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8"/>
  </p:notesMasterIdLst>
  <p:sldIdLst>
    <p:sldId id="289" r:id="rId3"/>
    <p:sldId id="288" r:id="rId4"/>
    <p:sldId id="290" r:id="rId5"/>
    <p:sldId id="301" r:id="rId6"/>
    <p:sldId id="312" r:id="rId7"/>
    <p:sldId id="303" r:id="rId8"/>
    <p:sldId id="306" r:id="rId9"/>
    <p:sldId id="310" r:id="rId10"/>
    <p:sldId id="291" r:id="rId11"/>
    <p:sldId id="305" r:id="rId12"/>
    <p:sldId id="307" r:id="rId13"/>
    <p:sldId id="323" r:id="rId14"/>
    <p:sldId id="324" r:id="rId15"/>
    <p:sldId id="316" r:id="rId16"/>
    <p:sldId id="292" r:id="rId17"/>
    <p:sldId id="314" r:id="rId18"/>
    <p:sldId id="317" r:id="rId19"/>
    <p:sldId id="321" r:id="rId20"/>
    <p:sldId id="322" r:id="rId21"/>
    <p:sldId id="298" r:id="rId22"/>
    <p:sldId id="293" r:id="rId23"/>
    <p:sldId id="309" r:id="rId24"/>
    <p:sldId id="315" r:id="rId25"/>
    <p:sldId id="328" r:id="rId26"/>
    <p:sldId id="329"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autoAdjust="0"/>
    <p:restoredTop sz="94660"/>
  </p:normalViewPr>
  <p:slideViewPr>
    <p:cSldViewPr snapToGrid="0">
      <p:cViewPr varScale="1">
        <p:scale>
          <a:sx n="145" d="100"/>
          <a:sy n="145" d="100"/>
        </p:scale>
        <p:origin x="702" y="13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bg1"/>
            </a:solidFill>
            <a:ln w="38100">
              <a:solidFill>
                <a:schemeClr val="accent1">
                  <a:alpha val="70000"/>
                </a:schemeClr>
              </a:solidFill>
            </a:ln>
            <a:effectLst/>
          </c:spPr>
          <c:invertIfNegative val="0"/>
          <c:dPt>
            <c:idx val="0"/>
            <c:invertIfNegative val="1"/>
            <c:bubble3D val="0"/>
            <c:spPr>
              <a:solidFill>
                <a:schemeClr val="bg1"/>
              </a:solidFill>
              <a:ln w="38100">
                <a:solidFill>
                  <a:schemeClr val="accent1"/>
                </a:solidFill>
              </a:ln>
              <a:effectLst/>
            </c:spPr>
            <c:extLst xmlns:c16r2="http://schemas.microsoft.com/office/drawing/2015/06/chart">
              <c:ext xmlns:c16="http://schemas.microsoft.com/office/drawing/2014/chart" uri="{C3380CC4-5D6E-409C-BE32-E72D297353CC}">
                <c16:uniqueId val="{00000001-AE01-4FF7-B628-1C638AE64C6A}"/>
              </c:ext>
            </c:extLst>
          </c:dPt>
          <c:dPt>
            <c:idx val="1"/>
            <c:invertIfNegative val="1"/>
            <c:bubble3D val="0"/>
            <c:spPr>
              <a:solidFill>
                <a:schemeClr val="bg1"/>
              </a:solidFill>
              <a:ln w="38100">
                <a:solidFill>
                  <a:schemeClr val="accent2"/>
                </a:solidFill>
              </a:ln>
              <a:effectLst/>
            </c:spPr>
            <c:extLst xmlns:c16r2="http://schemas.microsoft.com/office/drawing/2015/06/chart">
              <c:ext xmlns:c16="http://schemas.microsoft.com/office/drawing/2014/chart" uri="{C3380CC4-5D6E-409C-BE32-E72D297353CC}">
                <c16:uniqueId val="{00000003-AE01-4FF7-B628-1C638AE64C6A}"/>
              </c:ext>
            </c:extLst>
          </c:dPt>
          <c:dPt>
            <c:idx val="2"/>
            <c:invertIfNegative val="1"/>
            <c:bubble3D val="0"/>
            <c:spPr>
              <a:solidFill>
                <a:schemeClr val="bg1"/>
              </a:solidFill>
              <a:ln w="38100">
                <a:solidFill>
                  <a:schemeClr val="accent3"/>
                </a:solidFill>
              </a:ln>
              <a:effectLst/>
            </c:spPr>
            <c:extLst xmlns:c16r2="http://schemas.microsoft.com/office/drawing/2015/06/chart">
              <c:ext xmlns:c16="http://schemas.microsoft.com/office/drawing/2014/chart" uri="{C3380CC4-5D6E-409C-BE32-E72D297353CC}">
                <c16:uniqueId val="{00000005-AE01-4FF7-B628-1C638AE64C6A}"/>
              </c:ext>
            </c:extLst>
          </c:dPt>
          <c:dPt>
            <c:idx val="3"/>
            <c:invertIfNegative val="1"/>
            <c:bubble3D val="0"/>
            <c:spPr>
              <a:solidFill>
                <a:schemeClr val="bg1"/>
              </a:solidFill>
              <a:ln w="38100">
                <a:solidFill>
                  <a:schemeClr val="accent4"/>
                </a:solidFill>
              </a:ln>
              <a:effectLst/>
            </c:spPr>
            <c:extLst xmlns:c16r2="http://schemas.microsoft.com/office/drawing/2015/06/chart">
              <c:ext xmlns:c16="http://schemas.microsoft.com/office/drawing/2014/chart" uri="{C3380CC4-5D6E-409C-BE32-E72D297353CC}">
                <c16:uniqueId val="{00000007-AE01-4FF7-B628-1C638AE64C6A}"/>
              </c:ext>
            </c:extLst>
          </c:dPt>
          <c:dPt>
            <c:idx val="4"/>
            <c:invertIfNegative val="1"/>
            <c:bubble3D val="0"/>
            <c:spPr>
              <a:solidFill>
                <a:schemeClr val="bg1"/>
              </a:solidFill>
              <a:ln w="38100">
                <a:solidFill>
                  <a:schemeClr val="accent5"/>
                </a:solidFill>
              </a:ln>
              <a:effectLst/>
            </c:spPr>
            <c:extLst xmlns:c16r2="http://schemas.microsoft.com/office/drawing/2015/06/chart">
              <c:ext xmlns:c16="http://schemas.microsoft.com/office/drawing/2014/chart" uri="{C3380CC4-5D6E-409C-BE32-E72D297353CC}">
                <c16:uniqueId val="{00000009-AE01-4FF7-B628-1C638AE64C6A}"/>
              </c:ext>
            </c:extLst>
          </c:dPt>
          <c:dLbls>
            <c:spPr>
              <a:noFill/>
              <a:ln>
                <a:noFill/>
              </a:ln>
              <a:effectLst/>
            </c:spPr>
            <c:txPr>
              <a:bodyPr rot="0" spcFirstLastPara="1" vertOverflow="ellipsis" vert="horz" wrap="square" lIns="38100" tIns="19050" rIns="38100" bIns="19050" anchor="ctr" anchorCtr="1">
                <a:spAutoFit/>
              </a:bodyPr>
              <a:lstStyle/>
              <a:p>
                <a:pPr>
                  <a:defRPr lang="zh-CN" sz="1800" b="1"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25400" cap="rnd" cmpd="sng">
                <a:solidFill>
                  <a:schemeClr val="bg1">
                    <a:lumMod val="65000"/>
                  </a:schemeClr>
                </a:solidFill>
                <a:prstDash val="sysDot"/>
              </a:ln>
              <a:effectLst/>
            </c:spPr>
            <c:trendlineType val="poly"/>
            <c:order val="4"/>
            <c:dispRSqr val="0"/>
            <c:dispEq val="0"/>
          </c:trendline>
          <c:xVal>
            <c:numRef>
              <c:f>Sheet1!$A$2:$A$6</c:f>
              <c:numCache>
                <c:formatCode>General</c:formatCode>
                <c:ptCount val="5"/>
                <c:pt idx="0">
                  <c:v>0.5</c:v>
                </c:pt>
                <c:pt idx="1">
                  <c:v>1</c:v>
                </c:pt>
                <c:pt idx="2">
                  <c:v>1.5</c:v>
                </c:pt>
                <c:pt idx="3">
                  <c:v>2</c:v>
                </c:pt>
                <c:pt idx="4">
                  <c:v>2.5</c:v>
                </c:pt>
              </c:numCache>
            </c:numRef>
          </c:xVal>
          <c:yVal>
            <c:numRef>
              <c:f>Sheet1!$B$2:$B$6</c:f>
              <c:numCache>
                <c:formatCode>General</c:formatCode>
                <c:ptCount val="5"/>
                <c:pt idx="0">
                  <c:v>0.5</c:v>
                </c:pt>
                <c:pt idx="1">
                  <c:v>2</c:v>
                </c:pt>
                <c:pt idx="2">
                  <c:v>2</c:v>
                </c:pt>
                <c:pt idx="3">
                  <c:v>1.5</c:v>
                </c:pt>
                <c:pt idx="4">
                  <c:v>2.5</c:v>
                </c:pt>
              </c:numCache>
            </c:numRef>
          </c:yVal>
          <c:bubbleSize>
            <c:numRef>
              <c:f>Sheet1!$C$2:$C$6</c:f>
              <c:numCache>
                <c:formatCode>General</c:formatCode>
                <c:ptCount val="5"/>
                <c:pt idx="0">
                  <c:v>6</c:v>
                </c:pt>
                <c:pt idx="1">
                  <c:v>8</c:v>
                </c:pt>
                <c:pt idx="2">
                  <c:v>5</c:v>
                </c:pt>
                <c:pt idx="3">
                  <c:v>8</c:v>
                </c:pt>
                <c:pt idx="4">
                  <c:v>10</c:v>
                </c:pt>
              </c:numCache>
            </c:numRef>
          </c:bubbleSize>
          <c:bubble3D val="0"/>
          <c:extLst xmlns:c16r2="http://schemas.microsoft.com/office/drawing/2015/06/chart">
            <c:ext xmlns:c16="http://schemas.microsoft.com/office/drawing/2014/chart" uri="{C3380CC4-5D6E-409C-BE32-E72D297353CC}">
              <c16:uniqueId val="{0000000A-AE01-4FF7-B628-1C638AE64C6A}"/>
            </c:ext>
          </c:extLst>
        </c:ser>
        <c:dLbls>
          <c:showLegendKey val="0"/>
          <c:showVal val="1"/>
          <c:showCatName val="0"/>
          <c:showSerName val="0"/>
          <c:showPercent val="0"/>
          <c:showBubbleSize val="0"/>
        </c:dLbls>
        <c:bubbleScale val="100"/>
        <c:showNegBubbles val="0"/>
        <c:axId val="565228936"/>
        <c:axId val="569748184"/>
      </c:bubbleChart>
      <c:valAx>
        <c:axId val="565228936"/>
        <c:scaling>
          <c:orientation val="minMax"/>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r>
                  <a:rPr lang="id-ID" b="1" dirty="0" smtClean="0">
                    <a:solidFill>
                      <a:schemeClr val="bg2">
                        <a:lumMod val="50000"/>
                      </a:schemeClr>
                    </a:solidFill>
                  </a:rPr>
                  <a:t>PRODUCT A</a:t>
                </a:r>
                <a:endParaRPr lang="id-ID" b="1" dirty="0">
                  <a:solidFill>
                    <a:schemeClr val="bg2">
                      <a:lumMod val="50000"/>
                    </a:schemeClr>
                  </a:solidFill>
                </a:endParaRPr>
              </a:p>
            </c:rich>
          </c:tx>
          <c:layout/>
          <c:overlay val="0"/>
          <c:spPr>
            <a:noFill/>
            <a:ln>
              <a:noFill/>
            </a:ln>
            <a:effectLst/>
          </c:spPr>
          <c:txPr>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endParaRPr lang="zh-CN"/>
            </a:p>
          </c:txPr>
        </c:title>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569748184"/>
        <c:crosses val="autoZero"/>
        <c:crossBetween val="midCat"/>
      </c:valAx>
      <c:valAx>
        <c:axId val="569748184"/>
        <c:scaling>
          <c:orientation val="minMax"/>
        </c:scaling>
        <c:delete val="0"/>
        <c:axPos val="l"/>
        <c:majorGridlines>
          <c:spPr>
            <a:ln w="9525">
              <a:solidFill>
                <a:schemeClr val="tx1">
                  <a:lumMod val="15000"/>
                  <a:lumOff val="85000"/>
                </a:schemeClr>
              </a:solidFill>
            </a:ln>
            <a:effectLst/>
          </c:spPr>
        </c:majorGridlines>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565228936"/>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Sheet1!$B$1</c:f>
              <c:strCache>
                <c:ptCount val="1"/>
                <c:pt idx="0">
                  <c:v>Y-Values</c:v>
                </c:pt>
              </c:strCache>
            </c:strRef>
          </c:tx>
          <c:spPr>
            <a:solidFill>
              <a:schemeClr val="bg1"/>
            </a:solidFill>
            <a:ln w="38100">
              <a:solidFill>
                <a:schemeClr val="accent1">
                  <a:alpha val="70000"/>
                </a:schemeClr>
              </a:solidFill>
            </a:ln>
            <a:effectLst/>
          </c:spPr>
          <c:invertIfNegative val="0"/>
          <c:dPt>
            <c:idx val="0"/>
            <c:invertIfNegative val="1"/>
            <c:bubble3D val="0"/>
            <c:spPr>
              <a:solidFill>
                <a:schemeClr val="bg1"/>
              </a:solidFill>
              <a:ln w="38100">
                <a:solidFill>
                  <a:schemeClr val="accent1"/>
                </a:solidFill>
              </a:ln>
              <a:effectLst/>
            </c:spPr>
            <c:extLst xmlns:c16r2="http://schemas.microsoft.com/office/drawing/2015/06/chart">
              <c:ext xmlns:c16="http://schemas.microsoft.com/office/drawing/2014/chart" uri="{C3380CC4-5D6E-409C-BE32-E72D297353CC}">
                <c16:uniqueId val="{00000001-0B0F-4440-ABD6-B30124A8D9D4}"/>
              </c:ext>
            </c:extLst>
          </c:dPt>
          <c:dPt>
            <c:idx val="1"/>
            <c:invertIfNegative val="1"/>
            <c:bubble3D val="0"/>
            <c:spPr>
              <a:solidFill>
                <a:schemeClr val="bg1"/>
              </a:solidFill>
              <a:ln w="38100">
                <a:solidFill>
                  <a:schemeClr val="accent4"/>
                </a:solidFill>
              </a:ln>
              <a:effectLst/>
            </c:spPr>
            <c:extLst xmlns:c16r2="http://schemas.microsoft.com/office/drawing/2015/06/chart">
              <c:ext xmlns:c16="http://schemas.microsoft.com/office/drawing/2014/chart" uri="{C3380CC4-5D6E-409C-BE32-E72D297353CC}">
                <c16:uniqueId val="{00000003-0B0F-4440-ABD6-B30124A8D9D4}"/>
              </c:ext>
            </c:extLst>
          </c:dPt>
          <c:dPt>
            <c:idx val="2"/>
            <c:invertIfNegative val="1"/>
            <c:bubble3D val="0"/>
            <c:spPr>
              <a:solidFill>
                <a:schemeClr val="bg1"/>
              </a:solidFill>
              <a:ln w="38100">
                <a:solidFill>
                  <a:schemeClr val="accent3"/>
                </a:solidFill>
              </a:ln>
              <a:effectLst/>
            </c:spPr>
            <c:extLst xmlns:c16r2="http://schemas.microsoft.com/office/drawing/2015/06/chart">
              <c:ext xmlns:c16="http://schemas.microsoft.com/office/drawing/2014/chart" uri="{C3380CC4-5D6E-409C-BE32-E72D297353CC}">
                <c16:uniqueId val="{00000005-0B0F-4440-ABD6-B30124A8D9D4}"/>
              </c:ext>
            </c:extLst>
          </c:dPt>
          <c:dPt>
            <c:idx val="3"/>
            <c:invertIfNegative val="1"/>
            <c:bubble3D val="0"/>
            <c:spPr>
              <a:solidFill>
                <a:schemeClr val="bg1"/>
              </a:solidFill>
              <a:ln w="38100">
                <a:solidFill>
                  <a:schemeClr val="accent2"/>
                </a:solidFill>
              </a:ln>
              <a:effectLst/>
            </c:spPr>
            <c:extLst xmlns:c16r2="http://schemas.microsoft.com/office/drawing/2015/06/chart">
              <c:ext xmlns:c16="http://schemas.microsoft.com/office/drawing/2014/chart" uri="{C3380CC4-5D6E-409C-BE32-E72D297353CC}">
                <c16:uniqueId val="{00000007-0B0F-4440-ABD6-B30124A8D9D4}"/>
              </c:ext>
            </c:extLst>
          </c:dPt>
          <c:dPt>
            <c:idx val="4"/>
            <c:invertIfNegative val="1"/>
            <c:bubble3D val="0"/>
            <c:spPr>
              <a:solidFill>
                <a:schemeClr val="bg1"/>
              </a:solidFill>
              <a:ln w="38100">
                <a:solidFill>
                  <a:schemeClr val="accent5"/>
                </a:solidFill>
              </a:ln>
              <a:effectLst/>
            </c:spPr>
            <c:extLst xmlns:c16r2="http://schemas.microsoft.com/office/drawing/2015/06/chart">
              <c:ext xmlns:c16="http://schemas.microsoft.com/office/drawing/2014/chart" uri="{C3380CC4-5D6E-409C-BE32-E72D297353CC}">
                <c16:uniqueId val="{00000009-0B0F-4440-ABD6-B30124A8D9D4}"/>
              </c:ext>
            </c:extLst>
          </c:dPt>
          <c:dLbls>
            <c:spPr>
              <a:noFill/>
              <a:ln>
                <a:noFill/>
              </a:ln>
              <a:effectLst/>
            </c:spPr>
            <c:txPr>
              <a:bodyPr rot="0" spcFirstLastPara="1" vertOverflow="ellipsis" vert="horz" wrap="square" lIns="38100" tIns="19050" rIns="38100" bIns="19050" anchor="ctr" anchorCtr="1">
                <a:spAutoFit/>
              </a:bodyPr>
              <a:lstStyle/>
              <a:p>
                <a:pPr>
                  <a:defRPr lang="zh-CN" sz="1800" b="1" i="0" u="none" strike="noStrike" kern="1200" baseline="0">
                    <a:solidFill>
                      <a:schemeClr val="bg2">
                        <a:lumMod val="50000"/>
                      </a:schemeClr>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25400" cap="rnd" cmpd="sng">
                <a:solidFill>
                  <a:schemeClr val="bg1">
                    <a:lumMod val="65000"/>
                  </a:schemeClr>
                </a:solidFill>
                <a:prstDash val="sysDot"/>
              </a:ln>
              <a:effectLst/>
            </c:spPr>
            <c:trendlineType val="poly"/>
            <c:order val="4"/>
            <c:dispRSqr val="0"/>
            <c:dispEq val="0"/>
          </c:trendline>
          <c:xVal>
            <c:numRef>
              <c:f>Sheet1!$A$2:$A$6</c:f>
              <c:numCache>
                <c:formatCode>General</c:formatCode>
                <c:ptCount val="5"/>
                <c:pt idx="0">
                  <c:v>0.5</c:v>
                </c:pt>
                <c:pt idx="1">
                  <c:v>2</c:v>
                </c:pt>
                <c:pt idx="2">
                  <c:v>1.5</c:v>
                </c:pt>
                <c:pt idx="3">
                  <c:v>1</c:v>
                </c:pt>
                <c:pt idx="4">
                  <c:v>2.5</c:v>
                </c:pt>
              </c:numCache>
            </c:numRef>
          </c:xVal>
          <c:yVal>
            <c:numRef>
              <c:f>Sheet1!$B$2:$B$6</c:f>
              <c:numCache>
                <c:formatCode>General</c:formatCode>
                <c:ptCount val="5"/>
                <c:pt idx="0">
                  <c:v>2.5</c:v>
                </c:pt>
                <c:pt idx="1">
                  <c:v>2</c:v>
                </c:pt>
                <c:pt idx="2">
                  <c:v>2</c:v>
                </c:pt>
                <c:pt idx="3">
                  <c:v>1.5</c:v>
                </c:pt>
                <c:pt idx="4">
                  <c:v>0.5</c:v>
                </c:pt>
              </c:numCache>
            </c:numRef>
          </c:yVal>
          <c:bubbleSize>
            <c:numRef>
              <c:f>Sheet1!$C$2:$C$6</c:f>
              <c:numCache>
                <c:formatCode>General</c:formatCode>
                <c:ptCount val="5"/>
                <c:pt idx="0">
                  <c:v>10</c:v>
                </c:pt>
                <c:pt idx="1">
                  <c:v>8</c:v>
                </c:pt>
                <c:pt idx="2">
                  <c:v>5</c:v>
                </c:pt>
                <c:pt idx="3">
                  <c:v>8</c:v>
                </c:pt>
                <c:pt idx="4">
                  <c:v>6</c:v>
                </c:pt>
              </c:numCache>
            </c:numRef>
          </c:bubbleSize>
          <c:bubble3D val="0"/>
          <c:extLst xmlns:c16r2="http://schemas.microsoft.com/office/drawing/2015/06/chart">
            <c:ext xmlns:c16="http://schemas.microsoft.com/office/drawing/2014/chart" uri="{C3380CC4-5D6E-409C-BE32-E72D297353CC}">
              <c16:uniqueId val="{0000000A-0B0F-4440-ABD6-B30124A8D9D4}"/>
            </c:ext>
          </c:extLst>
        </c:ser>
        <c:dLbls>
          <c:showLegendKey val="0"/>
          <c:showVal val="1"/>
          <c:showCatName val="0"/>
          <c:showSerName val="0"/>
          <c:showPercent val="0"/>
          <c:showBubbleSize val="0"/>
        </c:dLbls>
        <c:bubbleScale val="100"/>
        <c:showNegBubbles val="0"/>
        <c:axId val="569748968"/>
        <c:axId val="569749360"/>
      </c:bubbleChart>
      <c:valAx>
        <c:axId val="569748968"/>
        <c:scaling>
          <c:orientation val="minMax"/>
        </c:scaling>
        <c:delete val="0"/>
        <c:axPos val="b"/>
        <c:majorGridlines>
          <c:spPr>
            <a:ln w="9525">
              <a:solidFill>
                <a:schemeClr val="tx1">
                  <a:lumMod val="15000"/>
                  <a:lumOff val="85000"/>
                </a:schemeClr>
              </a:solidFill>
            </a:ln>
            <a:effectLst/>
          </c:spPr>
        </c:majorGridlines>
        <c:title>
          <c:tx>
            <c:rich>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r>
                  <a:rPr lang="id-ID" b="1" baseline="0" dirty="0" smtClean="0">
                    <a:solidFill>
                      <a:schemeClr val="bg2">
                        <a:lumMod val="50000"/>
                      </a:schemeClr>
                    </a:solidFill>
                  </a:rPr>
                  <a:t>PRODUCT B</a:t>
                </a:r>
                <a:endParaRPr lang="id-ID" b="1" dirty="0">
                  <a:solidFill>
                    <a:schemeClr val="bg2">
                      <a:lumMod val="50000"/>
                    </a:schemeClr>
                  </a:solidFill>
                </a:endParaRPr>
              </a:p>
            </c:rich>
          </c:tx>
          <c:layout/>
          <c:overlay val="0"/>
          <c:spPr>
            <a:noFill/>
            <a:ln>
              <a:noFill/>
            </a:ln>
            <a:effectLst/>
          </c:spPr>
          <c:txPr>
            <a:bodyPr rot="0" spcFirstLastPara="1" vertOverflow="ellipsis" vert="horz" wrap="square" anchor="ctr" anchorCtr="1"/>
            <a:lstStyle/>
            <a:p>
              <a:pPr>
                <a:defRPr lang="zh-CN" sz="1195" b="1" i="0" u="none" strike="noStrike" kern="1200" baseline="0">
                  <a:solidFill>
                    <a:schemeClr val="bg2">
                      <a:lumMod val="50000"/>
                    </a:schemeClr>
                  </a:solidFill>
                  <a:latin typeface="+mn-lt"/>
                  <a:ea typeface="+mn-ea"/>
                  <a:cs typeface="+mn-cs"/>
                </a:defRPr>
              </a:pPr>
              <a:endParaRPr lang="zh-CN"/>
            </a:p>
          </c:txPr>
        </c:title>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569749360"/>
        <c:crosses val="autoZero"/>
        <c:crossBetween val="midCat"/>
      </c:valAx>
      <c:valAx>
        <c:axId val="569749360"/>
        <c:scaling>
          <c:orientation val="minMax"/>
        </c:scaling>
        <c:delete val="0"/>
        <c:axPos val="l"/>
        <c:majorGridlines>
          <c:spPr>
            <a:ln w="9525">
              <a:solidFill>
                <a:schemeClr val="tx1">
                  <a:lumMod val="15000"/>
                  <a:lumOff val="85000"/>
                </a:schemeClr>
              </a:solidFill>
            </a:ln>
            <a:effectLst/>
          </c:spPr>
        </c:majorGridlines>
        <c:numFmt formatCode="General" sourceLinked="1"/>
        <c:majorTickMark val="out"/>
        <c:minorTickMark val="none"/>
        <c:tickLblPos val="nextTo"/>
        <c:spPr>
          <a:noFill/>
          <a:ln w="25400">
            <a:solidFill>
              <a:schemeClr val="accent6"/>
            </a:solidFill>
          </a:ln>
          <a:effectLst/>
        </c:spPr>
        <c:txPr>
          <a:bodyPr rot="-60000000" spcFirstLastPara="1" vertOverflow="ellipsis" vert="horz" wrap="square" anchor="ctr" anchorCtr="1"/>
          <a:lstStyle/>
          <a:p>
            <a:pPr>
              <a:defRPr lang="zh-CN" sz="1195" b="0" i="0" u="none" strike="noStrike" kern="1200" baseline="0">
                <a:solidFill>
                  <a:schemeClr val="accent6"/>
                </a:solidFill>
                <a:latin typeface="+mn-lt"/>
                <a:ea typeface="+mn-ea"/>
                <a:cs typeface="+mn-cs"/>
              </a:defRPr>
            </a:pPr>
            <a:endParaRPr lang="zh-CN"/>
          </a:p>
        </c:txPr>
        <c:crossAx val="569748968"/>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0E11-4DA7-9749-6CC8B7F6E6C1}"/>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0E11-4DA7-9749-6CC8B7F6E6C1}"/>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0E11-4DA7-9749-6CC8B7F6E6C1}"/>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7-0E11-4DA7-9749-6CC8B7F6E6C1}"/>
              </c:ext>
            </c:extLst>
          </c:dPt>
          <c:dLbls>
            <c:dLbl>
              <c:idx val="0"/>
              <c:layout>
                <c:manualLayout>
                  <c:x val="0.138157904496329"/>
                  <c:y val="0"/>
                </c:manualLayout>
              </c:layout>
              <c:showLegendKey val="0"/>
              <c:showVal val="0"/>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1-0E11-4DA7-9749-6CC8B7F6E6C1}"/>
                </c:ext>
                <c:ext xmlns:c15="http://schemas.microsoft.com/office/drawing/2012/chart" uri="{CE6537A1-D6FC-4f65-9D91-7224C49458BB}"/>
              </c:extLst>
            </c:dLbl>
            <c:dLbl>
              <c:idx val="1"/>
              <c:layout>
                <c:manualLayout>
                  <c:x val="-0.102571777580608"/>
                  <c:y val="0.117897259753741"/>
                </c:manualLayout>
              </c:layout>
              <c:showLegendKey val="0"/>
              <c:showVal val="0"/>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3-0E11-4DA7-9749-6CC8B7F6E6C1}"/>
                </c:ext>
                <c:ext xmlns:c15="http://schemas.microsoft.com/office/drawing/2012/chart" uri="{CE6537A1-D6FC-4f65-9D91-7224C49458BB}"/>
              </c:extLst>
            </c:dLbl>
            <c:dLbl>
              <c:idx val="2"/>
              <c:layout>
                <c:manualLayout>
                  <c:x val="-0.115131587080275"/>
                  <c:y val="0"/>
                </c:manualLayout>
              </c:layout>
              <c:showLegendKey val="0"/>
              <c:showVal val="0"/>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5-0E11-4DA7-9749-6CC8B7F6E6C1}"/>
                </c:ext>
                <c:ext xmlns:c15="http://schemas.microsoft.com/office/drawing/2012/chart" uri="{CE6537A1-D6FC-4f65-9D91-7224C49458BB}"/>
              </c:extLst>
            </c:dLbl>
            <c:dLbl>
              <c:idx val="3"/>
              <c:layout>
                <c:manualLayout>
                  <c:x val="-8.5825282500938294E-2"/>
                  <c:y val="-0.10717932704885499"/>
                </c:manualLayout>
              </c:layout>
              <c:showLegendKey val="0"/>
              <c:showVal val="0"/>
              <c:showCatName val="1"/>
              <c:showSerName val="0"/>
              <c:showPercent val="1"/>
              <c:showBubbleSize val="0"/>
              <c:separator>
</c:separator>
              <c:extLst xmlns:c16r2="http://schemas.microsoft.com/office/drawing/2015/06/chart">
                <c:ext xmlns:c16="http://schemas.microsoft.com/office/drawing/2014/chart" uri="{C3380CC4-5D6E-409C-BE32-E72D297353CC}">
                  <c16:uniqueId val="{00000007-0E11-4DA7-9749-6CC8B7F6E6C1}"/>
                </c:ext>
                <c:ext xmlns:c15="http://schemas.microsoft.com/office/drawing/2012/chart" uri="{CE6537A1-D6FC-4f65-9D91-7224C49458BB}">
                  <c15:layout>
                    <c:manualLayout>
                      <c:w val="6.2935194514692705E-2"/>
                      <c:h val="0.11511059725047"/>
                    </c:manualLayout>
                  </c15:layout>
                </c:ext>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2">
                        <a:lumMod val="25000"/>
                      </a:schemeClr>
                    </a:solidFill>
                    <a:latin typeface="+mn-lt"/>
                    <a:ea typeface="+mn-ea"/>
                    <a:cs typeface="+mn-cs"/>
                  </a:defRPr>
                </a:pPr>
                <a:endParaRPr lang="zh-CN"/>
              </a:p>
            </c:txPr>
            <c:showLegendKey val="0"/>
            <c:showVal val="0"/>
            <c:showCatName val="1"/>
            <c:showSerName val="0"/>
            <c:showPercent val="1"/>
            <c:showBubbleSize val="0"/>
            <c:showLeaderLines val="1"/>
            <c:leaderLines>
              <c:spPr>
                <a:ln w="9525" cap="flat" cmpd="sng" algn="ctr">
                  <a:solidFill>
                    <a:schemeClr val="bg2">
                      <a:lumMod val="10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Research</c:v>
                </c:pt>
                <c:pt idx="1">
                  <c:v>Meet</c:v>
                </c:pt>
                <c:pt idx="2">
                  <c:v>Brief</c:v>
                </c:pt>
                <c:pt idx="3">
                  <c:v>Fixes</c:v>
                </c:pt>
              </c:strCache>
            </c:strRef>
          </c:cat>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0E11-4DA7-9749-6CC8B7F6E6C1}"/>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ayout>
        <c:manualLayout>
          <c:xMode val="edge"/>
          <c:yMode val="edge"/>
          <c:x val="0.286223553730519"/>
          <c:y val="0.92688963342419695"/>
          <c:w val="0.427552892538962"/>
          <c:h val="7.3110366575803401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2">
                  <a:lumMod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7046-4C33-A5FC-2B832FEE672E}"/>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7046-4C33-A5FC-2B832FEE672E}"/>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7046-4C33-A5FC-2B832FEE672E}"/>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7046-4C33-A5FC-2B832FEE672E}"/>
              </c:ext>
            </c:extLst>
          </c:dPt>
          <c:cat>
            <c:strRef>
              <c:f>Sheet1!$A$2:$A$5</c:f>
              <c:strCache>
                <c:ptCount val="3"/>
                <c:pt idx="0">
                  <c:v>1st Qtr</c:v>
                </c:pt>
                <c:pt idx="1">
                  <c:v>2nd Qtr</c:v>
                </c:pt>
                <c:pt idx="2">
                  <c:v>3rd Qtr</c:v>
                </c:pt>
              </c:strCache>
            </c:strRef>
          </c:cat>
          <c:val>
            <c:numRef>
              <c:f>Sheet1!$B$2:$B$5</c:f>
              <c:numCache>
                <c:formatCode>General</c:formatCode>
                <c:ptCount val="4"/>
                <c:pt idx="0">
                  <c:v>40</c:v>
                </c:pt>
                <c:pt idx="1">
                  <c:v>30</c:v>
                </c:pt>
                <c:pt idx="2">
                  <c:v>30</c:v>
                </c:pt>
                <c:pt idx="3">
                  <c:v>10</c:v>
                </c:pt>
              </c:numCache>
            </c:numRef>
          </c:val>
          <c:extLst xmlns:c16r2="http://schemas.microsoft.com/office/drawing/2015/06/chart">
            <c:ext xmlns:c16="http://schemas.microsoft.com/office/drawing/2014/chart" uri="{C3380CC4-5D6E-409C-BE32-E72D297353CC}">
              <c16:uniqueId val="{00000008-7046-4C33-A5FC-2B832FEE672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09EC-4AD7-8176-6749B136552D}"/>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09EC-4AD7-8176-6749B136552D}"/>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09EC-4AD7-8176-6749B136552D}"/>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09EC-4AD7-8176-6749B136552D}"/>
              </c:ext>
            </c:extLst>
          </c:dPt>
          <c:cat>
            <c:strRef>
              <c:f>Sheet1!$A$2:$A$5</c:f>
              <c:strCache>
                <c:ptCount val="3"/>
                <c:pt idx="0">
                  <c:v>1st Qtr</c:v>
                </c:pt>
                <c:pt idx="1">
                  <c:v>2nd Qtr</c:v>
                </c:pt>
                <c:pt idx="2">
                  <c:v>3rd Qtr</c:v>
                </c:pt>
              </c:strCache>
            </c:strRef>
          </c:cat>
          <c:val>
            <c:numRef>
              <c:f>Sheet1!$B$2:$B$5</c:f>
              <c:numCache>
                <c:formatCode>General</c:formatCode>
                <c:ptCount val="4"/>
                <c:pt idx="0">
                  <c:v>30</c:v>
                </c:pt>
                <c:pt idx="1">
                  <c:v>20</c:v>
                </c:pt>
                <c:pt idx="2">
                  <c:v>50</c:v>
                </c:pt>
                <c:pt idx="3">
                  <c:v>20</c:v>
                </c:pt>
              </c:numCache>
            </c:numRef>
          </c:val>
          <c:extLst xmlns:c16r2="http://schemas.microsoft.com/office/drawing/2015/06/chart">
            <c:ext xmlns:c16="http://schemas.microsoft.com/office/drawing/2014/chart" uri="{C3380CC4-5D6E-409C-BE32-E72D297353CC}">
              <c16:uniqueId val="{00000008-09EC-4AD7-8176-6749B136552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8C0D-49E4-A9B6-40E099959900}"/>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8C0D-49E4-A9B6-40E099959900}"/>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8C0D-49E4-A9B6-40E099959900}"/>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8C0D-49E4-A9B6-40E099959900}"/>
              </c:ext>
            </c:extLst>
          </c:dPt>
          <c:cat>
            <c:strRef>
              <c:f>Sheet1!$A$2:$A$5</c:f>
              <c:strCache>
                <c:ptCount val="3"/>
                <c:pt idx="0">
                  <c:v>1st Qtr</c:v>
                </c:pt>
                <c:pt idx="1">
                  <c:v>2nd Qtr</c:v>
                </c:pt>
                <c:pt idx="2">
                  <c:v>3rd Qtr</c:v>
                </c:pt>
              </c:strCache>
            </c:strRef>
          </c:cat>
          <c:val>
            <c:numRef>
              <c:f>Sheet1!$B$2:$B$5</c:f>
              <c:numCache>
                <c:formatCode>General</c:formatCode>
                <c:ptCount val="4"/>
                <c:pt idx="0">
                  <c:v>40</c:v>
                </c:pt>
                <c:pt idx="1">
                  <c:v>40</c:v>
                </c:pt>
                <c:pt idx="2">
                  <c:v>20</c:v>
                </c:pt>
                <c:pt idx="3">
                  <c:v>30</c:v>
                </c:pt>
              </c:numCache>
            </c:numRef>
          </c:val>
          <c:extLst xmlns:c16r2="http://schemas.microsoft.com/office/drawing/2015/06/chart">
            <c:ext xmlns:c16="http://schemas.microsoft.com/office/drawing/2014/chart" uri="{C3380CC4-5D6E-409C-BE32-E72D297353CC}">
              <c16:uniqueId val="{00000008-8C0D-49E4-A9B6-40E09995990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A489-4A99-942F-9F0F62DD5606}"/>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A489-4A99-942F-9F0F62DD5606}"/>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A489-4A99-942F-9F0F62DD5606}"/>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A489-4A99-942F-9F0F62DD5606}"/>
              </c:ext>
            </c:extLst>
          </c:dPt>
          <c:cat>
            <c:strRef>
              <c:f>Sheet1!$A$2:$A$5</c:f>
              <c:strCache>
                <c:ptCount val="3"/>
                <c:pt idx="0">
                  <c:v>1st Qtr</c:v>
                </c:pt>
                <c:pt idx="1">
                  <c:v>2nd Qtr</c:v>
                </c:pt>
                <c:pt idx="2">
                  <c:v>3rd Qtr</c:v>
                </c:pt>
              </c:strCache>
            </c:strRef>
          </c:cat>
          <c:val>
            <c:numRef>
              <c:f>Sheet1!$B$2:$B$5</c:f>
              <c:numCache>
                <c:formatCode>General</c:formatCode>
                <c:ptCount val="4"/>
                <c:pt idx="0">
                  <c:v>35</c:v>
                </c:pt>
                <c:pt idx="1">
                  <c:v>30</c:v>
                </c:pt>
                <c:pt idx="2">
                  <c:v>25</c:v>
                </c:pt>
                <c:pt idx="3">
                  <c:v>15</c:v>
                </c:pt>
              </c:numCache>
            </c:numRef>
          </c:val>
          <c:extLst xmlns:c16r2="http://schemas.microsoft.com/office/drawing/2015/06/chart">
            <c:ext xmlns:c16="http://schemas.microsoft.com/office/drawing/2014/chart" uri="{C3380CC4-5D6E-409C-BE32-E72D297353CC}">
              <c16:uniqueId val="{00000008-A489-4A99-942F-9F0F62DD56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solidFill>
                <a:schemeClr val="bg1">
                  <a:lumMod val="95000"/>
                </a:schemeClr>
              </a:solidFill>
            </a:ln>
          </c:spPr>
          <c:dPt>
            <c:idx val="0"/>
            <c:bubble3D val="0"/>
            <c:spPr>
              <a:solidFill>
                <a:schemeClr val="accent1"/>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1-6AE2-4FFC-8404-78B9DF8B90EE}"/>
              </c:ext>
            </c:extLst>
          </c:dPt>
          <c:dPt>
            <c:idx val="1"/>
            <c:bubble3D val="0"/>
            <c:spPr>
              <a:solidFill>
                <a:schemeClr val="accent2"/>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3-6AE2-4FFC-8404-78B9DF8B90EE}"/>
              </c:ext>
            </c:extLst>
          </c:dPt>
          <c:dPt>
            <c:idx val="2"/>
            <c:bubble3D val="0"/>
            <c:spPr>
              <a:solidFill>
                <a:schemeClr val="accent3"/>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5-6AE2-4FFC-8404-78B9DF8B90EE}"/>
              </c:ext>
            </c:extLst>
          </c:dPt>
          <c:dPt>
            <c:idx val="3"/>
            <c:bubble3D val="0"/>
            <c:spPr>
              <a:solidFill>
                <a:schemeClr val="accent4"/>
              </a:solidFill>
              <a:ln w="19050">
                <a:solidFill>
                  <a:schemeClr val="bg1">
                    <a:lumMod val="95000"/>
                  </a:schemeClr>
                </a:solidFill>
              </a:ln>
              <a:effectLst/>
            </c:spPr>
            <c:extLst xmlns:c16r2="http://schemas.microsoft.com/office/drawing/2015/06/chart">
              <c:ext xmlns:c16="http://schemas.microsoft.com/office/drawing/2014/chart" uri="{C3380CC4-5D6E-409C-BE32-E72D297353CC}">
                <c16:uniqueId val="{00000007-6AE2-4FFC-8404-78B9DF8B90EE}"/>
              </c:ext>
            </c:extLst>
          </c:dPt>
          <c:cat>
            <c:strRef>
              <c:f>Sheet1!$A$2:$A$5</c:f>
              <c:strCache>
                <c:ptCount val="3"/>
                <c:pt idx="0">
                  <c:v>1st Qtr</c:v>
                </c:pt>
                <c:pt idx="1">
                  <c:v>2nd Qtr</c:v>
                </c:pt>
                <c:pt idx="2">
                  <c:v>3rd Qtr</c:v>
                </c:pt>
              </c:strCache>
            </c:strRef>
          </c:cat>
          <c:val>
            <c:numRef>
              <c:f>Sheet1!$B$2:$B$5</c:f>
              <c:numCache>
                <c:formatCode>General</c:formatCode>
                <c:ptCount val="4"/>
                <c:pt idx="0">
                  <c:v>60</c:v>
                </c:pt>
                <c:pt idx="1">
                  <c:v>30</c:v>
                </c:pt>
                <c:pt idx="2">
                  <c:v>10</c:v>
                </c:pt>
                <c:pt idx="3">
                  <c:v>40</c:v>
                </c:pt>
              </c:numCache>
            </c:numRef>
          </c:val>
          <c:extLst xmlns:c16r2="http://schemas.microsoft.com/office/drawing/2015/06/chart">
            <c:ext xmlns:c16="http://schemas.microsoft.com/office/drawing/2014/chart" uri="{C3380CC4-5D6E-409C-BE32-E72D297353CC}">
              <c16:uniqueId val="{00000008-6AE2-4FFC-8404-78B9DF8B90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1195"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5"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5"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1195"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4">
  <cs:axisTitle>
    <cs:lnRef idx="0"/>
    <cs:fillRef idx="0"/>
    <cs:effectRef idx="0"/>
    <cs:fontRef idx="minor">
      <a:schemeClr val="tx1">
        <a:lumMod val="50000"/>
        <a:lumOff val="50000"/>
      </a:schemeClr>
    </cs:fontRef>
    <cs:defRPr sz="1195" kern="1200"/>
  </cs:axisTitle>
  <cs:categoryAxis>
    <cs:lnRef idx="0"/>
    <cs:fillRef idx="0"/>
    <cs:effectRef idx="0"/>
    <cs:fontRef idx="minor">
      <a:schemeClr val="tx1">
        <a:lumMod val="50000"/>
        <a:lumOff val="50000"/>
      </a:schemeClr>
    </cs:fontRef>
    <cs:spPr>
      <a:ln>
        <a:solidFill>
          <a:schemeClr val="tx1">
            <a:lumMod val="15000"/>
            <a:lumOff val="85000"/>
          </a:schemeClr>
        </a:solidFill>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31750">
        <a:solidFill>
          <a:schemeClr val="phClr">
            <a:alpha val="70000"/>
          </a:schemeClr>
        </a:solidFill>
      </a:ln>
    </cs:spPr>
  </cs:dataPoint>
  <cs:dataPoint3D>
    <cs:lnRef idx="0">
      <cs:styleClr val="auto"/>
    </cs:lnRef>
    <cs:fillRef idx="0">
      <cs:styleClr val="auto"/>
    </cs:fillRef>
    <cs:effectRef idx="0"/>
    <cs:fontRef idx="minor">
      <a:schemeClr val="dk1"/>
    </cs:fontRef>
    <cs:spPr>
      <a:noFill/>
      <a:ln w="31750">
        <a:solidFill>
          <a:schemeClr val="phClr">
            <a:alpha val="70000"/>
          </a:scheme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5" kern="1200"/>
  </cs:seriesAxis>
  <cs:seriesLine>
    <cs:lnRef idx="0"/>
    <cs:fillRef idx="0"/>
    <cs:effectRef idx="0"/>
    <cs:fontRef idx="minor">
      <a:schemeClr val="dk1"/>
    </cs:fontRef>
    <cs:spPr>
      <a:ln>
        <a:solidFill>
          <a:schemeClr val="tx1">
            <a:lumMod val="15000"/>
            <a:lumOff val="85000"/>
          </a:schemeClr>
        </a:solidFill>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5"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a:solidFill>
          <a:schemeClr val="tx1">
            <a:lumMod val="25000"/>
            <a:lumOff val="75000"/>
          </a:schemeClr>
        </a:solidFill>
      </a:ln>
    </cs:spPr>
    <cs:defRPr sz="1195"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1" loCatId="list" qsTypeId="urn:microsoft.com/office/officeart/2005/8/quickstyle/simple1#1" qsCatId="simple" csTypeId="urn:microsoft.com/office/officeart/2005/8/colors/colorful1#1" csCatId="colorful" phldr="1"/>
      <dgm:spPr/>
      <dgm:t>
        <a:bodyPr/>
        <a:lstStyle/>
        <a:p>
          <a:endParaRPr lang="id-ID"/>
        </a:p>
      </dgm:t>
    </dgm:pt>
    <dgm:pt modelId="{FDF27DB0-EAC0-4920-AF7D-20BBB7402A2C}">
      <dgm:prSet phldrT="[Text]" custT="1"/>
      <dgm:spPr>
        <a:solidFill>
          <a:schemeClr val="accent1"/>
        </a:solidFill>
        <a:ln>
          <a:noFill/>
        </a:ln>
      </dgm:spPr>
      <dgm:t>
        <a:bodyPr/>
        <a:lstStyle/>
        <a:p>
          <a:r>
            <a:rPr lang="id-ID" sz="1200" b="1" dirty="0" smtClean="0">
              <a:solidFill>
                <a:schemeClr val="bg1">
                  <a:lumMod val="95000"/>
                </a:schemeClr>
              </a:solidFill>
              <a:ea typeface="Roboto" panose="02000000000000000000" pitchFamily="2" charset="0"/>
            </a:rPr>
            <a:t>PERSONAL COMPUTER. </a:t>
          </a:r>
          <a:r>
            <a:rPr lang="en-US" sz="1000" dirty="0" smtClean="0">
              <a:solidFill>
                <a:schemeClr val="bg1">
                  <a:lumMod val="95000"/>
                </a:schemeClr>
              </a:solidFill>
              <a:ea typeface="Roboto" panose="02000000000000000000" pitchFamily="2" charset="0"/>
            </a:rPr>
            <a:t>The generated </a:t>
          </a:r>
          <a:r>
            <a:rPr lang="en-US" sz="1000" dirty="0" err="1" smtClean="0">
              <a:solidFill>
                <a:schemeClr val="bg1">
                  <a:lumMod val="95000"/>
                </a:schemeClr>
              </a:solidFill>
              <a:ea typeface="Roboto" panose="02000000000000000000" pitchFamily="2" charset="0"/>
            </a:rPr>
            <a:t>Lorem</a:t>
          </a:r>
          <a:r>
            <a:rPr lang="en-US" sz="1000" dirty="0" smtClean="0">
              <a:solidFill>
                <a:schemeClr val="bg1">
                  <a:lumMod val="95000"/>
                </a:schemeClr>
              </a:solidFill>
              <a:ea typeface="Roboto" panose="02000000000000000000" pitchFamily="2" charset="0"/>
            </a:rPr>
            <a:t> </a:t>
          </a:r>
          <a:r>
            <a:rPr lang="en-US" sz="1000" dirty="0" err="1" smtClean="0">
              <a:solidFill>
                <a:schemeClr val="bg1">
                  <a:lumMod val="95000"/>
                </a:schemeClr>
              </a:solidFill>
              <a:ea typeface="Roboto" panose="02000000000000000000" pitchFamily="2" charset="0"/>
            </a:rPr>
            <a:t>Ipsum</a:t>
          </a:r>
          <a:r>
            <a:rPr lang="en-US" sz="1000" dirty="0" smtClean="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smtClean="0">
              <a:solidFill>
                <a:schemeClr val="bg1">
                  <a:lumMod val="95000"/>
                </a:schemeClr>
              </a:solidFill>
              <a:ea typeface="Roboto" panose="02000000000000000000" pitchFamily="2" charset="0"/>
            </a:rPr>
            <a:t>.</a:t>
          </a:r>
          <a:endParaRPr lang="id-ID" sz="1000" dirty="0">
            <a:solidFill>
              <a:schemeClr val="bg1">
                <a:lumMod val="95000"/>
              </a:schemeClr>
            </a:solidFill>
          </a:endParaRPr>
        </a:p>
      </dgm:t>
    </dgm:pt>
    <dgm:pt modelId="{95451BA8-FA3F-4B23-98B5-EFA183983FD5}" type="parTrans" cxnId="{8B8800F8-EBE8-4C70-9F9A-8212128C6F24}">
      <dgm:prSet/>
      <dgm:spPr/>
      <dgm:t>
        <a:bodyPr/>
        <a:lstStyle/>
        <a:p>
          <a:endParaRPr lang="id-ID"/>
        </a:p>
      </dgm:t>
    </dgm:pt>
    <dgm:pt modelId="{DD384F37-CF0A-45FB-9AEA-974EB4CF2B81}" type="sibTrans" cxnId="{8B8800F8-EBE8-4C70-9F9A-8212128C6F24}">
      <dgm:prSet/>
      <dgm:spPr>
        <a:ln w="57150">
          <a:solidFill>
            <a:schemeClr val="accent4"/>
          </a:solidFill>
        </a:ln>
      </dgm:spPr>
      <dgm:t>
        <a:bodyPr/>
        <a:lstStyle/>
        <a:p>
          <a:endParaRPr lang="id-ID"/>
        </a:p>
      </dgm:t>
    </dgm:pt>
    <dgm:pt modelId="{9F78A4BF-1191-4BD9-B69E-2B8C72C488C8}">
      <dgm:prSet phldrT="[Text]" custT="1"/>
      <dgm:spPr>
        <a:solidFill>
          <a:schemeClr val="accent2"/>
        </a:solidFill>
        <a:ln>
          <a:noFill/>
        </a:ln>
      </dgm:spPr>
      <dgm:t>
        <a:bodyPr/>
        <a:lstStyle/>
        <a:p>
          <a:r>
            <a:rPr lang="id-ID" sz="1200" b="1" dirty="0" smtClean="0">
              <a:solidFill>
                <a:schemeClr val="bg1">
                  <a:lumMod val="95000"/>
                </a:schemeClr>
              </a:solidFill>
              <a:ea typeface="Roboto" panose="02000000000000000000" pitchFamily="2" charset="0"/>
            </a:rPr>
            <a:t>LAPTOP. </a:t>
          </a:r>
          <a:r>
            <a:rPr lang="en-US" sz="1000" dirty="0" smtClean="0">
              <a:solidFill>
                <a:schemeClr val="bg1">
                  <a:lumMod val="95000"/>
                </a:schemeClr>
              </a:solidFill>
              <a:ea typeface="Roboto" panose="02000000000000000000" pitchFamily="2" charset="0"/>
            </a:rPr>
            <a:t>The generated </a:t>
          </a:r>
          <a:r>
            <a:rPr lang="en-US" sz="1000" dirty="0" err="1" smtClean="0">
              <a:solidFill>
                <a:schemeClr val="bg1">
                  <a:lumMod val="95000"/>
                </a:schemeClr>
              </a:solidFill>
              <a:ea typeface="Roboto" panose="02000000000000000000" pitchFamily="2" charset="0"/>
            </a:rPr>
            <a:t>Lorem</a:t>
          </a:r>
          <a:r>
            <a:rPr lang="en-US" sz="1000" dirty="0" smtClean="0">
              <a:solidFill>
                <a:schemeClr val="bg1">
                  <a:lumMod val="95000"/>
                </a:schemeClr>
              </a:solidFill>
              <a:ea typeface="Roboto" panose="02000000000000000000" pitchFamily="2" charset="0"/>
            </a:rPr>
            <a:t> </a:t>
          </a:r>
          <a:r>
            <a:rPr lang="en-US" sz="1000" dirty="0" err="1" smtClean="0">
              <a:solidFill>
                <a:schemeClr val="bg1">
                  <a:lumMod val="95000"/>
                </a:schemeClr>
              </a:solidFill>
              <a:ea typeface="Roboto" panose="02000000000000000000" pitchFamily="2" charset="0"/>
            </a:rPr>
            <a:t>Ipsum</a:t>
          </a:r>
          <a:r>
            <a:rPr lang="en-US" sz="1000" dirty="0" smtClean="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smtClean="0">
              <a:solidFill>
                <a:schemeClr val="bg1">
                  <a:lumMod val="95000"/>
                </a:schemeClr>
              </a:solidFill>
              <a:ea typeface="Roboto" panose="02000000000000000000" pitchFamily="2" charset="0"/>
            </a:rPr>
            <a:t>.</a:t>
          </a:r>
          <a:endParaRPr lang="id-ID" sz="1000" dirty="0"/>
        </a:p>
      </dgm:t>
    </dgm:pt>
    <dgm:pt modelId="{C10C32A8-7D6C-49C0-9AF2-450D15A055CB}" type="parTrans" cxnId="{F02CA589-ACAE-4C6D-B75E-DC1912404608}">
      <dgm:prSet/>
      <dgm:spPr/>
      <dgm:t>
        <a:bodyPr/>
        <a:lstStyle/>
        <a:p>
          <a:endParaRPr lang="id-ID"/>
        </a:p>
      </dgm:t>
    </dgm:pt>
    <dgm:pt modelId="{6CB7DAD9-F2B8-44DD-AEE6-0B918AB3F3FD}" type="sibTrans" cxnId="{F02CA589-ACAE-4C6D-B75E-DC1912404608}">
      <dgm:prSet/>
      <dgm:spPr/>
      <dgm:t>
        <a:bodyPr/>
        <a:lstStyle/>
        <a:p>
          <a:endParaRPr lang="id-ID"/>
        </a:p>
      </dgm:t>
    </dgm:pt>
    <dgm:pt modelId="{54DAB0CE-F9D0-4810-B5AB-8F258520D34B}">
      <dgm:prSet phldrT="[Text]" custT="1"/>
      <dgm:spPr>
        <a:solidFill>
          <a:schemeClr val="accent3"/>
        </a:solidFill>
        <a:ln>
          <a:noFill/>
        </a:ln>
      </dgm:spPr>
      <dgm:t>
        <a:bodyPr/>
        <a:lstStyle/>
        <a:p>
          <a:r>
            <a:rPr lang="id-ID" sz="1200" b="1" dirty="0" smtClean="0">
              <a:solidFill>
                <a:schemeClr val="bg1">
                  <a:lumMod val="95000"/>
                </a:schemeClr>
              </a:solidFill>
              <a:ea typeface="Roboto" panose="02000000000000000000" pitchFamily="2" charset="0"/>
            </a:rPr>
            <a:t>MOBILE. </a:t>
          </a:r>
          <a:r>
            <a:rPr lang="en-US" sz="1000" dirty="0" smtClean="0">
              <a:solidFill>
                <a:schemeClr val="bg1">
                  <a:lumMod val="95000"/>
                </a:schemeClr>
              </a:solidFill>
              <a:ea typeface="Roboto" panose="02000000000000000000" pitchFamily="2" charset="0"/>
            </a:rPr>
            <a:t>The generated </a:t>
          </a:r>
          <a:r>
            <a:rPr lang="en-US" sz="1000" dirty="0" err="1" smtClean="0">
              <a:solidFill>
                <a:schemeClr val="bg1">
                  <a:lumMod val="95000"/>
                </a:schemeClr>
              </a:solidFill>
              <a:ea typeface="Roboto" panose="02000000000000000000" pitchFamily="2" charset="0"/>
            </a:rPr>
            <a:t>Lorem</a:t>
          </a:r>
          <a:r>
            <a:rPr lang="en-US" sz="1000" dirty="0" smtClean="0">
              <a:solidFill>
                <a:schemeClr val="bg1">
                  <a:lumMod val="95000"/>
                </a:schemeClr>
              </a:solidFill>
              <a:ea typeface="Roboto" panose="02000000000000000000" pitchFamily="2" charset="0"/>
            </a:rPr>
            <a:t> </a:t>
          </a:r>
          <a:r>
            <a:rPr lang="en-US" sz="1000" dirty="0" err="1" smtClean="0">
              <a:solidFill>
                <a:schemeClr val="bg1">
                  <a:lumMod val="95000"/>
                </a:schemeClr>
              </a:solidFill>
              <a:ea typeface="Roboto" panose="02000000000000000000" pitchFamily="2" charset="0"/>
            </a:rPr>
            <a:t>Ipsum</a:t>
          </a:r>
          <a:r>
            <a:rPr lang="en-US" sz="1000" dirty="0" smtClean="0">
              <a:solidFill>
                <a:schemeClr val="bg1">
                  <a:lumMod val="95000"/>
                </a:schemeClr>
              </a:solidFill>
              <a:ea typeface="Roboto" panose="02000000000000000000" pitchFamily="2" charset="0"/>
            </a:rPr>
            <a:t> is therefore always free from repetition, injected humor, or non-characteristic words. Contrary to popular belief It has roots in a piece of classical</a:t>
          </a:r>
          <a:r>
            <a:rPr lang="id-ID" sz="1000" dirty="0" smtClean="0">
              <a:solidFill>
                <a:schemeClr val="bg1">
                  <a:lumMod val="95000"/>
                </a:schemeClr>
              </a:solidFill>
              <a:ea typeface="Roboto" panose="02000000000000000000" pitchFamily="2" charset="0"/>
            </a:rPr>
            <a:t>.</a:t>
          </a:r>
          <a:endParaRPr lang="id-ID" sz="1000" dirty="0"/>
        </a:p>
      </dgm:t>
    </dgm:pt>
    <dgm:pt modelId="{7793250F-93B5-420E-A750-1B283EFF4C46}" type="parTrans" cxnId="{6014CF63-FFA8-42E1-94A5-E920FF21BB0A}">
      <dgm:prSet/>
      <dgm:spPr/>
      <dgm:t>
        <a:bodyPr/>
        <a:lstStyle/>
        <a:p>
          <a:endParaRPr lang="id-ID"/>
        </a:p>
      </dgm:t>
    </dgm:pt>
    <dgm:pt modelId="{FC0C46E9-4352-491C-9471-80B8E44BF7F6}" type="sibTrans" cxnId="{6014CF63-FFA8-42E1-94A5-E920FF21BB0A}">
      <dgm:prSet/>
      <dgm:spPr/>
      <dgm:t>
        <a:bodyPr/>
        <a:lstStyle/>
        <a:p>
          <a:endParaRPr lang="id-ID"/>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id-ID"/>
        </a:p>
      </dgm:t>
    </dgm:pt>
    <dgm:pt modelId="{D3161767-ACB3-4553-BE18-DA95982EBD66}" type="pres">
      <dgm:prSet presAssocID="{435566BB-1B6A-4A20-9379-D11DAD0DEBFD}" presName="Name1" presStyleCnt="0"/>
      <dgm:spPr/>
    </dgm:pt>
    <dgm:pt modelId="{5E26D964-A722-44AC-8720-517E54F0D619}" type="pres">
      <dgm:prSet presAssocID="{435566BB-1B6A-4A20-9379-D11DAD0DEBFD}" presName="cycle" presStyleCnt="0"/>
      <dgm:spPr/>
    </dgm:pt>
    <dgm:pt modelId="{61029F5C-B5DF-4634-9F39-DB431C70FC21}" type="pres">
      <dgm:prSet presAssocID="{435566BB-1B6A-4A20-9379-D11DAD0DEBFD}" presName="srcNode" presStyleLbl="node1" presStyleIdx="0" presStyleCnt="3"/>
      <dgm:spPr/>
    </dgm:pt>
    <dgm:pt modelId="{9CA5311C-F3F3-438E-B801-4EA70EB42938}" type="pres">
      <dgm:prSet presAssocID="{435566BB-1B6A-4A20-9379-D11DAD0DEBFD}" presName="conn" presStyleLbl="parChTrans1D2" presStyleIdx="0" presStyleCnt="1"/>
      <dgm:spPr/>
      <dgm:t>
        <a:bodyPr/>
        <a:lstStyle/>
        <a:p>
          <a:endParaRPr lang="id-ID"/>
        </a:p>
      </dgm:t>
    </dgm:pt>
    <dgm:pt modelId="{E1B8B99D-B787-43A8-AEDE-A477E6A49741}" type="pres">
      <dgm:prSet presAssocID="{435566BB-1B6A-4A20-9379-D11DAD0DEBFD}" presName="extraNode" presStyleLbl="node1" presStyleIdx="0" presStyleCnt="3"/>
      <dgm:spPr/>
    </dgm:pt>
    <dgm:pt modelId="{DCD87759-42B3-4336-8955-73BAA22AED1A}" type="pres">
      <dgm:prSet presAssocID="{435566BB-1B6A-4A20-9379-D11DAD0DEBFD}" presName="dstNode" presStyleLbl="node1" presStyleIdx="0" presStyleCnt="3"/>
      <dgm:spPr/>
    </dgm:pt>
    <dgm:pt modelId="{BCFC0A0D-5C26-4B0E-9B97-027EBA05534F}" type="pres">
      <dgm:prSet presAssocID="{FDF27DB0-EAC0-4920-AF7D-20BBB7402A2C}" presName="text_1" presStyleLbl="node1" presStyleIdx="0" presStyleCnt="3" custScaleX="70233" custLinFactNeighborX="-11129" custLinFactNeighborY="6888">
        <dgm:presLayoutVars>
          <dgm:bulletEnabled val="1"/>
        </dgm:presLayoutVars>
      </dgm:prSet>
      <dgm:spPr>
        <a:prstGeom prst="homePlate">
          <a:avLst/>
        </a:prstGeom>
      </dgm:spPr>
      <dgm:t>
        <a:bodyPr/>
        <a:lstStyle/>
        <a:p>
          <a:endParaRPr lang="id-ID"/>
        </a:p>
      </dgm:t>
    </dgm:pt>
    <dgm:pt modelId="{6D91DDFE-3398-4E2E-9C0D-90E12A172ACB}" type="pres">
      <dgm:prSet presAssocID="{FDF27DB0-EAC0-4920-AF7D-20BBB7402A2C}" presName="accent_1" presStyleCnt="0"/>
      <dgm:spPr/>
    </dgm:pt>
    <dgm:pt modelId="{3A87B7BC-A8F6-4FA9-9633-16321F2F36FB}" type="pres">
      <dgm:prSet presAssocID="{FDF27DB0-EAC0-4920-AF7D-20BBB7402A2C}" presName="accentRepeatNode" presStyleLbl="solidFgAcc1" presStyleIdx="0" presStyleCnt="3" custLinFactNeighborX="5512" custLinFactNeighborY="5512"/>
      <dgm:spPr>
        <a:solidFill>
          <a:schemeClr val="bg1"/>
        </a:solidFill>
        <a:ln w="57150">
          <a:solidFill>
            <a:schemeClr val="accent1"/>
          </a:solidFill>
        </a:ln>
      </dgm:spPr>
      <dgm:t>
        <a:bodyPr/>
        <a:lstStyle/>
        <a:p>
          <a:endParaRPr lang="id-ID"/>
        </a:p>
      </dgm:t>
    </dgm:pt>
    <dgm:pt modelId="{3503E521-6B50-4E2C-8EEC-B8CBD7140168}" type="pres">
      <dgm:prSet presAssocID="{9F78A4BF-1191-4BD9-B69E-2B8C72C488C8}" presName="text_2" presStyleLbl="node1" presStyleIdx="1" presStyleCnt="3" custScaleX="70233" custLinFactNeighborX="-12258" custLinFactNeighborY="1722">
        <dgm:presLayoutVars>
          <dgm:bulletEnabled val="1"/>
        </dgm:presLayoutVars>
      </dgm:prSet>
      <dgm:spPr>
        <a:prstGeom prst="homePlate">
          <a:avLst/>
        </a:prstGeom>
      </dgm:spPr>
      <dgm:t>
        <a:bodyPr/>
        <a:lstStyle/>
        <a:p>
          <a:endParaRPr lang="id-ID"/>
        </a:p>
      </dgm:t>
    </dgm:pt>
    <dgm:pt modelId="{1213BC79-D962-4C02-A2A2-77C3DB5D047B}" type="pres">
      <dgm:prSet presAssocID="{9F78A4BF-1191-4BD9-B69E-2B8C72C488C8}" presName="accent_2" presStyleCnt="0"/>
      <dgm:spPr/>
    </dgm:pt>
    <dgm:pt modelId="{F47FA197-DA62-465B-B9A8-DFA36447A975}" type="pres">
      <dgm:prSet presAssocID="{9F78A4BF-1191-4BD9-B69E-2B8C72C488C8}" presName="accentRepeatNode" presStyleLbl="solidFgAcc1" presStyleIdx="1" presStyleCnt="3"/>
      <dgm:spPr>
        <a:solidFill>
          <a:schemeClr val="bg1"/>
        </a:solidFill>
        <a:ln w="57150">
          <a:solidFill>
            <a:schemeClr val="accent2"/>
          </a:solidFill>
        </a:ln>
      </dgm:spPr>
      <dgm:t>
        <a:bodyPr/>
        <a:lstStyle/>
        <a:p>
          <a:endParaRPr lang="id-ID"/>
        </a:p>
      </dgm:t>
    </dgm:pt>
    <dgm:pt modelId="{32DB89E7-120B-4858-AA09-49C68F2DABA3}" type="pres">
      <dgm:prSet presAssocID="{54DAB0CE-F9D0-4810-B5AB-8F258520D34B}" presName="text_3" presStyleLbl="node1" presStyleIdx="2" presStyleCnt="3" custScaleX="70233" custLinFactNeighborX="-11129" custLinFactNeighborY="-5166">
        <dgm:presLayoutVars>
          <dgm:bulletEnabled val="1"/>
        </dgm:presLayoutVars>
      </dgm:prSet>
      <dgm:spPr>
        <a:prstGeom prst="homePlate">
          <a:avLst/>
        </a:prstGeom>
      </dgm:spPr>
      <dgm:t>
        <a:bodyPr/>
        <a:lstStyle/>
        <a:p>
          <a:endParaRPr lang="id-ID"/>
        </a:p>
      </dgm:t>
    </dgm:pt>
    <dgm:pt modelId="{8163A2FB-F053-46DA-8FBA-D94CEB42713B}" type="pres">
      <dgm:prSet presAssocID="{54DAB0CE-F9D0-4810-B5AB-8F258520D34B}" presName="accent_3" presStyleCnt="0"/>
      <dgm:spPr/>
    </dgm:pt>
    <dgm:pt modelId="{2A6C2703-E9D7-4AA8-BCFF-B53EFB25DFCC}" type="pres">
      <dgm:prSet presAssocID="{54DAB0CE-F9D0-4810-B5AB-8F258520D34B}" presName="accentRepeatNode" presStyleLbl="solidFgAcc1" presStyleIdx="2" presStyleCnt="3" custLinFactNeighborX="4134" custLinFactNeighborY="-5512"/>
      <dgm:spPr>
        <a:solidFill>
          <a:schemeClr val="bg1"/>
        </a:solidFill>
        <a:ln w="57150">
          <a:solidFill>
            <a:schemeClr val="accent3"/>
          </a:solidFill>
        </a:ln>
      </dgm:spPr>
      <dgm:t>
        <a:bodyPr/>
        <a:lstStyle/>
        <a:p>
          <a:endParaRPr lang="id-ID"/>
        </a:p>
      </dgm:t>
    </dgm:pt>
  </dgm:ptLst>
  <dgm:cxnLst>
    <dgm:cxn modelId="{847D7CCA-456C-4301-9210-C34EA76E524F}" type="presOf" srcId="{435566BB-1B6A-4A20-9379-D11DAD0DEBFD}" destId="{DE6C1B2F-F0E7-438C-AD16-357C45DB6BE4}" srcOrd="0" destOrd="0" presId="urn:microsoft.com/office/officeart/2008/layout/VerticalCurvedList#1"/>
    <dgm:cxn modelId="{9842FA5F-0A64-477C-BC86-AEEA4542485A}" type="presOf" srcId="{9F78A4BF-1191-4BD9-B69E-2B8C72C488C8}" destId="{3503E521-6B50-4E2C-8EEC-B8CBD7140168}" srcOrd="0" destOrd="0" presId="urn:microsoft.com/office/officeart/2008/layout/VerticalCurvedList#1"/>
    <dgm:cxn modelId="{C35E6824-795A-4739-9535-5182D60826BC}" type="presOf" srcId="{54DAB0CE-F9D0-4810-B5AB-8F258520D34B}" destId="{32DB89E7-120B-4858-AA09-49C68F2DABA3}" srcOrd="0" destOrd="0" presId="urn:microsoft.com/office/officeart/2008/layout/VerticalCurvedList#1"/>
    <dgm:cxn modelId="{15D5248D-BBFE-4957-B134-034924448F4E}" type="presOf" srcId="{DD384F37-CF0A-45FB-9AEA-974EB4CF2B81}" destId="{9CA5311C-F3F3-438E-B801-4EA70EB42938}" srcOrd="0" destOrd="0" presId="urn:microsoft.com/office/officeart/2008/layout/VerticalCurvedList#1"/>
    <dgm:cxn modelId="{8B8800F8-EBE8-4C70-9F9A-8212128C6F24}" srcId="{435566BB-1B6A-4A20-9379-D11DAD0DEBFD}" destId="{FDF27DB0-EAC0-4920-AF7D-20BBB7402A2C}" srcOrd="0" destOrd="0" parTransId="{95451BA8-FA3F-4B23-98B5-EFA183983FD5}" sibTransId="{DD384F37-CF0A-45FB-9AEA-974EB4CF2B81}"/>
    <dgm:cxn modelId="{6014CF63-FFA8-42E1-94A5-E920FF21BB0A}" srcId="{435566BB-1B6A-4A20-9379-D11DAD0DEBFD}" destId="{54DAB0CE-F9D0-4810-B5AB-8F258520D34B}" srcOrd="2" destOrd="0" parTransId="{7793250F-93B5-420E-A750-1B283EFF4C46}" sibTransId="{FC0C46E9-4352-491C-9471-80B8E44BF7F6}"/>
    <dgm:cxn modelId="{0ED37005-E190-4093-A91C-5D85CEE5966F}" type="presOf" srcId="{FDF27DB0-EAC0-4920-AF7D-20BBB7402A2C}" destId="{BCFC0A0D-5C26-4B0E-9B97-027EBA05534F}" srcOrd="0" destOrd="0" presId="urn:microsoft.com/office/officeart/2008/layout/VerticalCurvedList#1"/>
    <dgm:cxn modelId="{F02CA589-ACAE-4C6D-B75E-DC1912404608}" srcId="{435566BB-1B6A-4A20-9379-D11DAD0DEBFD}" destId="{9F78A4BF-1191-4BD9-B69E-2B8C72C488C8}" srcOrd="1" destOrd="0" parTransId="{C10C32A8-7D6C-49C0-9AF2-450D15A055CB}" sibTransId="{6CB7DAD9-F2B8-44DD-AEE6-0B918AB3F3FD}"/>
    <dgm:cxn modelId="{71F2D8D1-99EF-428B-8010-260E668A832D}" type="presParOf" srcId="{DE6C1B2F-F0E7-438C-AD16-357C45DB6BE4}" destId="{D3161767-ACB3-4553-BE18-DA95982EBD66}" srcOrd="0" destOrd="0" presId="urn:microsoft.com/office/officeart/2008/layout/VerticalCurvedList#1"/>
    <dgm:cxn modelId="{BAD64CA1-C2A3-4A5A-8B12-9089F7367974}" type="presParOf" srcId="{D3161767-ACB3-4553-BE18-DA95982EBD66}" destId="{5E26D964-A722-44AC-8720-517E54F0D619}" srcOrd="0" destOrd="0" presId="urn:microsoft.com/office/officeart/2008/layout/VerticalCurvedList#1"/>
    <dgm:cxn modelId="{1B53515D-E901-490A-A7DD-F6A73CD00174}" type="presParOf" srcId="{5E26D964-A722-44AC-8720-517E54F0D619}" destId="{61029F5C-B5DF-4634-9F39-DB431C70FC21}" srcOrd="0" destOrd="0" presId="urn:microsoft.com/office/officeart/2008/layout/VerticalCurvedList#1"/>
    <dgm:cxn modelId="{17ECF124-7EF5-45BF-95B7-BEAB5DD602D2}" type="presParOf" srcId="{5E26D964-A722-44AC-8720-517E54F0D619}" destId="{9CA5311C-F3F3-438E-B801-4EA70EB42938}" srcOrd="1" destOrd="0" presId="urn:microsoft.com/office/officeart/2008/layout/VerticalCurvedList#1"/>
    <dgm:cxn modelId="{A8FBD352-DBB1-44E7-8728-D94F00F69DF8}" type="presParOf" srcId="{5E26D964-A722-44AC-8720-517E54F0D619}" destId="{E1B8B99D-B787-43A8-AEDE-A477E6A49741}" srcOrd="2" destOrd="0" presId="urn:microsoft.com/office/officeart/2008/layout/VerticalCurvedList#1"/>
    <dgm:cxn modelId="{95971331-CA8C-457E-BF99-396F7C071D18}" type="presParOf" srcId="{5E26D964-A722-44AC-8720-517E54F0D619}" destId="{DCD87759-42B3-4336-8955-73BAA22AED1A}" srcOrd="3" destOrd="0" presId="urn:microsoft.com/office/officeart/2008/layout/VerticalCurvedList#1"/>
    <dgm:cxn modelId="{46E2E6B0-D93A-4FCF-A3F5-C8B464EA0DE4}" type="presParOf" srcId="{D3161767-ACB3-4553-BE18-DA95982EBD66}" destId="{BCFC0A0D-5C26-4B0E-9B97-027EBA05534F}" srcOrd="1" destOrd="0" presId="urn:microsoft.com/office/officeart/2008/layout/VerticalCurvedList#1"/>
    <dgm:cxn modelId="{14C7B841-B4B4-419B-B1D2-D5EA5D012C9E}" type="presParOf" srcId="{D3161767-ACB3-4553-BE18-DA95982EBD66}" destId="{6D91DDFE-3398-4E2E-9C0D-90E12A172ACB}" srcOrd="2" destOrd="0" presId="urn:microsoft.com/office/officeart/2008/layout/VerticalCurvedList#1"/>
    <dgm:cxn modelId="{9C23138B-0AC5-4F6A-A7CF-93F0F7DDEF27}" type="presParOf" srcId="{6D91DDFE-3398-4E2E-9C0D-90E12A172ACB}" destId="{3A87B7BC-A8F6-4FA9-9633-16321F2F36FB}" srcOrd="0" destOrd="0" presId="urn:microsoft.com/office/officeart/2008/layout/VerticalCurvedList#1"/>
    <dgm:cxn modelId="{FB23067F-4E60-4FB6-9D89-1CB09DC7D82B}" type="presParOf" srcId="{D3161767-ACB3-4553-BE18-DA95982EBD66}" destId="{3503E521-6B50-4E2C-8EEC-B8CBD7140168}" srcOrd="3" destOrd="0" presId="urn:microsoft.com/office/officeart/2008/layout/VerticalCurvedList#1"/>
    <dgm:cxn modelId="{0F21FE8F-9031-40D5-9491-964630264059}" type="presParOf" srcId="{D3161767-ACB3-4553-BE18-DA95982EBD66}" destId="{1213BC79-D962-4C02-A2A2-77C3DB5D047B}" srcOrd="4" destOrd="0" presId="urn:microsoft.com/office/officeart/2008/layout/VerticalCurvedList#1"/>
    <dgm:cxn modelId="{98A60249-53C5-423B-B1F7-D62A1C835F83}" type="presParOf" srcId="{1213BC79-D962-4C02-A2A2-77C3DB5D047B}" destId="{F47FA197-DA62-465B-B9A8-DFA36447A975}" srcOrd="0" destOrd="0" presId="urn:microsoft.com/office/officeart/2008/layout/VerticalCurvedList#1"/>
    <dgm:cxn modelId="{DF0BC923-860D-4317-B142-19B95943EF7A}" type="presParOf" srcId="{D3161767-ACB3-4553-BE18-DA95982EBD66}" destId="{32DB89E7-120B-4858-AA09-49C68F2DABA3}" srcOrd="5" destOrd="0" presId="urn:microsoft.com/office/officeart/2008/layout/VerticalCurvedList#1"/>
    <dgm:cxn modelId="{EBF31B00-616B-4007-A17B-A69FA3C4CCAB}" type="presParOf" srcId="{D3161767-ACB3-4553-BE18-DA95982EBD66}" destId="{8163A2FB-F053-46DA-8FBA-D94CEB42713B}" srcOrd="6" destOrd="0" presId="urn:microsoft.com/office/officeart/2008/layout/VerticalCurvedList#1"/>
    <dgm:cxn modelId="{44A5FF4F-9B1D-48D5-92E4-68977420DBED}" type="presParOf" srcId="{8163A2FB-F053-46DA-8FBA-D94CEB42713B}" destId="{2A6C2703-E9D7-4AA8-BCFF-B53EFB25DFCC}" srcOrd="0" destOrd="0" presId="urn:microsoft.com/office/officeart/2008/layout/VerticalCurved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2174C7-1E4C-4F4F-AA9D-77CE48D7C5E4}" type="doc">
      <dgm:prSet loTypeId="urn:microsoft.com/office/officeart/2005/8/layout/radial1#1" loCatId="cycle" qsTypeId="urn:microsoft.com/office/officeart/2005/8/quickstyle/simple1#5" qsCatId="simple" csTypeId="urn:microsoft.com/office/officeart/2005/8/colors/colorful1#5" csCatId="colorful" phldr="1"/>
      <dgm:spPr/>
      <dgm:t>
        <a:bodyPr/>
        <a:lstStyle/>
        <a:p>
          <a:endParaRPr lang="id-ID"/>
        </a:p>
      </dgm:t>
    </dgm:pt>
    <dgm:pt modelId="{F7676D08-D9FC-445B-8423-C4849E4D7FAD}">
      <dgm:prSet phldrT="[Text]" custT="1"/>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solidFill>
            <a:schemeClr val="accent6"/>
          </a:solidFill>
        </a:ln>
      </dgm:spPr>
      <dgm:t>
        <a:bodyPr/>
        <a:lstStyle/>
        <a:p>
          <a:endParaRPr lang="id-ID" sz="1800" b="1" dirty="0">
            <a:solidFill>
              <a:schemeClr val="bg1">
                <a:lumMod val="95000"/>
              </a:schemeClr>
            </a:solidFill>
          </a:endParaRPr>
        </a:p>
      </dgm:t>
    </dgm:pt>
    <dgm:pt modelId="{8561C75F-ABCE-4FCE-A2CB-68873C08BCF4}" type="parTrans" cxnId="{B302C6D0-4E1E-4E89-9872-2BFECCDF12C8}">
      <dgm:prSet/>
      <dgm:spPr/>
      <dgm:t>
        <a:bodyPr/>
        <a:lstStyle/>
        <a:p>
          <a:endParaRPr lang="id-ID"/>
        </a:p>
      </dgm:t>
    </dgm:pt>
    <dgm:pt modelId="{5BB1E253-2951-47E8-BCB1-22A5D868F24B}" type="sibTrans" cxnId="{B302C6D0-4E1E-4E89-9872-2BFECCDF12C8}">
      <dgm:prSet/>
      <dgm:spPr/>
      <dgm:t>
        <a:bodyPr/>
        <a:lstStyle/>
        <a:p>
          <a:endParaRPr lang="id-ID"/>
        </a:p>
      </dgm:t>
    </dgm:pt>
    <dgm:pt modelId="{F6E64C10-454E-4E1A-B6F5-C0937669545F}">
      <dgm:prSet phldrT="[Text]" custT="1"/>
      <dgm:spPr>
        <a:solidFill>
          <a:schemeClr val="accent6"/>
        </a:solidFill>
      </dgm:spPr>
      <dgm:t>
        <a:bodyPr/>
        <a:lstStyle/>
        <a:p>
          <a:r>
            <a:rPr lang="id-ID" sz="1250" b="1" dirty="0" smtClean="0">
              <a:solidFill>
                <a:schemeClr val="bg1">
                  <a:lumMod val="95000"/>
                </a:schemeClr>
              </a:solidFill>
            </a:rPr>
            <a:t>Video</a:t>
          </a:r>
          <a:endParaRPr lang="id-ID" sz="1250" b="1" dirty="0">
            <a:solidFill>
              <a:schemeClr val="bg1">
                <a:lumMod val="95000"/>
              </a:schemeClr>
            </a:solidFill>
          </a:endParaRPr>
        </a:p>
      </dgm:t>
    </dgm:pt>
    <dgm:pt modelId="{1BD0868C-7470-4117-8793-4379DA7F45C8}" type="parTrans" cxnId="{AC7BD825-55BF-46A8-A6F5-214CB15702A7}">
      <dgm:prSet/>
      <dgm:spPr>
        <a:ln w="25400">
          <a:solidFill>
            <a:schemeClr val="accent6"/>
          </a:solidFill>
        </a:ln>
      </dgm:spPr>
      <dgm:t>
        <a:bodyPr/>
        <a:lstStyle/>
        <a:p>
          <a:endParaRPr lang="id-ID"/>
        </a:p>
      </dgm:t>
    </dgm:pt>
    <dgm:pt modelId="{681B2D06-65D8-499D-8DE8-7BB84DDC2051}" type="sibTrans" cxnId="{AC7BD825-55BF-46A8-A6F5-214CB15702A7}">
      <dgm:prSet/>
      <dgm:spPr/>
      <dgm:t>
        <a:bodyPr/>
        <a:lstStyle/>
        <a:p>
          <a:endParaRPr lang="id-ID"/>
        </a:p>
      </dgm:t>
    </dgm:pt>
    <dgm:pt modelId="{34865227-C94C-47E9-B09F-232B18B154FD}">
      <dgm:prSet phldrT="[Text]" custT="1"/>
      <dgm:spPr>
        <a:solidFill>
          <a:schemeClr val="accent3"/>
        </a:solidFill>
      </dgm:spPr>
      <dgm:t>
        <a:bodyPr/>
        <a:lstStyle/>
        <a:p>
          <a:r>
            <a:rPr lang="id-ID" sz="1250" b="1" dirty="0" smtClean="0">
              <a:solidFill>
                <a:schemeClr val="bg1">
                  <a:lumMod val="95000"/>
                </a:schemeClr>
              </a:solidFill>
            </a:rPr>
            <a:t>Animation</a:t>
          </a:r>
          <a:endParaRPr lang="id-ID" sz="1250" b="1" dirty="0">
            <a:solidFill>
              <a:schemeClr val="bg1">
                <a:lumMod val="95000"/>
              </a:schemeClr>
            </a:solidFill>
          </a:endParaRPr>
        </a:p>
      </dgm:t>
    </dgm:pt>
    <dgm:pt modelId="{626BFEAD-6224-489A-A64A-F37907A793CE}" type="parTrans" cxnId="{051DD459-5124-449E-858C-CE7FCB23B145}">
      <dgm:prSet/>
      <dgm:spPr>
        <a:ln w="25400">
          <a:solidFill>
            <a:schemeClr val="accent6"/>
          </a:solidFill>
        </a:ln>
      </dgm:spPr>
      <dgm:t>
        <a:bodyPr/>
        <a:lstStyle/>
        <a:p>
          <a:endParaRPr lang="id-ID"/>
        </a:p>
      </dgm:t>
    </dgm:pt>
    <dgm:pt modelId="{7FC1E822-C8FC-401B-8AE2-49D057ED05FF}" type="sibTrans" cxnId="{051DD459-5124-449E-858C-CE7FCB23B145}">
      <dgm:prSet/>
      <dgm:spPr/>
      <dgm:t>
        <a:bodyPr/>
        <a:lstStyle/>
        <a:p>
          <a:endParaRPr lang="id-ID"/>
        </a:p>
      </dgm:t>
    </dgm:pt>
    <dgm:pt modelId="{A6BA931B-EC35-4375-A04B-65EC7A9585E4}">
      <dgm:prSet phldrT="[Text]" custT="1"/>
      <dgm:spPr>
        <a:solidFill>
          <a:schemeClr val="accent2"/>
        </a:solidFill>
      </dgm:spPr>
      <dgm:t>
        <a:bodyPr/>
        <a:lstStyle/>
        <a:p>
          <a:r>
            <a:rPr lang="id-ID" sz="1250" b="1" dirty="0" smtClean="0">
              <a:solidFill>
                <a:schemeClr val="bg1">
                  <a:lumMod val="95000"/>
                </a:schemeClr>
              </a:solidFill>
            </a:rPr>
            <a:t>Design</a:t>
          </a:r>
          <a:endParaRPr lang="id-ID" sz="1250" b="1" dirty="0">
            <a:solidFill>
              <a:schemeClr val="bg1">
                <a:lumMod val="95000"/>
              </a:schemeClr>
            </a:solidFill>
          </a:endParaRPr>
        </a:p>
      </dgm:t>
    </dgm:pt>
    <dgm:pt modelId="{944F39A0-A2B8-460B-93DA-864E272FB0E7}" type="parTrans" cxnId="{10BA0313-DE05-4758-B1D0-49F6D191CF7D}">
      <dgm:prSet/>
      <dgm:spPr>
        <a:ln w="25400">
          <a:solidFill>
            <a:schemeClr val="accent6"/>
          </a:solidFill>
        </a:ln>
      </dgm:spPr>
      <dgm:t>
        <a:bodyPr/>
        <a:lstStyle/>
        <a:p>
          <a:endParaRPr lang="id-ID"/>
        </a:p>
      </dgm:t>
    </dgm:pt>
    <dgm:pt modelId="{84E6E1BE-576A-48DF-B236-59CD0DCE8243}" type="sibTrans" cxnId="{10BA0313-DE05-4758-B1D0-49F6D191CF7D}">
      <dgm:prSet/>
      <dgm:spPr/>
      <dgm:t>
        <a:bodyPr/>
        <a:lstStyle/>
        <a:p>
          <a:endParaRPr lang="id-ID"/>
        </a:p>
      </dgm:t>
    </dgm:pt>
    <dgm:pt modelId="{97A4971B-2DB2-4DB6-9700-AC3B5620211F}">
      <dgm:prSet phldrT="[Text]" custT="1"/>
      <dgm:spPr>
        <a:solidFill>
          <a:schemeClr val="accent1"/>
        </a:solidFill>
      </dgm:spPr>
      <dgm:t>
        <a:bodyPr/>
        <a:lstStyle/>
        <a:p>
          <a:r>
            <a:rPr lang="id-ID" sz="1250" b="1" dirty="0" smtClean="0">
              <a:solidFill>
                <a:schemeClr val="bg1">
                  <a:lumMod val="95000"/>
                </a:schemeClr>
              </a:solidFill>
            </a:rPr>
            <a:t>Photo</a:t>
          </a:r>
          <a:endParaRPr lang="id-ID" sz="1250" b="1" dirty="0">
            <a:solidFill>
              <a:schemeClr val="bg1">
                <a:lumMod val="95000"/>
              </a:schemeClr>
            </a:solidFill>
          </a:endParaRPr>
        </a:p>
      </dgm:t>
    </dgm:pt>
    <dgm:pt modelId="{43D217C8-E924-40AD-878C-BBCD00EE93E3}" type="parTrans" cxnId="{E7C4CB7E-973C-49EC-83C8-17DB1FBDD4AD}">
      <dgm:prSet/>
      <dgm:spPr>
        <a:ln w="25400">
          <a:solidFill>
            <a:schemeClr val="accent6"/>
          </a:solidFill>
        </a:ln>
      </dgm:spPr>
      <dgm:t>
        <a:bodyPr/>
        <a:lstStyle/>
        <a:p>
          <a:endParaRPr lang="id-ID"/>
        </a:p>
      </dgm:t>
    </dgm:pt>
    <dgm:pt modelId="{569E3478-1600-4C52-92F3-0109A1F321C9}" type="sibTrans" cxnId="{E7C4CB7E-973C-49EC-83C8-17DB1FBDD4AD}">
      <dgm:prSet/>
      <dgm:spPr/>
      <dgm:t>
        <a:bodyPr/>
        <a:lstStyle/>
        <a:p>
          <a:endParaRPr lang="id-ID"/>
        </a:p>
      </dgm:t>
    </dgm:pt>
    <dgm:pt modelId="{72F7B379-C074-4F6C-A111-93E43C36AC95}">
      <dgm:prSet phldrT="[Text]" phldr="1"/>
      <dgm:spPr/>
      <dgm:t>
        <a:bodyPr/>
        <a:lstStyle/>
        <a:p>
          <a:endParaRPr lang="id-ID"/>
        </a:p>
      </dgm:t>
    </dgm:pt>
    <dgm:pt modelId="{AF7DC08A-6CF6-4161-8DFB-C6E45F5745A0}" type="parTrans" cxnId="{2327D323-9BF2-4F8E-8DF0-356E55BD087A}">
      <dgm:prSet/>
      <dgm:spPr/>
      <dgm:t>
        <a:bodyPr/>
        <a:lstStyle/>
        <a:p>
          <a:endParaRPr lang="id-ID"/>
        </a:p>
      </dgm:t>
    </dgm:pt>
    <dgm:pt modelId="{37833884-3A15-481F-9628-5BAF7445F3A5}" type="sibTrans" cxnId="{2327D323-9BF2-4F8E-8DF0-356E55BD087A}">
      <dgm:prSet/>
      <dgm:spPr/>
      <dgm:t>
        <a:bodyPr/>
        <a:lstStyle/>
        <a:p>
          <a:endParaRPr lang="id-ID"/>
        </a:p>
      </dgm:t>
    </dgm:pt>
    <dgm:pt modelId="{DB952A7B-212E-45B9-8D75-906CA82F5687}">
      <dgm:prSet phldrT="[Text]" custT="1"/>
      <dgm:spPr>
        <a:solidFill>
          <a:schemeClr val="accent5"/>
        </a:solidFill>
      </dgm:spPr>
      <dgm:t>
        <a:bodyPr/>
        <a:lstStyle/>
        <a:p>
          <a:r>
            <a:rPr lang="id-ID" sz="1250" b="1" dirty="0" smtClean="0">
              <a:solidFill>
                <a:schemeClr val="bg1">
                  <a:lumMod val="95000"/>
                </a:schemeClr>
              </a:solidFill>
            </a:rPr>
            <a:t>Audio</a:t>
          </a:r>
          <a:endParaRPr lang="id-ID" sz="1250" b="1" dirty="0">
            <a:solidFill>
              <a:schemeClr val="bg1">
                <a:lumMod val="95000"/>
              </a:schemeClr>
            </a:solidFill>
          </a:endParaRPr>
        </a:p>
      </dgm:t>
    </dgm:pt>
    <dgm:pt modelId="{B34E0B44-0216-4882-AA42-0EA8688411D2}" type="parTrans" cxnId="{46B97914-9F1F-4CB5-BF33-F0B0C45030F7}">
      <dgm:prSet/>
      <dgm:spPr>
        <a:ln w="25400">
          <a:solidFill>
            <a:schemeClr val="accent6"/>
          </a:solidFill>
        </a:ln>
      </dgm:spPr>
      <dgm:t>
        <a:bodyPr/>
        <a:lstStyle/>
        <a:p>
          <a:endParaRPr lang="id-ID"/>
        </a:p>
      </dgm:t>
    </dgm:pt>
    <dgm:pt modelId="{E0A4EA03-1661-4E3D-BE32-FB5B6FAACE17}" type="sibTrans" cxnId="{46B97914-9F1F-4CB5-BF33-F0B0C45030F7}">
      <dgm:prSet/>
      <dgm:spPr/>
      <dgm:t>
        <a:bodyPr/>
        <a:lstStyle/>
        <a:p>
          <a:endParaRPr lang="id-ID"/>
        </a:p>
      </dgm:t>
    </dgm:pt>
    <dgm:pt modelId="{4E08C2FF-E566-4EE5-A3F8-3055AF15E82C}">
      <dgm:prSet phldrT="[Text]" custT="1"/>
      <dgm:spPr/>
      <dgm:t>
        <a:bodyPr/>
        <a:lstStyle/>
        <a:p>
          <a:r>
            <a:rPr lang="id-ID" sz="1250" b="1" dirty="0" smtClean="0">
              <a:solidFill>
                <a:schemeClr val="bg1">
                  <a:lumMod val="95000"/>
                </a:schemeClr>
              </a:solidFill>
            </a:rPr>
            <a:t>Portfolio</a:t>
          </a:r>
          <a:endParaRPr lang="id-ID" sz="1250" b="1" dirty="0">
            <a:solidFill>
              <a:schemeClr val="bg1">
                <a:lumMod val="95000"/>
              </a:schemeClr>
            </a:solidFill>
          </a:endParaRPr>
        </a:p>
      </dgm:t>
    </dgm:pt>
    <dgm:pt modelId="{1C4E4750-32E4-4A5D-B725-9E4FEFA83686}" type="parTrans" cxnId="{BA972BC7-1295-4C95-A7BE-12CD6E74B354}">
      <dgm:prSet/>
      <dgm:spPr>
        <a:ln w="25400">
          <a:solidFill>
            <a:schemeClr val="accent6"/>
          </a:solidFill>
        </a:ln>
      </dgm:spPr>
      <dgm:t>
        <a:bodyPr/>
        <a:lstStyle/>
        <a:p>
          <a:endParaRPr lang="id-ID"/>
        </a:p>
      </dgm:t>
    </dgm:pt>
    <dgm:pt modelId="{CD75B902-68E3-49BD-BFCB-89A28278B856}" type="sibTrans" cxnId="{BA972BC7-1295-4C95-A7BE-12CD6E74B354}">
      <dgm:prSet/>
      <dgm:spPr/>
      <dgm:t>
        <a:bodyPr/>
        <a:lstStyle/>
        <a:p>
          <a:endParaRPr lang="id-ID"/>
        </a:p>
      </dgm:t>
    </dgm:pt>
    <dgm:pt modelId="{8A83D694-321E-4220-97D0-D14610CB4A5F}" type="pres">
      <dgm:prSet presAssocID="{B92174C7-1E4C-4F4F-AA9D-77CE48D7C5E4}" presName="cycle" presStyleCnt="0">
        <dgm:presLayoutVars>
          <dgm:chMax val="1"/>
          <dgm:dir/>
          <dgm:animLvl val="ctr"/>
          <dgm:resizeHandles val="exact"/>
        </dgm:presLayoutVars>
      </dgm:prSet>
      <dgm:spPr/>
      <dgm:t>
        <a:bodyPr/>
        <a:lstStyle/>
        <a:p>
          <a:endParaRPr lang="id-ID"/>
        </a:p>
      </dgm:t>
    </dgm:pt>
    <dgm:pt modelId="{70A7ADF9-46C2-451F-99AB-2646BFE7FCAF}" type="pres">
      <dgm:prSet presAssocID="{F7676D08-D9FC-445B-8423-C4849E4D7FAD}" presName="centerShape" presStyleLbl="node0" presStyleIdx="0" presStyleCnt="1" custScaleX="142874" custScaleY="142874"/>
      <dgm:spPr/>
      <dgm:t>
        <a:bodyPr/>
        <a:lstStyle/>
        <a:p>
          <a:endParaRPr lang="id-ID"/>
        </a:p>
      </dgm:t>
    </dgm:pt>
    <dgm:pt modelId="{F21FDD36-45DF-493A-810B-47DCEDA4A769}" type="pres">
      <dgm:prSet presAssocID="{1BD0868C-7470-4117-8793-4379DA7F45C8}" presName="Name9" presStyleLbl="parChTrans1D2" presStyleIdx="0" presStyleCnt="6"/>
      <dgm:spPr/>
      <dgm:t>
        <a:bodyPr/>
        <a:lstStyle/>
        <a:p>
          <a:endParaRPr lang="id-ID"/>
        </a:p>
      </dgm:t>
    </dgm:pt>
    <dgm:pt modelId="{D62DA2FA-408C-4B22-A92C-03EEF1DC396F}" type="pres">
      <dgm:prSet presAssocID="{1BD0868C-7470-4117-8793-4379DA7F45C8}" presName="connTx" presStyleLbl="parChTrans1D2" presStyleIdx="0" presStyleCnt="6"/>
      <dgm:spPr/>
      <dgm:t>
        <a:bodyPr/>
        <a:lstStyle/>
        <a:p>
          <a:endParaRPr lang="id-ID"/>
        </a:p>
      </dgm:t>
    </dgm:pt>
    <dgm:pt modelId="{B2E1BD4C-DDBA-42BD-9E31-70C07E8BBC6A}" type="pres">
      <dgm:prSet presAssocID="{F6E64C10-454E-4E1A-B6F5-C0937669545F}" presName="node" presStyleLbl="node1" presStyleIdx="0" presStyleCnt="6" custRadScaleRad="102144">
        <dgm:presLayoutVars>
          <dgm:bulletEnabled val="1"/>
        </dgm:presLayoutVars>
      </dgm:prSet>
      <dgm:spPr/>
      <dgm:t>
        <a:bodyPr/>
        <a:lstStyle/>
        <a:p>
          <a:endParaRPr lang="id-ID"/>
        </a:p>
      </dgm:t>
    </dgm:pt>
    <dgm:pt modelId="{BCA559E3-2B1D-4570-A36F-FB8D78A15A16}" type="pres">
      <dgm:prSet presAssocID="{B34E0B44-0216-4882-AA42-0EA8688411D2}" presName="Name9" presStyleLbl="parChTrans1D2" presStyleIdx="1" presStyleCnt="6"/>
      <dgm:spPr/>
      <dgm:t>
        <a:bodyPr/>
        <a:lstStyle/>
        <a:p>
          <a:endParaRPr lang="id-ID"/>
        </a:p>
      </dgm:t>
    </dgm:pt>
    <dgm:pt modelId="{351A9248-6DF4-41E8-AFB6-7DF447C4CD5E}" type="pres">
      <dgm:prSet presAssocID="{B34E0B44-0216-4882-AA42-0EA8688411D2}" presName="connTx" presStyleLbl="parChTrans1D2" presStyleIdx="1" presStyleCnt="6"/>
      <dgm:spPr/>
      <dgm:t>
        <a:bodyPr/>
        <a:lstStyle/>
        <a:p>
          <a:endParaRPr lang="id-ID"/>
        </a:p>
      </dgm:t>
    </dgm:pt>
    <dgm:pt modelId="{9107F057-A964-4BE1-9359-826DE03122E6}" type="pres">
      <dgm:prSet presAssocID="{DB952A7B-212E-45B9-8D75-906CA82F5687}" presName="node" presStyleLbl="node1" presStyleIdx="1" presStyleCnt="6" custRadScaleRad="106249" custRadScaleInc="-189">
        <dgm:presLayoutVars>
          <dgm:bulletEnabled val="1"/>
        </dgm:presLayoutVars>
      </dgm:prSet>
      <dgm:spPr/>
      <dgm:t>
        <a:bodyPr/>
        <a:lstStyle/>
        <a:p>
          <a:endParaRPr lang="id-ID"/>
        </a:p>
      </dgm:t>
    </dgm:pt>
    <dgm:pt modelId="{15B7FB76-65F6-4FDC-ACC3-DA5780B85D9F}" type="pres">
      <dgm:prSet presAssocID="{1C4E4750-32E4-4A5D-B725-9E4FEFA83686}" presName="Name9" presStyleLbl="parChTrans1D2" presStyleIdx="2" presStyleCnt="6"/>
      <dgm:spPr/>
      <dgm:t>
        <a:bodyPr/>
        <a:lstStyle/>
        <a:p>
          <a:endParaRPr lang="id-ID"/>
        </a:p>
      </dgm:t>
    </dgm:pt>
    <dgm:pt modelId="{FD32F11E-FCA9-4716-9891-7C7B5A376906}" type="pres">
      <dgm:prSet presAssocID="{1C4E4750-32E4-4A5D-B725-9E4FEFA83686}" presName="connTx" presStyleLbl="parChTrans1D2" presStyleIdx="2" presStyleCnt="6"/>
      <dgm:spPr/>
      <dgm:t>
        <a:bodyPr/>
        <a:lstStyle/>
        <a:p>
          <a:endParaRPr lang="id-ID"/>
        </a:p>
      </dgm:t>
    </dgm:pt>
    <dgm:pt modelId="{B8039098-BDB6-4EBF-BB2B-6F1E8B1331CD}" type="pres">
      <dgm:prSet presAssocID="{4E08C2FF-E566-4EE5-A3F8-3055AF15E82C}" presName="node" presStyleLbl="node1" presStyleIdx="2" presStyleCnt="6" custRadScaleRad="106249" custRadScaleInc="189">
        <dgm:presLayoutVars>
          <dgm:bulletEnabled val="1"/>
        </dgm:presLayoutVars>
      </dgm:prSet>
      <dgm:spPr/>
      <dgm:t>
        <a:bodyPr/>
        <a:lstStyle/>
        <a:p>
          <a:endParaRPr lang="id-ID"/>
        </a:p>
      </dgm:t>
    </dgm:pt>
    <dgm:pt modelId="{2F7A31D4-C0A1-4764-9745-D956173D6D30}" type="pres">
      <dgm:prSet presAssocID="{626BFEAD-6224-489A-A64A-F37907A793CE}" presName="Name9" presStyleLbl="parChTrans1D2" presStyleIdx="3" presStyleCnt="6"/>
      <dgm:spPr/>
      <dgm:t>
        <a:bodyPr/>
        <a:lstStyle/>
        <a:p>
          <a:endParaRPr lang="id-ID"/>
        </a:p>
      </dgm:t>
    </dgm:pt>
    <dgm:pt modelId="{3BEECD95-025A-42BC-90DA-47E13C43BA77}" type="pres">
      <dgm:prSet presAssocID="{626BFEAD-6224-489A-A64A-F37907A793CE}" presName="connTx" presStyleLbl="parChTrans1D2" presStyleIdx="3" presStyleCnt="6"/>
      <dgm:spPr/>
      <dgm:t>
        <a:bodyPr/>
        <a:lstStyle/>
        <a:p>
          <a:endParaRPr lang="id-ID"/>
        </a:p>
      </dgm:t>
    </dgm:pt>
    <dgm:pt modelId="{B6997454-0B7E-4E93-A7FC-F21E1904A380}" type="pres">
      <dgm:prSet presAssocID="{34865227-C94C-47E9-B09F-232B18B154FD}" presName="node" presStyleLbl="node1" presStyleIdx="3" presStyleCnt="6" custRadScaleRad="102144">
        <dgm:presLayoutVars>
          <dgm:bulletEnabled val="1"/>
        </dgm:presLayoutVars>
      </dgm:prSet>
      <dgm:spPr/>
      <dgm:t>
        <a:bodyPr/>
        <a:lstStyle/>
        <a:p>
          <a:endParaRPr lang="id-ID"/>
        </a:p>
      </dgm:t>
    </dgm:pt>
    <dgm:pt modelId="{FCFB1539-C017-48F3-9966-D7C56BFFA16C}" type="pres">
      <dgm:prSet presAssocID="{944F39A0-A2B8-460B-93DA-864E272FB0E7}" presName="Name9" presStyleLbl="parChTrans1D2" presStyleIdx="4" presStyleCnt="6"/>
      <dgm:spPr/>
      <dgm:t>
        <a:bodyPr/>
        <a:lstStyle/>
        <a:p>
          <a:endParaRPr lang="id-ID"/>
        </a:p>
      </dgm:t>
    </dgm:pt>
    <dgm:pt modelId="{3901A9F6-79F3-44A9-941B-3FC55C663C73}" type="pres">
      <dgm:prSet presAssocID="{944F39A0-A2B8-460B-93DA-864E272FB0E7}" presName="connTx" presStyleLbl="parChTrans1D2" presStyleIdx="4" presStyleCnt="6"/>
      <dgm:spPr/>
      <dgm:t>
        <a:bodyPr/>
        <a:lstStyle/>
        <a:p>
          <a:endParaRPr lang="id-ID"/>
        </a:p>
      </dgm:t>
    </dgm:pt>
    <dgm:pt modelId="{58054F95-5383-4B8C-99DA-AD7E9F4F8F3F}" type="pres">
      <dgm:prSet presAssocID="{A6BA931B-EC35-4375-A04B-65EC7A9585E4}" presName="node" presStyleLbl="node1" presStyleIdx="4" presStyleCnt="6" custRadScaleRad="106249" custRadScaleInc="-189">
        <dgm:presLayoutVars>
          <dgm:bulletEnabled val="1"/>
        </dgm:presLayoutVars>
      </dgm:prSet>
      <dgm:spPr/>
      <dgm:t>
        <a:bodyPr/>
        <a:lstStyle/>
        <a:p>
          <a:endParaRPr lang="id-ID"/>
        </a:p>
      </dgm:t>
    </dgm:pt>
    <dgm:pt modelId="{13E2F7CD-03B9-4517-BAEF-75D53C74B038}" type="pres">
      <dgm:prSet presAssocID="{43D217C8-E924-40AD-878C-BBCD00EE93E3}" presName="Name9" presStyleLbl="parChTrans1D2" presStyleIdx="5" presStyleCnt="6"/>
      <dgm:spPr/>
      <dgm:t>
        <a:bodyPr/>
        <a:lstStyle/>
        <a:p>
          <a:endParaRPr lang="id-ID"/>
        </a:p>
      </dgm:t>
    </dgm:pt>
    <dgm:pt modelId="{96278B61-5531-4FD0-A7E0-9C922214FFD8}" type="pres">
      <dgm:prSet presAssocID="{43D217C8-E924-40AD-878C-BBCD00EE93E3}" presName="connTx" presStyleLbl="parChTrans1D2" presStyleIdx="5" presStyleCnt="6"/>
      <dgm:spPr/>
      <dgm:t>
        <a:bodyPr/>
        <a:lstStyle/>
        <a:p>
          <a:endParaRPr lang="id-ID"/>
        </a:p>
      </dgm:t>
    </dgm:pt>
    <dgm:pt modelId="{CB95C2D2-125F-4A39-9A53-27423459BA63}" type="pres">
      <dgm:prSet presAssocID="{97A4971B-2DB2-4DB6-9700-AC3B5620211F}" presName="node" presStyleLbl="node1" presStyleIdx="5" presStyleCnt="6" custRadScaleRad="106249" custRadScaleInc="189">
        <dgm:presLayoutVars>
          <dgm:bulletEnabled val="1"/>
        </dgm:presLayoutVars>
      </dgm:prSet>
      <dgm:spPr/>
      <dgm:t>
        <a:bodyPr/>
        <a:lstStyle/>
        <a:p>
          <a:endParaRPr lang="id-ID"/>
        </a:p>
      </dgm:t>
    </dgm:pt>
  </dgm:ptLst>
  <dgm:cxnLst>
    <dgm:cxn modelId="{5A5E4841-9564-44AA-A1F5-C272745E499A}" type="presOf" srcId="{1C4E4750-32E4-4A5D-B725-9E4FEFA83686}" destId="{FD32F11E-FCA9-4716-9891-7C7B5A376906}" srcOrd="1" destOrd="0" presId="urn:microsoft.com/office/officeart/2005/8/layout/radial1#1"/>
    <dgm:cxn modelId="{10BA0313-DE05-4758-B1D0-49F6D191CF7D}" srcId="{F7676D08-D9FC-445B-8423-C4849E4D7FAD}" destId="{A6BA931B-EC35-4375-A04B-65EC7A9585E4}" srcOrd="4" destOrd="0" parTransId="{944F39A0-A2B8-460B-93DA-864E272FB0E7}" sibTransId="{84E6E1BE-576A-48DF-B236-59CD0DCE8243}"/>
    <dgm:cxn modelId="{AC7BD825-55BF-46A8-A6F5-214CB15702A7}" srcId="{F7676D08-D9FC-445B-8423-C4849E4D7FAD}" destId="{F6E64C10-454E-4E1A-B6F5-C0937669545F}" srcOrd="0" destOrd="0" parTransId="{1BD0868C-7470-4117-8793-4379DA7F45C8}" sibTransId="{681B2D06-65D8-499D-8DE8-7BB84DDC2051}"/>
    <dgm:cxn modelId="{FEC45582-117E-4AD2-898F-5D3051277F27}" type="presOf" srcId="{F6E64C10-454E-4E1A-B6F5-C0937669545F}" destId="{B2E1BD4C-DDBA-42BD-9E31-70C07E8BBC6A}" srcOrd="0" destOrd="0" presId="urn:microsoft.com/office/officeart/2005/8/layout/radial1#1"/>
    <dgm:cxn modelId="{70F6E44F-78E9-401F-BDDE-C6DFD03F9E8D}" type="presOf" srcId="{34865227-C94C-47E9-B09F-232B18B154FD}" destId="{B6997454-0B7E-4E93-A7FC-F21E1904A380}" srcOrd="0" destOrd="0" presId="urn:microsoft.com/office/officeart/2005/8/layout/radial1#1"/>
    <dgm:cxn modelId="{B73E4A0F-DED7-40D7-99A5-A0EDFB258926}" type="presOf" srcId="{A6BA931B-EC35-4375-A04B-65EC7A9585E4}" destId="{58054F95-5383-4B8C-99DA-AD7E9F4F8F3F}" srcOrd="0" destOrd="0" presId="urn:microsoft.com/office/officeart/2005/8/layout/radial1#1"/>
    <dgm:cxn modelId="{B302C6D0-4E1E-4E89-9872-2BFECCDF12C8}" srcId="{B92174C7-1E4C-4F4F-AA9D-77CE48D7C5E4}" destId="{F7676D08-D9FC-445B-8423-C4849E4D7FAD}" srcOrd="0" destOrd="0" parTransId="{8561C75F-ABCE-4FCE-A2CB-68873C08BCF4}" sibTransId="{5BB1E253-2951-47E8-BCB1-22A5D868F24B}"/>
    <dgm:cxn modelId="{BA972BC7-1295-4C95-A7BE-12CD6E74B354}" srcId="{F7676D08-D9FC-445B-8423-C4849E4D7FAD}" destId="{4E08C2FF-E566-4EE5-A3F8-3055AF15E82C}" srcOrd="2" destOrd="0" parTransId="{1C4E4750-32E4-4A5D-B725-9E4FEFA83686}" sibTransId="{CD75B902-68E3-49BD-BFCB-89A28278B856}"/>
    <dgm:cxn modelId="{626EA455-B89B-42E4-98EB-A269179A0E18}" type="presOf" srcId="{944F39A0-A2B8-460B-93DA-864E272FB0E7}" destId="{FCFB1539-C017-48F3-9966-D7C56BFFA16C}" srcOrd="0" destOrd="0" presId="urn:microsoft.com/office/officeart/2005/8/layout/radial1#1"/>
    <dgm:cxn modelId="{64F0F8E4-CECA-4E85-BD38-361E141E15EA}" type="presOf" srcId="{97A4971B-2DB2-4DB6-9700-AC3B5620211F}" destId="{CB95C2D2-125F-4A39-9A53-27423459BA63}" srcOrd="0" destOrd="0" presId="urn:microsoft.com/office/officeart/2005/8/layout/radial1#1"/>
    <dgm:cxn modelId="{6213ECAF-F3F8-4B49-BD2E-FBF8E9F9049F}" type="presOf" srcId="{43D217C8-E924-40AD-878C-BBCD00EE93E3}" destId="{13E2F7CD-03B9-4517-BAEF-75D53C74B038}" srcOrd="0" destOrd="0" presId="urn:microsoft.com/office/officeart/2005/8/layout/radial1#1"/>
    <dgm:cxn modelId="{CE86F9B4-DE87-43F5-955E-F1BA5BC90208}" type="presOf" srcId="{DB952A7B-212E-45B9-8D75-906CA82F5687}" destId="{9107F057-A964-4BE1-9359-826DE03122E6}" srcOrd="0" destOrd="0" presId="urn:microsoft.com/office/officeart/2005/8/layout/radial1#1"/>
    <dgm:cxn modelId="{D9D76B16-183A-4D7F-A445-A38F8EE0C450}" type="presOf" srcId="{1BD0868C-7470-4117-8793-4379DA7F45C8}" destId="{D62DA2FA-408C-4B22-A92C-03EEF1DC396F}" srcOrd="1" destOrd="0" presId="urn:microsoft.com/office/officeart/2005/8/layout/radial1#1"/>
    <dgm:cxn modelId="{2327D323-9BF2-4F8E-8DF0-356E55BD087A}" srcId="{B92174C7-1E4C-4F4F-AA9D-77CE48D7C5E4}" destId="{72F7B379-C074-4F6C-A111-93E43C36AC95}" srcOrd="1" destOrd="0" parTransId="{AF7DC08A-6CF6-4161-8DFB-C6E45F5745A0}" sibTransId="{37833884-3A15-481F-9628-5BAF7445F3A5}"/>
    <dgm:cxn modelId="{46B97914-9F1F-4CB5-BF33-F0B0C45030F7}" srcId="{F7676D08-D9FC-445B-8423-C4849E4D7FAD}" destId="{DB952A7B-212E-45B9-8D75-906CA82F5687}" srcOrd="1" destOrd="0" parTransId="{B34E0B44-0216-4882-AA42-0EA8688411D2}" sibTransId="{E0A4EA03-1661-4E3D-BE32-FB5B6FAACE17}"/>
    <dgm:cxn modelId="{9B040110-5B61-4E2A-AEC0-F3B4E0C62216}" type="presOf" srcId="{F7676D08-D9FC-445B-8423-C4849E4D7FAD}" destId="{70A7ADF9-46C2-451F-99AB-2646BFE7FCAF}" srcOrd="0" destOrd="0" presId="urn:microsoft.com/office/officeart/2005/8/layout/radial1#1"/>
    <dgm:cxn modelId="{2F860AB3-8C88-45CA-89AC-7EEC8A545AFC}" type="presOf" srcId="{4E08C2FF-E566-4EE5-A3F8-3055AF15E82C}" destId="{B8039098-BDB6-4EBF-BB2B-6F1E8B1331CD}" srcOrd="0" destOrd="0" presId="urn:microsoft.com/office/officeart/2005/8/layout/radial1#1"/>
    <dgm:cxn modelId="{46ACCD4A-E688-48C9-B3D5-D7F13CB54635}" type="presOf" srcId="{626BFEAD-6224-489A-A64A-F37907A793CE}" destId="{2F7A31D4-C0A1-4764-9745-D956173D6D30}" srcOrd="0" destOrd="0" presId="urn:microsoft.com/office/officeart/2005/8/layout/radial1#1"/>
    <dgm:cxn modelId="{524FCD53-F7A2-4803-BD01-2B0DB640FB49}" type="presOf" srcId="{B92174C7-1E4C-4F4F-AA9D-77CE48D7C5E4}" destId="{8A83D694-321E-4220-97D0-D14610CB4A5F}" srcOrd="0" destOrd="0" presId="urn:microsoft.com/office/officeart/2005/8/layout/radial1#1"/>
    <dgm:cxn modelId="{2AEA426D-0343-4697-95F3-B48B6A530C81}" type="presOf" srcId="{B34E0B44-0216-4882-AA42-0EA8688411D2}" destId="{BCA559E3-2B1D-4570-A36F-FB8D78A15A16}" srcOrd="0" destOrd="0" presId="urn:microsoft.com/office/officeart/2005/8/layout/radial1#1"/>
    <dgm:cxn modelId="{E7C4CB7E-973C-49EC-83C8-17DB1FBDD4AD}" srcId="{F7676D08-D9FC-445B-8423-C4849E4D7FAD}" destId="{97A4971B-2DB2-4DB6-9700-AC3B5620211F}" srcOrd="5" destOrd="0" parTransId="{43D217C8-E924-40AD-878C-BBCD00EE93E3}" sibTransId="{569E3478-1600-4C52-92F3-0109A1F321C9}"/>
    <dgm:cxn modelId="{24F536A2-0E10-4593-A110-582C0F503EC6}" type="presOf" srcId="{43D217C8-E924-40AD-878C-BBCD00EE93E3}" destId="{96278B61-5531-4FD0-A7E0-9C922214FFD8}" srcOrd="1" destOrd="0" presId="urn:microsoft.com/office/officeart/2005/8/layout/radial1#1"/>
    <dgm:cxn modelId="{F7B4A5AE-1340-48E6-9AD7-4766B54BECF1}" type="presOf" srcId="{1BD0868C-7470-4117-8793-4379DA7F45C8}" destId="{F21FDD36-45DF-493A-810B-47DCEDA4A769}" srcOrd="0" destOrd="0" presId="urn:microsoft.com/office/officeart/2005/8/layout/radial1#1"/>
    <dgm:cxn modelId="{89DEE22C-FC01-41C5-BE09-CF92F0D3F4D1}" type="presOf" srcId="{944F39A0-A2B8-460B-93DA-864E272FB0E7}" destId="{3901A9F6-79F3-44A9-941B-3FC55C663C73}" srcOrd="1" destOrd="0" presId="urn:microsoft.com/office/officeart/2005/8/layout/radial1#1"/>
    <dgm:cxn modelId="{4F89523B-0DEF-4593-8E0B-D4A58E2390DF}" type="presOf" srcId="{1C4E4750-32E4-4A5D-B725-9E4FEFA83686}" destId="{15B7FB76-65F6-4FDC-ACC3-DA5780B85D9F}" srcOrd="0" destOrd="0" presId="urn:microsoft.com/office/officeart/2005/8/layout/radial1#1"/>
    <dgm:cxn modelId="{6204D108-12B0-44EA-A778-EE8438B0843F}" type="presOf" srcId="{B34E0B44-0216-4882-AA42-0EA8688411D2}" destId="{351A9248-6DF4-41E8-AFB6-7DF447C4CD5E}" srcOrd="1" destOrd="0" presId="urn:microsoft.com/office/officeart/2005/8/layout/radial1#1"/>
    <dgm:cxn modelId="{A89E9D8A-7E33-4327-90B4-784B3A4B5019}" type="presOf" srcId="{626BFEAD-6224-489A-A64A-F37907A793CE}" destId="{3BEECD95-025A-42BC-90DA-47E13C43BA77}" srcOrd="1" destOrd="0" presId="urn:microsoft.com/office/officeart/2005/8/layout/radial1#1"/>
    <dgm:cxn modelId="{051DD459-5124-449E-858C-CE7FCB23B145}" srcId="{F7676D08-D9FC-445B-8423-C4849E4D7FAD}" destId="{34865227-C94C-47E9-B09F-232B18B154FD}" srcOrd="3" destOrd="0" parTransId="{626BFEAD-6224-489A-A64A-F37907A793CE}" sibTransId="{7FC1E822-C8FC-401B-8AE2-49D057ED05FF}"/>
    <dgm:cxn modelId="{7BC7D9A6-DDED-4241-A741-66916C6097C5}" type="presParOf" srcId="{8A83D694-321E-4220-97D0-D14610CB4A5F}" destId="{70A7ADF9-46C2-451F-99AB-2646BFE7FCAF}" srcOrd="0" destOrd="0" presId="urn:microsoft.com/office/officeart/2005/8/layout/radial1#1"/>
    <dgm:cxn modelId="{2BDBBACD-2F15-4461-B5AD-663FF69E411A}" type="presParOf" srcId="{8A83D694-321E-4220-97D0-D14610CB4A5F}" destId="{F21FDD36-45DF-493A-810B-47DCEDA4A769}" srcOrd="1" destOrd="0" presId="urn:microsoft.com/office/officeart/2005/8/layout/radial1#1"/>
    <dgm:cxn modelId="{DEB5840D-6F30-484E-8784-565A1BB4F46C}" type="presParOf" srcId="{F21FDD36-45DF-493A-810B-47DCEDA4A769}" destId="{D62DA2FA-408C-4B22-A92C-03EEF1DC396F}" srcOrd="0" destOrd="0" presId="urn:microsoft.com/office/officeart/2005/8/layout/radial1#1"/>
    <dgm:cxn modelId="{D38C38A3-450E-4B39-A703-4CFE5905B31E}" type="presParOf" srcId="{8A83D694-321E-4220-97D0-D14610CB4A5F}" destId="{B2E1BD4C-DDBA-42BD-9E31-70C07E8BBC6A}" srcOrd="2" destOrd="0" presId="urn:microsoft.com/office/officeart/2005/8/layout/radial1#1"/>
    <dgm:cxn modelId="{A2BC877C-CFB8-46DB-A4F1-2C0119CC4D61}" type="presParOf" srcId="{8A83D694-321E-4220-97D0-D14610CB4A5F}" destId="{BCA559E3-2B1D-4570-A36F-FB8D78A15A16}" srcOrd="3" destOrd="0" presId="urn:microsoft.com/office/officeart/2005/8/layout/radial1#1"/>
    <dgm:cxn modelId="{43C32321-C7AB-4BD1-AF16-4C37370A4986}" type="presParOf" srcId="{BCA559E3-2B1D-4570-A36F-FB8D78A15A16}" destId="{351A9248-6DF4-41E8-AFB6-7DF447C4CD5E}" srcOrd="0" destOrd="0" presId="urn:microsoft.com/office/officeart/2005/8/layout/radial1#1"/>
    <dgm:cxn modelId="{49A2074B-0F98-4282-B557-A735CF31EF69}" type="presParOf" srcId="{8A83D694-321E-4220-97D0-D14610CB4A5F}" destId="{9107F057-A964-4BE1-9359-826DE03122E6}" srcOrd="4" destOrd="0" presId="urn:microsoft.com/office/officeart/2005/8/layout/radial1#1"/>
    <dgm:cxn modelId="{5016050A-7456-4007-AC90-8ADFD7B7FCD3}" type="presParOf" srcId="{8A83D694-321E-4220-97D0-D14610CB4A5F}" destId="{15B7FB76-65F6-4FDC-ACC3-DA5780B85D9F}" srcOrd="5" destOrd="0" presId="urn:microsoft.com/office/officeart/2005/8/layout/radial1#1"/>
    <dgm:cxn modelId="{D7DC8CE2-3688-45D3-8503-D1509BA84C59}" type="presParOf" srcId="{15B7FB76-65F6-4FDC-ACC3-DA5780B85D9F}" destId="{FD32F11E-FCA9-4716-9891-7C7B5A376906}" srcOrd="0" destOrd="0" presId="urn:microsoft.com/office/officeart/2005/8/layout/radial1#1"/>
    <dgm:cxn modelId="{A00BEC1C-FA6F-45FF-9E7A-1AFE8DB4E09F}" type="presParOf" srcId="{8A83D694-321E-4220-97D0-D14610CB4A5F}" destId="{B8039098-BDB6-4EBF-BB2B-6F1E8B1331CD}" srcOrd="6" destOrd="0" presId="urn:microsoft.com/office/officeart/2005/8/layout/radial1#1"/>
    <dgm:cxn modelId="{31132C25-B75B-49C3-B902-983AF9630608}" type="presParOf" srcId="{8A83D694-321E-4220-97D0-D14610CB4A5F}" destId="{2F7A31D4-C0A1-4764-9745-D956173D6D30}" srcOrd="7" destOrd="0" presId="urn:microsoft.com/office/officeart/2005/8/layout/radial1#1"/>
    <dgm:cxn modelId="{18E54CAC-F679-40F7-A8EE-62094344DBAA}" type="presParOf" srcId="{2F7A31D4-C0A1-4764-9745-D956173D6D30}" destId="{3BEECD95-025A-42BC-90DA-47E13C43BA77}" srcOrd="0" destOrd="0" presId="urn:microsoft.com/office/officeart/2005/8/layout/radial1#1"/>
    <dgm:cxn modelId="{C7EB2662-3A09-4454-8954-437B48BD12CB}" type="presParOf" srcId="{8A83D694-321E-4220-97D0-D14610CB4A5F}" destId="{B6997454-0B7E-4E93-A7FC-F21E1904A380}" srcOrd="8" destOrd="0" presId="urn:microsoft.com/office/officeart/2005/8/layout/radial1#1"/>
    <dgm:cxn modelId="{A7C72D56-0DD1-4A9F-8250-82696F33B6CD}" type="presParOf" srcId="{8A83D694-321E-4220-97D0-D14610CB4A5F}" destId="{FCFB1539-C017-48F3-9966-D7C56BFFA16C}" srcOrd="9" destOrd="0" presId="urn:microsoft.com/office/officeart/2005/8/layout/radial1#1"/>
    <dgm:cxn modelId="{7EE57FF8-8FDD-4501-BE3E-06F9A1016898}" type="presParOf" srcId="{FCFB1539-C017-48F3-9966-D7C56BFFA16C}" destId="{3901A9F6-79F3-44A9-941B-3FC55C663C73}" srcOrd="0" destOrd="0" presId="urn:microsoft.com/office/officeart/2005/8/layout/radial1#1"/>
    <dgm:cxn modelId="{2183C742-532C-497D-AD45-3937F56CA8B1}" type="presParOf" srcId="{8A83D694-321E-4220-97D0-D14610CB4A5F}" destId="{58054F95-5383-4B8C-99DA-AD7E9F4F8F3F}" srcOrd="10" destOrd="0" presId="urn:microsoft.com/office/officeart/2005/8/layout/radial1#1"/>
    <dgm:cxn modelId="{AD02D326-50FC-43A5-B3F4-5762BBCA0231}" type="presParOf" srcId="{8A83D694-321E-4220-97D0-D14610CB4A5F}" destId="{13E2F7CD-03B9-4517-BAEF-75D53C74B038}" srcOrd="11" destOrd="0" presId="urn:microsoft.com/office/officeart/2005/8/layout/radial1#1"/>
    <dgm:cxn modelId="{5730ED49-1839-432B-AC06-222EE86A7D1D}" type="presParOf" srcId="{13E2F7CD-03B9-4517-BAEF-75D53C74B038}" destId="{96278B61-5531-4FD0-A7E0-9C922214FFD8}" srcOrd="0" destOrd="0" presId="urn:microsoft.com/office/officeart/2005/8/layout/radial1#1"/>
    <dgm:cxn modelId="{2AB5BE2A-B8D1-4CA4-88EE-66E42179725B}" type="presParOf" srcId="{8A83D694-321E-4220-97D0-D14610CB4A5F}" destId="{CB95C2D2-125F-4A39-9A53-27423459BA63}" srcOrd="12" destOrd="0" presId="urn:microsoft.com/office/officeart/2005/8/layout/radial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312A3F-7386-440D-9502-BD87975C905F}" type="doc">
      <dgm:prSet loTypeId="urn:microsoft.com/office/officeart/2005/8/layout/bProcess2#1" loCatId="process" qsTypeId="urn:microsoft.com/office/officeart/2005/8/quickstyle/simple1#3" qsCatId="simple" csTypeId="urn:microsoft.com/office/officeart/2005/8/colors/colorful1#3" csCatId="colorful" phldr="1"/>
      <dgm:spPr/>
      <dgm:t>
        <a:bodyPr/>
        <a:lstStyle/>
        <a:p>
          <a:endParaRPr lang="id-ID"/>
        </a:p>
      </dgm:t>
    </dgm:pt>
    <dgm:pt modelId="{C218A8BA-5751-44C5-9632-E525B210AA30}">
      <dgm:prSet phldrT="[Text]" custT="1"/>
      <dgm:spPr>
        <a:solidFill>
          <a:schemeClr val="accent1"/>
        </a:solidFill>
        <a:ln>
          <a:noFill/>
        </a:ln>
        <a:effectLst/>
      </dgm:spPr>
      <dgm:t>
        <a:bodyPr/>
        <a:lstStyle/>
        <a:p>
          <a:r>
            <a:rPr lang="id-ID" sz="1200" b="1" dirty="0" smtClean="0">
              <a:solidFill>
                <a:schemeClr val="bg1">
                  <a:lumMod val="95000"/>
                </a:schemeClr>
              </a:solidFill>
            </a:rPr>
            <a:t>START</a:t>
          </a:r>
          <a:endParaRPr lang="id-ID" sz="1600" b="1" dirty="0">
            <a:solidFill>
              <a:schemeClr val="bg1">
                <a:lumMod val="95000"/>
              </a:schemeClr>
            </a:solidFill>
          </a:endParaRPr>
        </a:p>
      </dgm:t>
    </dgm:pt>
    <dgm:pt modelId="{EA3077DD-43EC-4647-905C-B3862917D9D7}" type="parTrans" cxnId="{8854D56C-A40F-4FDD-B35C-A07A2380B1D0}">
      <dgm:prSet/>
      <dgm:spPr/>
      <dgm:t>
        <a:bodyPr/>
        <a:lstStyle/>
        <a:p>
          <a:endParaRPr lang="id-ID"/>
        </a:p>
      </dgm:t>
    </dgm:pt>
    <dgm:pt modelId="{B52314CF-E57E-425A-9D7B-4D4BE1C6739E}" type="sibTrans" cxnId="{8854D56C-A40F-4FDD-B35C-A07A2380B1D0}">
      <dgm:prSet/>
      <dgm:spPr>
        <a:solidFill>
          <a:schemeClr val="accent1"/>
        </a:solidFill>
      </dgm:spPr>
      <dgm:t>
        <a:bodyPr/>
        <a:lstStyle/>
        <a:p>
          <a:endParaRPr lang="id-ID"/>
        </a:p>
      </dgm:t>
    </dgm:pt>
    <dgm:pt modelId="{AA29066E-05B1-4C5C-AECC-76905D3581DA}">
      <dgm:prSet phldrT="[Text]" custT="1"/>
      <dgm:spPr>
        <a:solidFill>
          <a:schemeClr val="accent2"/>
        </a:solidFill>
        <a:ln>
          <a:noFill/>
        </a:ln>
        <a:effectLst/>
      </dgm:spPr>
      <dgm:t>
        <a:bodyPr/>
        <a:lstStyle/>
        <a:p>
          <a:r>
            <a:rPr lang="id-ID" sz="1200" dirty="0" smtClean="0">
              <a:solidFill>
                <a:schemeClr val="bg1">
                  <a:lumMod val="95000"/>
                </a:schemeClr>
              </a:solidFill>
            </a:rPr>
            <a:t>Step 1</a:t>
          </a:r>
          <a:endParaRPr lang="id-ID" sz="1200" dirty="0">
            <a:solidFill>
              <a:schemeClr val="bg1">
                <a:lumMod val="95000"/>
              </a:schemeClr>
            </a:solidFill>
          </a:endParaRPr>
        </a:p>
      </dgm:t>
    </dgm:pt>
    <dgm:pt modelId="{458A53D7-B07A-4005-A217-A39A3D380287}" type="parTrans" cxnId="{DFD99BC4-FF7B-4C7F-9DC8-34F7A825356F}">
      <dgm:prSet/>
      <dgm:spPr/>
      <dgm:t>
        <a:bodyPr/>
        <a:lstStyle/>
        <a:p>
          <a:endParaRPr lang="id-ID"/>
        </a:p>
      </dgm:t>
    </dgm:pt>
    <dgm:pt modelId="{AB4BF619-06C9-46E8-B298-AB8A6F502491}" type="sibTrans" cxnId="{DFD99BC4-FF7B-4C7F-9DC8-34F7A825356F}">
      <dgm:prSet/>
      <dgm:spPr>
        <a:solidFill>
          <a:schemeClr val="accent2"/>
        </a:solidFill>
      </dgm:spPr>
      <dgm:t>
        <a:bodyPr/>
        <a:lstStyle/>
        <a:p>
          <a:endParaRPr lang="id-ID"/>
        </a:p>
      </dgm:t>
    </dgm:pt>
    <dgm:pt modelId="{A3DBA8AE-FFE9-46F1-98B4-F3F0F0C97D32}">
      <dgm:prSet phldrT="[Text]" custT="1"/>
      <dgm:spPr>
        <a:solidFill>
          <a:schemeClr val="accent3"/>
        </a:solidFill>
        <a:ln>
          <a:noFill/>
        </a:ln>
        <a:effectLst/>
      </dgm:spPr>
      <dgm:t>
        <a:bodyPr/>
        <a:lstStyle/>
        <a:p>
          <a:r>
            <a:rPr lang="id-ID" sz="1200" dirty="0" smtClean="0">
              <a:solidFill>
                <a:schemeClr val="bg1">
                  <a:lumMod val="95000"/>
                </a:schemeClr>
              </a:solidFill>
            </a:rPr>
            <a:t>Step 2</a:t>
          </a:r>
          <a:endParaRPr lang="id-ID" sz="1200" dirty="0">
            <a:solidFill>
              <a:schemeClr val="bg1">
                <a:lumMod val="95000"/>
              </a:schemeClr>
            </a:solidFill>
          </a:endParaRPr>
        </a:p>
      </dgm:t>
    </dgm:pt>
    <dgm:pt modelId="{6BF338C0-ED09-46E7-9B2C-09574296466E}" type="parTrans" cxnId="{E94C0734-1313-49AF-A477-BC098FC03B85}">
      <dgm:prSet/>
      <dgm:spPr/>
      <dgm:t>
        <a:bodyPr/>
        <a:lstStyle/>
        <a:p>
          <a:endParaRPr lang="id-ID"/>
        </a:p>
      </dgm:t>
    </dgm:pt>
    <dgm:pt modelId="{7E156C55-616E-42FA-8321-66371DA1634C}" type="sibTrans" cxnId="{E94C0734-1313-49AF-A477-BC098FC03B85}">
      <dgm:prSet/>
      <dgm:spPr>
        <a:solidFill>
          <a:schemeClr val="accent3"/>
        </a:solidFill>
      </dgm:spPr>
      <dgm:t>
        <a:bodyPr/>
        <a:lstStyle/>
        <a:p>
          <a:endParaRPr lang="id-ID"/>
        </a:p>
      </dgm:t>
    </dgm:pt>
    <dgm:pt modelId="{6B84A249-3B07-4053-8176-39FF8CCC08A8}">
      <dgm:prSet phldrT="[Text]" custT="1"/>
      <dgm:spPr>
        <a:solidFill>
          <a:schemeClr val="accent4"/>
        </a:solidFill>
        <a:ln>
          <a:noFill/>
        </a:ln>
        <a:effectLst/>
      </dgm:spPr>
      <dgm:t>
        <a:bodyPr/>
        <a:lstStyle/>
        <a:p>
          <a:r>
            <a:rPr lang="id-ID" sz="1200" dirty="0" smtClean="0">
              <a:solidFill>
                <a:schemeClr val="bg1">
                  <a:lumMod val="95000"/>
                </a:schemeClr>
              </a:solidFill>
            </a:rPr>
            <a:t>Step 5</a:t>
          </a:r>
          <a:endParaRPr lang="id-ID" sz="1200" dirty="0">
            <a:solidFill>
              <a:schemeClr val="bg1">
                <a:lumMod val="95000"/>
              </a:schemeClr>
            </a:solidFill>
          </a:endParaRPr>
        </a:p>
      </dgm:t>
    </dgm:pt>
    <dgm:pt modelId="{A6AB2F84-4F76-4638-B4FA-AB6CD0A98329}" type="parTrans" cxnId="{25142914-D18D-43D7-8C29-5EB5469F2D3F}">
      <dgm:prSet/>
      <dgm:spPr/>
      <dgm:t>
        <a:bodyPr/>
        <a:lstStyle/>
        <a:p>
          <a:endParaRPr lang="id-ID"/>
        </a:p>
      </dgm:t>
    </dgm:pt>
    <dgm:pt modelId="{5A0D47CD-26A3-4E82-9EE2-2640FDE17A29}" type="sibTrans" cxnId="{25142914-D18D-43D7-8C29-5EB5469F2D3F}">
      <dgm:prSet/>
      <dgm:spPr>
        <a:solidFill>
          <a:schemeClr val="accent4"/>
        </a:solidFill>
      </dgm:spPr>
      <dgm:t>
        <a:bodyPr/>
        <a:lstStyle/>
        <a:p>
          <a:endParaRPr lang="id-ID"/>
        </a:p>
      </dgm:t>
    </dgm:pt>
    <dgm:pt modelId="{9099BF23-8BE4-482D-A4F0-471D6577FB32}">
      <dgm:prSet phldrT="[Text]" custT="1"/>
      <dgm:spPr>
        <a:solidFill>
          <a:schemeClr val="accent5"/>
        </a:solidFill>
        <a:ln>
          <a:noFill/>
        </a:ln>
        <a:effectLst/>
      </dgm:spPr>
      <dgm:t>
        <a:bodyPr/>
        <a:lstStyle/>
        <a:p>
          <a:r>
            <a:rPr lang="id-ID" sz="1200" dirty="0" smtClean="0">
              <a:solidFill>
                <a:schemeClr val="bg1">
                  <a:lumMod val="95000"/>
                </a:schemeClr>
              </a:solidFill>
            </a:rPr>
            <a:t>Step 4</a:t>
          </a:r>
          <a:endParaRPr lang="id-ID" sz="1200" dirty="0">
            <a:solidFill>
              <a:schemeClr val="bg1">
                <a:lumMod val="95000"/>
              </a:schemeClr>
            </a:solidFill>
          </a:endParaRPr>
        </a:p>
      </dgm:t>
    </dgm:pt>
    <dgm:pt modelId="{5D1C3072-647D-4FA2-B75F-604662AD59D4}" type="parTrans" cxnId="{CDAC992A-DD8B-4269-93FB-667C29583A41}">
      <dgm:prSet/>
      <dgm:spPr/>
      <dgm:t>
        <a:bodyPr/>
        <a:lstStyle/>
        <a:p>
          <a:endParaRPr lang="id-ID"/>
        </a:p>
      </dgm:t>
    </dgm:pt>
    <dgm:pt modelId="{8E780889-1F84-4B27-A221-52128E8E8883}" type="sibTrans" cxnId="{CDAC992A-DD8B-4269-93FB-667C29583A41}">
      <dgm:prSet/>
      <dgm:spPr>
        <a:solidFill>
          <a:schemeClr val="accent5"/>
        </a:solidFill>
      </dgm:spPr>
      <dgm:t>
        <a:bodyPr/>
        <a:lstStyle/>
        <a:p>
          <a:endParaRPr lang="id-ID"/>
        </a:p>
      </dgm:t>
    </dgm:pt>
    <dgm:pt modelId="{68043643-387B-4770-9A16-E5382A04AF84}">
      <dgm:prSet phldrT="[Text]" custT="1"/>
      <dgm:spPr>
        <a:solidFill>
          <a:schemeClr val="accent6"/>
        </a:solidFill>
        <a:ln>
          <a:noFill/>
        </a:ln>
        <a:effectLst/>
      </dgm:spPr>
      <dgm:t>
        <a:bodyPr/>
        <a:lstStyle/>
        <a:p>
          <a:r>
            <a:rPr lang="id-ID" sz="1200" dirty="0" smtClean="0">
              <a:solidFill>
                <a:schemeClr val="bg1">
                  <a:lumMod val="95000"/>
                </a:schemeClr>
              </a:solidFill>
            </a:rPr>
            <a:t>Step 3</a:t>
          </a:r>
          <a:endParaRPr lang="id-ID" sz="1200" dirty="0">
            <a:solidFill>
              <a:schemeClr val="bg1">
                <a:lumMod val="95000"/>
              </a:schemeClr>
            </a:solidFill>
          </a:endParaRPr>
        </a:p>
      </dgm:t>
    </dgm:pt>
    <dgm:pt modelId="{B701E31D-382A-45C7-A910-A4C26E06236F}" type="parTrans" cxnId="{4B53A16D-2FC6-4D4B-8721-42FB64F145BA}">
      <dgm:prSet/>
      <dgm:spPr/>
      <dgm:t>
        <a:bodyPr/>
        <a:lstStyle/>
        <a:p>
          <a:endParaRPr lang="id-ID"/>
        </a:p>
      </dgm:t>
    </dgm:pt>
    <dgm:pt modelId="{05BD1BD2-5167-4CD0-A31C-F77B1EAFDD1B}" type="sibTrans" cxnId="{4B53A16D-2FC6-4D4B-8721-42FB64F145BA}">
      <dgm:prSet/>
      <dgm:spPr>
        <a:solidFill>
          <a:schemeClr val="accent6"/>
        </a:solidFill>
      </dgm:spPr>
      <dgm:t>
        <a:bodyPr/>
        <a:lstStyle/>
        <a:p>
          <a:endParaRPr lang="id-ID"/>
        </a:p>
      </dgm:t>
    </dgm:pt>
    <dgm:pt modelId="{4769EFB9-6D00-4401-AAA2-5D5B210B5DC5}">
      <dgm:prSet phldrT="[Text]" custT="1"/>
      <dgm:spPr>
        <a:solidFill>
          <a:schemeClr val="accent3"/>
        </a:solidFill>
        <a:ln>
          <a:noFill/>
        </a:ln>
        <a:effectLst/>
      </dgm:spPr>
      <dgm:t>
        <a:bodyPr/>
        <a:lstStyle/>
        <a:p>
          <a:r>
            <a:rPr lang="id-ID" sz="1200" dirty="0" smtClean="0">
              <a:solidFill>
                <a:schemeClr val="bg1">
                  <a:lumMod val="95000"/>
                </a:schemeClr>
              </a:solidFill>
            </a:rPr>
            <a:t>Step 6</a:t>
          </a:r>
          <a:endParaRPr lang="id-ID" sz="1200" dirty="0">
            <a:solidFill>
              <a:schemeClr val="bg1">
                <a:lumMod val="95000"/>
              </a:schemeClr>
            </a:solidFill>
          </a:endParaRPr>
        </a:p>
      </dgm:t>
    </dgm:pt>
    <dgm:pt modelId="{7A264AD9-D156-4E8A-8B0B-70A924F1EAFD}" type="parTrans" cxnId="{24ABE8D5-C1CB-4FE2-B4CF-AE1AE628E949}">
      <dgm:prSet/>
      <dgm:spPr/>
      <dgm:t>
        <a:bodyPr/>
        <a:lstStyle/>
        <a:p>
          <a:endParaRPr lang="id-ID"/>
        </a:p>
      </dgm:t>
    </dgm:pt>
    <dgm:pt modelId="{B7107D21-A0CC-496C-AB77-B48BB58967C1}" type="sibTrans" cxnId="{24ABE8D5-C1CB-4FE2-B4CF-AE1AE628E949}">
      <dgm:prSet/>
      <dgm:spPr>
        <a:solidFill>
          <a:schemeClr val="accent3"/>
        </a:solidFill>
      </dgm:spPr>
      <dgm:t>
        <a:bodyPr/>
        <a:lstStyle/>
        <a:p>
          <a:endParaRPr lang="id-ID"/>
        </a:p>
      </dgm:t>
    </dgm:pt>
    <dgm:pt modelId="{3D300655-DC18-4AE4-BB01-C532FC40EA86}">
      <dgm:prSet phldrT="[Text]" custT="1"/>
      <dgm:spPr>
        <a:solidFill>
          <a:schemeClr val="accent2"/>
        </a:solidFill>
        <a:ln>
          <a:noFill/>
        </a:ln>
        <a:effectLst/>
      </dgm:spPr>
      <dgm:t>
        <a:bodyPr/>
        <a:lstStyle/>
        <a:p>
          <a:r>
            <a:rPr lang="id-ID" sz="1200" smtClean="0">
              <a:solidFill>
                <a:schemeClr val="bg1">
                  <a:lumMod val="95000"/>
                </a:schemeClr>
              </a:solidFill>
            </a:rPr>
            <a:t>Step 7</a:t>
          </a:r>
          <a:endParaRPr lang="id-ID" sz="1200">
            <a:solidFill>
              <a:schemeClr val="bg1">
                <a:lumMod val="95000"/>
              </a:schemeClr>
            </a:solidFill>
          </a:endParaRPr>
        </a:p>
      </dgm:t>
    </dgm:pt>
    <dgm:pt modelId="{AB4BDD3D-2D48-4B02-8727-B8B4CACADCE1}" type="parTrans" cxnId="{47CDC807-A32A-480B-BE79-3ABEB1B98171}">
      <dgm:prSet/>
      <dgm:spPr/>
      <dgm:t>
        <a:bodyPr/>
        <a:lstStyle/>
        <a:p>
          <a:endParaRPr lang="id-ID"/>
        </a:p>
      </dgm:t>
    </dgm:pt>
    <dgm:pt modelId="{A16C7B04-071F-4712-BFC4-60FB82D2DCC8}" type="sibTrans" cxnId="{47CDC807-A32A-480B-BE79-3ABEB1B98171}">
      <dgm:prSet/>
      <dgm:spPr>
        <a:solidFill>
          <a:schemeClr val="accent2"/>
        </a:solidFill>
      </dgm:spPr>
      <dgm:t>
        <a:bodyPr/>
        <a:lstStyle/>
        <a:p>
          <a:endParaRPr lang="id-ID"/>
        </a:p>
      </dgm:t>
    </dgm:pt>
    <dgm:pt modelId="{D0161160-DC33-4678-8A92-B388F9F908B0}">
      <dgm:prSet phldrT="[Text]" custT="1"/>
      <dgm:spPr>
        <a:solidFill>
          <a:schemeClr val="accent1"/>
        </a:solidFill>
        <a:ln>
          <a:noFill/>
        </a:ln>
        <a:effectLst/>
      </dgm:spPr>
      <dgm:t>
        <a:bodyPr/>
        <a:lstStyle/>
        <a:p>
          <a:r>
            <a:rPr lang="id-ID" sz="1200" b="1" dirty="0" smtClean="0">
              <a:solidFill>
                <a:schemeClr val="bg1">
                  <a:lumMod val="95000"/>
                </a:schemeClr>
              </a:solidFill>
            </a:rPr>
            <a:t>FINISH</a:t>
          </a:r>
          <a:endParaRPr lang="id-ID" sz="1200" dirty="0"/>
        </a:p>
      </dgm:t>
    </dgm:pt>
    <dgm:pt modelId="{CAEE7073-4D52-4BC3-9266-56C83904734B}" type="parTrans" cxnId="{0A939C86-31D9-4DEF-90D0-CD74D922CE4B}">
      <dgm:prSet/>
      <dgm:spPr/>
      <dgm:t>
        <a:bodyPr/>
        <a:lstStyle/>
        <a:p>
          <a:endParaRPr lang="id-ID"/>
        </a:p>
      </dgm:t>
    </dgm:pt>
    <dgm:pt modelId="{70A2D082-CF6B-4593-8D5F-E49B3050FBB2}" type="sibTrans" cxnId="{0A939C86-31D9-4DEF-90D0-CD74D922CE4B}">
      <dgm:prSet/>
      <dgm:spPr/>
      <dgm:t>
        <a:bodyPr/>
        <a:lstStyle/>
        <a:p>
          <a:endParaRPr lang="id-ID"/>
        </a:p>
      </dgm:t>
    </dgm:pt>
    <dgm:pt modelId="{F66CFAFE-C36E-425D-B92C-4DB59B9AACA5}" type="pres">
      <dgm:prSet presAssocID="{53312A3F-7386-440D-9502-BD87975C905F}" presName="diagram" presStyleCnt="0">
        <dgm:presLayoutVars>
          <dgm:dir/>
          <dgm:resizeHandles/>
        </dgm:presLayoutVars>
      </dgm:prSet>
      <dgm:spPr/>
      <dgm:t>
        <a:bodyPr/>
        <a:lstStyle/>
        <a:p>
          <a:endParaRPr lang="id-ID"/>
        </a:p>
      </dgm:t>
    </dgm:pt>
    <dgm:pt modelId="{6A6D2E18-E07E-41FE-9955-27EE875C6562}" type="pres">
      <dgm:prSet presAssocID="{C218A8BA-5751-44C5-9632-E525B210AA30}" presName="firstNode" presStyleLbl="node1" presStyleIdx="0" presStyleCnt="9">
        <dgm:presLayoutVars>
          <dgm:bulletEnabled val="1"/>
        </dgm:presLayoutVars>
      </dgm:prSet>
      <dgm:spPr>
        <a:prstGeom prst="ellipse">
          <a:avLst/>
        </a:prstGeom>
      </dgm:spPr>
      <dgm:t>
        <a:bodyPr/>
        <a:lstStyle/>
        <a:p>
          <a:endParaRPr lang="id-ID"/>
        </a:p>
      </dgm:t>
    </dgm:pt>
    <dgm:pt modelId="{E96A927D-7FE0-46E7-9028-759B3F6B961C}" type="pres">
      <dgm:prSet presAssocID="{B52314CF-E57E-425A-9D7B-4D4BE1C6739E}" presName="sibTrans" presStyleLbl="sibTrans2D1" presStyleIdx="0" presStyleCnt="8"/>
      <dgm:spPr/>
      <dgm:t>
        <a:bodyPr/>
        <a:lstStyle/>
        <a:p>
          <a:endParaRPr lang="id-ID"/>
        </a:p>
      </dgm:t>
    </dgm:pt>
    <dgm:pt modelId="{38EC2723-609E-452A-8175-9E0B17CDD9AC}" type="pres">
      <dgm:prSet presAssocID="{AA29066E-05B1-4C5C-AECC-76905D3581DA}" presName="middleNode" presStyleCnt="0"/>
      <dgm:spPr/>
    </dgm:pt>
    <dgm:pt modelId="{411E58B8-0A23-4276-A438-42B9C1FFF922}" type="pres">
      <dgm:prSet presAssocID="{AA29066E-05B1-4C5C-AECC-76905D3581DA}" presName="padding" presStyleLbl="node1" presStyleIdx="0" presStyleCnt="9"/>
      <dgm:spPr/>
    </dgm:pt>
    <dgm:pt modelId="{EABA9F7A-79E3-411F-8CE3-926EEBC3030A}" type="pres">
      <dgm:prSet presAssocID="{AA29066E-05B1-4C5C-AECC-76905D3581DA}" presName="shape" presStyleLbl="node1" presStyleIdx="1" presStyleCnt="9" custScaleX="122285" custScaleY="122285">
        <dgm:presLayoutVars>
          <dgm:bulletEnabled val="1"/>
        </dgm:presLayoutVars>
      </dgm:prSet>
      <dgm:spPr>
        <a:prstGeom prst="ellipse">
          <a:avLst/>
        </a:prstGeom>
      </dgm:spPr>
      <dgm:t>
        <a:bodyPr/>
        <a:lstStyle/>
        <a:p>
          <a:endParaRPr lang="id-ID"/>
        </a:p>
      </dgm:t>
    </dgm:pt>
    <dgm:pt modelId="{F2DBDD25-195C-499A-81F1-3E48219F3957}" type="pres">
      <dgm:prSet presAssocID="{AB4BF619-06C9-46E8-B298-AB8A6F502491}" presName="sibTrans" presStyleLbl="sibTrans2D1" presStyleIdx="1" presStyleCnt="8"/>
      <dgm:spPr/>
      <dgm:t>
        <a:bodyPr/>
        <a:lstStyle/>
        <a:p>
          <a:endParaRPr lang="id-ID"/>
        </a:p>
      </dgm:t>
    </dgm:pt>
    <dgm:pt modelId="{D9906E18-7380-4A1B-A624-7557522F5C13}" type="pres">
      <dgm:prSet presAssocID="{A3DBA8AE-FFE9-46F1-98B4-F3F0F0C97D32}" presName="middleNode" presStyleCnt="0"/>
      <dgm:spPr/>
    </dgm:pt>
    <dgm:pt modelId="{FE82DFE7-A59D-46AB-B3AA-497D3E50138F}" type="pres">
      <dgm:prSet presAssocID="{A3DBA8AE-FFE9-46F1-98B4-F3F0F0C97D32}" presName="padding" presStyleLbl="node1" presStyleIdx="1" presStyleCnt="9"/>
      <dgm:spPr/>
    </dgm:pt>
    <dgm:pt modelId="{F514885C-6DE2-43F6-BABE-7553ADCC99CC}" type="pres">
      <dgm:prSet presAssocID="{A3DBA8AE-FFE9-46F1-98B4-F3F0F0C97D32}" presName="shape" presStyleLbl="node1" presStyleIdx="2" presStyleCnt="9" custScaleX="97097" custLinFactNeighborX="15763">
        <dgm:presLayoutVars>
          <dgm:bulletEnabled val="1"/>
        </dgm:presLayoutVars>
      </dgm:prSet>
      <dgm:spPr>
        <a:prstGeom prst="ellipse">
          <a:avLst/>
        </a:prstGeom>
      </dgm:spPr>
      <dgm:t>
        <a:bodyPr/>
        <a:lstStyle/>
        <a:p>
          <a:endParaRPr lang="id-ID"/>
        </a:p>
      </dgm:t>
    </dgm:pt>
    <dgm:pt modelId="{FFD551A8-A247-4E8A-9DA1-E6A7470BF9D4}" type="pres">
      <dgm:prSet presAssocID="{7E156C55-616E-42FA-8321-66371DA1634C}" presName="sibTrans" presStyleLbl="sibTrans2D1" presStyleIdx="2" presStyleCnt="8"/>
      <dgm:spPr/>
      <dgm:t>
        <a:bodyPr/>
        <a:lstStyle/>
        <a:p>
          <a:endParaRPr lang="id-ID"/>
        </a:p>
      </dgm:t>
    </dgm:pt>
    <dgm:pt modelId="{29FD629F-119E-4F29-B258-8C2BCEB575F4}" type="pres">
      <dgm:prSet presAssocID="{6B84A249-3B07-4053-8176-39FF8CCC08A8}" presName="middleNode" presStyleCnt="0"/>
      <dgm:spPr/>
    </dgm:pt>
    <dgm:pt modelId="{FD0981E0-5AC3-446E-BB2B-A5989D5C1295}" type="pres">
      <dgm:prSet presAssocID="{6B84A249-3B07-4053-8176-39FF8CCC08A8}" presName="padding" presStyleLbl="node1" presStyleIdx="2" presStyleCnt="9"/>
      <dgm:spPr/>
    </dgm:pt>
    <dgm:pt modelId="{65A909DF-49A2-44E4-B200-9FBCF4739089}" type="pres">
      <dgm:prSet presAssocID="{6B84A249-3B07-4053-8176-39FF8CCC08A8}" presName="shape" presStyleLbl="node1" presStyleIdx="3" presStyleCnt="9" custScaleX="143552" custScaleY="143552" custLinFactNeighborX="14770">
        <dgm:presLayoutVars>
          <dgm:bulletEnabled val="1"/>
        </dgm:presLayoutVars>
      </dgm:prSet>
      <dgm:spPr>
        <a:prstGeom prst="ellipse">
          <a:avLst/>
        </a:prstGeom>
      </dgm:spPr>
      <dgm:t>
        <a:bodyPr/>
        <a:lstStyle/>
        <a:p>
          <a:endParaRPr lang="id-ID"/>
        </a:p>
      </dgm:t>
    </dgm:pt>
    <dgm:pt modelId="{AB163528-C663-422E-92B3-7CC7A25E9000}" type="pres">
      <dgm:prSet presAssocID="{5A0D47CD-26A3-4E82-9EE2-2640FDE17A29}" presName="sibTrans" presStyleLbl="sibTrans2D1" presStyleIdx="3" presStyleCnt="8"/>
      <dgm:spPr/>
      <dgm:t>
        <a:bodyPr/>
        <a:lstStyle/>
        <a:p>
          <a:endParaRPr lang="id-ID"/>
        </a:p>
      </dgm:t>
    </dgm:pt>
    <dgm:pt modelId="{5C18F2C1-12E6-4F1C-9A60-0EE466028C59}" type="pres">
      <dgm:prSet presAssocID="{9099BF23-8BE4-482D-A4F0-471D6577FB32}" presName="middleNode" presStyleCnt="0"/>
      <dgm:spPr/>
    </dgm:pt>
    <dgm:pt modelId="{C84FC76C-B2D8-4CC8-9290-8C0BF948045F}" type="pres">
      <dgm:prSet presAssocID="{9099BF23-8BE4-482D-A4F0-471D6577FB32}" presName="padding" presStyleLbl="node1" presStyleIdx="3" presStyleCnt="9"/>
      <dgm:spPr/>
    </dgm:pt>
    <dgm:pt modelId="{562A0F93-94A7-4DAE-A9AC-4D070BE4CB54}" type="pres">
      <dgm:prSet presAssocID="{9099BF23-8BE4-482D-A4F0-471D6577FB32}" presName="shape" presStyleLbl="node1" presStyleIdx="4" presStyleCnt="9" custScaleX="122285" custScaleY="122285" custLinFactNeighborX="14770">
        <dgm:presLayoutVars>
          <dgm:bulletEnabled val="1"/>
        </dgm:presLayoutVars>
      </dgm:prSet>
      <dgm:spPr>
        <a:prstGeom prst="ellipse">
          <a:avLst/>
        </a:prstGeom>
      </dgm:spPr>
      <dgm:t>
        <a:bodyPr/>
        <a:lstStyle/>
        <a:p>
          <a:endParaRPr lang="id-ID"/>
        </a:p>
      </dgm:t>
    </dgm:pt>
    <dgm:pt modelId="{1FEA0F45-85C7-4B3A-A067-2287A0A53A8E}" type="pres">
      <dgm:prSet presAssocID="{8E780889-1F84-4B27-A221-52128E8E8883}" presName="sibTrans" presStyleLbl="sibTrans2D1" presStyleIdx="4" presStyleCnt="8"/>
      <dgm:spPr/>
      <dgm:t>
        <a:bodyPr/>
        <a:lstStyle/>
        <a:p>
          <a:endParaRPr lang="id-ID"/>
        </a:p>
      </dgm:t>
    </dgm:pt>
    <dgm:pt modelId="{D5FF3C7E-78FA-4443-83E2-EE57507F42B1}" type="pres">
      <dgm:prSet presAssocID="{68043643-387B-4770-9A16-E5382A04AF84}" presName="middleNode" presStyleCnt="0"/>
      <dgm:spPr/>
    </dgm:pt>
    <dgm:pt modelId="{0857BE44-5703-4692-B42E-35D900ACD157}" type="pres">
      <dgm:prSet presAssocID="{68043643-387B-4770-9A16-E5382A04AF84}" presName="padding" presStyleLbl="node1" presStyleIdx="4" presStyleCnt="9"/>
      <dgm:spPr/>
    </dgm:pt>
    <dgm:pt modelId="{304BFF81-40B4-4CF8-B8FB-7C15C669914A}" type="pres">
      <dgm:prSet presAssocID="{68043643-387B-4770-9A16-E5382A04AF84}" presName="shape" presStyleLbl="node1" presStyleIdx="5" presStyleCnt="9" custScaleX="99954" custScaleY="99954" custLinFactNeighborX="14770">
        <dgm:presLayoutVars>
          <dgm:bulletEnabled val="1"/>
        </dgm:presLayoutVars>
      </dgm:prSet>
      <dgm:spPr>
        <a:prstGeom prst="ellipse">
          <a:avLst/>
        </a:prstGeom>
      </dgm:spPr>
      <dgm:t>
        <a:bodyPr/>
        <a:lstStyle/>
        <a:p>
          <a:endParaRPr lang="id-ID"/>
        </a:p>
      </dgm:t>
    </dgm:pt>
    <dgm:pt modelId="{BF63BB45-4646-4CF9-B587-EFE8F85EDA3D}" type="pres">
      <dgm:prSet presAssocID="{05BD1BD2-5167-4CD0-A31C-F77B1EAFDD1B}" presName="sibTrans" presStyleLbl="sibTrans2D1" presStyleIdx="5" presStyleCnt="8"/>
      <dgm:spPr/>
      <dgm:t>
        <a:bodyPr/>
        <a:lstStyle/>
        <a:p>
          <a:endParaRPr lang="id-ID"/>
        </a:p>
      </dgm:t>
    </dgm:pt>
    <dgm:pt modelId="{E1190681-04EA-4545-9372-9E9DEAB8C289}" type="pres">
      <dgm:prSet presAssocID="{4769EFB9-6D00-4401-AAA2-5D5B210B5DC5}" presName="middleNode" presStyleCnt="0"/>
      <dgm:spPr/>
    </dgm:pt>
    <dgm:pt modelId="{D804228D-A33C-44DB-9785-5BD12DDA0D10}" type="pres">
      <dgm:prSet presAssocID="{4769EFB9-6D00-4401-AAA2-5D5B210B5DC5}" presName="padding" presStyleLbl="node1" presStyleIdx="5" presStyleCnt="9"/>
      <dgm:spPr/>
    </dgm:pt>
    <dgm:pt modelId="{D383F2D5-98F6-40A4-8F5E-E2F0EC6A70A8}" type="pres">
      <dgm:prSet presAssocID="{4769EFB9-6D00-4401-AAA2-5D5B210B5DC5}" presName="shape" presStyleLbl="node1" presStyleIdx="6" presStyleCnt="9" custScaleX="138853" custScaleY="143552">
        <dgm:presLayoutVars>
          <dgm:bulletEnabled val="1"/>
        </dgm:presLayoutVars>
      </dgm:prSet>
      <dgm:spPr>
        <a:prstGeom prst="ellipse">
          <a:avLst/>
        </a:prstGeom>
      </dgm:spPr>
      <dgm:t>
        <a:bodyPr/>
        <a:lstStyle/>
        <a:p>
          <a:endParaRPr lang="id-ID"/>
        </a:p>
      </dgm:t>
    </dgm:pt>
    <dgm:pt modelId="{DA63507D-A735-40C9-83D7-66CCE5D482D4}" type="pres">
      <dgm:prSet presAssocID="{B7107D21-A0CC-496C-AB77-B48BB58967C1}" presName="sibTrans" presStyleLbl="sibTrans2D1" presStyleIdx="6" presStyleCnt="8"/>
      <dgm:spPr/>
      <dgm:t>
        <a:bodyPr/>
        <a:lstStyle/>
        <a:p>
          <a:endParaRPr lang="id-ID"/>
        </a:p>
      </dgm:t>
    </dgm:pt>
    <dgm:pt modelId="{0EE8228B-9F2D-4B10-A62F-02932587C374}" type="pres">
      <dgm:prSet presAssocID="{3D300655-DC18-4AE4-BB01-C532FC40EA86}" presName="middleNode" presStyleCnt="0"/>
      <dgm:spPr/>
    </dgm:pt>
    <dgm:pt modelId="{F47A98FB-F584-4EC0-AE99-86B2A9818E32}" type="pres">
      <dgm:prSet presAssocID="{3D300655-DC18-4AE4-BB01-C532FC40EA86}" presName="padding" presStyleLbl="node1" presStyleIdx="6" presStyleCnt="9"/>
      <dgm:spPr/>
    </dgm:pt>
    <dgm:pt modelId="{6AFB783A-B0CD-4832-9150-5595000E0930}" type="pres">
      <dgm:prSet presAssocID="{3D300655-DC18-4AE4-BB01-C532FC40EA86}" presName="shape" presStyleLbl="node1" presStyleIdx="7" presStyleCnt="9" custScaleX="122285" custScaleY="122285">
        <dgm:presLayoutVars>
          <dgm:bulletEnabled val="1"/>
        </dgm:presLayoutVars>
      </dgm:prSet>
      <dgm:spPr>
        <a:prstGeom prst="ellipse">
          <a:avLst/>
        </a:prstGeom>
      </dgm:spPr>
      <dgm:t>
        <a:bodyPr/>
        <a:lstStyle/>
        <a:p>
          <a:endParaRPr lang="id-ID"/>
        </a:p>
      </dgm:t>
    </dgm:pt>
    <dgm:pt modelId="{CB1E9325-8AD8-46A1-A605-73C3C70CE7DF}" type="pres">
      <dgm:prSet presAssocID="{A16C7B04-071F-4712-BFC4-60FB82D2DCC8}" presName="sibTrans" presStyleLbl="sibTrans2D1" presStyleIdx="7" presStyleCnt="8"/>
      <dgm:spPr/>
      <dgm:t>
        <a:bodyPr/>
        <a:lstStyle/>
        <a:p>
          <a:endParaRPr lang="id-ID"/>
        </a:p>
      </dgm:t>
    </dgm:pt>
    <dgm:pt modelId="{2CC900F4-4028-457D-8F8F-0A381615FA25}" type="pres">
      <dgm:prSet presAssocID="{D0161160-DC33-4678-8A92-B388F9F908B0}" presName="lastNode" presStyleLbl="node1" presStyleIdx="8" presStyleCnt="9" custScaleX="120506" custScaleY="117162" custLinFactNeighborX="-9772" custLinFactNeighborY="-8674">
        <dgm:presLayoutVars>
          <dgm:bulletEnabled val="1"/>
        </dgm:presLayoutVars>
      </dgm:prSet>
      <dgm:spPr>
        <a:prstGeom prst="ellipse">
          <a:avLst/>
        </a:prstGeom>
      </dgm:spPr>
      <dgm:t>
        <a:bodyPr/>
        <a:lstStyle/>
        <a:p>
          <a:endParaRPr lang="id-ID"/>
        </a:p>
      </dgm:t>
    </dgm:pt>
  </dgm:ptLst>
  <dgm:cxnLst>
    <dgm:cxn modelId="{390D6FC4-55F9-48AE-9121-01E224098C67}" type="presOf" srcId="{C218A8BA-5751-44C5-9632-E525B210AA30}" destId="{6A6D2E18-E07E-41FE-9955-27EE875C6562}" srcOrd="0" destOrd="0" presId="urn:microsoft.com/office/officeart/2005/8/layout/bProcess2#1"/>
    <dgm:cxn modelId="{733BFF9E-8655-492F-9777-71AE7FA9286E}" type="presOf" srcId="{9099BF23-8BE4-482D-A4F0-471D6577FB32}" destId="{562A0F93-94A7-4DAE-A9AC-4D070BE4CB54}" srcOrd="0" destOrd="0" presId="urn:microsoft.com/office/officeart/2005/8/layout/bProcess2#1"/>
    <dgm:cxn modelId="{24ABE8D5-C1CB-4FE2-B4CF-AE1AE628E949}" srcId="{53312A3F-7386-440D-9502-BD87975C905F}" destId="{4769EFB9-6D00-4401-AAA2-5D5B210B5DC5}" srcOrd="6" destOrd="0" parTransId="{7A264AD9-D156-4E8A-8B0B-70A924F1EAFD}" sibTransId="{B7107D21-A0CC-496C-AB77-B48BB58967C1}"/>
    <dgm:cxn modelId="{8854D56C-A40F-4FDD-B35C-A07A2380B1D0}" srcId="{53312A3F-7386-440D-9502-BD87975C905F}" destId="{C218A8BA-5751-44C5-9632-E525B210AA30}" srcOrd="0" destOrd="0" parTransId="{EA3077DD-43EC-4647-905C-B3862917D9D7}" sibTransId="{B52314CF-E57E-425A-9D7B-4D4BE1C6739E}"/>
    <dgm:cxn modelId="{25142914-D18D-43D7-8C29-5EB5469F2D3F}" srcId="{53312A3F-7386-440D-9502-BD87975C905F}" destId="{6B84A249-3B07-4053-8176-39FF8CCC08A8}" srcOrd="3" destOrd="0" parTransId="{A6AB2F84-4F76-4638-B4FA-AB6CD0A98329}" sibTransId="{5A0D47CD-26A3-4E82-9EE2-2640FDE17A29}"/>
    <dgm:cxn modelId="{1DDBEDC8-DB63-48BB-A562-48AD8DF96CD7}" type="presOf" srcId="{7E156C55-616E-42FA-8321-66371DA1634C}" destId="{FFD551A8-A247-4E8A-9DA1-E6A7470BF9D4}" srcOrd="0" destOrd="0" presId="urn:microsoft.com/office/officeart/2005/8/layout/bProcess2#1"/>
    <dgm:cxn modelId="{81164511-6D49-4FA0-AE6A-C8CD00054E95}" type="presOf" srcId="{6B84A249-3B07-4053-8176-39FF8CCC08A8}" destId="{65A909DF-49A2-44E4-B200-9FBCF4739089}" srcOrd="0" destOrd="0" presId="urn:microsoft.com/office/officeart/2005/8/layout/bProcess2#1"/>
    <dgm:cxn modelId="{9F34B030-BA55-4A6E-8E86-0229E76F0319}" type="presOf" srcId="{3D300655-DC18-4AE4-BB01-C532FC40EA86}" destId="{6AFB783A-B0CD-4832-9150-5595000E0930}" srcOrd="0" destOrd="0" presId="urn:microsoft.com/office/officeart/2005/8/layout/bProcess2#1"/>
    <dgm:cxn modelId="{A367EBB3-0158-444C-A5EC-8805ADD9803A}" type="presOf" srcId="{53312A3F-7386-440D-9502-BD87975C905F}" destId="{F66CFAFE-C36E-425D-B92C-4DB59B9AACA5}" srcOrd="0" destOrd="0" presId="urn:microsoft.com/office/officeart/2005/8/layout/bProcess2#1"/>
    <dgm:cxn modelId="{35C10A40-C100-467D-9F7D-532A5895120E}" type="presOf" srcId="{05BD1BD2-5167-4CD0-A31C-F77B1EAFDD1B}" destId="{BF63BB45-4646-4CF9-B587-EFE8F85EDA3D}" srcOrd="0" destOrd="0" presId="urn:microsoft.com/office/officeart/2005/8/layout/bProcess2#1"/>
    <dgm:cxn modelId="{3ECEBD2F-D54F-4F95-9302-49B52C00377E}" type="presOf" srcId="{AB4BF619-06C9-46E8-B298-AB8A6F502491}" destId="{F2DBDD25-195C-499A-81F1-3E48219F3957}" srcOrd="0" destOrd="0" presId="urn:microsoft.com/office/officeart/2005/8/layout/bProcess2#1"/>
    <dgm:cxn modelId="{E94C0734-1313-49AF-A477-BC098FC03B85}" srcId="{53312A3F-7386-440D-9502-BD87975C905F}" destId="{A3DBA8AE-FFE9-46F1-98B4-F3F0F0C97D32}" srcOrd="2" destOrd="0" parTransId="{6BF338C0-ED09-46E7-9B2C-09574296466E}" sibTransId="{7E156C55-616E-42FA-8321-66371DA1634C}"/>
    <dgm:cxn modelId="{3F16743F-7ACE-4FE2-A15E-1A6711A91C15}" type="presOf" srcId="{B7107D21-A0CC-496C-AB77-B48BB58967C1}" destId="{DA63507D-A735-40C9-83D7-66CCE5D482D4}" srcOrd="0" destOrd="0" presId="urn:microsoft.com/office/officeart/2005/8/layout/bProcess2#1"/>
    <dgm:cxn modelId="{42CC4C8E-82AB-45B5-96B8-9012CF9A10D8}" type="presOf" srcId="{D0161160-DC33-4678-8A92-B388F9F908B0}" destId="{2CC900F4-4028-457D-8F8F-0A381615FA25}" srcOrd="0" destOrd="0" presId="urn:microsoft.com/office/officeart/2005/8/layout/bProcess2#1"/>
    <dgm:cxn modelId="{F4369DCE-7ECD-46F3-9FBF-72A5052FDAD3}" type="presOf" srcId="{AA29066E-05B1-4C5C-AECC-76905D3581DA}" destId="{EABA9F7A-79E3-411F-8CE3-926EEBC3030A}" srcOrd="0" destOrd="0" presId="urn:microsoft.com/office/officeart/2005/8/layout/bProcess2#1"/>
    <dgm:cxn modelId="{8892FD0B-8C22-4175-81DC-A29DAD58E889}" type="presOf" srcId="{4769EFB9-6D00-4401-AAA2-5D5B210B5DC5}" destId="{D383F2D5-98F6-40A4-8F5E-E2F0EC6A70A8}" srcOrd="0" destOrd="0" presId="urn:microsoft.com/office/officeart/2005/8/layout/bProcess2#1"/>
    <dgm:cxn modelId="{B8748042-C813-4721-99DA-8D1FC8038AE5}" type="presOf" srcId="{5A0D47CD-26A3-4E82-9EE2-2640FDE17A29}" destId="{AB163528-C663-422E-92B3-7CC7A25E9000}" srcOrd="0" destOrd="0" presId="urn:microsoft.com/office/officeart/2005/8/layout/bProcess2#1"/>
    <dgm:cxn modelId="{517FEF1C-AE96-4A99-A0CB-D3A934A45235}" type="presOf" srcId="{68043643-387B-4770-9A16-E5382A04AF84}" destId="{304BFF81-40B4-4CF8-B8FB-7C15C669914A}" srcOrd="0" destOrd="0" presId="urn:microsoft.com/office/officeart/2005/8/layout/bProcess2#1"/>
    <dgm:cxn modelId="{0A939C86-31D9-4DEF-90D0-CD74D922CE4B}" srcId="{53312A3F-7386-440D-9502-BD87975C905F}" destId="{D0161160-DC33-4678-8A92-B388F9F908B0}" srcOrd="8" destOrd="0" parTransId="{CAEE7073-4D52-4BC3-9266-56C83904734B}" sibTransId="{70A2D082-CF6B-4593-8D5F-E49B3050FBB2}"/>
    <dgm:cxn modelId="{7BFAAA7F-B150-4132-A9E2-04697FAC530D}" type="presOf" srcId="{A3DBA8AE-FFE9-46F1-98B4-F3F0F0C97D32}" destId="{F514885C-6DE2-43F6-BABE-7553ADCC99CC}" srcOrd="0" destOrd="0" presId="urn:microsoft.com/office/officeart/2005/8/layout/bProcess2#1"/>
    <dgm:cxn modelId="{4B53A16D-2FC6-4D4B-8721-42FB64F145BA}" srcId="{53312A3F-7386-440D-9502-BD87975C905F}" destId="{68043643-387B-4770-9A16-E5382A04AF84}" srcOrd="5" destOrd="0" parTransId="{B701E31D-382A-45C7-A910-A4C26E06236F}" sibTransId="{05BD1BD2-5167-4CD0-A31C-F77B1EAFDD1B}"/>
    <dgm:cxn modelId="{78988B10-D76D-499D-ADB0-436E3290FD3E}" type="presOf" srcId="{8E780889-1F84-4B27-A221-52128E8E8883}" destId="{1FEA0F45-85C7-4B3A-A067-2287A0A53A8E}" srcOrd="0" destOrd="0" presId="urn:microsoft.com/office/officeart/2005/8/layout/bProcess2#1"/>
    <dgm:cxn modelId="{47CDC807-A32A-480B-BE79-3ABEB1B98171}" srcId="{53312A3F-7386-440D-9502-BD87975C905F}" destId="{3D300655-DC18-4AE4-BB01-C532FC40EA86}" srcOrd="7" destOrd="0" parTransId="{AB4BDD3D-2D48-4B02-8727-B8B4CACADCE1}" sibTransId="{A16C7B04-071F-4712-BFC4-60FB82D2DCC8}"/>
    <dgm:cxn modelId="{90D9E259-241D-4E63-A8A3-94342938FD57}" type="presOf" srcId="{B52314CF-E57E-425A-9D7B-4D4BE1C6739E}" destId="{E96A927D-7FE0-46E7-9028-759B3F6B961C}" srcOrd="0" destOrd="0" presId="urn:microsoft.com/office/officeart/2005/8/layout/bProcess2#1"/>
    <dgm:cxn modelId="{DFD99BC4-FF7B-4C7F-9DC8-34F7A825356F}" srcId="{53312A3F-7386-440D-9502-BD87975C905F}" destId="{AA29066E-05B1-4C5C-AECC-76905D3581DA}" srcOrd="1" destOrd="0" parTransId="{458A53D7-B07A-4005-A217-A39A3D380287}" sibTransId="{AB4BF619-06C9-46E8-B298-AB8A6F502491}"/>
    <dgm:cxn modelId="{975E4B11-C721-4E41-9C99-918A999DDFB9}" type="presOf" srcId="{A16C7B04-071F-4712-BFC4-60FB82D2DCC8}" destId="{CB1E9325-8AD8-46A1-A605-73C3C70CE7DF}" srcOrd="0" destOrd="0" presId="urn:microsoft.com/office/officeart/2005/8/layout/bProcess2#1"/>
    <dgm:cxn modelId="{CDAC992A-DD8B-4269-93FB-667C29583A41}" srcId="{53312A3F-7386-440D-9502-BD87975C905F}" destId="{9099BF23-8BE4-482D-A4F0-471D6577FB32}" srcOrd="4" destOrd="0" parTransId="{5D1C3072-647D-4FA2-B75F-604662AD59D4}" sibTransId="{8E780889-1F84-4B27-A221-52128E8E8883}"/>
    <dgm:cxn modelId="{3CC36267-E5F9-4DC6-800A-8801CD064D9E}" type="presParOf" srcId="{F66CFAFE-C36E-425D-B92C-4DB59B9AACA5}" destId="{6A6D2E18-E07E-41FE-9955-27EE875C6562}" srcOrd="0" destOrd="0" presId="urn:microsoft.com/office/officeart/2005/8/layout/bProcess2#1"/>
    <dgm:cxn modelId="{4D52E01F-01B9-447D-8386-83EA70EEF526}" type="presParOf" srcId="{F66CFAFE-C36E-425D-B92C-4DB59B9AACA5}" destId="{E96A927D-7FE0-46E7-9028-759B3F6B961C}" srcOrd="1" destOrd="0" presId="urn:microsoft.com/office/officeart/2005/8/layout/bProcess2#1"/>
    <dgm:cxn modelId="{20BD1A68-90DC-4F06-B3C2-B1424BA12F3F}" type="presParOf" srcId="{F66CFAFE-C36E-425D-B92C-4DB59B9AACA5}" destId="{38EC2723-609E-452A-8175-9E0B17CDD9AC}" srcOrd="2" destOrd="0" presId="urn:microsoft.com/office/officeart/2005/8/layout/bProcess2#1"/>
    <dgm:cxn modelId="{A1D08A1D-EB5C-47FA-B5D7-D61694C553ED}" type="presParOf" srcId="{38EC2723-609E-452A-8175-9E0B17CDD9AC}" destId="{411E58B8-0A23-4276-A438-42B9C1FFF922}" srcOrd="0" destOrd="0" presId="urn:microsoft.com/office/officeart/2005/8/layout/bProcess2#1"/>
    <dgm:cxn modelId="{E75EA25B-7A11-4B26-AA23-FA664D2FA499}" type="presParOf" srcId="{38EC2723-609E-452A-8175-9E0B17CDD9AC}" destId="{EABA9F7A-79E3-411F-8CE3-926EEBC3030A}" srcOrd="1" destOrd="0" presId="urn:microsoft.com/office/officeart/2005/8/layout/bProcess2#1"/>
    <dgm:cxn modelId="{C6D9EBDB-A542-48D1-A3C2-F10FFBFDDF11}" type="presParOf" srcId="{F66CFAFE-C36E-425D-B92C-4DB59B9AACA5}" destId="{F2DBDD25-195C-499A-81F1-3E48219F3957}" srcOrd="3" destOrd="0" presId="urn:microsoft.com/office/officeart/2005/8/layout/bProcess2#1"/>
    <dgm:cxn modelId="{BA6F55B4-FBDF-4FA6-9EC9-B0EA84DF6BDC}" type="presParOf" srcId="{F66CFAFE-C36E-425D-B92C-4DB59B9AACA5}" destId="{D9906E18-7380-4A1B-A624-7557522F5C13}" srcOrd="4" destOrd="0" presId="urn:microsoft.com/office/officeart/2005/8/layout/bProcess2#1"/>
    <dgm:cxn modelId="{725451B6-54CE-4332-963F-423B4DCC2E16}" type="presParOf" srcId="{D9906E18-7380-4A1B-A624-7557522F5C13}" destId="{FE82DFE7-A59D-46AB-B3AA-497D3E50138F}" srcOrd="0" destOrd="0" presId="urn:microsoft.com/office/officeart/2005/8/layout/bProcess2#1"/>
    <dgm:cxn modelId="{3808E671-2D50-4EC8-AFBE-16C2112D310F}" type="presParOf" srcId="{D9906E18-7380-4A1B-A624-7557522F5C13}" destId="{F514885C-6DE2-43F6-BABE-7553ADCC99CC}" srcOrd="1" destOrd="0" presId="urn:microsoft.com/office/officeart/2005/8/layout/bProcess2#1"/>
    <dgm:cxn modelId="{3BAC29BD-7909-43AB-93D0-ACE6A21CDDBF}" type="presParOf" srcId="{F66CFAFE-C36E-425D-B92C-4DB59B9AACA5}" destId="{FFD551A8-A247-4E8A-9DA1-E6A7470BF9D4}" srcOrd="5" destOrd="0" presId="urn:microsoft.com/office/officeart/2005/8/layout/bProcess2#1"/>
    <dgm:cxn modelId="{103F7E55-A79B-4A8B-BBC8-6539A7BFF081}" type="presParOf" srcId="{F66CFAFE-C36E-425D-B92C-4DB59B9AACA5}" destId="{29FD629F-119E-4F29-B258-8C2BCEB575F4}" srcOrd="6" destOrd="0" presId="urn:microsoft.com/office/officeart/2005/8/layout/bProcess2#1"/>
    <dgm:cxn modelId="{BBE1D7B0-4D3B-43C0-8291-9B530E3FD09A}" type="presParOf" srcId="{29FD629F-119E-4F29-B258-8C2BCEB575F4}" destId="{FD0981E0-5AC3-446E-BB2B-A5989D5C1295}" srcOrd="0" destOrd="0" presId="urn:microsoft.com/office/officeart/2005/8/layout/bProcess2#1"/>
    <dgm:cxn modelId="{15059375-6318-474E-80B0-1B9A251F195E}" type="presParOf" srcId="{29FD629F-119E-4F29-B258-8C2BCEB575F4}" destId="{65A909DF-49A2-44E4-B200-9FBCF4739089}" srcOrd="1" destOrd="0" presId="urn:microsoft.com/office/officeart/2005/8/layout/bProcess2#1"/>
    <dgm:cxn modelId="{7ACC3DD2-ABC3-45F3-BE5E-B1477CEFF138}" type="presParOf" srcId="{F66CFAFE-C36E-425D-B92C-4DB59B9AACA5}" destId="{AB163528-C663-422E-92B3-7CC7A25E9000}" srcOrd="7" destOrd="0" presId="urn:microsoft.com/office/officeart/2005/8/layout/bProcess2#1"/>
    <dgm:cxn modelId="{306019C3-662A-4780-BA38-B326180650B5}" type="presParOf" srcId="{F66CFAFE-C36E-425D-B92C-4DB59B9AACA5}" destId="{5C18F2C1-12E6-4F1C-9A60-0EE466028C59}" srcOrd="8" destOrd="0" presId="urn:microsoft.com/office/officeart/2005/8/layout/bProcess2#1"/>
    <dgm:cxn modelId="{72D3A77A-2EE4-4DF7-9261-3C61EC4664FE}" type="presParOf" srcId="{5C18F2C1-12E6-4F1C-9A60-0EE466028C59}" destId="{C84FC76C-B2D8-4CC8-9290-8C0BF948045F}" srcOrd="0" destOrd="0" presId="urn:microsoft.com/office/officeart/2005/8/layout/bProcess2#1"/>
    <dgm:cxn modelId="{54C39B36-AAD0-46F0-BFC9-0E90923EEB25}" type="presParOf" srcId="{5C18F2C1-12E6-4F1C-9A60-0EE466028C59}" destId="{562A0F93-94A7-4DAE-A9AC-4D070BE4CB54}" srcOrd="1" destOrd="0" presId="urn:microsoft.com/office/officeart/2005/8/layout/bProcess2#1"/>
    <dgm:cxn modelId="{A779DA9C-F0B6-45C2-8180-224447E9D143}" type="presParOf" srcId="{F66CFAFE-C36E-425D-B92C-4DB59B9AACA5}" destId="{1FEA0F45-85C7-4B3A-A067-2287A0A53A8E}" srcOrd="9" destOrd="0" presId="urn:microsoft.com/office/officeart/2005/8/layout/bProcess2#1"/>
    <dgm:cxn modelId="{567786B8-354B-48D7-BFBB-81D53E1D9BEC}" type="presParOf" srcId="{F66CFAFE-C36E-425D-B92C-4DB59B9AACA5}" destId="{D5FF3C7E-78FA-4443-83E2-EE57507F42B1}" srcOrd="10" destOrd="0" presId="urn:microsoft.com/office/officeart/2005/8/layout/bProcess2#1"/>
    <dgm:cxn modelId="{6DBC1734-9925-4A3D-8306-5E3304B43458}" type="presParOf" srcId="{D5FF3C7E-78FA-4443-83E2-EE57507F42B1}" destId="{0857BE44-5703-4692-B42E-35D900ACD157}" srcOrd="0" destOrd="0" presId="urn:microsoft.com/office/officeart/2005/8/layout/bProcess2#1"/>
    <dgm:cxn modelId="{11B6CFAA-CBB0-48C8-996A-6D85C4E31D6F}" type="presParOf" srcId="{D5FF3C7E-78FA-4443-83E2-EE57507F42B1}" destId="{304BFF81-40B4-4CF8-B8FB-7C15C669914A}" srcOrd="1" destOrd="0" presId="urn:microsoft.com/office/officeart/2005/8/layout/bProcess2#1"/>
    <dgm:cxn modelId="{9A116614-8344-4398-AA90-8F7E0C2D25F8}" type="presParOf" srcId="{F66CFAFE-C36E-425D-B92C-4DB59B9AACA5}" destId="{BF63BB45-4646-4CF9-B587-EFE8F85EDA3D}" srcOrd="11" destOrd="0" presId="urn:microsoft.com/office/officeart/2005/8/layout/bProcess2#1"/>
    <dgm:cxn modelId="{EB1445C8-C1EF-48B6-9FC8-E2BB00D7A904}" type="presParOf" srcId="{F66CFAFE-C36E-425D-B92C-4DB59B9AACA5}" destId="{E1190681-04EA-4545-9372-9E9DEAB8C289}" srcOrd="12" destOrd="0" presId="urn:microsoft.com/office/officeart/2005/8/layout/bProcess2#1"/>
    <dgm:cxn modelId="{324A42B4-1724-498D-A29A-77D72C6C041D}" type="presParOf" srcId="{E1190681-04EA-4545-9372-9E9DEAB8C289}" destId="{D804228D-A33C-44DB-9785-5BD12DDA0D10}" srcOrd="0" destOrd="0" presId="urn:microsoft.com/office/officeart/2005/8/layout/bProcess2#1"/>
    <dgm:cxn modelId="{6FFE6C5F-5D85-47D6-B29A-6C13B0537FEB}" type="presParOf" srcId="{E1190681-04EA-4545-9372-9E9DEAB8C289}" destId="{D383F2D5-98F6-40A4-8F5E-E2F0EC6A70A8}" srcOrd="1" destOrd="0" presId="urn:microsoft.com/office/officeart/2005/8/layout/bProcess2#1"/>
    <dgm:cxn modelId="{F2335826-E0DD-4248-B109-DC3669347F05}" type="presParOf" srcId="{F66CFAFE-C36E-425D-B92C-4DB59B9AACA5}" destId="{DA63507D-A735-40C9-83D7-66CCE5D482D4}" srcOrd="13" destOrd="0" presId="urn:microsoft.com/office/officeart/2005/8/layout/bProcess2#1"/>
    <dgm:cxn modelId="{83429D31-1556-4544-ABE2-69A78A71FBDF}" type="presParOf" srcId="{F66CFAFE-C36E-425D-B92C-4DB59B9AACA5}" destId="{0EE8228B-9F2D-4B10-A62F-02932587C374}" srcOrd="14" destOrd="0" presId="urn:microsoft.com/office/officeart/2005/8/layout/bProcess2#1"/>
    <dgm:cxn modelId="{F991598D-1C1A-4D00-9895-D21775337B5D}" type="presParOf" srcId="{0EE8228B-9F2D-4B10-A62F-02932587C374}" destId="{F47A98FB-F584-4EC0-AE99-86B2A9818E32}" srcOrd="0" destOrd="0" presId="urn:microsoft.com/office/officeart/2005/8/layout/bProcess2#1"/>
    <dgm:cxn modelId="{B77EAF26-1CEA-4B05-95C3-E61E6004A8A5}" type="presParOf" srcId="{0EE8228B-9F2D-4B10-A62F-02932587C374}" destId="{6AFB783A-B0CD-4832-9150-5595000E0930}" srcOrd="1" destOrd="0" presId="urn:microsoft.com/office/officeart/2005/8/layout/bProcess2#1"/>
    <dgm:cxn modelId="{CFC6868B-63A5-4543-BC3D-50016E3AA10C}" type="presParOf" srcId="{F66CFAFE-C36E-425D-B92C-4DB59B9AACA5}" destId="{CB1E9325-8AD8-46A1-A605-73C3C70CE7DF}" srcOrd="15" destOrd="0" presId="urn:microsoft.com/office/officeart/2005/8/layout/bProcess2#1"/>
    <dgm:cxn modelId="{974B582F-0B57-4DAF-BA63-7C4596BFF566}" type="presParOf" srcId="{F66CFAFE-C36E-425D-B92C-4DB59B9AACA5}" destId="{2CC900F4-4028-457D-8F8F-0A381615FA25}" srcOrd="16" destOrd="0" presId="urn:microsoft.com/office/officeart/2005/8/layout/bProcess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4D4053-7B9A-4A39-8A2C-CCFF17A66C4E}" type="doc">
      <dgm:prSet loTypeId="urn:microsoft.com/office/officeart/2005/8/layout/cycle4#1" loCatId="cycle" qsTypeId="urn:microsoft.com/office/officeart/2005/8/quickstyle/simple1#4" qsCatId="simple" csTypeId="urn:microsoft.com/office/officeart/2005/8/colors/colorful1#4" csCatId="colorful" phldr="1"/>
      <dgm:spPr/>
      <dgm:t>
        <a:bodyPr/>
        <a:lstStyle/>
        <a:p>
          <a:endParaRPr lang="id-ID"/>
        </a:p>
      </dgm:t>
    </dgm:pt>
    <dgm:pt modelId="{7526519D-7A5F-46CB-9244-F6E650C983A8}">
      <dgm:prSet phldrT="[Text]" custT="1"/>
      <dgm:spPr>
        <a:solidFill>
          <a:schemeClr val="accent1"/>
        </a:solidFill>
        <a:ln>
          <a:noFill/>
        </a:ln>
      </dgm:spPr>
      <dgm:t>
        <a:bodyPr/>
        <a:lstStyle/>
        <a:p>
          <a:r>
            <a:rPr lang="id-ID" sz="3200" b="0" dirty="0" smtClean="0">
              <a:solidFill>
                <a:schemeClr val="bg1"/>
              </a:solidFill>
              <a:latin typeface="FontAwesome" pitchFamily="2" charset="0"/>
            </a:rPr>
            <a:t></a:t>
          </a:r>
          <a:endParaRPr lang="id-ID" sz="3200" b="0" dirty="0">
            <a:solidFill>
              <a:schemeClr val="bg1"/>
            </a:solidFill>
          </a:endParaRPr>
        </a:p>
      </dgm:t>
    </dgm:pt>
    <dgm:pt modelId="{991FD783-AC95-4477-AB96-98FAC4BBDB2B}" type="parTrans" cxnId="{001CF697-5CB6-4C4A-A8E3-28D2633D99E3}">
      <dgm:prSet/>
      <dgm:spPr/>
      <dgm:t>
        <a:bodyPr/>
        <a:lstStyle/>
        <a:p>
          <a:endParaRPr lang="id-ID"/>
        </a:p>
      </dgm:t>
    </dgm:pt>
    <dgm:pt modelId="{672A54C6-8019-4C25-8CD4-1E5462498975}" type="sibTrans" cxnId="{001CF697-5CB6-4C4A-A8E3-28D2633D99E3}">
      <dgm:prSet/>
      <dgm:spPr/>
      <dgm:t>
        <a:bodyPr/>
        <a:lstStyle/>
        <a:p>
          <a:endParaRPr lang="id-ID"/>
        </a:p>
      </dgm:t>
    </dgm:pt>
    <dgm:pt modelId="{55625737-B741-4394-AF74-02E640BA4EAB}">
      <dgm:prSet phldrT="[Text]" custT="1"/>
      <dgm:spPr>
        <a:solidFill>
          <a:schemeClr val="accent4"/>
        </a:solidFill>
        <a:ln>
          <a:noFill/>
        </a:ln>
      </dgm:spPr>
      <dgm:t>
        <a:bodyPr/>
        <a:lstStyle/>
        <a:p>
          <a:r>
            <a:rPr lang="id-ID" sz="3200" i="0" dirty="0" smtClean="0">
              <a:solidFill>
                <a:schemeClr val="bg1"/>
              </a:solidFill>
              <a:latin typeface="FontAwesome" pitchFamily="2" charset="0"/>
            </a:rPr>
            <a:t></a:t>
          </a:r>
          <a:endParaRPr lang="id-ID" sz="3200" dirty="0">
            <a:solidFill>
              <a:schemeClr val="bg1"/>
            </a:solidFill>
          </a:endParaRPr>
        </a:p>
      </dgm:t>
    </dgm:pt>
    <dgm:pt modelId="{743FE34E-29D5-422C-A973-720325E26F89}" type="parTrans" cxnId="{A0F744DB-DCD7-48E7-9BF9-C4AB07B71D90}">
      <dgm:prSet/>
      <dgm:spPr/>
      <dgm:t>
        <a:bodyPr/>
        <a:lstStyle/>
        <a:p>
          <a:endParaRPr lang="id-ID"/>
        </a:p>
      </dgm:t>
    </dgm:pt>
    <dgm:pt modelId="{92C346D1-C584-4901-97A3-3EB13B0F0516}" type="sibTrans" cxnId="{A0F744DB-DCD7-48E7-9BF9-C4AB07B71D90}">
      <dgm:prSet/>
      <dgm:spPr/>
      <dgm:t>
        <a:bodyPr/>
        <a:lstStyle/>
        <a:p>
          <a:endParaRPr lang="id-ID"/>
        </a:p>
      </dgm:t>
    </dgm:pt>
    <dgm:pt modelId="{F452B08A-5044-4180-BCB6-6F71EA945A26}">
      <dgm:prSet phldrT="[Text]" custT="1"/>
      <dgm:spPr>
        <a:solidFill>
          <a:schemeClr val="bg1">
            <a:alpha val="90000"/>
          </a:schemeClr>
        </a:solidFill>
        <a:ln w="22225">
          <a:solidFill>
            <a:schemeClr val="bg1">
              <a:lumMod val="75000"/>
            </a:schemeClr>
          </a:solidFill>
        </a:ln>
      </dgm:spPr>
      <dgm:t>
        <a:bodyPr/>
        <a:lstStyle/>
        <a:p>
          <a:pPr algn="l"/>
          <a:r>
            <a:rPr lang="id-ID" sz="1600" b="1" dirty="0" smtClean="0">
              <a:solidFill>
                <a:schemeClr val="tx2"/>
              </a:solidFill>
            </a:rPr>
            <a:t>Video</a:t>
          </a:r>
          <a:endParaRPr lang="id-ID" sz="1600" b="1" dirty="0">
            <a:solidFill>
              <a:schemeClr val="tx2"/>
            </a:solidFill>
          </a:endParaRPr>
        </a:p>
      </dgm:t>
    </dgm:pt>
    <dgm:pt modelId="{596C99AE-7DBC-4F70-B7BF-0EE84782CD42}" type="parTrans" cxnId="{47B3448B-A1B4-4E94-94EF-6B1840374607}">
      <dgm:prSet/>
      <dgm:spPr/>
      <dgm:t>
        <a:bodyPr/>
        <a:lstStyle/>
        <a:p>
          <a:endParaRPr lang="id-ID"/>
        </a:p>
      </dgm:t>
    </dgm:pt>
    <dgm:pt modelId="{DE085AD6-2CB5-4374-9AA8-3D0A5DA026D4}" type="sibTrans" cxnId="{47B3448B-A1B4-4E94-94EF-6B1840374607}">
      <dgm:prSet/>
      <dgm:spPr/>
      <dgm:t>
        <a:bodyPr/>
        <a:lstStyle/>
        <a:p>
          <a:endParaRPr lang="id-ID"/>
        </a:p>
      </dgm:t>
    </dgm:pt>
    <dgm:pt modelId="{FCC9BE6A-9982-40E9-9410-C3449B757682}">
      <dgm:prSet phldrT="[Text]" custT="1"/>
      <dgm:spPr>
        <a:solidFill>
          <a:schemeClr val="accent3"/>
        </a:solidFill>
        <a:ln>
          <a:noFill/>
        </a:ln>
      </dgm:spPr>
      <dgm:t>
        <a:bodyPr/>
        <a:lstStyle/>
        <a:p>
          <a:r>
            <a:rPr lang="id-ID" sz="3200" i="0" dirty="0" smtClean="0">
              <a:solidFill>
                <a:schemeClr val="bg1"/>
              </a:solidFill>
              <a:latin typeface="FontAwesome" pitchFamily="2" charset="0"/>
            </a:rPr>
            <a:t></a:t>
          </a:r>
          <a:endParaRPr lang="id-ID" sz="3200" dirty="0">
            <a:solidFill>
              <a:schemeClr val="bg1"/>
            </a:solidFill>
          </a:endParaRPr>
        </a:p>
      </dgm:t>
    </dgm:pt>
    <dgm:pt modelId="{64F8AEFE-932E-4C48-B0FA-08BE0E679A82}" type="parTrans" cxnId="{9718C691-6E39-47D5-8056-EE31FF489EFA}">
      <dgm:prSet/>
      <dgm:spPr/>
      <dgm:t>
        <a:bodyPr/>
        <a:lstStyle/>
        <a:p>
          <a:endParaRPr lang="id-ID"/>
        </a:p>
      </dgm:t>
    </dgm:pt>
    <dgm:pt modelId="{CF055B1F-4E66-4BEF-9B6D-8CD3822759E6}" type="sibTrans" cxnId="{9718C691-6E39-47D5-8056-EE31FF489EFA}">
      <dgm:prSet/>
      <dgm:spPr/>
      <dgm:t>
        <a:bodyPr/>
        <a:lstStyle/>
        <a:p>
          <a:endParaRPr lang="id-ID"/>
        </a:p>
      </dgm:t>
    </dgm:pt>
    <dgm:pt modelId="{E0A4129B-778E-4838-8582-0BEB5EE80528}">
      <dgm:prSet phldrT="[Text]" custT="1"/>
      <dgm:spPr>
        <a:solidFill>
          <a:schemeClr val="bg1">
            <a:alpha val="90000"/>
          </a:schemeClr>
        </a:solidFill>
        <a:ln w="22225">
          <a:solidFill>
            <a:schemeClr val="bg1">
              <a:lumMod val="75000"/>
            </a:schemeClr>
          </a:solidFill>
        </a:ln>
      </dgm:spPr>
      <dgm:t>
        <a:bodyPr/>
        <a:lstStyle/>
        <a:p>
          <a:pPr algn="l"/>
          <a:r>
            <a:rPr lang="id-ID" sz="1600" b="1" dirty="0" smtClean="0">
              <a:solidFill>
                <a:schemeClr val="tx2"/>
              </a:solidFill>
            </a:rPr>
            <a:t>Audio</a:t>
          </a:r>
          <a:endParaRPr lang="id-ID" sz="1600" b="1" dirty="0">
            <a:solidFill>
              <a:schemeClr val="tx2"/>
            </a:solidFill>
          </a:endParaRPr>
        </a:p>
      </dgm:t>
    </dgm:pt>
    <dgm:pt modelId="{1072D1C5-540F-449E-A9F1-B97D693C644E}" type="parTrans" cxnId="{B1D44BBD-9B16-4410-B721-84E2A73949C1}">
      <dgm:prSet/>
      <dgm:spPr/>
      <dgm:t>
        <a:bodyPr/>
        <a:lstStyle/>
        <a:p>
          <a:endParaRPr lang="id-ID"/>
        </a:p>
      </dgm:t>
    </dgm:pt>
    <dgm:pt modelId="{7BE45101-F336-4B18-91D1-522E231849BF}" type="sibTrans" cxnId="{B1D44BBD-9B16-4410-B721-84E2A73949C1}">
      <dgm:prSet/>
      <dgm:spPr/>
      <dgm:t>
        <a:bodyPr/>
        <a:lstStyle/>
        <a:p>
          <a:endParaRPr lang="id-ID"/>
        </a:p>
      </dgm:t>
    </dgm:pt>
    <dgm:pt modelId="{8D16DB8B-DD08-4A36-B388-8D3345E9F7B3}">
      <dgm:prSet phldrT="[Text]" custT="1"/>
      <dgm:spPr>
        <a:solidFill>
          <a:schemeClr val="accent2"/>
        </a:solidFill>
        <a:ln>
          <a:noFill/>
        </a:ln>
      </dgm:spPr>
      <dgm:t>
        <a:bodyPr/>
        <a:lstStyle/>
        <a:p>
          <a:r>
            <a:rPr lang="id-ID" sz="3200" i="0" dirty="0" smtClean="0">
              <a:solidFill>
                <a:schemeClr val="bg1"/>
              </a:solidFill>
              <a:latin typeface="FontAwesome" pitchFamily="2" charset="0"/>
            </a:rPr>
            <a:t></a:t>
          </a:r>
          <a:endParaRPr lang="id-ID" sz="3200" dirty="0">
            <a:solidFill>
              <a:schemeClr val="bg1"/>
            </a:solidFill>
          </a:endParaRPr>
        </a:p>
      </dgm:t>
    </dgm:pt>
    <dgm:pt modelId="{7F54B573-54BF-41AF-B206-A84B95B2C723}" type="parTrans" cxnId="{D1E2B8EB-2DE9-4BE4-92B9-B80572991576}">
      <dgm:prSet/>
      <dgm:spPr/>
      <dgm:t>
        <a:bodyPr/>
        <a:lstStyle/>
        <a:p>
          <a:endParaRPr lang="id-ID"/>
        </a:p>
      </dgm:t>
    </dgm:pt>
    <dgm:pt modelId="{70052BEA-2034-4477-8682-D4CB63040543}" type="sibTrans" cxnId="{D1E2B8EB-2DE9-4BE4-92B9-B80572991576}">
      <dgm:prSet/>
      <dgm:spPr/>
      <dgm:t>
        <a:bodyPr/>
        <a:lstStyle/>
        <a:p>
          <a:endParaRPr lang="id-ID"/>
        </a:p>
      </dgm:t>
    </dgm:pt>
    <dgm:pt modelId="{76B4DC7B-373A-4824-A632-DC06322A10F1}">
      <dgm:prSet phldrT="[Text]" custT="1"/>
      <dgm:spPr>
        <a:solidFill>
          <a:schemeClr val="bg1">
            <a:alpha val="90000"/>
          </a:schemeClr>
        </a:solidFill>
        <a:ln w="22225">
          <a:solidFill>
            <a:schemeClr val="bg1">
              <a:lumMod val="75000"/>
            </a:schemeClr>
          </a:solidFill>
        </a:ln>
      </dgm:spPr>
      <dgm:t>
        <a:bodyPr/>
        <a:lstStyle/>
        <a:p>
          <a:pPr algn="r"/>
          <a:r>
            <a:rPr lang="id-ID" sz="1600" b="1" dirty="0" smtClean="0">
              <a:solidFill>
                <a:schemeClr val="tx2"/>
              </a:solidFill>
            </a:rPr>
            <a:t>Photo</a:t>
          </a:r>
          <a:endParaRPr lang="id-ID" sz="1600" b="1" dirty="0">
            <a:solidFill>
              <a:schemeClr val="tx2"/>
            </a:solidFill>
          </a:endParaRPr>
        </a:p>
      </dgm:t>
    </dgm:pt>
    <dgm:pt modelId="{9CEB7FE7-D946-4D33-924F-2785F4DB0ABD}" type="parTrans" cxnId="{06649434-6016-48DD-8D4B-A847EB482BA3}">
      <dgm:prSet/>
      <dgm:spPr/>
      <dgm:t>
        <a:bodyPr/>
        <a:lstStyle/>
        <a:p>
          <a:endParaRPr lang="id-ID"/>
        </a:p>
      </dgm:t>
    </dgm:pt>
    <dgm:pt modelId="{0AFDA1FB-CC3B-40DA-81CF-DDC9D96DE5B1}" type="sibTrans" cxnId="{06649434-6016-48DD-8D4B-A847EB482BA3}">
      <dgm:prSet/>
      <dgm:spPr/>
      <dgm:t>
        <a:bodyPr/>
        <a:lstStyle/>
        <a:p>
          <a:endParaRPr lang="id-ID"/>
        </a:p>
      </dgm:t>
    </dgm:pt>
    <dgm:pt modelId="{D8148DA0-56F4-41A2-9F72-4F194F1286C5}">
      <dgm:prSet phldrT="[Text]" custT="1"/>
      <dgm:spPr>
        <a:solidFill>
          <a:schemeClr val="bg1">
            <a:alpha val="90000"/>
          </a:schemeClr>
        </a:solidFill>
        <a:ln w="22225">
          <a:solidFill>
            <a:schemeClr val="bg1">
              <a:lumMod val="75000"/>
            </a:schemeClr>
          </a:solidFill>
        </a:ln>
      </dgm:spPr>
      <dgm:t>
        <a:bodyPr/>
        <a:lstStyle/>
        <a:p>
          <a:pPr algn="r"/>
          <a:r>
            <a:rPr lang="id-ID" sz="1600" b="1" dirty="0" smtClean="0">
              <a:solidFill>
                <a:schemeClr val="tx2"/>
              </a:solidFill>
            </a:rPr>
            <a:t>Design</a:t>
          </a:r>
          <a:endParaRPr lang="id-ID" sz="1600" b="1" dirty="0">
            <a:solidFill>
              <a:schemeClr val="tx2"/>
            </a:solidFill>
          </a:endParaRPr>
        </a:p>
      </dgm:t>
    </dgm:pt>
    <dgm:pt modelId="{899855AB-6211-4004-9156-731C961ADC0C}" type="parTrans" cxnId="{D46293B2-CBEF-4FB0-A914-F1D90E46B149}">
      <dgm:prSet/>
      <dgm:spPr/>
      <dgm:t>
        <a:bodyPr/>
        <a:lstStyle/>
        <a:p>
          <a:endParaRPr lang="id-ID"/>
        </a:p>
      </dgm:t>
    </dgm:pt>
    <dgm:pt modelId="{A16B2A2A-B353-4E75-A50D-5D009BD99884}" type="sibTrans" cxnId="{D46293B2-CBEF-4FB0-A914-F1D90E46B149}">
      <dgm:prSet/>
      <dgm:spPr/>
      <dgm:t>
        <a:bodyPr/>
        <a:lstStyle/>
        <a:p>
          <a:endParaRPr lang="id-ID"/>
        </a:p>
      </dgm:t>
    </dgm:pt>
    <dgm:pt modelId="{E2799E87-BA3C-4DF6-A87D-258D0FE50179}" type="pres">
      <dgm:prSet presAssocID="{974D4053-7B9A-4A39-8A2C-CCFF17A66C4E}" presName="cycleMatrixDiagram" presStyleCnt="0">
        <dgm:presLayoutVars>
          <dgm:chMax val="1"/>
          <dgm:dir/>
          <dgm:animLvl val="lvl"/>
          <dgm:resizeHandles val="exact"/>
        </dgm:presLayoutVars>
      </dgm:prSet>
      <dgm:spPr/>
      <dgm:t>
        <a:bodyPr/>
        <a:lstStyle/>
        <a:p>
          <a:endParaRPr lang="id-ID"/>
        </a:p>
      </dgm:t>
    </dgm:pt>
    <dgm:pt modelId="{2C77BE67-C329-4C8A-9F35-0EA5701AC2BC}" type="pres">
      <dgm:prSet presAssocID="{974D4053-7B9A-4A39-8A2C-CCFF17A66C4E}" presName="children" presStyleCnt="0"/>
      <dgm:spPr/>
    </dgm:pt>
    <dgm:pt modelId="{3551BF6E-C2DA-4188-8F68-CFF5512F6D2A}" type="pres">
      <dgm:prSet presAssocID="{974D4053-7B9A-4A39-8A2C-CCFF17A66C4E}" presName="child1group" presStyleCnt="0"/>
      <dgm:spPr/>
    </dgm:pt>
    <dgm:pt modelId="{D5237E85-8BD9-413B-A68F-C0F105BD8CBC}" type="pres">
      <dgm:prSet presAssocID="{974D4053-7B9A-4A39-8A2C-CCFF17A66C4E}" presName="child1" presStyleLbl="bgAcc1" presStyleIdx="0" presStyleCnt="4" custScaleY="50827"/>
      <dgm:spPr>
        <a:prstGeom prst="flowChartTerminator">
          <a:avLst/>
        </a:prstGeom>
      </dgm:spPr>
      <dgm:t>
        <a:bodyPr/>
        <a:lstStyle/>
        <a:p>
          <a:endParaRPr lang="id-ID"/>
        </a:p>
      </dgm:t>
    </dgm:pt>
    <dgm:pt modelId="{3AE0946D-98CD-4405-AF07-72C8293445A3}" type="pres">
      <dgm:prSet presAssocID="{974D4053-7B9A-4A39-8A2C-CCFF17A66C4E}" presName="child1Text" presStyleLbl="bgAcc1" presStyleIdx="0" presStyleCnt="4">
        <dgm:presLayoutVars>
          <dgm:bulletEnabled val="1"/>
        </dgm:presLayoutVars>
      </dgm:prSet>
      <dgm:spPr/>
      <dgm:t>
        <a:bodyPr/>
        <a:lstStyle/>
        <a:p>
          <a:endParaRPr lang="id-ID"/>
        </a:p>
      </dgm:t>
    </dgm:pt>
    <dgm:pt modelId="{64AFF983-6337-41C8-BBF7-B61CB4C33679}" type="pres">
      <dgm:prSet presAssocID="{974D4053-7B9A-4A39-8A2C-CCFF17A66C4E}" presName="child2group" presStyleCnt="0"/>
      <dgm:spPr/>
    </dgm:pt>
    <dgm:pt modelId="{63D9BE72-CD8F-4299-A60A-16773D813D28}" type="pres">
      <dgm:prSet presAssocID="{974D4053-7B9A-4A39-8A2C-CCFF17A66C4E}" presName="child2" presStyleLbl="bgAcc1" presStyleIdx="1" presStyleCnt="4" custScaleY="50827"/>
      <dgm:spPr>
        <a:prstGeom prst="flowChartTerminator">
          <a:avLst/>
        </a:prstGeom>
      </dgm:spPr>
      <dgm:t>
        <a:bodyPr/>
        <a:lstStyle/>
        <a:p>
          <a:endParaRPr lang="id-ID"/>
        </a:p>
      </dgm:t>
    </dgm:pt>
    <dgm:pt modelId="{BDF259C5-7D2E-496B-9E88-E57CAC3C1BE9}" type="pres">
      <dgm:prSet presAssocID="{974D4053-7B9A-4A39-8A2C-CCFF17A66C4E}" presName="child2Text" presStyleLbl="bgAcc1" presStyleIdx="1" presStyleCnt="4">
        <dgm:presLayoutVars>
          <dgm:bulletEnabled val="1"/>
        </dgm:presLayoutVars>
      </dgm:prSet>
      <dgm:spPr/>
      <dgm:t>
        <a:bodyPr/>
        <a:lstStyle/>
        <a:p>
          <a:endParaRPr lang="id-ID"/>
        </a:p>
      </dgm:t>
    </dgm:pt>
    <dgm:pt modelId="{3E6EBBA8-1161-4770-83ED-6E25F54CC3B6}" type="pres">
      <dgm:prSet presAssocID="{974D4053-7B9A-4A39-8A2C-CCFF17A66C4E}" presName="child3group" presStyleCnt="0"/>
      <dgm:spPr/>
    </dgm:pt>
    <dgm:pt modelId="{0732C451-80E8-4606-A724-1B33A6BBFA6E}" type="pres">
      <dgm:prSet presAssocID="{974D4053-7B9A-4A39-8A2C-CCFF17A66C4E}" presName="child3" presStyleLbl="bgAcc1" presStyleIdx="2" presStyleCnt="4" custScaleY="48191"/>
      <dgm:spPr>
        <a:prstGeom prst="flowChartTerminator">
          <a:avLst/>
        </a:prstGeom>
      </dgm:spPr>
      <dgm:t>
        <a:bodyPr/>
        <a:lstStyle/>
        <a:p>
          <a:endParaRPr lang="id-ID"/>
        </a:p>
      </dgm:t>
    </dgm:pt>
    <dgm:pt modelId="{8C2054C5-2DF2-4387-ACDC-174935DA9E3B}" type="pres">
      <dgm:prSet presAssocID="{974D4053-7B9A-4A39-8A2C-CCFF17A66C4E}" presName="child3Text" presStyleLbl="bgAcc1" presStyleIdx="2" presStyleCnt="4">
        <dgm:presLayoutVars>
          <dgm:bulletEnabled val="1"/>
        </dgm:presLayoutVars>
      </dgm:prSet>
      <dgm:spPr/>
      <dgm:t>
        <a:bodyPr/>
        <a:lstStyle/>
        <a:p>
          <a:endParaRPr lang="id-ID"/>
        </a:p>
      </dgm:t>
    </dgm:pt>
    <dgm:pt modelId="{149C3C1D-13B9-4F46-8F54-072205329D80}" type="pres">
      <dgm:prSet presAssocID="{974D4053-7B9A-4A39-8A2C-CCFF17A66C4E}" presName="child4group" presStyleCnt="0"/>
      <dgm:spPr/>
    </dgm:pt>
    <dgm:pt modelId="{1D49C580-0CBD-43AF-98E3-BFE2D8FC9B8B}" type="pres">
      <dgm:prSet presAssocID="{974D4053-7B9A-4A39-8A2C-CCFF17A66C4E}" presName="child4" presStyleLbl="bgAcc1" presStyleIdx="3" presStyleCnt="4" custScaleY="48191"/>
      <dgm:spPr>
        <a:prstGeom prst="flowChartTerminator">
          <a:avLst/>
        </a:prstGeom>
      </dgm:spPr>
      <dgm:t>
        <a:bodyPr/>
        <a:lstStyle/>
        <a:p>
          <a:endParaRPr lang="id-ID"/>
        </a:p>
      </dgm:t>
    </dgm:pt>
    <dgm:pt modelId="{46DA0B5A-0DF1-4DE1-B33A-6CB8291F0A14}" type="pres">
      <dgm:prSet presAssocID="{974D4053-7B9A-4A39-8A2C-CCFF17A66C4E}" presName="child4Text" presStyleLbl="bgAcc1" presStyleIdx="3" presStyleCnt="4">
        <dgm:presLayoutVars>
          <dgm:bulletEnabled val="1"/>
        </dgm:presLayoutVars>
      </dgm:prSet>
      <dgm:spPr/>
      <dgm:t>
        <a:bodyPr/>
        <a:lstStyle/>
        <a:p>
          <a:endParaRPr lang="id-ID"/>
        </a:p>
      </dgm:t>
    </dgm:pt>
    <dgm:pt modelId="{CE93B38B-92BF-4724-8EFE-026789D9C8C7}" type="pres">
      <dgm:prSet presAssocID="{974D4053-7B9A-4A39-8A2C-CCFF17A66C4E}" presName="childPlaceholder" presStyleCnt="0"/>
      <dgm:spPr/>
    </dgm:pt>
    <dgm:pt modelId="{D732C549-E8C2-4699-85A3-B696639D2F65}" type="pres">
      <dgm:prSet presAssocID="{974D4053-7B9A-4A39-8A2C-CCFF17A66C4E}" presName="circle" presStyleCnt="0"/>
      <dgm:spPr/>
    </dgm:pt>
    <dgm:pt modelId="{BE626A2E-B3E2-4B01-B505-7CD63FE70981}" type="pres">
      <dgm:prSet presAssocID="{974D4053-7B9A-4A39-8A2C-CCFF17A66C4E}" presName="quadrant1" presStyleLbl="node1" presStyleIdx="0" presStyleCnt="4">
        <dgm:presLayoutVars>
          <dgm:chMax val="1"/>
          <dgm:bulletEnabled val="1"/>
        </dgm:presLayoutVars>
      </dgm:prSet>
      <dgm:spPr/>
      <dgm:t>
        <a:bodyPr/>
        <a:lstStyle/>
        <a:p>
          <a:endParaRPr lang="id-ID"/>
        </a:p>
      </dgm:t>
    </dgm:pt>
    <dgm:pt modelId="{A38B583D-FF3A-43E7-8D06-8A1A848B01FE}" type="pres">
      <dgm:prSet presAssocID="{974D4053-7B9A-4A39-8A2C-CCFF17A66C4E}" presName="quadrant2" presStyleLbl="node1" presStyleIdx="1" presStyleCnt="4">
        <dgm:presLayoutVars>
          <dgm:chMax val="1"/>
          <dgm:bulletEnabled val="1"/>
        </dgm:presLayoutVars>
      </dgm:prSet>
      <dgm:spPr/>
      <dgm:t>
        <a:bodyPr/>
        <a:lstStyle/>
        <a:p>
          <a:endParaRPr lang="id-ID"/>
        </a:p>
      </dgm:t>
    </dgm:pt>
    <dgm:pt modelId="{ED927622-3E27-4E57-9885-B553E1C71BD7}" type="pres">
      <dgm:prSet presAssocID="{974D4053-7B9A-4A39-8A2C-CCFF17A66C4E}" presName="quadrant3" presStyleLbl="node1" presStyleIdx="2" presStyleCnt="4" custLinFactNeighborY="0">
        <dgm:presLayoutVars>
          <dgm:chMax val="1"/>
          <dgm:bulletEnabled val="1"/>
        </dgm:presLayoutVars>
      </dgm:prSet>
      <dgm:spPr/>
      <dgm:t>
        <a:bodyPr/>
        <a:lstStyle/>
        <a:p>
          <a:endParaRPr lang="id-ID"/>
        </a:p>
      </dgm:t>
    </dgm:pt>
    <dgm:pt modelId="{96A55F0A-9306-449F-B3E4-05D8409F149B}" type="pres">
      <dgm:prSet presAssocID="{974D4053-7B9A-4A39-8A2C-CCFF17A66C4E}" presName="quadrant4" presStyleLbl="node1" presStyleIdx="3" presStyleCnt="4" custLinFactNeighborY="0">
        <dgm:presLayoutVars>
          <dgm:chMax val="1"/>
          <dgm:bulletEnabled val="1"/>
        </dgm:presLayoutVars>
      </dgm:prSet>
      <dgm:spPr/>
      <dgm:t>
        <a:bodyPr/>
        <a:lstStyle/>
        <a:p>
          <a:endParaRPr lang="id-ID"/>
        </a:p>
      </dgm:t>
    </dgm:pt>
    <dgm:pt modelId="{F4A4449C-3FC4-483D-83CA-CC526CCF086F}" type="pres">
      <dgm:prSet presAssocID="{974D4053-7B9A-4A39-8A2C-CCFF17A66C4E}" presName="quadrantPlaceholder" presStyleCnt="0"/>
      <dgm:spPr/>
    </dgm:pt>
    <dgm:pt modelId="{63FBE793-236A-450A-9C78-A5DEEF71684C}" type="pres">
      <dgm:prSet presAssocID="{974D4053-7B9A-4A39-8A2C-CCFF17A66C4E}" presName="center1" presStyleLbl="fgShp" presStyleIdx="0" presStyleCnt="2" custLinFactNeighborY="11976"/>
      <dgm:spPr>
        <a:prstGeom prst="blockArc">
          <a:avLst/>
        </a:prstGeom>
        <a:solidFill>
          <a:schemeClr val="bg1"/>
        </a:solidFill>
        <a:ln>
          <a:noFill/>
        </a:ln>
      </dgm:spPr>
      <dgm:t>
        <a:bodyPr/>
        <a:lstStyle/>
        <a:p>
          <a:endParaRPr lang="id-ID"/>
        </a:p>
      </dgm:t>
    </dgm:pt>
    <dgm:pt modelId="{116CA345-C78B-4346-B2E6-68BC4C634CC3}" type="pres">
      <dgm:prSet presAssocID="{974D4053-7B9A-4A39-8A2C-CCFF17A66C4E}" presName="center2" presStyleLbl="fgShp" presStyleIdx="1" presStyleCnt="2" custLinFactNeighborY="-11976"/>
      <dgm:spPr>
        <a:prstGeom prst="blockArc">
          <a:avLst/>
        </a:prstGeom>
        <a:solidFill>
          <a:schemeClr val="bg1"/>
        </a:solidFill>
        <a:ln>
          <a:noFill/>
        </a:ln>
      </dgm:spPr>
      <dgm:t>
        <a:bodyPr/>
        <a:lstStyle/>
        <a:p>
          <a:endParaRPr lang="id-ID"/>
        </a:p>
      </dgm:t>
    </dgm:pt>
  </dgm:ptLst>
  <dgm:cxnLst>
    <dgm:cxn modelId="{D0C9F364-56FF-4EF0-807F-75F08372D375}" type="presOf" srcId="{E0A4129B-778E-4838-8582-0BEB5EE80528}" destId="{0732C451-80E8-4606-A724-1B33A6BBFA6E}" srcOrd="0" destOrd="0" presId="urn:microsoft.com/office/officeart/2005/8/layout/cycle4#1"/>
    <dgm:cxn modelId="{E0DA690D-088F-4096-9636-AAD6C1C5626D}" type="presOf" srcId="{55625737-B741-4394-AF74-02E640BA4EAB}" destId="{A38B583D-FF3A-43E7-8D06-8A1A848B01FE}" srcOrd="0" destOrd="0" presId="urn:microsoft.com/office/officeart/2005/8/layout/cycle4#1"/>
    <dgm:cxn modelId="{D1E2B8EB-2DE9-4BE4-92B9-B80572991576}" srcId="{974D4053-7B9A-4A39-8A2C-CCFF17A66C4E}" destId="{8D16DB8B-DD08-4A36-B388-8D3345E9F7B3}" srcOrd="3" destOrd="0" parTransId="{7F54B573-54BF-41AF-B206-A84B95B2C723}" sibTransId="{70052BEA-2034-4477-8682-D4CB63040543}"/>
    <dgm:cxn modelId="{898D5F50-EC77-4428-91F0-36A60D14BC8B}" type="presOf" srcId="{974D4053-7B9A-4A39-8A2C-CCFF17A66C4E}" destId="{E2799E87-BA3C-4DF6-A87D-258D0FE50179}" srcOrd="0" destOrd="0" presId="urn:microsoft.com/office/officeart/2005/8/layout/cycle4#1"/>
    <dgm:cxn modelId="{A0C66633-EE08-4816-83BE-4C136112BC08}" type="presOf" srcId="{D8148DA0-56F4-41A2-9F72-4F194F1286C5}" destId="{D5237E85-8BD9-413B-A68F-C0F105BD8CBC}" srcOrd="0" destOrd="0" presId="urn:microsoft.com/office/officeart/2005/8/layout/cycle4#1"/>
    <dgm:cxn modelId="{F8A40DF1-2FB8-40A9-A689-6A4A9C4F3FA6}" type="presOf" srcId="{F452B08A-5044-4180-BCB6-6F71EA945A26}" destId="{BDF259C5-7D2E-496B-9E88-E57CAC3C1BE9}" srcOrd="1" destOrd="0" presId="urn:microsoft.com/office/officeart/2005/8/layout/cycle4#1"/>
    <dgm:cxn modelId="{A0F744DB-DCD7-48E7-9BF9-C4AB07B71D90}" srcId="{974D4053-7B9A-4A39-8A2C-CCFF17A66C4E}" destId="{55625737-B741-4394-AF74-02E640BA4EAB}" srcOrd="1" destOrd="0" parTransId="{743FE34E-29D5-422C-A973-720325E26F89}" sibTransId="{92C346D1-C584-4901-97A3-3EB13B0F0516}"/>
    <dgm:cxn modelId="{7A6B1DE2-C983-4BA2-8FF3-6B8A22B87087}" type="presOf" srcId="{76B4DC7B-373A-4824-A632-DC06322A10F1}" destId="{1D49C580-0CBD-43AF-98E3-BFE2D8FC9B8B}" srcOrd="0" destOrd="0" presId="urn:microsoft.com/office/officeart/2005/8/layout/cycle4#1"/>
    <dgm:cxn modelId="{955DFDD7-6D03-4BB2-A27E-36ABEE52234D}" type="presOf" srcId="{FCC9BE6A-9982-40E9-9410-C3449B757682}" destId="{ED927622-3E27-4E57-9885-B553E1C71BD7}" srcOrd="0" destOrd="0" presId="urn:microsoft.com/office/officeart/2005/8/layout/cycle4#1"/>
    <dgm:cxn modelId="{8755BA84-1433-4470-BA15-A01BE110E70A}" type="presOf" srcId="{76B4DC7B-373A-4824-A632-DC06322A10F1}" destId="{46DA0B5A-0DF1-4DE1-B33A-6CB8291F0A14}" srcOrd="1" destOrd="0" presId="urn:microsoft.com/office/officeart/2005/8/layout/cycle4#1"/>
    <dgm:cxn modelId="{9718C691-6E39-47D5-8056-EE31FF489EFA}" srcId="{974D4053-7B9A-4A39-8A2C-CCFF17A66C4E}" destId="{FCC9BE6A-9982-40E9-9410-C3449B757682}" srcOrd="2" destOrd="0" parTransId="{64F8AEFE-932E-4C48-B0FA-08BE0E679A82}" sibTransId="{CF055B1F-4E66-4BEF-9B6D-8CD3822759E6}"/>
    <dgm:cxn modelId="{2A5CE993-D850-439D-BABF-62EDE5BD9004}" type="presOf" srcId="{8D16DB8B-DD08-4A36-B388-8D3345E9F7B3}" destId="{96A55F0A-9306-449F-B3E4-05D8409F149B}" srcOrd="0" destOrd="0" presId="urn:microsoft.com/office/officeart/2005/8/layout/cycle4#1"/>
    <dgm:cxn modelId="{47B3448B-A1B4-4E94-94EF-6B1840374607}" srcId="{55625737-B741-4394-AF74-02E640BA4EAB}" destId="{F452B08A-5044-4180-BCB6-6F71EA945A26}" srcOrd="0" destOrd="0" parTransId="{596C99AE-7DBC-4F70-B7BF-0EE84782CD42}" sibTransId="{DE085AD6-2CB5-4374-9AA8-3D0A5DA026D4}"/>
    <dgm:cxn modelId="{06649434-6016-48DD-8D4B-A847EB482BA3}" srcId="{8D16DB8B-DD08-4A36-B388-8D3345E9F7B3}" destId="{76B4DC7B-373A-4824-A632-DC06322A10F1}" srcOrd="0" destOrd="0" parTransId="{9CEB7FE7-D946-4D33-924F-2785F4DB0ABD}" sibTransId="{0AFDA1FB-CC3B-40DA-81CF-DDC9D96DE5B1}"/>
    <dgm:cxn modelId="{0F6705D6-87A5-4E63-AEDF-666B9FFC5628}" type="presOf" srcId="{7526519D-7A5F-46CB-9244-F6E650C983A8}" destId="{BE626A2E-B3E2-4B01-B505-7CD63FE70981}" srcOrd="0" destOrd="0" presId="urn:microsoft.com/office/officeart/2005/8/layout/cycle4#1"/>
    <dgm:cxn modelId="{001CF697-5CB6-4C4A-A8E3-28D2633D99E3}" srcId="{974D4053-7B9A-4A39-8A2C-CCFF17A66C4E}" destId="{7526519D-7A5F-46CB-9244-F6E650C983A8}" srcOrd="0" destOrd="0" parTransId="{991FD783-AC95-4477-AB96-98FAC4BBDB2B}" sibTransId="{672A54C6-8019-4C25-8CD4-1E5462498975}"/>
    <dgm:cxn modelId="{B1D44BBD-9B16-4410-B721-84E2A73949C1}" srcId="{FCC9BE6A-9982-40E9-9410-C3449B757682}" destId="{E0A4129B-778E-4838-8582-0BEB5EE80528}" srcOrd="0" destOrd="0" parTransId="{1072D1C5-540F-449E-A9F1-B97D693C644E}" sibTransId="{7BE45101-F336-4B18-91D1-522E231849BF}"/>
    <dgm:cxn modelId="{F706E16E-5353-4433-AB50-217BC588F13E}" type="presOf" srcId="{F452B08A-5044-4180-BCB6-6F71EA945A26}" destId="{63D9BE72-CD8F-4299-A60A-16773D813D28}" srcOrd="0" destOrd="0" presId="urn:microsoft.com/office/officeart/2005/8/layout/cycle4#1"/>
    <dgm:cxn modelId="{2AF10109-FC26-494D-8C05-E88B1EAA706A}" type="presOf" srcId="{E0A4129B-778E-4838-8582-0BEB5EE80528}" destId="{8C2054C5-2DF2-4387-ACDC-174935DA9E3B}" srcOrd="1" destOrd="0" presId="urn:microsoft.com/office/officeart/2005/8/layout/cycle4#1"/>
    <dgm:cxn modelId="{D0BCC3E0-570B-4513-8D56-4D1A93206FD6}" type="presOf" srcId="{D8148DA0-56F4-41A2-9F72-4F194F1286C5}" destId="{3AE0946D-98CD-4405-AF07-72C8293445A3}" srcOrd="1" destOrd="0" presId="urn:microsoft.com/office/officeart/2005/8/layout/cycle4#1"/>
    <dgm:cxn modelId="{D46293B2-CBEF-4FB0-A914-F1D90E46B149}" srcId="{7526519D-7A5F-46CB-9244-F6E650C983A8}" destId="{D8148DA0-56F4-41A2-9F72-4F194F1286C5}" srcOrd="0" destOrd="0" parTransId="{899855AB-6211-4004-9156-731C961ADC0C}" sibTransId="{A16B2A2A-B353-4E75-A50D-5D009BD99884}"/>
    <dgm:cxn modelId="{8C0B199F-416A-4932-B038-302A05592D6E}" type="presParOf" srcId="{E2799E87-BA3C-4DF6-A87D-258D0FE50179}" destId="{2C77BE67-C329-4C8A-9F35-0EA5701AC2BC}" srcOrd="0" destOrd="0" presId="urn:microsoft.com/office/officeart/2005/8/layout/cycle4#1"/>
    <dgm:cxn modelId="{E009C5FC-0289-471D-91D8-66441816C884}" type="presParOf" srcId="{2C77BE67-C329-4C8A-9F35-0EA5701AC2BC}" destId="{3551BF6E-C2DA-4188-8F68-CFF5512F6D2A}" srcOrd="0" destOrd="0" presId="urn:microsoft.com/office/officeart/2005/8/layout/cycle4#1"/>
    <dgm:cxn modelId="{E56843BD-74A5-49F8-B652-761FFFEF51C6}" type="presParOf" srcId="{3551BF6E-C2DA-4188-8F68-CFF5512F6D2A}" destId="{D5237E85-8BD9-413B-A68F-C0F105BD8CBC}" srcOrd="0" destOrd="0" presId="urn:microsoft.com/office/officeart/2005/8/layout/cycle4#1"/>
    <dgm:cxn modelId="{9AD10051-BF0A-48DF-B88E-D0747B651468}" type="presParOf" srcId="{3551BF6E-C2DA-4188-8F68-CFF5512F6D2A}" destId="{3AE0946D-98CD-4405-AF07-72C8293445A3}" srcOrd="1" destOrd="0" presId="urn:microsoft.com/office/officeart/2005/8/layout/cycle4#1"/>
    <dgm:cxn modelId="{57EB5B29-015B-4604-B1C1-D788A99B881E}" type="presParOf" srcId="{2C77BE67-C329-4C8A-9F35-0EA5701AC2BC}" destId="{64AFF983-6337-41C8-BBF7-B61CB4C33679}" srcOrd="1" destOrd="0" presId="urn:microsoft.com/office/officeart/2005/8/layout/cycle4#1"/>
    <dgm:cxn modelId="{12FEA5BD-8B89-4A68-8465-EDEC2FD44CDA}" type="presParOf" srcId="{64AFF983-6337-41C8-BBF7-B61CB4C33679}" destId="{63D9BE72-CD8F-4299-A60A-16773D813D28}" srcOrd="0" destOrd="0" presId="urn:microsoft.com/office/officeart/2005/8/layout/cycle4#1"/>
    <dgm:cxn modelId="{2058E3E1-AFD0-4B61-8579-4FFB728DDF06}" type="presParOf" srcId="{64AFF983-6337-41C8-BBF7-B61CB4C33679}" destId="{BDF259C5-7D2E-496B-9E88-E57CAC3C1BE9}" srcOrd="1" destOrd="0" presId="urn:microsoft.com/office/officeart/2005/8/layout/cycle4#1"/>
    <dgm:cxn modelId="{F0598A9A-B4B6-4703-8D38-E7DE40C80D1E}" type="presParOf" srcId="{2C77BE67-C329-4C8A-9F35-0EA5701AC2BC}" destId="{3E6EBBA8-1161-4770-83ED-6E25F54CC3B6}" srcOrd="2" destOrd="0" presId="urn:microsoft.com/office/officeart/2005/8/layout/cycle4#1"/>
    <dgm:cxn modelId="{19E57DE1-088A-4B6B-9819-7FACDE8C2947}" type="presParOf" srcId="{3E6EBBA8-1161-4770-83ED-6E25F54CC3B6}" destId="{0732C451-80E8-4606-A724-1B33A6BBFA6E}" srcOrd="0" destOrd="0" presId="urn:microsoft.com/office/officeart/2005/8/layout/cycle4#1"/>
    <dgm:cxn modelId="{A6B65FCE-DF51-409A-978C-CA799EFEAE5C}" type="presParOf" srcId="{3E6EBBA8-1161-4770-83ED-6E25F54CC3B6}" destId="{8C2054C5-2DF2-4387-ACDC-174935DA9E3B}" srcOrd="1" destOrd="0" presId="urn:microsoft.com/office/officeart/2005/8/layout/cycle4#1"/>
    <dgm:cxn modelId="{8662D96C-E6E2-4187-8396-C55F3F3A10F3}" type="presParOf" srcId="{2C77BE67-C329-4C8A-9F35-0EA5701AC2BC}" destId="{149C3C1D-13B9-4F46-8F54-072205329D80}" srcOrd="3" destOrd="0" presId="urn:microsoft.com/office/officeart/2005/8/layout/cycle4#1"/>
    <dgm:cxn modelId="{879E03F9-D392-4D63-8D76-A47AE92F5131}" type="presParOf" srcId="{149C3C1D-13B9-4F46-8F54-072205329D80}" destId="{1D49C580-0CBD-43AF-98E3-BFE2D8FC9B8B}" srcOrd="0" destOrd="0" presId="urn:microsoft.com/office/officeart/2005/8/layout/cycle4#1"/>
    <dgm:cxn modelId="{9FBCFC72-0A10-4BBC-95DF-5501EEBEEF14}" type="presParOf" srcId="{149C3C1D-13B9-4F46-8F54-072205329D80}" destId="{46DA0B5A-0DF1-4DE1-B33A-6CB8291F0A14}" srcOrd="1" destOrd="0" presId="urn:microsoft.com/office/officeart/2005/8/layout/cycle4#1"/>
    <dgm:cxn modelId="{AE3B1B0C-39B5-493B-BA1D-0822AAC2725E}" type="presParOf" srcId="{2C77BE67-C329-4C8A-9F35-0EA5701AC2BC}" destId="{CE93B38B-92BF-4724-8EFE-026789D9C8C7}" srcOrd="4" destOrd="0" presId="urn:microsoft.com/office/officeart/2005/8/layout/cycle4#1"/>
    <dgm:cxn modelId="{355A8870-11CC-4A3A-B535-443296F22FE4}" type="presParOf" srcId="{E2799E87-BA3C-4DF6-A87D-258D0FE50179}" destId="{D732C549-E8C2-4699-85A3-B696639D2F65}" srcOrd="1" destOrd="0" presId="urn:microsoft.com/office/officeart/2005/8/layout/cycle4#1"/>
    <dgm:cxn modelId="{4E8BB085-4E34-4DFD-86C3-1949787A1F41}" type="presParOf" srcId="{D732C549-E8C2-4699-85A3-B696639D2F65}" destId="{BE626A2E-B3E2-4B01-B505-7CD63FE70981}" srcOrd="0" destOrd="0" presId="urn:microsoft.com/office/officeart/2005/8/layout/cycle4#1"/>
    <dgm:cxn modelId="{BB63BAC5-D3EE-4D0D-B7C0-934A8E251593}" type="presParOf" srcId="{D732C549-E8C2-4699-85A3-B696639D2F65}" destId="{A38B583D-FF3A-43E7-8D06-8A1A848B01FE}" srcOrd="1" destOrd="0" presId="urn:microsoft.com/office/officeart/2005/8/layout/cycle4#1"/>
    <dgm:cxn modelId="{BA6A437B-5CA4-4D7E-9DFD-01A7DA867BE1}" type="presParOf" srcId="{D732C549-E8C2-4699-85A3-B696639D2F65}" destId="{ED927622-3E27-4E57-9885-B553E1C71BD7}" srcOrd="2" destOrd="0" presId="urn:microsoft.com/office/officeart/2005/8/layout/cycle4#1"/>
    <dgm:cxn modelId="{10E2303C-7B1A-4C74-8DEF-01B5158050DE}" type="presParOf" srcId="{D732C549-E8C2-4699-85A3-B696639D2F65}" destId="{96A55F0A-9306-449F-B3E4-05D8409F149B}" srcOrd="3" destOrd="0" presId="urn:microsoft.com/office/officeart/2005/8/layout/cycle4#1"/>
    <dgm:cxn modelId="{B340A5FA-6FF7-4CBE-B92A-33D5FD565E47}" type="presParOf" srcId="{D732C549-E8C2-4699-85A3-B696639D2F65}" destId="{F4A4449C-3FC4-483D-83CA-CC526CCF086F}" srcOrd="4" destOrd="0" presId="urn:microsoft.com/office/officeart/2005/8/layout/cycle4#1"/>
    <dgm:cxn modelId="{6D0F67C4-9F22-4F8E-A707-47EB91BFF6A9}" type="presParOf" srcId="{E2799E87-BA3C-4DF6-A87D-258D0FE50179}" destId="{63FBE793-236A-450A-9C78-A5DEEF71684C}" srcOrd="2" destOrd="0" presId="urn:microsoft.com/office/officeart/2005/8/layout/cycle4#1"/>
    <dgm:cxn modelId="{D908799E-6B74-44AF-A56E-1B14B876A9B3}" type="presParOf" srcId="{E2799E87-BA3C-4DF6-A87D-258D0FE50179}" destId="{116CA345-C78B-4346-B2E6-68BC4C634CC3}"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1" loCatId="process" qsTypeId="urn:microsoft.com/office/officeart/2005/8/quickstyle/simple1#9" qsCatId="simple" csTypeId="urn:microsoft.com/office/officeart/2005/8/colors/colorful1#4" csCatId="colorful" phldr="1"/>
      <dgm:spPr/>
      <dgm:t>
        <a:bodyPr/>
        <a:lstStyle/>
        <a:p>
          <a:endParaRPr lang="en-US"/>
        </a:p>
      </dgm:t>
    </dgm:pt>
    <dgm:pt modelId="{62F3A35F-EA2B-462C-89DA-224952DBD84B}">
      <dgm:prSet phldrT="[Text]" custT="1"/>
      <dgm:spPr>
        <a:solidFill>
          <a:schemeClr val="accent1"/>
        </a:solidFill>
        <a:ln>
          <a:noFill/>
        </a:ln>
      </dgm:spPr>
      <dgm:t>
        <a:bodyPr/>
        <a:lstStyle/>
        <a:p>
          <a:r>
            <a:rPr lang="en-US" sz="1200" b="1" dirty="0" smtClean="0">
              <a:solidFill>
                <a:schemeClr val="bg1"/>
              </a:solidFill>
            </a:rPr>
            <a:t>Brainstorm</a:t>
          </a:r>
          <a:endParaRPr lang="en-US" sz="1200" b="1" dirty="0">
            <a:solidFill>
              <a:schemeClr val="bg1"/>
            </a:solidFill>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solidFill>
          <a:schemeClr val="accent1"/>
        </a:solidFill>
        <a:ln>
          <a:noFill/>
        </a:ln>
      </dgm:spPr>
      <dgm:t>
        <a:bodyPr/>
        <a:lstStyle/>
        <a:p>
          <a:endParaRPr lang="en-US">
            <a:solidFill>
              <a:schemeClr val="bg1"/>
            </a:solidFill>
          </a:endParaRPr>
        </a:p>
      </dgm:t>
    </dgm:pt>
    <dgm:pt modelId="{37FDA6AE-027B-4120-90CE-09301A415796}">
      <dgm:prSet phldrT="[Text]" custT="1"/>
      <dgm:spPr>
        <a:solidFill>
          <a:schemeClr val="accent2"/>
        </a:solidFill>
        <a:ln>
          <a:noFill/>
        </a:ln>
      </dgm:spPr>
      <dgm:t>
        <a:bodyPr/>
        <a:lstStyle/>
        <a:p>
          <a:r>
            <a:rPr lang="en-US" sz="1200" b="1" dirty="0" smtClean="0">
              <a:solidFill>
                <a:schemeClr val="bg1"/>
              </a:solidFill>
            </a:rPr>
            <a:t>Conceptualization</a:t>
          </a:r>
          <a:endParaRPr lang="en-US" sz="1200" b="1" dirty="0">
            <a:solidFill>
              <a:schemeClr val="bg1"/>
            </a:solidFill>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solidFill>
          <a:schemeClr val="accent2"/>
        </a:solidFill>
        <a:ln>
          <a:noFill/>
        </a:ln>
      </dgm:spPr>
      <dgm:t>
        <a:bodyPr/>
        <a:lstStyle/>
        <a:p>
          <a:endParaRPr lang="en-US">
            <a:solidFill>
              <a:schemeClr val="bg1"/>
            </a:solidFill>
          </a:endParaRPr>
        </a:p>
      </dgm:t>
    </dgm:pt>
    <dgm:pt modelId="{8C92A023-B595-4B7E-9FD1-86305B47363F}">
      <dgm:prSet phldrT="[Text]" custT="1"/>
      <dgm:spPr>
        <a:solidFill>
          <a:schemeClr val="accent3"/>
        </a:solidFill>
        <a:ln>
          <a:noFill/>
        </a:ln>
      </dgm:spPr>
      <dgm:t>
        <a:bodyPr/>
        <a:lstStyle/>
        <a:p>
          <a:r>
            <a:rPr lang="en-US" sz="1200" b="1" dirty="0" smtClean="0">
              <a:solidFill>
                <a:schemeClr val="bg1"/>
              </a:solidFill>
            </a:rPr>
            <a:t>Proposal</a:t>
          </a:r>
          <a:endParaRPr lang="en-US" sz="1200" b="1" dirty="0">
            <a:solidFill>
              <a:schemeClr val="bg1"/>
            </a:solidFill>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solidFill>
          <a:schemeClr val="accent3"/>
        </a:solidFill>
        <a:ln>
          <a:noFill/>
        </a:ln>
      </dgm:spPr>
      <dgm:t>
        <a:bodyPr/>
        <a:lstStyle/>
        <a:p>
          <a:endParaRPr lang="en-US">
            <a:solidFill>
              <a:schemeClr val="bg1"/>
            </a:solidFill>
          </a:endParaRPr>
        </a:p>
      </dgm:t>
    </dgm:pt>
    <dgm:pt modelId="{839B389E-0F3A-4E44-B6E2-13F1399C142F}">
      <dgm:prSet phldrT="[Text]" custT="1"/>
      <dgm:spPr>
        <a:solidFill>
          <a:schemeClr val="accent4"/>
        </a:solidFill>
        <a:ln>
          <a:noFill/>
        </a:ln>
      </dgm:spPr>
      <dgm:t>
        <a:bodyPr/>
        <a:lstStyle/>
        <a:p>
          <a:r>
            <a:rPr lang="en-US" sz="1200" b="1" dirty="0" smtClean="0">
              <a:solidFill>
                <a:schemeClr val="bg1"/>
              </a:solidFill>
            </a:rPr>
            <a:t>Revisions</a:t>
          </a:r>
          <a:endParaRPr lang="en-US" sz="1200" b="1" dirty="0">
            <a:solidFill>
              <a:schemeClr val="bg1"/>
            </a:solidFill>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pt>
    <dgm:pt modelId="{D9FC563C-D769-4101-9655-D8B5A1C6252F}" type="pres">
      <dgm:prSet presAssocID="{ABB6AAD5-BB22-443A-B98E-11707CBE16C9}" presName="bSp" presStyleCnt="0"/>
      <dgm:spPr/>
    </dgm:pt>
    <dgm:pt modelId="{ED6524A3-5A32-48CD-B667-DFB44CF40773}" type="pres">
      <dgm:prSet presAssocID="{ABB6AAD5-BB22-443A-B98E-11707CBE16C9}" presName="process" presStyleCnt="0"/>
      <dgm:spPr/>
    </dgm:pt>
    <dgm:pt modelId="{D2991228-8CF8-4943-9450-6060DB6B2D0D}" type="pres">
      <dgm:prSet presAssocID="{62F3A35F-EA2B-462C-89DA-224952DBD84B}" presName="composite1" presStyleCnt="0"/>
      <dgm:spPr/>
    </dgm:pt>
    <dgm:pt modelId="{0A6DDAA2-A8F8-4C83-A2A4-E718221F4F47}" type="pres">
      <dgm:prSet presAssocID="{62F3A35F-EA2B-462C-89DA-224952DBD84B}" presName="dummyNode1" presStyleLbl="node1" presStyleIdx="0" presStyleCnt="4"/>
      <dgm:spPr/>
    </dgm:pt>
    <dgm:pt modelId="{5CD9D2C4-CA47-4E2F-9386-15BF2C5BFCE9}" type="pres">
      <dgm:prSet presAssocID="{62F3A35F-EA2B-462C-89DA-224952DBD84B}" presName="childNode1" presStyleLbl="bgAcc1" presStyleIdx="0" presStyleCnt="4">
        <dgm:presLayoutVars>
          <dgm:bulletEnabled val="1"/>
        </dgm:presLayoutVars>
      </dgm:prSet>
      <dgm:spPr>
        <a:prstGeom prst="flowChartTerminator">
          <a:avLst/>
        </a:prstGeom>
        <a:noFill/>
        <a:ln w="38100" cmpd="sng">
          <a:solidFill>
            <a:schemeClr val="accent1"/>
          </a:solidFill>
          <a:prstDash val="lgDashDotDot"/>
        </a:ln>
      </dgm:spPr>
      <dgm:t>
        <a:bodyPr/>
        <a:lstStyle/>
        <a:p>
          <a:endParaRPr lang="id-ID"/>
        </a:p>
      </dgm:t>
    </dgm:pt>
    <dgm:pt modelId="{0AA0795C-3E61-4B6C-BFBF-9678D7606329}" type="pres">
      <dgm:prSet presAssocID="{62F3A35F-EA2B-462C-89DA-224952DBD84B}" presName="childNode1tx" presStyleLbl="bgAcc1" presStyleIdx="0" presStyleCnt="4">
        <dgm:presLayoutVars>
          <dgm:bulletEnabled val="1"/>
        </dgm:presLayoutVars>
      </dgm:prSet>
      <dgm:spPr/>
    </dgm:pt>
    <dgm:pt modelId="{3B837679-D346-4EBB-AB0C-EE653ACF3C6C}" type="pres">
      <dgm:prSet presAssocID="{62F3A35F-EA2B-462C-89DA-224952DBD84B}" presName="parentNode1" presStyleLbl="node1" presStyleIdx="0" presStyleCnt="4">
        <dgm:presLayoutVars>
          <dgm:chMax val="1"/>
          <dgm:bulletEnabled val="1"/>
        </dgm:presLayoutVars>
      </dgm:prSet>
      <dgm:spPr>
        <a:prstGeom prst="flowChartTerminator">
          <a:avLst/>
        </a:prstGeom>
      </dgm:spPr>
      <dgm:t>
        <a:bodyPr/>
        <a:lstStyle/>
        <a:p>
          <a:endParaRPr lang="en-US"/>
        </a:p>
      </dgm:t>
    </dgm:pt>
    <dgm:pt modelId="{89312213-4838-4C30-A681-20C663B3ED12}" type="pres">
      <dgm:prSet presAssocID="{62F3A35F-EA2B-462C-89DA-224952DBD84B}" presName="connSite1" presStyleCnt="0"/>
      <dgm:spPr/>
    </dgm:pt>
    <dgm:pt modelId="{1FE64DFD-23AF-4F50-BCBC-C27132FB3B0D}" type="pres">
      <dgm:prSet presAssocID="{12A631F8-73E8-4437-A632-1DA4C96C2081}" presName="Name9" presStyleLbl="sibTrans2D1" presStyleIdx="0" presStyleCnt="3" custLinFactNeighborY="-7560"/>
      <dgm:spPr/>
      <dgm:t>
        <a:bodyPr/>
        <a:lstStyle/>
        <a:p>
          <a:endParaRPr lang="en-US"/>
        </a:p>
      </dgm:t>
    </dgm:pt>
    <dgm:pt modelId="{3E192D9B-A9E7-40C2-8A43-829922D5ACBF}" type="pres">
      <dgm:prSet presAssocID="{37FDA6AE-027B-4120-90CE-09301A415796}" presName="composite2" presStyleCnt="0"/>
      <dgm:spPr/>
    </dgm:pt>
    <dgm:pt modelId="{C4A7D10B-4C13-456F-9E6C-9F9985127CE1}" type="pres">
      <dgm:prSet presAssocID="{37FDA6AE-027B-4120-90CE-09301A415796}" presName="dummyNode2" presStyleLbl="node1" presStyleIdx="0" presStyleCnt="4"/>
      <dgm:spPr/>
    </dgm:pt>
    <dgm:pt modelId="{B651F1CF-D429-4713-ABB8-9F7461E4F7F5}" type="pres">
      <dgm:prSet presAssocID="{37FDA6AE-027B-4120-90CE-09301A415796}" presName="childNode2" presStyleLbl="bgAcc1" presStyleIdx="1" presStyleCnt="4">
        <dgm:presLayoutVars>
          <dgm:bulletEnabled val="1"/>
        </dgm:presLayoutVars>
      </dgm:prSet>
      <dgm:spPr>
        <a:prstGeom prst="flowChartTerminator">
          <a:avLst/>
        </a:prstGeom>
        <a:noFill/>
        <a:ln w="38100" cmpd="sng">
          <a:solidFill>
            <a:schemeClr val="accent2"/>
          </a:solidFill>
          <a:prstDash val="lgDashDotDot"/>
        </a:ln>
      </dgm:spPr>
      <dgm:t>
        <a:bodyPr/>
        <a:lstStyle/>
        <a:p>
          <a:endParaRPr lang="id-ID"/>
        </a:p>
      </dgm:t>
    </dgm:pt>
    <dgm:pt modelId="{935188BB-FF57-4D09-84D9-19ECEEFAA612}" type="pres">
      <dgm:prSet presAssocID="{37FDA6AE-027B-4120-90CE-09301A415796}" presName="childNode2tx" presStyleLbl="bgAcc1" presStyleIdx="1" presStyleCnt="4">
        <dgm:presLayoutVars>
          <dgm:bulletEnabled val="1"/>
        </dgm:presLayoutVars>
      </dgm:prSet>
      <dgm:spPr/>
    </dgm:pt>
    <dgm:pt modelId="{D1957E8D-52E6-47CA-9E1F-B3BE7EB3E09B}" type="pres">
      <dgm:prSet presAssocID="{37FDA6AE-027B-4120-90CE-09301A415796}" presName="parentNode2" presStyleLbl="node1" presStyleIdx="1" presStyleCnt="4" custScaleX="117206">
        <dgm:presLayoutVars>
          <dgm:chMax val="0"/>
          <dgm:bulletEnabled val="1"/>
        </dgm:presLayoutVars>
      </dgm:prSet>
      <dgm:spPr>
        <a:prstGeom prst="flowChartTerminator">
          <a:avLst/>
        </a:prstGeom>
      </dgm:spPr>
      <dgm:t>
        <a:bodyPr/>
        <a:lstStyle/>
        <a:p>
          <a:endParaRPr lang="en-US"/>
        </a:p>
      </dgm:t>
    </dgm:pt>
    <dgm:pt modelId="{99CED883-7DB5-4B78-B4E7-386BDE96A531}" type="pres">
      <dgm:prSet presAssocID="{37FDA6AE-027B-4120-90CE-09301A415796}" presName="connSite2" presStyleCnt="0"/>
      <dgm:spPr/>
    </dgm:pt>
    <dgm:pt modelId="{BF198A36-C0C4-4E90-AC13-6C982ACE8400}" type="pres">
      <dgm:prSet presAssocID="{AACFA7FC-124D-47F0-AAB7-D837F03A13D6}" presName="Name18" presStyleLbl="sibTrans2D1" presStyleIdx="1" presStyleCnt="3" custLinFactNeighborY="4554"/>
      <dgm:spPr/>
      <dgm:t>
        <a:bodyPr/>
        <a:lstStyle/>
        <a:p>
          <a:endParaRPr lang="en-US"/>
        </a:p>
      </dgm:t>
    </dgm:pt>
    <dgm:pt modelId="{D6723E67-A432-4FEE-AC6B-8E6B17DEE5B7}" type="pres">
      <dgm:prSet presAssocID="{8C92A023-B595-4B7E-9FD1-86305B47363F}" presName="composite1" presStyleCnt="0"/>
      <dgm:spPr/>
    </dgm:pt>
    <dgm:pt modelId="{47D1E680-C156-4E6D-86C6-95E9E423BCC9}" type="pres">
      <dgm:prSet presAssocID="{8C92A023-B595-4B7E-9FD1-86305B47363F}" presName="dummyNode1" presStyleLbl="node1" presStyleIdx="1" presStyleCnt="4"/>
      <dgm:spPr/>
    </dgm:pt>
    <dgm:pt modelId="{C26DB7B9-FAD6-48DB-954D-A5E46F77BD6D}" type="pres">
      <dgm:prSet presAssocID="{8C92A023-B595-4B7E-9FD1-86305B47363F}" presName="childNode1" presStyleLbl="bgAcc1" presStyleIdx="2" presStyleCnt="4">
        <dgm:presLayoutVars>
          <dgm:bulletEnabled val="1"/>
        </dgm:presLayoutVars>
      </dgm:prSet>
      <dgm:spPr>
        <a:prstGeom prst="flowChartTerminator">
          <a:avLst/>
        </a:prstGeom>
        <a:noFill/>
        <a:ln w="38100" cmpd="sng">
          <a:solidFill>
            <a:schemeClr val="accent3"/>
          </a:solidFill>
          <a:prstDash val="lgDashDotDot"/>
        </a:ln>
      </dgm:spPr>
      <dgm:t>
        <a:bodyPr/>
        <a:lstStyle/>
        <a:p>
          <a:endParaRPr lang="id-ID"/>
        </a:p>
      </dgm:t>
    </dgm:pt>
    <dgm:pt modelId="{313EE525-068F-4B0D-B80F-E3D1A721A503}" type="pres">
      <dgm:prSet presAssocID="{8C92A023-B595-4B7E-9FD1-86305B47363F}" presName="childNode1tx" presStyleLbl="bgAcc1" presStyleIdx="2" presStyleCnt="4">
        <dgm:presLayoutVars>
          <dgm:bulletEnabled val="1"/>
        </dgm:presLayoutVars>
      </dgm:prSet>
      <dgm:spPr/>
    </dgm:pt>
    <dgm:pt modelId="{47A26F57-A010-4072-9EBD-86BD6484D91B}" type="pres">
      <dgm:prSet presAssocID="{8C92A023-B595-4B7E-9FD1-86305B47363F}" presName="parentNode1" presStyleLbl="node1" presStyleIdx="2" presStyleCnt="4">
        <dgm:presLayoutVars>
          <dgm:chMax val="1"/>
          <dgm:bulletEnabled val="1"/>
        </dgm:presLayoutVars>
      </dgm:prSet>
      <dgm:spPr>
        <a:prstGeom prst="flowChartTerminator">
          <a:avLst/>
        </a:prstGeom>
      </dgm:spPr>
      <dgm:t>
        <a:bodyPr/>
        <a:lstStyle/>
        <a:p>
          <a:endParaRPr lang="en-US"/>
        </a:p>
      </dgm:t>
    </dgm:pt>
    <dgm:pt modelId="{48206F52-42E7-4248-B79E-9B1077913B20}" type="pres">
      <dgm:prSet presAssocID="{8C92A023-B595-4B7E-9FD1-86305B47363F}" presName="connSite1" presStyleCnt="0"/>
      <dgm:spPr/>
    </dgm:pt>
    <dgm:pt modelId="{2467359E-7225-4CFB-BBD2-900CCD5D7BDE}" type="pres">
      <dgm:prSet presAssocID="{45610BF7-B096-4636-A867-71803911F6BC}" presName="Name9" presStyleLbl="sibTrans2D1" presStyleIdx="2" presStyleCnt="3" custLinFactNeighborY="-7560"/>
      <dgm:spPr/>
      <dgm:t>
        <a:bodyPr/>
        <a:lstStyle/>
        <a:p>
          <a:endParaRPr lang="en-US"/>
        </a:p>
      </dgm:t>
    </dgm:pt>
    <dgm:pt modelId="{0F447C47-A4FF-407A-BC1F-16AC042D6327}" type="pres">
      <dgm:prSet presAssocID="{839B389E-0F3A-4E44-B6E2-13F1399C142F}" presName="composite2" presStyleCnt="0"/>
      <dgm:spPr/>
    </dgm:pt>
    <dgm:pt modelId="{21F77DA2-0E77-43BA-AFE7-885029D8FC3B}" type="pres">
      <dgm:prSet presAssocID="{839B389E-0F3A-4E44-B6E2-13F1399C142F}" presName="dummyNode2" presStyleLbl="node1" presStyleIdx="2" presStyleCnt="4"/>
      <dgm:spPr/>
    </dgm:pt>
    <dgm:pt modelId="{939DFC11-B217-40F1-B0EE-ADA1D5FE8FDC}" type="pres">
      <dgm:prSet presAssocID="{839B389E-0F3A-4E44-B6E2-13F1399C142F}" presName="childNode2" presStyleLbl="bgAcc1" presStyleIdx="3" presStyleCnt="4">
        <dgm:presLayoutVars>
          <dgm:bulletEnabled val="1"/>
        </dgm:presLayoutVars>
      </dgm:prSet>
      <dgm:spPr>
        <a:prstGeom prst="flowChartTerminator">
          <a:avLst/>
        </a:prstGeom>
        <a:noFill/>
        <a:ln w="38100" cmpd="sng">
          <a:solidFill>
            <a:schemeClr val="accent4"/>
          </a:solidFill>
          <a:prstDash val="lgDashDotDot"/>
        </a:ln>
      </dgm:spPr>
      <dgm:t>
        <a:bodyPr/>
        <a:lstStyle/>
        <a:p>
          <a:endParaRPr lang="id-ID"/>
        </a:p>
      </dgm:t>
    </dgm:pt>
    <dgm:pt modelId="{999DAA6F-B9C3-4EA2-A461-724C3FC87C73}" type="pres">
      <dgm:prSet presAssocID="{839B389E-0F3A-4E44-B6E2-13F1399C142F}" presName="childNode2tx" presStyleLbl="bgAcc1" presStyleIdx="3" presStyleCnt="4">
        <dgm:presLayoutVars>
          <dgm:bulletEnabled val="1"/>
        </dgm:presLayoutVars>
      </dgm:prSet>
      <dgm:spPr/>
    </dgm:pt>
    <dgm:pt modelId="{A9F63716-280D-4A8A-8AF8-9D84FEF36D8F}" type="pres">
      <dgm:prSet presAssocID="{839B389E-0F3A-4E44-B6E2-13F1399C142F}" presName="parentNode2" presStyleLbl="node1" presStyleIdx="3" presStyleCnt="4">
        <dgm:presLayoutVars>
          <dgm:chMax val="0"/>
          <dgm:bulletEnabled val="1"/>
        </dgm:presLayoutVars>
      </dgm:prSet>
      <dgm:spPr>
        <a:prstGeom prst="flowChartTerminator">
          <a:avLst/>
        </a:prstGeom>
      </dgm:spPr>
      <dgm:t>
        <a:bodyPr/>
        <a:lstStyle/>
        <a:p>
          <a:endParaRPr lang="en-US"/>
        </a:p>
      </dgm:t>
    </dgm:pt>
    <dgm:pt modelId="{FCAE0843-F8C6-41B9-81A8-7C72B81CAA10}" type="pres">
      <dgm:prSet presAssocID="{839B389E-0F3A-4E44-B6E2-13F1399C142F}" presName="connSite2" presStyleCnt="0"/>
      <dgm:spPr/>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80820B3C-4087-47A4-8E5B-632AC0D1384D}" type="presOf" srcId="{62F3A35F-EA2B-462C-89DA-224952DBD84B}" destId="{3B837679-D346-4EBB-AB0C-EE653ACF3C6C}" srcOrd="0" destOrd="0" presId="urn:microsoft.com/office/officeart/2005/8/layout/hProcess4#1"/>
    <dgm:cxn modelId="{EEE7F7C7-A6E8-49DD-8D14-6A5F1AA20CDF}" type="presOf" srcId="{45610BF7-B096-4636-A867-71803911F6BC}" destId="{2467359E-7225-4CFB-BBD2-900CCD5D7BDE}" srcOrd="0" destOrd="0" presId="urn:microsoft.com/office/officeart/2005/8/layout/hProcess4#1"/>
    <dgm:cxn modelId="{6911B6D1-D02C-4C4F-B24B-602B36E5865B}" type="presOf" srcId="{AACFA7FC-124D-47F0-AAB7-D837F03A13D6}" destId="{BF198A36-C0C4-4E90-AC13-6C982ACE8400}" srcOrd="0" destOrd="0" presId="urn:microsoft.com/office/officeart/2005/8/layout/hProcess4#1"/>
    <dgm:cxn modelId="{1B9DDE34-4982-4A5C-98A6-39F858CCAFE4}" type="presOf" srcId="{839B389E-0F3A-4E44-B6E2-13F1399C142F}" destId="{A9F63716-280D-4A8A-8AF8-9D84FEF36D8F}" srcOrd="0" destOrd="0" presId="urn:microsoft.com/office/officeart/2005/8/layout/hProcess4#1"/>
    <dgm:cxn modelId="{5DDB9CFA-5B95-4CA6-9B44-6F7B9ECBB6DA}" type="presOf" srcId="{ABB6AAD5-BB22-443A-B98E-11707CBE16C9}" destId="{329F22C9-55CE-4923-A3AD-2FFA227599C0}" srcOrd="0" destOrd="0" presId="urn:microsoft.com/office/officeart/2005/8/layout/hProcess4#1"/>
    <dgm:cxn modelId="{636EB460-8E31-40B4-89BC-F2B38F6D9C4F}" type="presOf" srcId="{8C92A023-B595-4B7E-9FD1-86305B47363F}" destId="{47A26F57-A010-4072-9EBD-86BD6484D91B}" srcOrd="0" destOrd="0" presId="urn:microsoft.com/office/officeart/2005/8/layout/hProcess4#1"/>
    <dgm:cxn modelId="{78D5CF50-3633-4A11-9FE0-D306D94A091D}" srcId="{ABB6AAD5-BB22-443A-B98E-11707CBE16C9}" destId="{62F3A35F-EA2B-462C-89DA-224952DBD84B}" srcOrd="0" destOrd="0" parTransId="{68C8E73F-A05A-4DC8-914A-C484D8568F55}" sibTransId="{12A631F8-73E8-4437-A632-1DA4C96C2081}"/>
    <dgm:cxn modelId="{426749D0-44AD-4D6F-9C67-2F25E7C4E0E6}" type="presOf" srcId="{37FDA6AE-027B-4120-90CE-09301A415796}" destId="{D1957E8D-52E6-47CA-9E1F-B3BE7EB3E09B}" srcOrd="0" destOrd="0" presId="urn:microsoft.com/office/officeart/2005/8/layout/hProcess4#1"/>
    <dgm:cxn modelId="{B9992BDB-2326-4148-9305-0687AB3FC7C3}" type="presOf" srcId="{12A631F8-73E8-4437-A632-1DA4C96C2081}" destId="{1FE64DFD-23AF-4F50-BCBC-C27132FB3B0D}" srcOrd="0" destOrd="0" presId="urn:microsoft.com/office/officeart/2005/8/layout/hProcess4#1"/>
    <dgm:cxn modelId="{97371629-EAFB-49C5-8D4C-1C2CC8EF98DA}" srcId="{ABB6AAD5-BB22-443A-B98E-11707CBE16C9}" destId="{37FDA6AE-027B-4120-90CE-09301A415796}" srcOrd="1" destOrd="0" parTransId="{F547554B-51EF-4D52-BD83-B530786A53F6}" sibTransId="{AACFA7FC-124D-47F0-AAB7-D837F03A13D6}"/>
    <dgm:cxn modelId="{3B0A5897-9D7A-41DE-B29E-B0164F90DB67}" type="presParOf" srcId="{329F22C9-55CE-4923-A3AD-2FFA227599C0}" destId="{872017F4-5903-43E5-A816-F3AC98CFF3B1}" srcOrd="0" destOrd="0" presId="urn:microsoft.com/office/officeart/2005/8/layout/hProcess4#1"/>
    <dgm:cxn modelId="{DEC9C8E5-C1B3-43BE-B435-16BFA1B49374}" type="presParOf" srcId="{329F22C9-55CE-4923-A3AD-2FFA227599C0}" destId="{D9FC563C-D769-4101-9655-D8B5A1C6252F}" srcOrd="1" destOrd="0" presId="urn:microsoft.com/office/officeart/2005/8/layout/hProcess4#1"/>
    <dgm:cxn modelId="{0F2AFA02-F180-4385-9A22-9717A497F40B}" type="presParOf" srcId="{329F22C9-55CE-4923-A3AD-2FFA227599C0}" destId="{ED6524A3-5A32-48CD-B667-DFB44CF40773}" srcOrd="2" destOrd="0" presId="urn:microsoft.com/office/officeart/2005/8/layout/hProcess4#1"/>
    <dgm:cxn modelId="{9EE7972C-2BFD-4187-956B-C9E17088893D}" type="presParOf" srcId="{ED6524A3-5A32-48CD-B667-DFB44CF40773}" destId="{D2991228-8CF8-4943-9450-6060DB6B2D0D}" srcOrd="0" destOrd="0" presId="urn:microsoft.com/office/officeart/2005/8/layout/hProcess4#1"/>
    <dgm:cxn modelId="{0B18C9EF-0EB2-4966-9FDF-C2323E95FFB5}" type="presParOf" srcId="{D2991228-8CF8-4943-9450-6060DB6B2D0D}" destId="{0A6DDAA2-A8F8-4C83-A2A4-E718221F4F47}" srcOrd="0" destOrd="0" presId="urn:microsoft.com/office/officeart/2005/8/layout/hProcess4#1"/>
    <dgm:cxn modelId="{D9CD74AC-40E0-4781-8399-4B137316ABCF}" type="presParOf" srcId="{D2991228-8CF8-4943-9450-6060DB6B2D0D}" destId="{5CD9D2C4-CA47-4E2F-9386-15BF2C5BFCE9}" srcOrd="1" destOrd="0" presId="urn:microsoft.com/office/officeart/2005/8/layout/hProcess4#1"/>
    <dgm:cxn modelId="{A1C31838-D637-41B4-8CA8-F5B629D770A8}" type="presParOf" srcId="{D2991228-8CF8-4943-9450-6060DB6B2D0D}" destId="{0AA0795C-3E61-4B6C-BFBF-9678D7606329}" srcOrd="2" destOrd="0" presId="urn:microsoft.com/office/officeart/2005/8/layout/hProcess4#1"/>
    <dgm:cxn modelId="{E5F5A62B-15C6-4BA3-8276-C64976030433}" type="presParOf" srcId="{D2991228-8CF8-4943-9450-6060DB6B2D0D}" destId="{3B837679-D346-4EBB-AB0C-EE653ACF3C6C}" srcOrd="3" destOrd="0" presId="urn:microsoft.com/office/officeart/2005/8/layout/hProcess4#1"/>
    <dgm:cxn modelId="{FFF31A60-5049-4483-995B-8E8525F254F5}" type="presParOf" srcId="{D2991228-8CF8-4943-9450-6060DB6B2D0D}" destId="{89312213-4838-4C30-A681-20C663B3ED12}" srcOrd="4" destOrd="0" presId="urn:microsoft.com/office/officeart/2005/8/layout/hProcess4#1"/>
    <dgm:cxn modelId="{7C38321A-1902-4819-8BC3-1F2B1D6BE7EB}" type="presParOf" srcId="{ED6524A3-5A32-48CD-B667-DFB44CF40773}" destId="{1FE64DFD-23AF-4F50-BCBC-C27132FB3B0D}" srcOrd="1" destOrd="0" presId="urn:microsoft.com/office/officeart/2005/8/layout/hProcess4#1"/>
    <dgm:cxn modelId="{48A6741D-DCD3-4832-B6C6-BADBA0AEBAEC}" type="presParOf" srcId="{ED6524A3-5A32-48CD-B667-DFB44CF40773}" destId="{3E192D9B-A9E7-40C2-8A43-829922D5ACBF}" srcOrd="2" destOrd="0" presId="urn:microsoft.com/office/officeart/2005/8/layout/hProcess4#1"/>
    <dgm:cxn modelId="{5C2E70DB-5005-4119-BD20-02F0B984ECD1}" type="presParOf" srcId="{3E192D9B-A9E7-40C2-8A43-829922D5ACBF}" destId="{C4A7D10B-4C13-456F-9E6C-9F9985127CE1}" srcOrd="0" destOrd="0" presId="urn:microsoft.com/office/officeart/2005/8/layout/hProcess4#1"/>
    <dgm:cxn modelId="{411C11DE-F03C-460F-B01D-C1C1F20270FB}" type="presParOf" srcId="{3E192D9B-A9E7-40C2-8A43-829922D5ACBF}" destId="{B651F1CF-D429-4713-ABB8-9F7461E4F7F5}" srcOrd="1" destOrd="0" presId="urn:microsoft.com/office/officeart/2005/8/layout/hProcess4#1"/>
    <dgm:cxn modelId="{8EAD476B-00DD-43DE-A5AA-CF2DAF712F73}" type="presParOf" srcId="{3E192D9B-A9E7-40C2-8A43-829922D5ACBF}" destId="{935188BB-FF57-4D09-84D9-19ECEEFAA612}" srcOrd="2" destOrd="0" presId="urn:microsoft.com/office/officeart/2005/8/layout/hProcess4#1"/>
    <dgm:cxn modelId="{64B4EDC8-E9CE-496C-9654-8F72B7B142C3}" type="presParOf" srcId="{3E192D9B-A9E7-40C2-8A43-829922D5ACBF}" destId="{D1957E8D-52E6-47CA-9E1F-B3BE7EB3E09B}" srcOrd="3" destOrd="0" presId="urn:microsoft.com/office/officeart/2005/8/layout/hProcess4#1"/>
    <dgm:cxn modelId="{0BC6D4D5-C79A-4DE8-8EEA-A561CEE98522}" type="presParOf" srcId="{3E192D9B-A9E7-40C2-8A43-829922D5ACBF}" destId="{99CED883-7DB5-4B78-B4E7-386BDE96A531}" srcOrd="4" destOrd="0" presId="urn:microsoft.com/office/officeart/2005/8/layout/hProcess4#1"/>
    <dgm:cxn modelId="{338AE52D-2BCA-457C-92FF-5A3F11A219BC}" type="presParOf" srcId="{ED6524A3-5A32-48CD-B667-DFB44CF40773}" destId="{BF198A36-C0C4-4E90-AC13-6C982ACE8400}" srcOrd="3" destOrd="0" presId="urn:microsoft.com/office/officeart/2005/8/layout/hProcess4#1"/>
    <dgm:cxn modelId="{682AFB7B-3372-45A5-ADAE-4B1257776AA1}" type="presParOf" srcId="{ED6524A3-5A32-48CD-B667-DFB44CF40773}" destId="{D6723E67-A432-4FEE-AC6B-8E6B17DEE5B7}" srcOrd="4" destOrd="0" presId="urn:microsoft.com/office/officeart/2005/8/layout/hProcess4#1"/>
    <dgm:cxn modelId="{A43C291E-7089-4F8F-8B0A-07739D9F40AF}" type="presParOf" srcId="{D6723E67-A432-4FEE-AC6B-8E6B17DEE5B7}" destId="{47D1E680-C156-4E6D-86C6-95E9E423BCC9}" srcOrd="0" destOrd="0" presId="urn:microsoft.com/office/officeart/2005/8/layout/hProcess4#1"/>
    <dgm:cxn modelId="{80BD8E08-6580-47A9-8F94-09A38B39EDCD}" type="presParOf" srcId="{D6723E67-A432-4FEE-AC6B-8E6B17DEE5B7}" destId="{C26DB7B9-FAD6-48DB-954D-A5E46F77BD6D}" srcOrd="1" destOrd="0" presId="urn:microsoft.com/office/officeart/2005/8/layout/hProcess4#1"/>
    <dgm:cxn modelId="{0E4760FD-60BD-4AA5-91F1-7CC25E42A1EE}" type="presParOf" srcId="{D6723E67-A432-4FEE-AC6B-8E6B17DEE5B7}" destId="{313EE525-068F-4B0D-B80F-E3D1A721A503}" srcOrd="2" destOrd="0" presId="urn:microsoft.com/office/officeart/2005/8/layout/hProcess4#1"/>
    <dgm:cxn modelId="{4DE92927-31F1-4CF0-AB16-3210634C8C00}" type="presParOf" srcId="{D6723E67-A432-4FEE-AC6B-8E6B17DEE5B7}" destId="{47A26F57-A010-4072-9EBD-86BD6484D91B}" srcOrd="3" destOrd="0" presId="urn:microsoft.com/office/officeart/2005/8/layout/hProcess4#1"/>
    <dgm:cxn modelId="{5A593BCA-B15F-4960-9588-0CBE5DBADA34}" type="presParOf" srcId="{D6723E67-A432-4FEE-AC6B-8E6B17DEE5B7}" destId="{48206F52-42E7-4248-B79E-9B1077913B20}" srcOrd="4" destOrd="0" presId="urn:microsoft.com/office/officeart/2005/8/layout/hProcess4#1"/>
    <dgm:cxn modelId="{F54D9C8C-DDEE-4E0E-A9D2-4D0572C1A9EE}" type="presParOf" srcId="{ED6524A3-5A32-48CD-B667-DFB44CF40773}" destId="{2467359E-7225-4CFB-BBD2-900CCD5D7BDE}" srcOrd="5" destOrd="0" presId="urn:microsoft.com/office/officeart/2005/8/layout/hProcess4#1"/>
    <dgm:cxn modelId="{9EB276B5-6ACB-464D-92D5-5359338F799C}" type="presParOf" srcId="{ED6524A3-5A32-48CD-B667-DFB44CF40773}" destId="{0F447C47-A4FF-407A-BC1F-16AC042D6327}" srcOrd="6" destOrd="0" presId="urn:microsoft.com/office/officeart/2005/8/layout/hProcess4#1"/>
    <dgm:cxn modelId="{942A2EFA-0063-42A6-BA81-2F52DAB14164}" type="presParOf" srcId="{0F447C47-A4FF-407A-BC1F-16AC042D6327}" destId="{21F77DA2-0E77-43BA-AFE7-885029D8FC3B}" srcOrd="0" destOrd="0" presId="urn:microsoft.com/office/officeart/2005/8/layout/hProcess4#1"/>
    <dgm:cxn modelId="{1BDC94A1-2B9A-49BA-8130-DFA138053682}" type="presParOf" srcId="{0F447C47-A4FF-407A-BC1F-16AC042D6327}" destId="{939DFC11-B217-40F1-B0EE-ADA1D5FE8FDC}" srcOrd="1" destOrd="0" presId="urn:microsoft.com/office/officeart/2005/8/layout/hProcess4#1"/>
    <dgm:cxn modelId="{A70645AB-0BD5-43B4-B2CE-7434BB3E8AFB}" type="presParOf" srcId="{0F447C47-A4FF-407A-BC1F-16AC042D6327}" destId="{999DAA6F-B9C3-4EA2-A461-724C3FC87C73}" srcOrd="2" destOrd="0" presId="urn:microsoft.com/office/officeart/2005/8/layout/hProcess4#1"/>
    <dgm:cxn modelId="{4CF07594-D6BA-4193-8653-FF8E18937C36}" type="presParOf" srcId="{0F447C47-A4FF-407A-BC1F-16AC042D6327}" destId="{A9F63716-280D-4A8A-8AF8-9D84FEF36D8F}" srcOrd="3" destOrd="0" presId="urn:microsoft.com/office/officeart/2005/8/layout/hProcess4#1"/>
    <dgm:cxn modelId="{3354D2B0-F34A-483F-8B0E-1D105C92BAFC}" type="presParOf" srcId="{0F447C47-A4FF-407A-BC1F-16AC042D6327}" destId="{FCAE0843-F8C6-41B9-81A8-7C72B81CAA10}" srcOrd="4" destOrd="0" presId="urn:microsoft.com/office/officeart/2005/8/layout/hProcess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D2C4-CA47-4E2F-9386-15BF2C5BFCE9}">
      <dsp:nvSpPr>
        <dsp:cNvPr id="0" name=""/>
        <dsp:cNvSpPr/>
      </dsp:nvSpPr>
      <dsp:spPr>
        <a:xfrm>
          <a:off x="9012" y="581415"/>
          <a:ext cx="1354560" cy="1117228"/>
        </a:xfrm>
        <a:prstGeom prst="flowChartTerminator">
          <a:avLst/>
        </a:prstGeom>
        <a:noFill/>
        <a:ln w="38100" cap="flat" cmpd="sng" algn="ctr">
          <a:solidFill>
            <a:schemeClr val="accent1"/>
          </a:solidFill>
          <a:prstDash val="lgDashDotDot"/>
          <a:miter lim="800000"/>
        </a:ln>
        <a:effectLst/>
      </dsp:spPr>
      <dsp:style>
        <a:lnRef idx="2">
          <a:scrgbClr r="0" g="0" b="0"/>
        </a:lnRef>
        <a:fillRef idx="1">
          <a:scrgbClr r="0" g="0" b="0"/>
        </a:fillRef>
        <a:effectRef idx="0">
          <a:scrgbClr r="0" g="0" b="0"/>
        </a:effectRef>
        <a:fontRef idx="minor"/>
      </dsp:style>
    </dsp:sp>
    <dsp:sp modelId="{1FE64DFD-23AF-4F50-BCBC-C27132FB3B0D}">
      <dsp:nvSpPr>
        <dsp:cNvPr id="0" name=""/>
        <dsp:cNvSpPr/>
      </dsp:nvSpPr>
      <dsp:spPr>
        <a:xfrm>
          <a:off x="728827" y="569222"/>
          <a:ext cx="1713557" cy="1713557"/>
        </a:xfrm>
        <a:prstGeom prst="leftCircularArrow">
          <a:avLst>
            <a:gd name="adj1" fmla="val 4428"/>
            <a:gd name="adj2" fmla="val 561834"/>
            <a:gd name="adj3" fmla="val 2337345"/>
            <a:gd name="adj4" fmla="val 9024489"/>
            <a:gd name="adj5" fmla="val 5166"/>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3B837679-D346-4EBB-AB0C-EE653ACF3C6C}">
      <dsp:nvSpPr>
        <dsp:cNvPr id="0" name=""/>
        <dsp:cNvSpPr/>
      </dsp:nvSpPr>
      <dsp:spPr>
        <a:xfrm>
          <a:off x="310026" y="1459237"/>
          <a:ext cx="1204053" cy="478812"/>
        </a:xfrm>
        <a:prstGeom prst="flowChartTerminator">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Brainstorm</a:t>
          </a:r>
          <a:endParaRPr lang="en-US" sz="1200" b="1" kern="1200" dirty="0">
            <a:solidFill>
              <a:schemeClr val="bg1"/>
            </a:solidFill>
          </a:endParaRPr>
        </a:p>
      </dsp:txBody>
      <dsp:txXfrm>
        <a:off x="366773" y="1529352"/>
        <a:ext cx="1090559" cy="338582"/>
      </dsp:txXfrm>
    </dsp:sp>
    <dsp:sp modelId="{B651F1CF-D429-4713-ABB8-9F7461E4F7F5}">
      <dsp:nvSpPr>
        <dsp:cNvPr id="0" name=""/>
        <dsp:cNvSpPr/>
      </dsp:nvSpPr>
      <dsp:spPr>
        <a:xfrm>
          <a:off x="1875366" y="581415"/>
          <a:ext cx="1354560" cy="1117228"/>
        </a:xfrm>
        <a:prstGeom prst="flowChartTerminator">
          <a:avLst/>
        </a:prstGeom>
        <a:noFill/>
        <a:ln w="38100" cap="flat" cmpd="sng" algn="ctr">
          <a:solidFill>
            <a:schemeClr val="accent2"/>
          </a:solidFill>
          <a:prstDash val="lgDashDotDot"/>
          <a:miter lim="800000"/>
        </a:ln>
        <a:effectLst/>
      </dsp:spPr>
      <dsp:style>
        <a:lnRef idx="2">
          <a:scrgbClr r="0" g="0" b="0"/>
        </a:lnRef>
        <a:fillRef idx="1">
          <a:scrgbClr r="0" g="0" b="0"/>
        </a:fillRef>
        <a:effectRef idx="0">
          <a:scrgbClr r="0" g="0" b="0"/>
        </a:effectRef>
        <a:fontRef idx="minor"/>
      </dsp:style>
    </dsp:sp>
    <dsp:sp modelId="{BF198A36-C0C4-4E90-AC13-6C982ACE8400}">
      <dsp:nvSpPr>
        <dsp:cNvPr id="0" name=""/>
        <dsp:cNvSpPr/>
      </dsp:nvSpPr>
      <dsp:spPr>
        <a:xfrm>
          <a:off x="2576124" y="-114877"/>
          <a:ext cx="2005762" cy="2005762"/>
        </a:xfrm>
        <a:prstGeom prst="circularArrow">
          <a:avLst>
            <a:gd name="adj1" fmla="val 3783"/>
            <a:gd name="adj2" fmla="val 472524"/>
            <a:gd name="adj3" fmla="val 19351966"/>
            <a:gd name="adj4" fmla="val 12575511"/>
            <a:gd name="adj5" fmla="val 4413"/>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D1957E8D-52E6-47CA-9E1F-B3BE7EB3E09B}">
      <dsp:nvSpPr>
        <dsp:cNvPr id="0" name=""/>
        <dsp:cNvSpPr/>
      </dsp:nvSpPr>
      <dsp:spPr>
        <a:xfrm>
          <a:off x="2072795" y="342008"/>
          <a:ext cx="1411223" cy="478812"/>
        </a:xfrm>
        <a:prstGeom prst="flowChartTerminator">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Conceptualization</a:t>
          </a:r>
          <a:endParaRPr lang="en-US" sz="1200" b="1" kern="1200" dirty="0">
            <a:solidFill>
              <a:schemeClr val="bg1"/>
            </a:solidFill>
          </a:endParaRPr>
        </a:p>
      </dsp:txBody>
      <dsp:txXfrm>
        <a:off x="2139305" y="412123"/>
        <a:ext cx="1278203" cy="338582"/>
      </dsp:txXfrm>
    </dsp:sp>
    <dsp:sp modelId="{C26DB7B9-FAD6-48DB-954D-A5E46F77BD6D}">
      <dsp:nvSpPr>
        <dsp:cNvPr id="0" name=""/>
        <dsp:cNvSpPr/>
      </dsp:nvSpPr>
      <dsp:spPr>
        <a:xfrm>
          <a:off x="3845305" y="581415"/>
          <a:ext cx="1354560" cy="1117228"/>
        </a:xfrm>
        <a:prstGeom prst="flowChartTerminator">
          <a:avLst/>
        </a:prstGeom>
        <a:noFill/>
        <a:ln w="38100" cap="flat" cmpd="sng" algn="ctr">
          <a:solidFill>
            <a:schemeClr val="accent3"/>
          </a:solidFill>
          <a:prstDash val="lgDashDotDot"/>
          <a:miter lim="800000"/>
        </a:ln>
        <a:effectLst/>
      </dsp:spPr>
      <dsp:style>
        <a:lnRef idx="2">
          <a:scrgbClr r="0" g="0" b="0"/>
        </a:lnRef>
        <a:fillRef idx="1">
          <a:scrgbClr r="0" g="0" b="0"/>
        </a:fillRef>
        <a:effectRef idx="0">
          <a:scrgbClr r="0" g="0" b="0"/>
        </a:effectRef>
        <a:fontRef idx="minor"/>
      </dsp:style>
    </dsp:sp>
    <dsp:sp modelId="{2467359E-7225-4CFB-BBD2-900CCD5D7BDE}">
      <dsp:nvSpPr>
        <dsp:cNvPr id="0" name=""/>
        <dsp:cNvSpPr/>
      </dsp:nvSpPr>
      <dsp:spPr>
        <a:xfrm>
          <a:off x="4565119" y="569222"/>
          <a:ext cx="1713557" cy="1713557"/>
        </a:xfrm>
        <a:prstGeom prst="leftCircularArrow">
          <a:avLst>
            <a:gd name="adj1" fmla="val 4428"/>
            <a:gd name="adj2" fmla="val 561834"/>
            <a:gd name="adj3" fmla="val 2337345"/>
            <a:gd name="adj4" fmla="val 9024489"/>
            <a:gd name="adj5" fmla="val 5166"/>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sp>
    <dsp:sp modelId="{47A26F57-A010-4072-9EBD-86BD6484D91B}">
      <dsp:nvSpPr>
        <dsp:cNvPr id="0" name=""/>
        <dsp:cNvSpPr/>
      </dsp:nvSpPr>
      <dsp:spPr>
        <a:xfrm>
          <a:off x="4146318" y="1459237"/>
          <a:ext cx="1204053" cy="478812"/>
        </a:xfrm>
        <a:prstGeom prst="flowChartTerminator">
          <a:avLst/>
        </a:prstGeom>
        <a:solidFill>
          <a:schemeClr val="accent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Proposal</a:t>
          </a:r>
          <a:endParaRPr lang="en-US" sz="1200" b="1" kern="1200" dirty="0">
            <a:solidFill>
              <a:schemeClr val="bg1"/>
            </a:solidFill>
          </a:endParaRPr>
        </a:p>
      </dsp:txBody>
      <dsp:txXfrm>
        <a:off x="4203065" y="1529352"/>
        <a:ext cx="1090559" cy="338582"/>
      </dsp:txXfrm>
    </dsp:sp>
    <dsp:sp modelId="{939DFC11-B217-40F1-B0EE-ADA1D5FE8FDC}">
      <dsp:nvSpPr>
        <dsp:cNvPr id="0" name=""/>
        <dsp:cNvSpPr/>
      </dsp:nvSpPr>
      <dsp:spPr>
        <a:xfrm>
          <a:off x="5711659" y="581415"/>
          <a:ext cx="1354560" cy="1117228"/>
        </a:xfrm>
        <a:prstGeom prst="flowChartTerminator">
          <a:avLst/>
        </a:prstGeom>
        <a:noFill/>
        <a:ln w="38100" cap="flat" cmpd="sng" algn="ctr">
          <a:solidFill>
            <a:schemeClr val="accent4"/>
          </a:solidFill>
          <a:prstDash val="lgDashDotDot"/>
          <a:miter lim="800000"/>
        </a:ln>
        <a:effectLst/>
      </dsp:spPr>
      <dsp:style>
        <a:lnRef idx="2">
          <a:scrgbClr r="0" g="0" b="0"/>
        </a:lnRef>
        <a:fillRef idx="1">
          <a:scrgbClr r="0" g="0" b="0"/>
        </a:fillRef>
        <a:effectRef idx="0">
          <a:scrgbClr r="0" g="0" b="0"/>
        </a:effectRef>
        <a:fontRef idx="minor"/>
      </dsp:style>
    </dsp:sp>
    <dsp:sp modelId="{A9F63716-280D-4A8A-8AF8-9D84FEF36D8F}">
      <dsp:nvSpPr>
        <dsp:cNvPr id="0" name=""/>
        <dsp:cNvSpPr/>
      </dsp:nvSpPr>
      <dsp:spPr>
        <a:xfrm>
          <a:off x="6012672" y="342008"/>
          <a:ext cx="1204053" cy="478812"/>
        </a:xfrm>
        <a:prstGeom prst="flowChartTerminator">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Revisions</a:t>
          </a:r>
          <a:endParaRPr lang="en-US" sz="1200" b="1" kern="1200" dirty="0">
            <a:solidFill>
              <a:schemeClr val="bg1"/>
            </a:solidFill>
          </a:endParaRPr>
        </a:p>
      </dsp:txBody>
      <dsp:txXfrm>
        <a:off x="6069419" y="412123"/>
        <a:ext cx="1090559" cy="33858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2#1">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contDir" val="revDir"/>
          <dgm:param type="grDir" val="tL"/>
          <dgm:param type="flowDir" val="col"/>
        </dgm:alg>
      </dgm:if>
      <dgm:else name="Name2">
        <dgm:alg type="snake">
          <dgm:param type="contDir" val="revDir"/>
          <dgm:param type="grDir" val="tR"/>
          <dgm:param type="flowDir" val="col"/>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srcNode" val="firstNode"/>
                    <dgm:param type="dstNode" val="shape"/>
                    <dgm:param type="begPts" val="auto"/>
                    <dgm:param type="endPts" val="auto"/>
                  </dgm:alg>
                </dgm:if>
                <dgm:if name="Name13" axis="self" ptType="sibTrans" func="revPos" op="equ" val="1">
                  <dgm:alg type="conn">
                    <dgm:param type="srcNode" val="shape"/>
                    <dgm:param type="dstNode" val="lastNode"/>
                    <dgm:param type="begPts" val="auto"/>
                    <dgm:param type="endPts" val="auto"/>
                  </dgm:alg>
                </dgm:if>
                <dgm:else name="Name14">
                  <dgm:alg type="conn">
                    <dgm:param type="srcNode" val="shape"/>
                    <dgm:param type="dstNode" val="shape"/>
                    <dgm:param type="begPts" val="auto"/>
                    <dgm:param type="endPts" val="auto"/>
                  </dgm:alg>
                </dgm:else>
              </dgm:choose>
            </dgm:if>
            <dgm:else name="Name15">
              <dgm:choose name="Name16">
                <dgm:if name="Name17" axis="self" ptType="sibTrans" func="pos" op="equ" val="1">
                  <dgm:alg type="conn">
                    <dgm:param type="srcNode" val="firstNode"/>
                    <dgm:param type="dstNode" val="shape"/>
                    <dgm:param type="begPts" val="auto"/>
                    <dgm:param type="endPts" val="auto"/>
                  </dgm:alg>
                </dgm:if>
                <dgm:if name="Name18" axis="self" ptType="sibTrans" func="revPos" op="equ" val="1">
                  <dgm:alg type="conn">
                    <dgm:param type="srcNode" val="shape"/>
                    <dgm:param type="dstNode" val="lastNode"/>
                    <dgm:param type="begPts" val="auto"/>
                    <dgm:param type="endPts" val="auto"/>
                  </dgm:alg>
                </dgm:if>
                <dgm:else name="Name19">
                  <dgm:alg type="conn">
                    <dgm:param type="srcNode" val="shape"/>
                    <dgm:param type="dstNode" val="shape"/>
                    <dgm:param type="begPts" val="auto"/>
                    <dgm:param type="endPts" val="auto"/>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hProcess4#1">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47645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2386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5153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5241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967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2677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896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53817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0414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670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8955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5625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3738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92547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7751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9887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5534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6121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7104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50713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3801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8031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41A63-FFE5-486C-8881-6A3021FA5A70}" type="slidenum">
              <a:rPr kumimoji="0" lang="id-ID"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2352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33121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0" y="495299"/>
            <a:ext cx="9144000" cy="45121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246743" y="95189"/>
            <a:ext cx="2749471" cy="400110"/>
          </a:xfrm>
          <a:prstGeom prst="rect">
            <a:avLst/>
          </a:prstGeom>
          <a:noFill/>
        </p:spPr>
        <p:txBody>
          <a:bodyPr wrap="none" rtlCol="0">
            <a:spAutoFit/>
          </a:bodyPr>
          <a:lstStyle/>
          <a:p>
            <a:r>
              <a:rPr lang="zh-CN" altLang="en-US" sz="2000" dirty="0" smtClean="0">
                <a:solidFill>
                  <a:schemeClr val="bg1"/>
                </a:solidFill>
              </a:rPr>
              <a:t>单击此处添加文字标题</a:t>
            </a:r>
            <a:endParaRPr lang="zh-CN" altLang="en-US" sz="2000" dirty="0">
              <a:solidFill>
                <a:schemeClr val="bg1"/>
              </a:solidFill>
            </a:endParaRPr>
          </a:p>
        </p:txBody>
      </p:sp>
    </p:spTree>
    <p:extLst>
      <p:ext uri="{BB962C8B-B14F-4D97-AF65-F5344CB8AC3E}">
        <p14:creationId xmlns:p14="http://schemas.microsoft.com/office/powerpoint/2010/main" val="18514036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89213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17443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237791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463888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99247" y="273844"/>
            <a:ext cx="7886700" cy="422042"/>
          </a:xfrm>
        </p:spPr>
        <p:txBody>
          <a:bodyPr>
            <a:normAutofit/>
          </a:bodyPr>
          <a:lstStyle>
            <a:lvl1pPr>
              <a:defRPr sz="1800"/>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799200" cy="1161000"/>
          </a:xfrm>
          <a:prstGeom prst="rect">
            <a:avLst/>
          </a:prstGeom>
        </p:spPr>
      </p:pic>
    </p:spTree>
    <p:extLst>
      <p:ext uri="{BB962C8B-B14F-4D97-AF65-F5344CB8AC3E}">
        <p14:creationId xmlns:p14="http://schemas.microsoft.com/office/powerpoint/2010/main" val="39405395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483978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635730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7470795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449931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18831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16770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776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solidFill>
                  <a:prstClr val="black">
                    <a:tint val="75000"/>
                  </a:prstClr>
                </a:solidFill>
              </a:rPr>
              <a:pPr/>
              <a:t>2017/10/6</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44295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notesSlide" Target="../notesSlides/notesSlide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image" Target="../media/image1.jpeg"/><Relationship Id="rId4" Type="http://schemas.openxmlformats.org/officeDocument/2006/relationships/tags" Target="../tags/tag24.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jpeg"/><Relationship Id="rId4" Type="http://schemas.openxmlformats.org/officeDocument/2006/relationships/tags" Target="../tags/tag3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10" Type="http://schemas.openxmlformats.org/officeDocument/2006/relationships/image" Target="../media/image1.jpeg"/><Relationship Id="rId4" Type="http://schemas.openxmlformats.org/officeDocument/2006/relationships/tags" Target="../tags/tag3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10" Type="http://schemas.openxmlformats.org/officeDocument/2006/relationships/image" Target="../media/image1.jpeg"/><Relationship Id="rId4" Type="http://schemas.openxmlformats.org/officeDocument/2006/relationships/tags" Target="../tags/tag45.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3179" y="-342317"/>
            <a:ext cx="4498362" cy="4329588"/>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8885" y="1443727"/>
            <a:ext cx="5476574" cy="2619744"/>
          </a:xfrm>
          <a:prstGeom prst="rect">
            <a:avLst/>
          </a:prstGeom>
        </p:spPr>
      </p:pic>
      <p:pic>
        <p:nvPicPr>
          <p:cNvPr id="7" name="With An Orchid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66750" y="-1803346"/>
            <a:ext cx="609600" cy="609600"/>
          </a:xfrm>
          <a:prstGeom prst="rect">
            <a:avLst/>
          </a:prstGeom>
        </p:spPr>
      </p:pic>
    </p:spTree>
    <p:extLst>
      <p:ext uri="{BB962C8B-B14F-4D97-AF65-F5344CB8AC3E}">
        <p14:creationId xmlns:p14="http://schemas.microsoft.com/office/powerpoint/2010/main" val="243703674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6" presetClass="entr" presetSubtype="2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2" cstate="print">
            <a:extLst>
              <a:ext uri="{28A0092B-C50C-407E-A947-70E740481C1C}">
                <a14:useLocalDpi xmlns:a14="http://schemas.microsoft.com/office/drawing/2010/main" val="0"/>
              </a:ext>
            </a:extLst>
          </a:blip>
          <a:srcRect l="48730"/>
          <a:stretch/>
        </p:blipFill>
        <p:spPr>
          <a:xfrm>
            <a:off x="4455886" y="0"/>
            <a:ext cx="4688114" cy="5143500"/>
          </a:xfrm>
          <a:prstGeom prst="rect">
            <a:avLst/>
          </a:prstGeom>
        </p:spPr>
      </p:pic>
      <p:grpSp>
        <p:nvGrpSpPr>
          <p:cNvPr id="24" name="组合 23"/>
          <p:cNvGrpSpPr/>
          <p:nvPr/>
        </p:nvGrpSpPr>
        <p:grpSpPr>
          <a:xfrm>
            <a:off x="1868091" y="1209675"/>
            <a:ext cx="3398044" cy="573882"/>
            <a:chOff x="1868091" y="1209675"/>
            <a:chExt cx="3398044" cy="573882"/>
          </a:xfrm>
        </p:grpSpPr>
        <p:sp>
          <p:nvSpPr>
            <p:cNvPr id="5" name="等腰三角形 4"/>
            <p:cNvSpPr/>
            <p:nvPr>
              <p:custDataLst>
                <p:tags r:id="rId16"/>
              </p:custDataLst>
            </p:nvPr>
          </p:nvSpPr>
          <p:spPr bwMode="auto">
            <a:xfrm flipH="1" flipV="1">
              <a:off x="4162425" y="1660922"/>
              <a:ext cx="132160" cy="122634"/>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6" name="等腰三角形 5"/>
            <p:cNvSpPr/>
            <p:nvPr>
              <p:custDataLst>
                <p:tags r:id="rId17"/>
              </p:custDataLst>
            </p:nvPr>
          </p:nvSpPr>
          <p:spPr bwMode="auto">
            <a:xfrm flipH="1">
              <a:off x="4162425" y="1209675"/>
              <a:ext cx="132160" cy="123825"/>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7" name="文本框 14"/>
            <p:cNvSpPr txBox="1">
              <a:spLocks noChangeArrowheads="1"/>
            </p:cNvSpPr>
            <p:nvPr>
              <p:custDataLst>
                <p:tags r:id="rId18"/>
              </p:custDataLst>
            </p:nvPr>
          </p:nvSpPr>
          <p:spPr bwMode="auto">
            <a:xfrm flipH="1">
              <a:off x="1868091" y="1273969"/>
              <a:ext cx="3398044" cy="445294"/>
            </a:xfrm>
            <a:prstGeom prst="rect">
              <a:avLst/>
            </a:prstGeom>
            <a:solidFill>
              <a:srgbClr val="FAF1E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5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smtClean="0">
                  <a:solidFill>
                    <a:srgbClr val="DE5D3E"/>
                  </a:solidFill>
                  <a:latin typeface="微软雅黑" panose="020B0503020204020204" pitchFamily="34" charset="-122"/>
                  <a:ea typeface="微软雅黑" panose="020B0503020204020204" pitchFamily="34" charset="-122"/>
                </a:rPr>
                <a:t>单击添加文字标题内容</a:t>
              </a:r>
              <a:endParaRPr lang="zh-CN" altLang="en-US" sz="1500" dirty="0">
                <a:solidFill>
                  <a:srgbClr val="DE5D3E"/>
                </a:solidFill>
                <a:latin typeface="微软雅黑" panose="020B0503020204020204" pitchFamily="34" charset="-122"/>
                <a:ea typeface="微软雅黑" panose="020B0503020204020204" pitchFamily="34" charset="-122"/>
              </a:endParaRPr>
            </a:p>
          </p:txBody>
        </p:sp>
        <p:sp>
          <p:nvSpPr>
            <p:cNvPr id="8" name="文本框 7"/>
            <p:cNvSpPr txBox="1"/>
            <p:nvPr>
              <p:custDataLst>
                <p:tags r:id="rId19"/>
              </p:custDataLst>
            </p:nvPr>
          </p:nvSpPr>
          <p:spPr bwMode="auto">
            <a:xfrm flipH="1">
              <a:off x="4294585" y="1209676"/>
              <a:ext cx="592931" cy="573881"/>
            </a:xfrm>
            <a:prstGeom prst="rect">
              <a:avLst/>
            </a:prstGeom>
            <a:solidFill>
              <a:srgbClr val="DE5D3E"/>
            </a:solidFill>
            <a:effectLst>
              <a:outerShdw blurRad="50800" dist="38100" dir="2700000" algn="tl" rotWithShape="0">
                <a:prstClr val="black">
                  <a:alpha val="40000"/>
                </a:prstClr>
              </a:outerShdw>
            </a:effectLst>
          </p:spPr>
          <p:txBody>
            <a:bodyPr lIns="0" tIns="0" rIns="0" bIns="0" anchor="ctr"/>
            <a:lstStyle/>
            <a:p>
              <a:pPr algn="ctr">
                <a:defRPr/>
              </a:pPr>
              <a:r>
                <a:rPr lang="en-US" altLang="zh-CN" sz="2400" dirty="0">
                  <a:solidFill>
                    <a:srgbClr val="FFFFFF"/>
                  </a:solidFill>
                  <a:latin typeface="Adobe Gothic Std B" panose="020B0800000000000000" pitchFamily="34" charset="-128"/>
                  <a:ea typeface="Adobe Gothic Std B" panose="020B0800000000000000" pitchFamily="34" charset="-128"/>
                  <a:cs typeface="Verdana" panose="020B0604030504040204" pitchFamily="34" charset="0"/>
                </a:rPr>
                <a:t>01</a:t>
              </a:r>
              <a:endParaRPr lang="zh-CN" altLang="en-US" sz="2400" dirty="0">
                <a:solidFill>
                  <a:srgbClr val="FFFFFF"/>
                </a:solidFill>
                <a:latin typeface="Adobe Gothic Std B" panose="020B0800000000000000" pitchFamily="34" charset="-128"/>
                <a:ea typeface="Microsoft YaHei UI" panose="020B0503020204020204" pitchFamily="34" charset="-122"/>
                <a:cs typeface="Verdana" panose="020B0604030504040204" pitchFamily="34" charset="0"/>
              </a:endParaRPr>
            </a:p>
          </p:txBody>
        </p:sp>
      </p:grpSp>
      <p:grpSp>
        <p:nvGrpSpPr>
          <p:cNvPr id="25" name="组合 24"/>
          <p:cNvGrpSpPr/>
          <p:nvPr/>
        </p:nvGrpSpPr>
        <p:grpSpPr>
          <a:xfrm>
            <a:off x="1868091" y="1971675"/>
            <a:ext cx="3398044" cy="573882"/>
            <a:chOff x="1868091" y="1971675"/>
            <a:chExt cx="3398044" cy="573882"/>
          </a:xfrm>
        </p:grpSpPr>
        <p:sp>
          <p:nvSpPr>
            <p:cNvPr id="9" name="等腰三角形 8"/>
            <p:cNvSpPr/>
            <p:nvPr>
              <p:custDataLst>
                <p:tags r:id="rId12"/>
              </p:custDataLst>
            </p:nvPr>
          </p:nvSpPr>
          <p:spPr bwMode="auto">
            <a:xfrm flipH="1" flipV="1">
              <a:off x="4162425" y="2422922"/>
              <a:ext cx="132160" cy="122634"/>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0" name="等腰三角形 9"/>
            <p:cNvSpPr/>
            <p:nvPr>
              <p:custDataLst>
                <p:tags r:id="rId13"/>
              </p:custDataLst>
            </p:nvPr>
          </p:nvSpPr>
          <p:spPr bwMode="auto">
            <a:xfrm flipH="1">
              <a:off x="4162425" y="1971675"/>
              <a:ext cx="132160" cy="123825"/>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1" name="文本框 18"/>
            <p:cNvSpPr txBox="1">
              <a:spLocks noChangeArrowheads="1"/>
            </p:cNvSpPr>
            <p:nvPr>
              <p:custDataLst>
                <p:tags r:id="rId14"/>
              </p:custDataLst>
            </p:nvPr>
          </p:nvSpPr>
          <p:spPr bwMode="auto">
            <a:xfrm flipH="1">
              <a:off x="1868091" y="2035969"/>
              <a:ext cx="3398044" cy="445294"/>
            </a:xfrm>
            <a:prstGeom prst="rect">
              <a:avLst/>
            </a:prstGeom>
            <a:solidFill>
              <a:srgbClr val="FAF1E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5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500" dirty="0">
                  <a:solidFill>
                    <a:srgbClr val="DE5D3E"/>
                  </a:solidFill>
                  <a:latin typeface="微软雅黑" panose="020B0503020204020204" pitchFamily="34" charset="-122"/>
                  <a:ea typeface="微软雅黑" panose="020B0503020204020204" pitchFamily="34" charset="-122"/>
                </a:rPr>
                <a:t>单击添加文字标题内容</a:t>
              </a:r>
            </a:p>
          </p:txBody>
        </p:sp>
        <p:sp>
          <p:nvSpPr>
            <p:cNvPr id="12" name="文本框 11"/>
            <p:cNvSpPr txBox="1"/>
            <p:nvPr>
              <p:custDataLst>
                <p:tags r:id="rId15"/>
              </p:custDataLst>
            </p:nvPr>
          </p:nvSpPr>
          <p:spPr bwMode="auto">
            <a:xfrm flipH="1">
              <a:off x="4294585" y="1971676"/>
              <a:ext cx="592931" cy="573881"/>
            </a:xfrm>
            <a:prstGeom prst="rect">
              <a:avLst/>
            </a:prstGeom>
            <a:solidFill>
              <a:srgbClr val="DE5D3E"/>
            </a:solidFill>
            <a:effectLst>
              <a:outerShdw blurRad="50800" dist="38100" dir="2700000" algn="tl" rotWithShape="0">
                <a:prstClr val="black">
                  <a:alpha val="40000"/>
                </a:prstClr>
              </a:outerShdw>
            </a:effectLst>
          </p:spPr>
          <p:txBody>
            <a:bodyPr lIns="0" tIns="0" rIns="0" bIns="0" anchor="ctr"/>
            <a:lstStyle/>
            <a:p>
              <a:pPr algn="ctr">
                <a:defRPr/>
              </a:pPr>
              <a:r>
                <a:rPr lang="en-US" altLang="zh-CN" sz="2400" dirty="0">
                  <a:solidFill>
                    <a:srgbClr val="FFFFFF"/>
                  </a:solidFill>
                  <a:latin typeface="Adobe Gothic Std B" panose="020B0800000000000000" pitchFamily="34" charset="-128"/>
                  <a:ea typeface="Adobe Gothic Std B" panose="020B0800000000000000" pitchFamily="34" charset="-128"/>
                  <a:cs typeface="Verdana" panose="020B0604030504040204" pitchFamily="34" charset="0"/>
                </a:rPr>
                <a:t>02</a:t>
              </a:r>
              <a:endParaRPr lang="zh-CN" altLang="en-US" sz="2400" dirty="0">
                <a:solidFill>
                  <a:srgbClr val="FFFFFF"/>
                </a:solidFill>
                <a:latin typeface="Adobe Gothic Std B" panose="020B0800000000000000" pitchFamily="34" charset="-128"/>
                <a:ea typeface="Microsoft YaHei UI" panose="020B0503020204020204" pitchFamily="34" charset="-122"/>
                <a:cs typeface="Verdana" panose="020B0604030504040204" pitchFamily="34" charset="0"/>
              </a:endParaRPr>
            </a:p>
          </p:txBody>
        </p:sp>
      </p:grpSp>
      <p:grpSp>
        <p:nvGrpSpPr>
          <p:cNvPr id="26" name="组合 25"/>
          <p:cNvGrpSpPr/>
          <p:nvPr/>
        </p:nvGrpSpPr>
        <p:grpSpPr>
          <a:xfrm>
            <a:off x="1868091" y="2733675"/>
            <a:ext cx="3398044" cy="573882"/>
            <a:chOff x="1868091" y="2733675"/>
            <a:chExt cx="3398044" cy="573882"/>
          </a:xfrm>
        </p:grpSpPr>
        <p:sp>
          <p:nvSpPr>
            <p:cNvPr id="13" name="等腰三角形 12"/>
            <p:cNvSpPr/>
            <p:nvPr>
              <p:custDataLst>
                <p:tags r:id="rId8"/>
              </p:custDataLst>
            </p:nvPr>
          </p:nvSpPr>
          <p:spPr bwMode="auto">
            <a:xfrm flipH="1" flipV="1">
              <a:off x="4162425" y="3184922"/>
              <a:ext cx="132160" cy="122634"/>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4" name="等腰三角形 13"/>
            <p:cNvSpPr/>
            <p:nvPr>
              <p:custDataLst>
                <p:tags r:id="rId9"/>
              </p:custDataLst>
            </p:nvPr>
          </p:nvSpPr>
          <p:spPr bwMode="auto">
            <a:xfrm flipH="1">
              <a:off x="4162425" y="2733675"/>
              <a:ext cx="132160" cy="123825"/>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5" name="文本框 23"/>
            <p:cNvSpPr txBox="1">
              <a:spLocks noChangeArrowheads="1"/>
            </p:cNvSpPr>
            <p:nvPr>
              <p:custDataLst>
                <p:tags r:id="rId10"/>
              </p:custDataLst>
            </p:nvPr>
          </p:nvSpPr>
          <p:spPr bwMode="auto">
            <a:xfrm flipH="1">
              <a:off x="1868091" y="2797969"/>
              <a:ext cx="3398044" cy="445294"/>
            </a:xfrm>
            <a:prstGeom prst="rect">
              <a:avLst/>
            </a:prstGeom>
            <a:solidFill>
              <a:srgbClr val="FAF1E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5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500" dirty="0">
                  <a:solidFill>
                    <a:srgbClr val="DE5D3E"/>
                  </a:solidFill>
                  <a:latin typeface="微软雅黑" panose="020B0503020204020204" pitchFamily="34" charset="-122"/>
                  <a:ea typeface="微软雅黑" panose="020B0503020204020204" pitchFamily="34" charset="-122"/>
                </a:rPr>
                <a:t>单击添加文字标题内容</a:t>
              </a:r>
            </a:p>
          </p:txBody>
        </p:sp>
        <p:sp>
          <p:nvSpPr>
            <p:cNvPr id="16" name="文本框 15"/>
            <p:cNvSpPr txBox="1"/>
            <p:nvPr>
              <p:custDataLst>
                <p:tags r:id="rId11"/>
              </p:custDataLst>
            </p:nvPr>
          </p:nvSpPr>
          <p:spPr bwMode="auto">
            <a:xfrm flipH="1">
              <a:off x="4294585" y="2733676"/>
              <a:ext cx="592931" cy="573881"/>
            </a:xfrm>
            <a:prstGeom prst="rect">
              <a:avLst/>
            </a:prstGeom>
            <a:solidFill>
              <a:srgbClr val="DE5D3E"/>
            </a:solidFill>
            <a:effectLst>
              <a:outerShdw blurRad="50800" dist="38100" dir="2700000" algn="tl" rotWithShape="0">
                <a:prstClr val="black">
                  <a:alpha val="40000"/>
                </a:prstClr>
              </a:outerShdw>
            </a:effectLst>
          </p:spPr>
          <p:txBody>
            <a:bodyPr lIns="0" tIns="0" rIns="0" bIns="0" anchor="ctr"/>
            <a:lstStyle/>
            <a:p>
              <a:pPr algn="ctr">
                <a:defRPr/>
              </a:pPr>
              <a:r>
                <a:rPr lang="en-US" altLang="zh-CN" sz="2400" dirty="0">
                  <a:solidFill>
                    <a:srgbClr val="FFFFFF"/>
                  </a:solidFill>
                  <a:latin typeface="Adobe Gothic Std B" panose="020B0800000000000000" pitchFamily="34" charset="-128"/>
                  <a:ea typeface="Adobe Gothic Std B" panose="020B0800000000000000" pitchFamily="34" charset="-128"/>
                  <a:cs typeface="Verdana" panose="020B0604030504040204" pitchFamily="34" charset="0"/>
                </a:rPr>
                <a:t>03</a:t>
              </a:r>
              <a:endParaRPr lang="zh-CN" altLang="en-US" sz="2400" dirty="0">
                <a:solidFill>
                  <a:srgbClr val="FFFFFF"/>
                </a:solidFill>
                <a:latin typeface="Adobe Gothic Std B" panose="020B0800000000000000" pitchFamily="34" charset="-128"/>
                <a:ea typeface="Microsoft YaHei UI" panose="020B0503020204020204" pitchFamily="34" charset="-122"/>
                <a:cs typeface="Verdana" panose="020B0604030504040204" pitchFamily="34" charset="0"/>
              </a:endParaRPr>
            </a:p>
          </p:txBody>
        </p:sp>
      </p:grpSp>
      <p:grpSp>
        <p:nvGrpSpPr>
          <p:cNvPr id="27" name="组合 26"/>
          <p:cNvGrpSpPr/>
          <p:nvPr/>
        </p:nvGrpSpPr>
        <p:grpSpPr>
          <a:xfrm>
            <a:off x="1868091" y="3495675"/>
            <a:ext cx="3398044" cy="573882"/>
            <a:chOff x="1868091" y="3495675"/>
            <a:chExt cx="3398044" cy="573882"/>
          </a:xfrm>
        </p:grpSpPr>
        <p:sp>
          <p:nvSpPr>
            <p:cNvPr id="17" name="等腰三角形 16"/>
            <p:cNvSpPr/>
            <p:nvPr>
              <p:custDataLst>
                <p:tags r:id="rId4"/>
              </p:custDataLst>
            </p:nvPr>
          </p:nvSpPr>
          <p:spPr bwMode="auto">
            <a:xfrm flipH="1" flipV="1">
              <a:off x="4162425" y="3946922"/>
              <a:ext cx="132160" cy="122634"/>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8" name="等腰三角形 17"/>
            <p:cNvSpPr/>
            <p:nvPr>
              <p:custDataLst>
                <p:tags r:id="rId5"/>
              </p:custDataLst>
            </p:nvPr>
          </p:nvSpPr>
          <p:spPr bwMode="auto">
            <a:xfrm flipH="1">
              <a:off x="4162425" y="3495675"/>
              <a:ext cx="132160" cy="123825"/>
            </a:xfrm>
            <a:prstGeom prst="triangle">
              <a:avLst>
                <a:gd name="adj" fmla="val 0"/>
              </a:avLst>
            </a:prstGeom>
            <a:solidFill>
              <a:srgbClr val="AB381D"/>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0" dirty="0">
                <a:solidFill>
                  <a:srgbClr val="FFFFFF"/>
                </a:solidFill>
                <a:latin typeface="微软雅黑" panose="020B0503020204020204" pitchFamily="34" charset="-122"/>
              </a:endParaRPr>
            </a:p>
          </p:txBody>
        </p:sp>
        <p:sp>
          <p:nvSpPr>
            <p:cNvPr id="19" name="文本框 28"/>
            <p:cNvSpPr txBox="1">
              <a:spLocks noChangeArrowheads="1"/>
            </p:cNvSpPr>
            <p:nvPr>
              <p:custDataLst>
                <p:tags r:id="rId6"/>
              </p:custDataLst>
            </p:nvPr>
          </p:nvSpPr>
          <p:spPr bwMode="auto">
            <a:xfrm flipH="1">
              <a:off x="1868091" y="3559969"/>
              <a:ext cx="3398044" cy="445294"/>
            </a:xfrm>
            <a:prstGeom prst="rect">
              <a:avLst/>
            </a:prstGeom>
            <a:solidFill>
              <a:srgbClr val="FAF1E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5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500" dirty="0">
                  <a:solidFill>
                    <a:srgbClr val="DE5D3E"/>
                  </a:solidFill>
                  <a:latin typeface="微软雅黑" panose="020B0503020204020204" pitchFamily="34" charset="-122"/>
                  <a:ea typeface="微软雅黑" panose="020B0503020204020204" pitchFamily="34" charset="-122"/>
                </a:rPr>
                <a:t>单击添加文字标题内容</a:t>
              </a:r>
            </a:p>
          </p:txBody>
        </p:sp>
        <p:sp>
          <p:nvSpPr>
            <p:cNvPr id="20" name="文本框 19"/>
            <p:cNvSpPr txBox="1"/>
            <p:nvPr>
              <p:custDataLst>
                <p:tags r:id="rId7"/>
              </p:custDataLst>
            </p:nvPr>
          </p:nvSpPr>
          <p:spPr bwMode="auto">
            <a:xfrm flipH="1">
              <a:off x="4294585" y="3495676"/>
              <a:ext cx="592931" cy="573881"/>
            </a:xfrm>
            <a:prstGeom prst="rect">
              <a:avLst/>
            </a:prstGeom>
            <a:solidFill>
              <a:srgbClr val="DE5D3E"/>
            </a:solidFill>
            <a:effectLst>
              <a:outerShdw blurRad="50800" dist="38100" dir="2700000" algn="tl" rotWithShape="0">
                <a:prstClr val="black">
                  <a:alpha val="40000"/>
                </a:prstClr>
              </a:outerShdw>
            </a:effectLst>
          </p:spPr>
          <p:txBody>
            <a:bodyPr lIns="0" tIns="0" rIns="0" bIns="0" anchor="ctr"/>
            <a:lstStyle/>
            <a:p>
              <a:pPr algn="ctr">
                <a:defRPr/>
              </a:pPr>
              <a:r>
                <a:rPr lang="en-US" altLang="zh-CN" sz="2400" dirty="0">
                  <a:solidFill>
                    <a:srgbClr val="FFFFFF"/>
                  </a:solidFill>
                  <a:latin typeface="Adobe Gothic Std B" panose="020B0800000000000000" pitchFamily="34" charset="-128"/>
                  <a:ea typeface="Adobe Gothic Std B" panose="020B0800000000000000" pitchFamily="34" charset="-128"/>
                  <a:cs typeface="Verdana" panose="020B0604030504040204" pitchFamily="34" charset="0"/>
                </a:rPr>
                <a:t>04</a:t>
              </a:r>
              <a:endParaRPr lang="zh-CN" altLang="en-US" sz="2400" dirty="0">
                <a:solidFill>
                  <a:srgbClr val="FFFFFF"/>
                </a:solidFill>
                <a:latin typeface="Adobe Gothic Std B" panose="020B0800000000000000" pitchFamily="34" charset="-128"/>
                <a:ea typeface="Microsoft YaHei UI" panose="020B0503020204020204" pitchFamily="34" charset="-122"/>
                <a:cs typeface="Verdana" panose="020B0604030504040204" pitchFamily="34" charset="0"/>
              </a:endParaRPr>
            </a:p>
          </p:txBody>
        </p:sp>
      </p:grpSp>
      <p:sp>
        <p:nvSpPr>
          <p:cNvPr id="21" name="文本框 18"/>
          <p:cNvSpPr txBox="1">
            <a:spLocks noChangeArrowheads="1"/>
          </p:cNvSpPr>
          <p:nvPr>
            <p:custDataLst>
              <p:tags r:id="rId1"/>
            </p:custDataLst>
          </p:nvPr>
        </p:nvSpPr>
        <p:spPr bwMode="auto">
          <a:xfrm>
            <a:off x="302091" y="1238250"/>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en-US" altLang="zh-CN" sz="30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22" name="椭圆 21"/>
          <p:cNvSpPr/>
          <p:nvPr>
            <p:custDataLst>
              <p:tags r:id="rId2"/>
            </p:custDataLst>
          </p:nvPr>
        </p:nvSpPr>
        <p:spPr>
          <a:xfrm>
            <a:off x="434072" y="557212"/>
            <a:ext cx="652463" cy="652463"/>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rPr>
              <a:t>目</a:t>
            </a:r>
          </a:p>
        </p:txBody>
      </p:sp>
      <p:sp>
        <p:nvSpPr>
          <p:cNvPr id="23" name="椭圆 22"/>
          <p:cNvSpPr/>
          <p:nvPr>
            <p:custDataLst>
              <p:tags r:id="rId3"/>
            </p:custDataLst>
          </p:nvPr>
        </p:nvSpPr>
        <p:spPr>
          <a:xfrm>
            <a:off x="824597" y="1131588"/>
            <a:ext cx="511969" cy="511969"/>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rgbClr val="DE5D3E"/>
                </a:solidFill>
                <a:latin typeface="微软雅黑" panose="020B0503020204020204" pitchFamily="34" charset="-122"/>
                <a:ea typeface="微软雅黑" panose="020B0503020204020204" pitchFamily="34" charset="-122"/>
              </a:rPr>
              <a:t>录</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par>
                          <p:cTn id="17" fill="hold">
                            <p:stCondLst>
                              <p:cond delay="1000"/>
                            </p:stCondLst>
                            <p:childTnLst>
                              <p:par>
                                <p:cTn id="18" presetID="12" presetClass="entr" presetSubtype="4"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750"/>
                                        <p:tgtEl>
                                          <p:spTgt spid="24"/>
                                        </p:tgtEl>
                                        <p:attrNameLst>
                                          <p:attrName>ppt_y</p:attrName>
                                        </p:attrNameLst>
                                      </p:cBhvr>
                                      <p:tavLst>
                                        <p:tav tm="0">
                                          <p:val>
                                            <p:strVal val="#ppt_y+#ppt_h*1.125000"/>
                                          </p:val>
                                        </p:tav>
                                        <p:tav tm="100000">
                                          <p:val>
                                            <p:strVal val="#ppt_y"/>
                                          </p:val>
                                        </p:tav>
                                      </p:tavLst>
                                    </p:anim>
                                    <p:animEffect transition="in" filter="wipe(up)">
                                      <p:cBhvr>
                                        <p:cTn id="21" dur="750"/>
                                        <p:tgtEl>
                                          <p:spTgt spid="24"/>
                                        </p:tgtEl>
                                      </p:cBhvr>
                                    </p:animEffect>
                                  </p:childTnLst>
                                </p:cTn>
                              </p:par>
                            </p:childTnLst>
                          </p:cTn>
                        </p:par>
                        <p:par>
                          <p:cTn id="22" fill="hold">
                            <p:stCondLst>
                              <p:cond delay="1750"/>
                            </p:stCondLst>
                            <p:childTnLst>
                              <p:par>
                                <p:cTn id="23" presetID="12" presetClass="entr" presetSubtype="4"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750"/>
                                        <p:tgtEl>
                                          <p:spTgt spid="25"/>
                                        </p:tgtEl>
                                        <p:attrNameLst>
                                          <p:attrName>ppt_y</p:attrName>
                                        </p:attrNameLst>
                                      </p:cBhvr>
                                      <p:tavLst>
                                        <p:tav tm="0">
                                          <p:val>
                                            <p:strVal val="#ppt_y+#ppt_h*1.125000"/>
                                          </p:val>
                                        </p:tav>
                                        <p:tav tm="100000">
                                          <p:val>
                                            <p:strVal val="#ppt_y"/>
                                          </p:val>
                                        </p:tav>
                                      </p:tavLst>
                                    </p:anim>
                                    <p:animEffect transition="in" filter="wipe(up)">
                                      <p:cBhvr>
                                        <p:cTn id="26" dur="750"/>
                                        <p:tgtEl>
                                          <p:spTgt spid="25"/>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750"/>
                                        <p:tgtEl>
                                          <p:spTgt spid="26"/>
                                        </p:tgtEl>
                                        <p:attrNameLst>
                                          <p:attrName>ppt_y</p:attrName>
                                        </p:attrNameLst>
                                      </p:cBhvr>
                                      <p:tavLst>
                                        <p:tav tm="0">
                                          <p:val>
                                            <p:strVal val="#ppt_y+#ppt_h*1.125000"/>
                                          </p:val>
                                        </p:tav>
                                        <p:tav tm="100000">
                                          <p:val>
                                            <p:strVal val="#ppt_y"/>
                                          </p:val>
                                        </p:tav>
                                      </p:tavLst>
                                    </p:anim>
                                    <p:animEffect transition="in" filter="wipe(up)">
                                      <p:cBhvr>
                                        <p:cTn id="31" dur="750"/>
                                        <p:tgtEl>
                                          <p:spTgt spid="26"/>
                                        </p:tgtEl>
                                      </p:cBhvr>
                                    </p:animEffect>
                                  </p:childTnLst>
                                </p:cTn>
                              </p:par>
                            </p:childTnLst>
                          </p:cTn>
                        </p:par>
                        <p:par>
                          <p:cTn id="32" fill="hold">
                            <p:stCondLst>
                              <p:cond delay="3250"/>
                            </p:stCondLst>
                            <p:childTnLst>
                              <p:par>
                                <p:cTn id="33" presetID="12" presetClass="entr" presetSubtype="4"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750"/>
                                        <p:tgtEl>
                                          <p:spTgt spid="27"/>
                                        </p:tgtEl>
                                        <p:attrNameLst>
                                          <p:attrName>ppt_y</p:attrName>
                                        </p:attrNameLst>
                                      </p:cBhvr>
                                      <p:tavLst>
                                        <p:tav tm="0">
                                          <p:val>
                                            <p:strVal val="#ppt_y+#ppt_h*1.125000"/>
                                          </p:val>
                                        </p:tav>
                                        <p:tav tm="100000">
                                          <p:val>
                                            <p:strVal val="#ppt_y"/>
                                          </p:val>
                                        </p:tav>
                                      </p:tavLst>
                                    </p:anim>
                                    <p:animEffect transition="in" filter="wipe(up)">
                                      <p:cBhvr>
                                        <p:cTn id="36"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0" y="495300"/>
            <a:ext cx="9144000" cy="415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8"/>
          <p:cNvSpPr txBox="1">
            <a:spLocks noChangeArrowheads="1"/>
          </p:cNvSpPr>
          <p:nvPr>
            <p:custDataLst>
              <p:tags r:id="rId1"/>
            </p:custDataLst>
          </p:nvPr>
        </p:nvSpPr>
        <p:spPr bwMode="auto">
          <a:xfrm>
            <a:off x="644991" y="1530350"/>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en-US" altLang="zh-CN" sz="30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30" name="椭圆 29"/>
          <p:cNvSpPr/>
          <p:nvPr>
            <p:custDataLst>
              <p:tags r:id="rId2"/>
            </p:custDataLst>
          </p:nvPr>
        </p:nvSpPr>
        <p:spPr>
          <a:xfrm>
            <a:off x="776972" y="849312"/>
            <a:ext cx="652463" cy="652463"/>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rPr>
              <a:t>目</a:t>
            </a:r>
          </a:p>
        </p:txBody>
      </p:sp>
      <p:sp>
        <p:nvSpPr>
          <p:cNvPr id="31" name="椭圆 30"/>
          <p:cNvSpPr/>
          <p:nvPr>
            <p:custDataLst>
              <p:tags r:id="rId3"/>
            </p:custDataLst>
          </p:nvPr>
        </p:nvSpPr>
        <p:spPr>
          <a:xfrm>
            <a:off x="1167497" y="1423688"/>
            <a:ext cx="511969" cy="511969"/>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rgbClr val="DE5D3E"/>
                </a:solidFill>
                <a:latin typeface="微软雅黑" panose="020B0503020204020204" pitchFamily="34" charset="-122"/>
                <a:ea typeface="微软雅黑" panose="020B0503020204020204" pitchFamily="34" charset="-122"/>
              </a:rPr>
              <a:t>录</a:t>
            </a:r>
          </a:p>
        </p:txBody>
      </p:sp>
      <p:cxnSp>
        <p:nvCxnSpPr>
          <p:cNvPr id="32" name="直接连接符 31"/>
          <p:cNvCxnSpPr/>
          <p:nvPr>
            <p:custDataLst>
              <p:tags r:id="rId4"/>
            </p:custDataLst>
          </p:nvPr>
        </p:nvCxnSpPr>
        <p:spPr>
          <a:xfrm>
            <a:off x="2648348" y="19256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5"/>
            </p:custDataLst>
          </p:nvPr>
        </p:nvCxnSpPr>
        <p:spPr>
          <a:xfrm>
            <a:off x="2648348" y="33734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6"/>
            </p:custDataLst>
          </p:nvPr>
        </p:nvSpPr>
        <p:spPr>
          <a:xfrm>
            <a:off x="2648347" y="2101851"/>
            <a:ext cx="1360884" cy="1096565"/>
          </a:xfrm>
          <a:prstGeom prst="rect">
            <a:avLst/>
          </a:prstGeom>
          <a:noFill/>
        </p:spPr>
        <p:txBody>
          <a:bodyPr lIns="0" tIns="0" rIns="0" bIns="0" anchor="ctr"/>
          <a:lstStyle/>
          <a:p>
            <a:pPr algn="ctr">
              <a:defRPr/>
            </a:pPr>
            <a:r>
              <a:rPr lang="en-US" altLang="zh-CN" sz="8625" spc="-375" dirty="0">
                <a:solidFill>
                  <a:srgbClr val="FF4519"/>
                </a:solidFill>
                <a:latin typeface="Arial" panose="020B0604020202020204" pitchFamily="34" charset="0"/>
                <a:ea typeface="微软雅黑" panose="020B0503020204020204" pitchFamily="34" charset="-122"/>
              </a:rPr>
              <a:t>01</a:t>
            </a:r>
            <a:endParaRPr lang="zh-CN" altLang="en-US" sz="8625" spc="-375" dirty="0">
              <a:solidFill>
                <a:srgbClr val="FF4519"/>
              </a:solidFill>
              <a:latin typeface="Arial" panose="020B0604020202020204" pitchFamily="34" charset="0"/>
              <a:ea typeface="微软雅黑" panose="020B0503020204020204" pitchFamily="34" charset="-122"/>
            </a:endParaRPr>
          </a:p>
        </p:txBody>
      </p:sp>
      <p:sp>
        <p:nvSpPr>
          <p:cNvPr id="35" name="文本框 8"/>
          <p:cNvSpPr txBox="1">
            <a:spLocks noChangeArrowheads="1"/>
          </p:cNvSpPr>
          <p:nvPr>
            <p:custDataLst>
              <p:tags r:id="rId7"/>
            </p:custDataLst>
          </p:nvPr>
        </p:nvSpPr>
        <p:spPr bwMode="auto">
          <a:xfrm>
            <a:off x="4162823" y="1925638"/>
            <a:ext cx="257889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zh-CN" altLang="en-US" sz="2400" dirty="0">
                <a:latin typeface="微软雅黑" panose="020B0503020204020204" pitchFamily="34" charset="-122"/>
                <a:ea typeface="微软雅黑" panose="020B0503020204020204" pitchFamily="34" charset="-122"/>
              </a:rPr>
              <a:t>第</a:t>
            </a:r>
            <a:r>
              <a:rPr lang="zh-CN" altLang="en-US" sz="2400" dirty="0" smtClean="0">
                <a:latin typeface="微软雅黑" panose="020B0503020204020204" pitchFamily="34" charset="-122"/>
                <a:ea typeface="微软雅黑" panose="020B0503020204020204" pitchFamily="34" charset="-122"/>
              </a:rPr>
              <a:t>一部分</a:t>
            </a:r>
            <a:endParaRPr lang="en-US" altLang="zh-CN" sz="2400" dirty="0" smtClean="0">
              <a:latin typeface="微软雅黑" panose="020B0503020204020204" pitchFamily="34" charset="-122"/>
              <a:ea typeface="微软雅黑" panose="020B0503020204020204" pitchFamily="34" charset="-122"/>
            </a:endParaRPr>
          </a:p>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单击添加文字标题</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292551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arn(inVertical)">
                                      <p:cBhvr>
                                        <p:cTn id="20" dur="500"/>
                                        <p:tgtEl>
                                          <p:spTgt spid="32"/>
                                        </p:tgtEl>
                                      </p:cBhvr>
                                    </p:animEffect>
                                  </p:childTnLst>
                                </p:cTn>
                              </p:par>
                              <p:par>
                                <p:cTn id="21" presetID="16" presetClass="entr" presetSubtype="21"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00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p:bldP spid="3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4</a:t>
              </a:fld>
              <a:endParaRPr lang="id-ID" sz="1050" dirty="0">
                <a:solidFill>
                  <a:srgbClr val="FFAA91"/>
                </a:solidFill>
                <a:latin typeface="Roboto" panose="02000000000000000000" pitchFamily="2" charset="0"/>
                <a:ea typeface="Roboto" panose="02000000000000000000" pitchFamily="2" charset="0"/>
              </a:endParaRPr>
            </a:p>
          </p:txBody>
        </p:sp>
      </p:grpSp>
      <p:sp>
        <p:nvSpPr>
          <p:cNvPr id="6" name="Title 1"/>
          <p:cNvSpPr txBox="1"/>
          <p:nvPr/>
        </p:nvSpPr>
        <p:spPr>
          <a:xfrm>
            <a:off x="3463640" y="740576"/>
            <a:ext cx="2168471" cy="272669"/>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endParaRPr lang="en-US" sz="1050" dirty="0">
              <a:solidFill>
                <a:srgbClr val="E54919">
                  <a:lumMod val="75000"/>
                </a:srgbClr>
              </a:solidFill>
              <a:latin typeface="Arial"/>
              <a:ea typeface="Roboto" panose="02000000000000000000" pitchFamily="2" charset="0"/>
            </a:endParaRPr>
          </a:p>
        </p:txBody>
      </p:sp>
      <p:sp>
        <p:nvSpPr>
          <p:cNvPr id="7" name="TextBox 6"/>
          <p:cNvSpPr txBox="1"/>
          <p:nvPr/>
        </p:nvSpPr>
        <p:spPr>
          <a:xfrm>
            <a:off x="489857" y="4212140"/>
            <a:ext cx="8078873" cy="454304"/>
          </a:xfrm>
          <a:prstGeom prst="rect">
            <a:avLst/>
          </a:prstGeom>
          <a:noFill/>
        </p:spPr>
        <p:txBody>
          <a:bodyPr wrap="square" rIns="108000" bIns="27000" numCol="1" spcCol="360000">
            <a:spAutoFit/>
          </a:bodyPr>
          <a:lstStyle/>
          <a:p>
            <a:pPr algn="ctr">
              <a:defRPr/>
            </a:pPr>
            <a:r>
              <a:rPr lang="en-US" sz="825" dirty="0">
                <a:solidFill>
                  <a:srgbClr val="E54919">
                    <a:lumMod val="75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75000"/>
                  </a:srgbClr>
                </a:solidFill>
                <a:latin typeface="Arial"/>
                <a:ea typeface="Roboto" panose="02000000000000000000" pitchFamily="2" charset="0"/>
              </a:rPr>
              <a:t> </a:t>
            </a:r>
            <a:r>
              <a:rPr lang="en-US" sz="825" dirty="0">
                <a:solidFill>
                  <a:srgbClr val="E54919">
                    <a:lumMod val="75000"/>
                  </a:srgbClr>
                </a:solidFill>
                <a:latin typeface="Arial"/>
                <a:ea typeface="Roboto" panose="02000000000000000000" pitchFamily="2" charset="0"/>
              </a:rPr>
              <a:t>Contrary to popular belief It has roots in a piece of classical Latin literature from 45 BC. </a:t>
            </a:r>
          </a:p>
        </p:txBody>
      </p:sp>
      <p:cxnSp>
        <p:nvCxnSpPr>
          <p:cNvPr id="8" name="Straight Connector 7"/>
          <p:cNvCxnSpPr/>
          <p:nvPr/>
        </p:nvCxnSpPr>
        <p:spPr>
          <a:xfrm>
            <a:off x="556993" y="4042229"/>
            <a:ext cx="7904724"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9" name="Chart 8"/>
          <p:cNvGraphicFramePr/>
          <p:nvPr/>
        </p:nvGraphicFramePr>
        <p:xfrm>
          <a:off x="489856" y="1444109"/>
          <a:ext cx="3899264" cy="24688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669466" y="1442351"/>
          <a:ext cx="3899264" cy="24688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5726778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nodePh="1">
                                  <p:stCondLst>
                                    <p:cond delay="100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 presetClass="entr" presetSubtype="2" fill="hold" grpId="0" nodeType="withEffect">
                                  <p:stCondLst>
                                    <p:cond delay="20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2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2000"/>
                                  </p:stCondLst>
                                  <p:childTnLst>
                                    <p:set>
                                      <p:cBhvr>
                                        <p:cTn id="22"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23" dur="1000"/>
                                        <p:tgtEl>
                                          <p:spTgt spid="9">
                                            <p:graphicEl>
                                              <a:chart seriesIdx="-3" categoryIdx="-3" bldStep="gridLegend"/>
                                            </p:graphicEl>
                                          </p:spTgt>
                                        </p:tgtEl>
                                      </p:cBhvr>
                                    </p:animEffect>
                                    <p:anim calcmode="lin" valueType="num">
                                      <p:cBhvr>
                                        <p:cTn id="24" dur="1000" fill="hold"/>
                                        <p:tgtEl>
                                          <p:spTgt spid="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25" dur="1000" fill="hold"/>
                                        <p:tgtEl>
                                          <p:spTgt spid="9">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3000"/>
                                  </p:stCondLst>
                                  <p:childTnLst>
                                    <p:set>
                                      <p:cBhvr>
                                        <p:cTn id="27"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fade">
                                      <p:cBhvr>
                                        <p:cTn id="28" dur="1000"/>
                                        <p:tgtEl>
                                          <p:spTgt spid="9">
                                            <p:graphicEl>
                                              <a:chart seriesIdx="-4" categoryIdx="0" bldStep="category"/>
                                            </p:graphicEl>
                                          </p:spTgt>
                                        </p:tgtEl>
                                      </p:cBhvr>
                                    </p:animEffect>
                                    <p:anim calcmode="lin" valueType="num">
                                      <p:cBhvr>
                                        <p:cTn id="29" dur="1000" fill="hold"/>
                                        <p:tgtEl>
                                          <p:spTgt spid="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30" dur="1000" fill="hold"/>
                                        <p:tgtEl>
                                          <p:spTgt spid="9">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4000"/>
                                  </p:stCondLst>
                                  <p:childTnLst>
                                    <p:set>
                                      <p:cBhvr>
                                        <p:cTn id="32"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fade">
                                      <p:cBhvr>
                                        <p:cTn id="33" dur="1000"/>
                                        <p:tgtEl>
                                          <p:spTgt spid="9">
                                            <p:graphicEl>
                                              <a:chart seriesIdx="-4" categoryIdx="1" bldStep="category"/>
                                            </p:graphicEl>
                                          </p:spTgt>
                                        </p:tgtEl>
                                      </p:cBhvr>
                                    </p:animEffect>
                                    <p:anim calcmode="lin" valueType="num">
                                      <p:cBhvr>
                                        <p:cTn id="34" dur="1000" fill="hold"/>
                                        <p:tgtEl>
                                          <p:spTgt spid="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35" dur="1000" fill="hold"/>
                                        <p:tgtEl>
                                          <p:spTgt spid="9">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0"/>
                                  </p:stCondLst>
                                  <p:childTnLst>
                                    <p:set>
                                      <p:cBhvr>
                                        <p:cTn id="37"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38" dur="1000"/>
                                        <p:tgtEl>
                                          <p:spTgt spid="9">
                                            <p:graphicEl>
                                              <a:chart seriesIdx="-4" categoryIdx="2" bldStep="category"/>
                                            </p:graphicEl>
                                          </p:spTgt>
                                        </p:tgtEl>
                                      </p:cBhvr>
                                    </p:animEffect>
                                    <p:anim calcmode="lin" valueType="num">
                                      <p:cBhvr>
                                        <p:cTn id="39" dur="1000" fill="hold"/>
                                        <p:tgtEl>
                                          <p:spTgt spid="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40" dur="1000" fill="hold"/>
                                        <p:tgtEl>
                                          <p:spTgt spid="9">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6000"/>
                                  </p:stCondLst>
                                  <p:childTnLst>
                                    <p:set>
                                      <p:cBhvr>
                                        <p:cTn id="42"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43" dur="1000"/>
                                        <p:tgtEl>
                                          <p:spTgt spid="9">
                                            <p:graphicEl>
                                              <a:chart seriesIdx="-4" categoryIdx="3" bldStep="category"/>
                                            </p:graphicEl>
                                          </p:spTgt>
                                        </p:tgtEl>
                                      </p:cBhvr>
                                    </p:animEffect>
                                    <p:anim calcmode="lin" valueType="num">
                                      <p:cBhvr>
                                        <p:cTn id="44" dur="1000" fill="hold"/>
                                        <p:tgtEl>
                                          <p:spTgt spid="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45" dur="1000" fill="hold"/>
                                        <p:tgtEl>
                                          <p:spTgt spid="9">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000"/>
                                  </p:stCondLst>
                                  <p:childTnLst>
                                    <p:set>
                                      <p:cBhvr>
                                        <p:cTn id="47"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48" dur="1000"/>
                                        <p:tgtEl>
                                          <p:spTgt spid="9">
                                            <p:graphicEl>
                                              <a:chart seriesIdx="-4" categoryIdx="4" bldStep="category"/>
                                            </p:graphicEl>
                                          </p:spTgt>
                                        </p:tgtEl>
                                      </p:cBhvr>
                                    </p:animEffect>
                                    <p:anim calcmode="lin" valueType="num">
                                      <p:cBhvr>
                                        <p:cTn id="49" dur="1000" fill="hold"/>
                                        <p:tgtEl>
                                          <p:spTgt spid="9">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50" dur="1000" fill="hold"/>
                                        <p:tgtEl>
                                          <p:spTgt spid="9">
                                            <p:graphicEl>
                                              <a:chart seriesIdx="-4" categoryIdx="4" bldStep="category"/>
                                            </p:graphic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000"/>
                                  </p:stCondLst>
                                  <p:childTnLst>
                                    <p:set>
                                      <p:cBhvr>
                                        <p:cTn id="52"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fade">
                                      <p:cBhvr>
                                        <p:cTn id="53" dur="1000"/>
                                        <p:tgtEl>
                                          <p:spTgt spid="10">
                                            <p:graphicEl>
                                              <a:chart seriesIdx="-3" categoryIdx="-3" bldStep="gridLegend"/>
                                            </p:graphicEl>
                                          </p:spTgt>
                                        </p:tgtEl>
                                      </p:cBhvr>
                                    </p:animEffect>
                                    <p:anim calcmode="lin" valueType="num">
                                      <p:cBhvr>
                                        <p:cTn id="54" dur="1000" fill="hold"/>
                                        <p:tgtEl>
                                          <p:spTgt spid="10">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55" dur="1000" fill="hold"/>
                                        <p:tgtEl>
                                          <p:spTgt spid="10">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3000"/>
                                  </p:stCondLst>
                                  <p:childTnLst>
                                    <p:set>
                                      <p:cBhvr>
                                        <p:cTn id="57"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fade">
                                      <p:cBhvr>
                                        <p:cTn id="58" dur="1000"/>
                                        <p:tgtEl>
                                          <p:spTgt spid="10">
                                            <p:graphicEl>
                                              <a:chart seriesIdx="-4" categoryIdx="0" bldStep="category"/>
                                            </p:graphicEl>
                                          </p:spTgt>
                                        </p:tgtEl>
                                      </p:cBhvr>
                                    </p:animEffect>
                                    <p:anim calcmode="lin" valueType="num">
                                      <p:cBhvr>
                                        <p:cTn id="59" dur="1000" fill="hold"/>
                                        <p:tgtEl>
                                          <p:spTgt spid="10">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60" dur="1000" fill="hold"/>
                                        <p:tgtEl>
                                          <p:spTgt spid="10">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4000"/>
                                  </p:stCondLst>
                                  <p:childTnLst>
                                    <p:set>
                                      <p:cBhvr>
                                        <p:cTn id="62"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fade">
                                      <p:cBhvr>
                                        <p:cTn id="63" dur="1000"/>
                                        <p:tgtEl>
                                          <p:spTgt spid="10">
                                            <p:graphicEl>
                                              <a:chart seriesIdx="-4" categoryIdx="1" bldStep="category"/>
                                            </p:graphicEl>
                                          </p:spTgt>
                                        </p:tgtEl>
                                      </p:cBhvr>
                                    </p:animEffect>
                                    <p:anim calcmode="lin" valueType="num">
                                      <p:cBhvr>
                                        <p:cTn id="64" dur="1000" fill="hold"/>
                                        <p:tgtEl>
                                          <p:spTgt spid="10">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65" dur="1000" fill="hold"/>
                                        <p:tgtEl>
                                          <p:spTgt spid="10">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5000"/>
                                  </p:stCondLst>
                                  <p:childTnLst>
                                    <p:set>
                                      <p:cBhvr>
                                        <p:cTn id="67"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fade">
                                      <p:cBhvr>
                                        <p:cTn id="68" dur="1000"/>
                                        <p:tgtEl>
                                          <p:spTgt spid="10">
                                            <p:graphicEl>
                                              <a:chart seriesIdx="-4" categoryIdx="2" bldStep="category"/>
                                            </p:graphicEl>
                                          </p:spTgt>
                                        </p:tgtEl>
                                      </p:cBhvr>
                                    </p:animEffect>
                                    <p:anim calcmode="lin" valueType="num">
                                      <p:cBhvr>
                                        <p:cTn id="69" dur="1000" fill="hold"/>
                                        <p:tgtEl>
                                          <p:spTgt spid="10">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70" dur="1000" fill="hold"/>
                                        <p:tgtEl>
                                          <p:spTgt spid="10">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6000"/>
                                  </p:stCondLst>
                                  <p:childTnLst>
                                    <p:set>
                                      <p:cBhvr>
                                        <p:cTn id="72" dur="1" fill="hold">
                                          <p:stCondLst>
                                            <p:cond delay="0"/>
                                          </p:stCondLst>
                                        </p:cTn>
                                        <p:tgtEl>
                                          <p:spTgt spid="10">
                                            <p:graphicEl>
                                              <a:chart seriesIdx="-4" categoryIdx="3" bldStep="category"/>
                                            </p:graphicEl>
                                          </p:spTgt>
                                        </p:tgtEl>
                                        <p:attrNameLst>
                                          <p:attrName>style.visibility</p:attrName>
                                        </p:attrNameLst>
                                      </p:cBhvr>
                                      <p:to>
                                        <p:strVal val="visible"/>
                                      </p:to>
                                    </p:set>
                                    <p:animEffect transition="in" filter="fade">
                                      <p:cBhvr>
                                        <p:cTn id="73" dur="1000"/>
                                        <p:tgtEl>
                                          <p:spTgt spid="10">
                                            <p:graphicEl>
                                              <a:chart seriesIdx="-4" categoryIdx="3" bldStep="category"/>
                                            </p:graphicEl>
                                          </p:spTgt>
                                        </p:tgtEl>
                                      </p:cBhvr>
                                    </p:animEffect>
                                    <p:anim calcmode="lin" valueType="num">
                                      <p:cBhvr>
                                        <p:cTn id="74" dur="1000" fill="hold"/>
                                        <p:tgtEl>
                                          <p:spTgt spid="10">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75" dur="1000" fill="hold"/>
                                        <p:tgtEl>
                                          <p:spTgt spid="10">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7000"/>
                                  </p:stCondLst>
                                  <p:childTnLst>
                                    <p:set>
                                      <p:cBhvr>
                                        <p:cTn id="77" dur="1" fill="hold">
                                          <p:stCondLst>
                                            <p:cond delay="0"/>
                                          </p:stCondLst>
                                        </p:cTn>
                                        <p:tgtEl>
                                          <p:spTgt spid="10">
                                            <p:graphicEl>
                                              <a:chart seriesIdx="-4" categoryIdx="4" bldStep="category"/>
                                            </p:graphicEl>
                                          </p:spTgt>
                                        </p:tgtEl>
                                        <p:attrNameLst>
                                          <p:attrName>style.visibility</p:attrName>
                                        </p:attrNameLst>
                                      </p:cBhvr>
                                      <p:to>
                                        <p:strVal val="visible"/>
                                      </p:to>
                                    </p:set>
                                    <p:animEffect transition="in" filter="fade">
                                      <p:cBhvr>
                                        <p:cTn id="78" dur="1000"/>
                                        <p:tgtEl>
                                          <p:spTgt spid="10">
                                            <p:graphicEl>
                                              <a:chart seriesIdx="-4" categoryIdx="4" bldStep="category"/>
                                            </p:graphicEl>
                                          </p:spTgt>
                                        </p:tgtEl>
                                      </p:cBhvr>
                                    </p:animEffect>
                                    <p:anim calcmode="lin" valueType="num">
                                      <p:cBhvr>
                                        <p:cTn id="79" dur="1000" fill="hold"/>
                                        <p:tgtEl>
                                          <p:spTgt spid="10">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80" dur="1000" fill="hold"/>
                                        <p:tgtEl>
                                          <p:spTgt spid="10">
                                            <p:graphicEl>
                                              <a:chart seriesIdx="-4" categoryIdx="4" bldStep="category"/>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9" grpId="0">
        <p:bldSub>
          <a:bldChart bld="category"/>
        </p:bldSub>
      </p:bldGraphic>
      <p:bldGraphic spid="10" grpId="0">
        <p:bldSub>
          <a:bldChart bld="category"/>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5</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7" name="Group 6"/>
          <p:cNvGrpSpPr>
            <a:grpSpLocks noChangeAspect="1"/>
          </p:cNvGrpSpPr>
          <p:nvPr/>
        </p:nvGrpSpPr>
        <p:grpSpPr>
          <a:xfrm>
            <a:off x="625480" y="1919677"/>
            <a:ext cx="7813691" cy="586027"/>
            <a:chOff x="1656024" y="3530242"/>
            <a:chExt cx="9210868" cy="690815"/>
          </a:xfrm>
        </p:grpSpPr>
        <p:sp>
          <p:nvSpPr>
            <p:cNvPr id="8" name="Freeform 7"/>
            <p:cNvSpPr/>
            <p:nvPr/>
          </p:nvSpPr>
          <p:spPr>
            <a:xfrm>
              <a:off x="165602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1"/>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9" name="Freeform 8"/>
            <p:cNvSpPr/>
            <p:nvPr/>
          </p:nvSpPr>
          <p:spPr>
            <a:xfrm>
              <a:off x="2922518"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1">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42830" rIns="54920" bIns="42830" numCol="1" spcCol="1270" anchor="ctr" anchorCtr="0">
              <a:noAutofit/>
            </a:bodyPr>
            <a:lstStyle/>
            <a:p>
              <a:pPr algn="ctr" defTabSz="400050">
                <a:lnSpc>
                  <a:spcPct val="90000"/>
                </a:lnSpc>
                <a:spcBef>
                  <a:spcPct val="0"/>
                </a:spcBef>
                <a:spcAft>
                  <a:spcPct val="35000"/>
                </a:spcAft>
              </a:pPr>
              <a:endParaRPr lang="id-ID" sz="900">
                <a:solidFill>
                  <a:prstClr val="white"/>
                </a:solidFill>
                <a:latin typeface="Arial"/>
                <a:ea typeface="微软雅黑"/>
              </a:endParaRPr>
            </a:p>
          </p:txBody>
        </p:sp>
        <p:sp>
          <p:nvSpPr>
            <p:cNvPr id="10" name="Freeform 9"/>
            <p:cNvSpPr/>
            <p:nvPr/>
          </p:nvSpPr>
          <p:spPr>
            <a:xfrm>
              <a:off x="3267926"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2"/>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11" name="Freeform 10"/>
            <p:cNvSpPr/>
            <p:nvPr/>
          </p:nvSpPr>
          <p:spPr>
            <a:xfrm>
              <a:off x="4534421"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2">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42830" rIns="54920" bIns="42830" numCol="1" spcCol="1270" anchor="ctr" anchorCtr="0">
              <a:noAutofit/>
            </a:bodyPr>
            <a:lstStyle/>
            <a:p>
              <a:pPr algn="ctr" defTabSz="400050">
                <a:lnSpc>
                  <a:spcPct val="90000"/>
                </a:lnSpc>
                <a:spcBef>
                  <a:spcPct val="0"/>
                </a:spcBef>
                <a:spcAft>
                  <a:spcPct val="35000"/>
                </a:spcAft>
              </a:pPr>
              <a:endParaRPr lang="id-ID" sz="900">
                <a:solidFill>
                  <a:prstClr val="white"/>
                </a:solidFill>
                <a:latin typeface="Arial"/>
                <a:ea typeface="微软雅黑"/>
              </a:endParaRPr>
            </a:p>
          </p:txBody>
        </p:sp>
        <p:sp>
          <p:nvSpPr>
            <p:cNvPr id="12" name="Freeform 11"/>
            <p:cNvSpPr/>
            <p:nvPr/>
          </p:nvSpPr>
          <p:spPr>
            <a:xfrm>
              <a:off x="4879828"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3"/>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13" name="Freeform 12"/>
            <p:cNvSpPr/>
            <p:nvPr/>
          </p:nvSpPr>
          <p:spPr>
            <a:xfrm>
              <a:off x="6491730"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4"/>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14" name="Freeform 13"/>
            <p:cNvSpPr/>
            <p:nvPr/>
          </p:nvSpPr>
          <p:spPr>
            <a:xfrm>
              <a:off x="7758224"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4">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42830" rIns="54920" bIns="42830" numCol="1" spcCol="1270" anchor="ctr" anchorCtr="0">
              <a:noAutofit/>
            </a:bodyPr>
            <a:lstStyle/>
            <a:p>
              <a:pPr algn="ctr" defTabSz="400050">
                <a:lnSpc>
                  <a:spcPct val="90000"/>
                </a:lnSpc>
                <a:spcBef>
                  <a:spcPct val="0"/>
                </a:spcBef>
                <a:spcAft>
                  <a:spcPct val="35000"/>
                </a:spcAft>
              </a:pPr>
              <a:endParaRPr lang="id-ID" sz="900">
                <a:solidFill>
                  <a:prstClr val="white"/>
                </a:solidFill>
                <a:latin typeface="Arial"/>
                <a:ea typeface="微软雅黑"/>
              </a:endParaRPr>
            </a:p>
          </p:txBody>
        </p:sp>
        <p:sp>
          <p:nvSpPr>
            <p:cNvPr id="15" name="Freeform 14"/>
            <p:cNvSpPr/>
            <p:nvPr/>
          </p:nvSpPr>
          <p:spPr>
            <a:xfrm>
              <a:off x="8103632"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5"/>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16" name="Freeform 15"/>
            <p:cNvSpPr/>
            <p:nvPr/>
          </p:nvSpPr>
          <p:spPr>
            <a:xfrm>
              <a:off x="9370127"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5">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42830" rIns="54920" bIns="42830" numCol="1" spcCol="1270" anchor="ctr" anchorCtr="0">
              <a:noAutofit/>
            </a:bodyPr>
            <a:lstStyle/>
            <a:p>
              <a:pPr algn="ctr" defTabSz="400050">
                <a:lnSpc>
                  <a:spcPct val="90000"/>
                </a:lnSpc>
                <a:spcBef>
                  <a:spcPct val="0"/>
                </a:spcBef>
                <a:spcAft>
                  <a:spcPct val="35000"/>
                </a:spcAft>
              </a:pPr>
              <a:endParaRPr lang="id-ID" sz="900">
                <a:solidFill>
                  <a:prstClr val="white"/>
                </a:solidFill>
                <a:latin typeface="Arial"/>
                <a:ea typeface="微软雅黑"/>
              </a:endParaRPr>
            </a:p>
          </p:txBody>
        </p:sp>
        <p:sp>
          <p:nvSpPr>
            <p:cNvPr id="17" name="Freeform 16"/>
            <p:cNvSpPr/>
            <p:nvPr/>
          </p:nvSpPr>
          <p:spPr>
            <a:xfrm>
              <a:off x="971553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6"/>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00900" tIns="100900" rIns="100900" bIns="100900" numCol="1" spcCol="1270" anchor="ctr" anchorCtr="0">
              <a:noAutofit/>
            </a:bodyPr>
            <a:lstStyle/>
            <a:p>
              <a:pPr algn="ctr" defTabSz="1000125">
                <a:lnSpc>
                  <a:spcPct val="90000"/>
                </a:lnSpc>
                <a:spcBef>
                  <a:spcPct val="0"/>
                </a:spcBef>
                <a:spcAft>
                  <a:spcPct val="35000"/>
                </a:spcAft>
              </a:pPr>
              <a:endParaRPr lang="id-ID" sz="2250">
                <a:solidFill>
                  <a:prstClr val="white"/>
                </a:solidFill>
                <a:latin typeface="Arial"/>
                <a:ea typeface="微软雅黑"/>
              </a:endParaRPr>
            </a:p>
          </p:txBody>
        </p:sp>
        <p:sp>
          <p:nvSpPr>
            <p:cNvPr id="18" name="Freeform 17"/>
            <p:cNvSpPr/>
            <p:nvPr/>
          </p:nvSpPr>
          <p:spPr>
            <a:xfrm>
              <a:off x="6146322"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3">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42830" rIns="54920" bIns="42830" numCol="1" spcCol="1270" anchor="ctr" anchorCtr="0">
              <a:noAutofit/>
            </a:bodyPr>
            <a:lstStyle/>
            <a:p>
              <a:pPr algn="ctr" defTabSz="400050">
                <a:lnSpc>
                  <a:spcPct val="90000"/>
                </a:lnSpc>
                <a:spcBef>
                  <a:spcPct val="0"/>
                </a:spcBef>
                <a:spcAft>
                  <a:spcPct val="35000"/>
                </a:spcAft>
              </a:pPr>
              <a:endParaRPr lang="id-ID" sz="900">
                <a:solidFill>
                  <a:prstClr val="white"/>
                </a:solidFill>
                <a:latin typeface="Arial"/>
                <a:ea typeface="微软雅黑"/>
              </a:endParaRPr>
            </a:p>
          </p:txBody>
        </p:sp>
      </p:grpSp>
      <p:grpSp>
        <p:nvGrpSpPr>
          <p:cNvPr id="20" name="Group 19"/>
          <p:cNvGrpSpPr>
            <a:grpSpLocks noChangeAspect="1"/>
          </p:cNvGrpSpPr>
          <p:nvPr/>
        </p:nvGrpSpPr>
        <p:grpSpPr>
          <a:xfrm>
            <a:off x="722470" y="2071656"/>
            <a:ext cx="7601441" cy="256074"/>
            <a:chOff x="1508115" y="2762208"/>
            <a:chExt cx="8960666" cy="301863"/>
          </a:xfrm>
        </p:grpSpPr>
        <p:sp>
          <p:nvSpPr>
            <p:cNvPr id="23" name="TextBox 22"/>
            <p:cNvSpPr txBox="1"/>
            <p:nvPr/>
          </p:nvSpPr>
          <p:spPr>
            <a:xfrm>
              <a:off x="1508115" y="2762208"/>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1</a:t>
              </a:r>
            </a:p>
          </p:txBody>
        </p:sp>
        <p:sp>
          <p:nvSpPr>
            <p:cNvPr id="24" name="TextBox 23"/>
            <p:cNvSpPr txBox="1"/>
            <p:nvPr/>
          </p:nvSpPr>
          <p:spPr>
            <a:xfrm>
              <a:off x="3120017" y="2777086"/>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2</a:t>
              </a:r>
            </a:p>
          </p:txBody>
        </p:sp>
        <p:sp>
          <p:nvSpPr>
            <p:cNvPr id="25" name="TextBox 24"/>
            <p:cNvSpPr txBox="1"/>
            <p:nvPr/>
          </p:nvSpPr>
          <p:spPr>
            <a:xfrm>
              <a:off x="4731919" y="2777085"/>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3</a:t>
              </a:r>
            </a:p>
          </p:txBody>
        </p:sp>
        <p:sp>
          <p:nvSpPr>
            <p:cNvPr id="26" name="TextBox 25"/>
            <p:cNvSpPr txBox="1"/>
            <p:nvPr/>
          </p:nvSpPr>
          <p:spPr>
            <a:xfrm>
              <a:off x="6352255" y="2777085"/>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4</a:t>
              </a:r>
            </a:p>
          </p:txBody>
        </p:sp>
        <p:sp>
          <p:nvSpPr>
            <p:cNvPr id="27" name="TextBox 26"/>
            <p:cNvSpPr txBox="1"/>
            <p:nvPr/>
          </p:nvSpPr>
          <p:spPr>
            <a:xfrm>
              <a:off x="7964156" y="2791964"/>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5</a:t>
              </a:r>
            </a:p>
          </p:txBody>
        </p:sp>
        <p:sp>
          <p:nvSpPr>
            <p:cNvPr id="28" name="TextBox 27"/>
            <p:cNvSpPr txBox="1"/>
            <p:nvPr/>
          </p:nvSpPr>
          <p:spPr>
            <a:xfrm>
              <a:off x="9576058" y="2791962"/>
              <a:ext cx="892723" cy="272107"/>
            </a:xfrm>
            <a:prstGeom prst="rect">
              <a:avLst/>
            </a:prstGeom>
            <a:noFill/>
          </p:spPr>
          <p:txBody>
            <a:bodyPr wrap="square" rtlCol="0">
              <a:spAutoFit/>
            </a:bodyPr>
            <a:lstStyle/>
            <a:p>
              <a:pPr algn="ctr"/>
              <a:r>
                <a:rPr lang="id-ID" sz="900" b="1" dirty="0">
                  <a:solidFill>
                    <a:prstClr val="white">
                      <a:lumMod val="95000"/>
                    </a:prstClr>
                  </a:solidFill>
                  <a:latin typeface="Arial"/>
                  <a:ea typeface="微软雅黑"/>
                </a:rPr>
                <a:t>Step 6</a:t>
              </a:r>
            </a:p>
          </p:txBody>
        </p:sp>
      </p:grpSp>
      <p:grpSp>
        <p:nvGrpSpPr>
          <p:cNvPr id="29" name="Group 28"/>
          <p:cNvGrpSpPr>
            <a:grpSpLocks noChangeAspect="1"/>
          </p:cNvGrpSpPr>
          <p:nvPr/>
        </p:nvGrpSpPr>
        <p:grpSpPr>
          <a:xfrm>
            <a:off x="541072" y="2511879"/>
            <a:ext cx="1281446" cy="1347615"/>
            <a:chOff x="1378797" y="3349172"/>
            <a:chExt cx="1510583" cy="1588584"/>
          </a:xfrm>
        </p:grpSpPr>
        <p:cxnSp>
          <p:nvCxnSpPr>
            <p:cNvPr id="30" name="Straight Connector 29"/>
            <p:cNvCxnSpPr/>
            <p:nvPr/>
          </p:nvCxnSpPr>
          <p:spPr>
            <a:xfrm rot="5400000" flipV="1">
              <a:off x="168140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1" name="Content Placeholder 2"/>
            <p:cNvSpPr txBox="1"/>
            <p:nvPr/>
          </p:nvSpPr>
          <p:spPr>
            <a:xfrm>
              <a:off x="1378797" y="3999089"/>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E54919"/>
                  </a:solidFill>
                  <a:latin typeface="Roboto" panose="02000000000000000000" pitchFamily="2" charset="0"/>
                  <a:ea typeface="Roboto" panose="02000000000000000000" pitchFamily="2" charset="0"/>
                  <a:cs typeface="Arial" panose="020B0604020202020204" pitchFamily="34" charset="0"/>
                </a:rPr>
                <a:t>Meet</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2" name="Group 31"/>
          <p:cNvGrpSpPr>
            <a:grpSpLocks noChangeAspect="1"/>
          </p:cNvGrpSpPr>
          <p:nvPr/>
        </p:nvGrpSpPr>
        <p:grpSpPr>
          <a:xfrm>
            <a:off x="1866059" y="2511880"/>
            <a:ext cx="1281446" cy="1347614"/>
            <a:chOff x="2990700" y="3349172"/>
            <a:chExt cx="1510583" cy="1588583"/>
          </a:xfrm>
        </p:grpSpPr>
        <p:cxnSp>
          <p:nvCxnSpPr>
            <p:cNvPr id="33" name="Straight Connector 32"/>
            <p:cNvCxnSpPr/>
            <p:nvPr/>
          </p:nvCxnSpPr>
          <p:spPr>
            <a:xfrm rot="5400000" flipV="1">
              <a:off x="3298520"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4" name="Content Placeholder 2"/>
            <p:cNvSpPr txBox="1"/>
            <p:nvPr/>
          </p:nvSpPr>
          <p:spPr>
            <a:xfrm>
              <a:off x="2990700" y="3999088"/>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F4501B"/>
                  </a:solidFill>
                  <a:latin typeface="Roboto" panose="02000000000000000000" pitchFamily="2" charset="0"/>
                  <a:ea typeface="Roboto" panose="02000000000000000000" pitchFamily="2" charset="0"/>
                  <a:cs typeface="Arial" panose="020B0604020202020204" pitchFamily="34" charset="0"/>
                </a:rPr>
                <a:t>Development</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5" name="Group 34"/>
          <p:cNvGrpSpPr>
            <a:grpSpLocks noChangeAspect="1"/>
          </p:cNvGrpSpPr>
          <p:nvPr/>
        </p:nvGrpSpPr>
        <p:grpSpPr>
          <a:xfrm>
            <a:off x="3254350" y="2511879"/>
            <a:ext cx="1281446" cy="1347614"/>
            <a:chOff x="4602602" y="3349172"/>
            <a:chExt cx="1510583" cy="1588582"/>
          </a:xfrm>
        </p:grpSpPr>
        <p:cxnSp>
          <p:nvCxnSpPr>
            <p:cNvPr id="36" name="Straight Connector 35"/>
            <p:cNvCxnSpPr/>
            <p:nvPr/>
          </p:nvCxnSpPr>
          <p:spPr>
            <a:xfrm rot="5400000" flipV="1">
              <a:off x="491042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37" name="Content Placeholder 2"/>
            <p:cNvSpPr txBox="1"/>
            <p:nvPr/>
          </p:nvSpPr>
          <p:spPr>
            <a:xfrm>
              <a:off x="4602602" y="3999087"/>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FF5622"/>
                  </a:solidFill>
                  <a:latin typeface="Roboto" panose="02000000000000000000" pitchFamily="2" charset="0"/>
                  <a:ea typeface="Roboto" panose="02000000000000000000" pitchFamily="2" charset="0"/>
                  <a:cs typeface="Arial" panose="020B0604020202020204" pitchFamily="34" charset="0"/>
                </a:rPr>
                <a:t>Revisions</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38" name="Group 37"/>
          <p:cNvGrpSpPr>
            <a:grpSpLocks noChangeAspect="1"/>
          </p:cNvGrpSpPr>
          <p:nvPr/>
        </p:nvGrpSpPr>
        <p:grpSpPr>
          <a:xfrm>
            <a:off x="4589887" y="2511879"/>
            <a:ext cx="1281446" cy="1347614"/>
            <a:chOff x="6214503" y="3349172"/>
            <a:chExt cx="1510583" cy="1588582"/>
          </a:xfrm>
        </p:grpSpPr>
        <p:cxnSp>
          <p:nvCxnSpPr>
            <p:cNvPr id="39" name="Straight Connector 38"/>
            <p:cNvCxnSpPr/>
            <p:nvPr/>
          </p:nvCxnSpPr>
          <p:spPr>
            <a:xfrm rot="5400000" flipV="1">
              <a:off x="652232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0" name="Content Placeholder 2"/>
            <p:cNvSpPr txBox="1"/>
            <p:nvPr/>
          </p:nvSpPr>
          <p:spPr>
            <a:xfrm>
              <a:off x="6214503" y="3999087"/>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FE7043"/>
                  </a:solidFill>
                  <a:latin typeface="Roboto" panose="02000000000000000000" pitchFamily="2" charset="0"/>
                  <a:ea typeface="Roboto" panose="02000000000000000000" pitchFamily="2" charset="0"/>
                  <a:cs typeface="Arial" panose="020B0604020202020204" pitchFamily="34" charset="0"/>
                </a:rPr>
                <a:t>Client Review</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41" name="Group 40"/>
          <p:cNvGrpSpPr>
            <a:grpSpLocks noChangeAspect="1"/>
          </p:cNvGrpSpPr>
          <p:nvPr/>
        </p:nvGrpSpPr>
        <p:grpSpPr>
          <a:xfrm>
            <a:off x="5957077" y="2511879"/>
            <a:ext cx="1281446" cy="1347612"/>
            <a:chOff x="7826406" y="3349172"/>
            <a:chExt cx="1510583" cy="1588581"/>
          </a:xfrm>
        </p:grpSpPr>
        <p:cxnSp>
          <p:nvCxnSpPr>
            <p:cNvPr id="42" name="Straight Connector 41"/>
            <p:cNvCxnSpPr/>
            <p:nvPr/>
          </p:nvCxnSpPr>
          <p:spPr>
            <a:xfrm rot="5400000" flipV="1">
              <a:off x="813944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3" name="Content Placeholder 2"/>
            <p:cNvSpPr txBox="1"/>
            <p:nvPr/>
          </p:nvSpPr>
          <p:spPr>
            <a:xfrm>
              <a:off x="7826406" y="3999086"/>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FD8A66"/>
                  </a:solidFill>
                  <a:latin typeface="Roboto" panose="02000000000000000000" pitchFamily="2" charset="0"/>
                  <a:ea typeface="Roboto" panose="02000000000000000000" pitchFamily="2" charset="0"/>
                  <a:cs typeface="Arial" panose="020B0604020202020204" pitchFamily="34" charset="0"/>
                </a:rPr>
                <a:t>Fixes</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grpSp>
        <p:nvGrpSpPr>
          <p:cNvPr id="44" name="Group 43"/>
          <p:cNvGrpSpPr>
            <a:grpSpLocks noChangeAspect="1"/>
          </p:cNvGrpSpPr>
          <p:nvPr/>
        </p:nvGrpSpPr>
        <p:grpSpPr>
          <a:xfrm>
            <a:off x="7334812" y="2511880"/>
            <a:ext cx="1281446" cy="1347611"/>
            <a:chOff x="9438308" y="3349172"/>
            <a:chExt cx="1510583" cy="1588580"/>
          </a:xfrm>
        </p:grpSpPr>
        <p:cxnSp>
          <p:nvCxnSpPr>
            <p:cNvPr id="45" name="Straight Connector 44"/>
            <p:cNvCxnSpPr/>
            <p:nvPr/>
          </p:nvCxnSpPr>
          <p:spPr>
            <a:xfrm rot="5400000" flipV="1">
              <a:off x="975134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46" name="Content Placeholder 2"/>
            <p:cNvSpPr txBox="1"/>
            <p:nvPr/>
          </p:nvSpPr>
          <p:spPr>
            <a:xfrm>
              <a:off x="9438308" y="3999085"/>
              <a:ext cx="1510583" cy="93866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900" b="1" dirty="0">
                  <a:solidFill>
                    <a:srgbClr val="FFAA91"/>
                  </a:solidFill>
                  <a:latin typeface="Roboto" panose="02000000000000000000" pitchFamily="2" charset="0"/>
                  <a:ea typeface="Roboto" panose="02000000000000000000" pitchFamily="2" charset="0"/>
                  <a:cs typeface="Arial" panose="020B0604020202020204" pitchFamily="34" charset="0"/>
                </a:rPr>
                <a:t>Project Launch</a:t>
              </a:r>
            </a:p>
            <a:p>
              <a:pPr algn="l" defTabSz="342900">
                <a:spcAft>
                  <a:spcPts val="450"/>
                </a:spcAft>
                <a:buClr>
                  <a:srgbClr val="E54919">
                    <a:lumMod val="75000"/>
                  </a:srgbClr>
                </a:buClr>
              </a:pPr>
              <a:r>
                <a:rPr lang="en-US"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a:t>
              </a:r>
              <a:r>
                <a:rPr lang="id-ID" sz="750"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rPr>
                <a:t>s.</a:t>
              </a:r>
              <a:endParaRPr lang="en-US" sz="750" b="1" dirty="0">
                <a:solidFill>
                  <a:prstClr val="white">
                    <a:lumMod val="65000"/>
                  </a:prstClr>
                </a:solidFill>
                <a:latin typeface="Roboto" panose="02000000000000000000" pitchFamily="2" charset="0"/>
                <a:ea typeface="Roboto" panose="02000000000000000000" pitchFamily="2" charset="0"/>
                <a:cs typeface="Arial" panose="020B0604020202020204" pitchFamily="34" charset="0"/>
              </a:endParaRPr>
            </a:p>
          </p:txBody>
        </p:sp>
      </p:grpSp>
      <p:cxnSp>
        <p:nvCxnSpPr>
          <p:cNvPr id="47" name="Straight Connector 46"/>
          <p:cNvCxnSpPr/>
          <p:nvPr/>
        </p:nvCxnSpPr>
        <p:spPr>
          <a:xfrm>
            <a:off x="578095" y="3985430"/>
            <a:ext cx="7904724"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70895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0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250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1000"/>
                                        <p:tgtEl>
                                          <p:spTgt spid="29"/>
                                        </p:tgtEl>
                                      </p:cBhvr>
                                    </p:animEffect>
                                  </p:childTnLst>
                                </p:cTn>
                              </p:par>
                              <p:par>
                                <p:cTn id="17" presetID="22" presetClass="entr" presetSubtype="1" fill="hold" nodeType="withEffect">
                                  <p:stCondLst>
                                    <p:cond delay="250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1000"/>
                                        <p:tgtEl>
                                          <p:spTgt spid="32"/>
                                        </p:tgtEl>
                                      </p:cBhvr>
                                    </p:animEffect>
                                  </p:childTnLst>
                                </p:cTn>
                              </p:par>
                              <p:par>
                                <p:cTn id="20" presetID="22" presetClass="entr" presetSubtype="1" fill="hold" nodeType="withEffect">
                                  <p:stCondLst>
                                    <p:cond delay="250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1000"/>
                                        <p:tgtEl>
                                          <p:spTgt spid="35"/>
                                        </p:tgtEl>
                                      </p:cBhvr>
                                    </p:animEffect>
                                  </p:childTnLst>
                                </p:cTn>
                              </p:par>
                              <p:par>
                                <p:cTn id="23" presetID="22" presetClass="entr" presetSubtype="1" fill="hold" nodeType="withEffect">
                                  <p:stCondLst>
                                    <p:cond delay="2500"/>
                                  </p:stCondLst>
                                  <p:childTnLst>
                                    <p:set>
                                      <p:cBhvr>
                                        <p:cTn id="24" dur="1" fill="hold">
                                          <p:stCondLst>
                                            <p:cond delay="0"/>
                                          </p:stCondLst>
                                        </p:cTn>
                                        <p:tgtEl>
                                          <p:spTgt spid="38"/>
                                        </p:tgtEl>
                                        <p:attrNameLst>
                                          <p:attrName>style.visibility</p:attrName>
                                        </p:attrNameLst>
                                      </p:cBhvr>
                                      <p:to>
                                        <p:strVal val="visible"/>
                                      </p:to>
                                    </p:set>
                                    <p:animEffect transition="in" filter="wipe(up)">
                                      <p:cBhvr>
                                        <p:cTn id="25" dur="1000"/>
                                        <p:tgtEl>
                                          <p:spTgt spid="38"/>
                                        </p:tgtEl>
                                      </p:cBhvr>
                                    </p:animEffect>
                                  </p:childTnLst>
                                </p:cTn>
                              </p:par>
                              <p:par>
                                <p:cTn id="26" presetID="22" presetClass="entr" presetSubtype="1" fill="hold" nodeType="withEffect">
                                  <p:stCondLst>
                                    <p:cond delay="2500"/>
                                  </p:stCondLst>
                                  <p:childTnLst>
                                    <p:set>
                                      <p:cBhvr>
                                        <p:cTn id="27" dur="1" fill="hold">
                                          <p:stCondLst>
                                            <p:cond delay="0"/>
                                          </p:stCondLst>
                                        </p:cTn>
                                        <p:tgtEl>
                                          <p:spTgt spid="41"/>
                                        </p:tgtEl>
                                        <p:attrNameLst>
                                          <p:attrName>style.visibility</p:attrName>
                                        </p:attrNameLst>
                                      </p:cBhvr>
                                      <p:to>
                                        <p:strVal val="visible"/>
                                      </p:to>
                                    </p:set>
                                    <p:animEffect transition="in" filter="wipe(up)">
                                      <p:cBhvr>
                                        <p:cTn id="28" dur="1000"/>
                                        <p:tgtEl>
                                          <p:spTgt spid="41"/>
                                        </p:tgtEl>
                                      </p:cBhvr>
                                    </p:animEffect>
                                  </p:childTnLst>
                                </p:cTn>
                              </p:par>
                              <p:par>
                                <p:cTn id="29" presetID="22" presetClass="entr" presetSubtype="1" fill="hold" nodeType="withEffect">
                                  <p:stCondLst>
                                    <p:cond delay="250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1000"/>
                                        <p:tgtEl>
                                          <p:spTgt spid="44"/>
                                        </p:tgtEl>
                                      </p:cBhvr>
                                    </p:animEffect>
                                  </p:childTnLst>
                                </p:cTn>
                              </p:par>
                              <p:par>
                                <p:cTn id="32" presetID="2" presetClass="entr" presetSubtype="4" fill="hold" nodeType="withEffect">
                                  <p:stCondLst>
                                    <p:cond delay="50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ppt_x"/>
                                          </p:val>
                                        </p:tav>
                                        <p:tav tm="100000">
                                          <p:val>
                                            <p:strVal val="#ppt_x"/>
                                          </p:val>
                                        </p:tav>
                                      </p:tavLst>
                                    </p:anim>
                                    <p:anim calcmode="lin" valueType="num">
                                      <p:cBhvr additive="base">
                                        <p:cTn id="35"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6</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7" name="Group 10"/>
          <p:cNvGrpSpPr/>
          <p:nvPr/>
        </p:nvGrpSpPr>
        <p:grpSpPr bwMode="auto">
          <a:xfrm rot="6300000">
            <a:off x="1653987" y="1952350"/>
            <a:ext cx="537025" cy="900550"/>
            <a:chOff x="2761515" y="2286000"/>
            <a:chExt cx="1645174" cy="2760228"/>
          </a:xfrm>
          <a:solidFill>
            <a:schemeClr val="accent1"/>
          </a:solidFill>
        </p:grpSpPr>
        <p:sp>
          <p:nvSpPr>
            <p:cNvPr id="8" name="Oval 7"/>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9" name="Oval 8"/>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0" name="Oval 9"/>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1" name="Oval 10"/>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2" name="Oval 11"/>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3" name="Freeform 1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14" name="Group 11"/>
          <p:cNvGrpSpPr/>
          <p:nvPr/>
        </p:nvGrpSpPr>
        <p:grpSpPr bwMode="auto">
          <a:xfrm rot="15300000" flipV="1">
            <a:off x="2100034" y="2348775"/>
            <a:ext cx="537025" cy="900550"/>
            <a:chOff x="2761515" y="2286000"/>
            <a:chExt cx="1645174" cy="2760228"/>
          </a:xfrm>
          <a:solidFill>
            <a:schemeClr val="accent1">
              <a:lumMod val="75000"/>
            </a:schemeClr>
          </a:solidFill>
        </p:grpSpPr>
        <p:sp>
          <p:nvSpPr>
            <p:cNvPr id="15" name="Oval 14"/>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6" name="Oval 15"/>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7" name="Oval 16"/>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18" name="Oval 17"/>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0" name="Oval 1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3" name="Freeform 2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24" name="Group 23"/>
          <p:cNvGrpSpPr/>
          <p:nvPr/>
        </p:nvGrpSpPr>
        <p:grpSpPr bwMode="auto">
          <a:xfrm rot="6300000">
            <a:off x="3074423" y="1935660"/>
            <a:ext cx="585659" cy="982563"/>
            <a:chOff x="2761515" y="2286000"/>
            <a:chExt cx="1645174" cy="2760228"/>
          </a:xfrm>
          <a:solidFill>
            <a:schemeClr val="accent2"/>
          </a:solidFill>
        </p:grpSpPr>
        <p:sp>
          <p:nvSpPr>
            <p:cNvPr id="25" name="Oval 24"/>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6" name="Oval 25"/>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7" name="Oval 26"/>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8" name="Oval 27"/>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29" name="Oval 28"/>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0" name="Freeform 29"/>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31" name="Group 25"/>
          <p:cNvGrpSpPr/>
          <p:nvPr/>
        </p:nvGrpSpPr>
        <p:grpSpPr bwMode="auto">
          <a:xfrm rot="15300000" flipV="1">
            <a:off x="3518887" y="2304680"/>
            <a:ext cx="585659" cy="982563"/>
            <a:chOff x="2761515" y="2286000"/>
            <a:chExt cx="1645174" cy="2760228"/>
          </a:xfrm>
          <a:solidFill>
            <a:schemeClr val="accent2">
              <a:lumMod val="75000"/>
            </a:schemeClr>
          </a:solidFill>
        </p:grpSpPr>
        <p:sp>
          <p:nvSpPr>
            <p:cNvPr id="32" name="Oval 31"/>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3" name="Oval 32"/>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4" name="Oval 33"/>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5" name="Oval 34"/>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6" name="Oval 35"/>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37" name="Freeform 36"/>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38" name="Group 32"/>
          <p:cNvGrpSpPr/>
          <p:nvPr/>
        </p:nvGrpSpPr>
        <p:grpSpPr bwMode="auto">
          <a:xfrm rot="6300000">
            <a:off x="4390977" y="1791873"/>
            <a:ext cx="654841" cy="1098815"/>
            <a:chOff x="2761515" y="2286000"/>
            <a:chExt cx="1645174" cy="2760228"/>
          </a:xfrm>
          <a:solidFill>
            <a:schemeClr val="accent3"/>
          </a:solidFill>
        </p:grpSpPr>
        <p:sp>
          <p:nvSpPr>
            <p:cNvPr id="39" name="Oval 38"/>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0" name="Oval 39"/>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1" name="Oval 40"/>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2" name="Oval 41"/>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3" name="Oval 42"/>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4" name="Freeform 43"/>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45" name="Group 39"/>
          <p:cNvGrpSpPr/>
          <p:nvPr/>
        </p:nvGrpSpPr>
        <p:grpSpPr bwMode="auto">
          <a:xfrm rot="15300000" flipV="1">
            <a:off x="4935225" y="2275269"/>
            <a:ext cx="654841" cy="1098815"/>
            <a:chOff x="2761515" y="2286000"/>
            <a:chExt cx="1645174" cy="2760228"/>
          </a:xfrm>
          <a:solidFill>
            <a:schemeClr val="accent3">
              <a:lumMod val="75000"/>
            </a:schemeClr>
          </a:solidFill>
        </p:grpSpPr>
        <p:sp>
          <p:nvSpPr>
            <p:cNvPr id="46" name="Oval 4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7" name="Oval 4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8" name="Oval 4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49" name="Oval 4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0" name="Oval 4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1" name="Freeform 5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52" name="Group 46"/>
          <p:cNvGrpSpPr/>
          <p:nvPr/>
        </p:nvGrpSpPr>
        <p:grpSpPr bwMode="auto">
          <a:xfrm rot="6300000">
            <a:off x="5939176" y="1708143"/>
            <a:ext cx="741833" cy="1243730"/>
            <a:chOff x="2761515" y="2286000"/>
            <a:chExt cx="1645174" cy="2760228"/>
          </a:xfrm>
          <a:solidFill>
            <a:schemeClr val="accent4"/>
          </a:solidFill>
        </p:grpSpPr>
        <p:sp>
          <p:nvSpPr>
            <p:cNvPr id="53" name="Oval 52"/>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4" name="Oval 53"/>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5" name="Oval 54"/>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6" name="Oval 55"/>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7" name="Oval 56"/>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58" name="Freeform 57"/>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59" name="Group 53"/>
          <p:cNvGrpSpPr/>
          <p:nvPr/>
        </p:nvGrpSpPr>
        <p:grpSpPr bwMode="auto">
          <a:xfrm rot="15300000" flipV="1">
            <a:off x="6555202" y="2255756"/>
            <a:ext cx="741833" cy="1243730"/>
            <a:chOff x="2761515" y="2286000"/>
            <a:chExt cx="1645174" cy="2760228"/>
          </a:xfrm>
          <a:solidFill>
            <a:schemeClr val="accent4">
              <a:lumMod val="75000"/>
            </a:schemeClr>
          </a:solidFill>
        </p:grpSpPr>
        <p:sp>
          <p:nvSpPr>
            <p:cNvPr id="60" name="Oval 59"/>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61" name="Oval 60"/>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62" name="Oval 61"/>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63" name="Oval 62"/>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64" name="Oval 63"/>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sp>
          <p:nvSpPr>
            <p:cNvPr id="65" name="Freeform 64"/>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charset="-128"/>
                </a:defRPr>
              </a:lvl1pPr>
              <a:lvl2pPr marL="37931725" indent="-37474525">
                <a:defRPr>
                  <a:solidFill>
                    <a:schemeClr val="tx1"/>
                  </a:solidFill>
                  <a:latin typeface="Calibri" panose="020F0502020204030204" pitchFamily="34" charset="0"/>
                  <a:ea typeface="MS PGothic" panose="020B0600070205080204" charset="-128"/>
                </a:defRPr>
              </a:lvl2pPr>
              <a:lvl3pPr>
                <a:defRPr>
                  <a:solidFill>
                    <a:schemeClr val="tx1"/>
                  </a:solidFill>
                  <a:latin typeface="Calibri" panose="020F0502020204030204" pitchFamily="34" charset="0"/>
                  <a:ea typeface="MS PGothic" panose="020B0600070205080204" charset="-128"/>
                </a:defRPr>
              </a:lvl3pPr>
              <a:lvl4pPr>
                <a:defRPr>
                  <a:solidFill>
                    <a:schemeClr val="tx1"/>
                  </a:solidFill>
                  <a:latin typeface="Calibri" panose="020F0502020204030204" pitchFamily="34" charset="0"/>
                  <a:ea typeface="MS PGothic" panose="020B0600070205080204" charset="-128"/>
                </a:defRPr>
              </a:lvl4pPr>
              <a:lvl5pPr>
                <a:defRPr>
                  <a:solidFill>
                    <a:schemeClr val="tx1"/>
                  </a:solidFill>
                  <a:latin typeface="Calibri" panose="020F0502020204030204" pitchFamily="34" charset="0"/>
                  <a:ea typeface="MS PGothic" panose="020B060007020508020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endParaRPr lang="id-ID" altLang="id-ID">
                <a:solidFill>
                  <a:srgbClr val="FFFFFF"/>
                </a:solidFill>
                <a:latin typeface="Arial"/>
              </a:endParaRPr>
            </a:p>
          </p:txBody>
        </p:sp>
      </p:grpSp>
      <p:grpSp>
        <p:nvGrpSpPr>
          <p:cNvPr id="66" name="Group 65"/>
          <p:cNvGrpSpPr/>
          <p:nvPr/>
        </p:nvGrpSpPr>
        <p:grpSpPr>
          <a:xfrm>
            <a:off x="2212453" y="3042093"/>
            <a:ext cx="376706" cy="584779"/>
            <a:chOff x="1196663" y="2876550"/>
            <a:chExt cx="502274" cy="779704"/>
          </a:xfrm>
        </p:grpSpPr>
        <p:cxnSp>
          <p:nvCxnSpPr>
            <p:cNvPr id="67" name="Straight Connector 66"/>
            <p:cNvCxnSpPr/>
            <p:nvPr/>
          </p:nvCxnSpPr>
          <p:spPr>
            <a:xfrm>
              <a:off x="1447800" y="2876550"/>
              <a:ext cx="0" cy="6096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68" name="Rectangle 1436"/>
            <p:cNvSpPr>
              <a:spLocks noChangeArrowheads="1"/>
            </p:cNvSpPr>
            <p:nvPr/>
          </p:nvSpPr>
          <p:spPr bwMode="auto">
            <a:xfrm>
              <a:off x="1196663" y="3486977"/>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02</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69" name="Group 68"/>
          <p:cNvGrpSpPr/>
          <p:nvPr/>
        </p:nvGrpSpPr>
        <p:grpSpPr>
          <a:xfrm>
            <a:off x="1816180" y="1572305"/>
            <a:ext cx="376706" cy="559058"/>
            <a:chOff x="1668520" y="1521540"/>
            <a:chExt cx="502274" cy="745410"/>
          </a:xfrm>
        </p:grpSpPr>
        <p:cxnSp>
          <p:nvCxnSpPr>
            <p:cNvPr id="70" name="Straight Connector 69"/>
            <p:cNvCxnSpPr/>
            <p:nvPr/>
          </p:nvCxnSpPr>
          <p:spPr>
            <a:xfrm flipV="1">
              <a:off x="1919654" y="1757797"/>
              <a:ext cx="0" cy="509153"/>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1" name="Rectangle 1436"/>
            <p:cNvSpPr>
              <a:spLocks noChangeArrowheads="1"/>
            </p:cNvSpPr>
            <p:nvPr/>
          </p:nvSpPr>
          <p:spPr bwMode="auto">
            <a:xfrm>
              <a:off x="1668520" y="1521540"/>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01</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72" name="Group 71"/>
          <p:cNvGrpSpPr/>
          <p:nvPr/>
        </p:nvGrpSpPr>
        <p:grpSpPr>
          <a:xfrm>
            <a:off x="3634866" y="3104335"/>
            <a:ext cx="376706" cy="521473"/>
            <a:chOff x="1196663" y="2960958"/>
            <a:chExt cx="502274" cy="695296"/>
          </a:xfrm>
        </p:grpSpPr>
        <p:cxnSp>
          <p:nvCxnSpPr>
            <p:cNvPr id="73" name="Straight Connector 72"/>
            <p:cNvCxnSpPr/>
            <p:nvPr/>
          </p:nvCxnSpPr>
          <p:spPr>
            <a:xfrm>
              <a:off x="1447800" y="2960958"/>
              <a:ext cx="0" cy="540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4" name="Rectangle 1436"/>
            <p:cNvSpPr>
              <a:spLocks noChangeArrowheads="1"/>
            </p:cNvSpPr>
            <p:nvPr/>
          </p:nvSpPr>
          <p:spPr bwMode="auto">
            <a:xfrm>
              <a:off x="1196663" y="3486977"/>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04</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75" name="Group 74"/>
          <p:cNvGrpSpPr/>
          <p:nvPr/>
        </p:nvGrpSpPr>
        <p:grpSpPr>
          <a:xfrm>
            <a:off x="3238593" y="1571242"/>
            <a:ext cx="376706" cy="559058"/>
            <a:chOff x="1668520" y="1521540"/>
            <a:chExt cx="502274" cy="745410"/>
          </a:xfrm>
        </p:grpSpPr>
        <p:cxnSp>
          <p:nvCxnSpPr>
            <p:cNvPr id="76" name="Straight Connector 75"/>
            <p:cNvCxnSpPr/>
            <p:nvPr/>
          </p:nvCxnSpPr>
          <p:spPr>
            <a:xfrm flipV="1">
              <a:off x="1919654" y="1757797"/>
              <a:ext cx="0" cy="509153"/>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77" name="Rectangle 1436"/>
            <p:cNvSpPr>
              <a:spLocks noChangeArrowheads="1"/>
            </p:cNvSpPr>
            <p:nvPr/>
          </p:nvSpPr>
          <p:spPr bwMode="auto">
            <a:xfrm>
              <a:off x="1668520" y="1521540"/>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03</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78" name="Group 77"/>
          <p:cNvGrpSpPr/>
          <p:nvPr/>
        </p:nvGrpSpPr>
        <p:grpSpPr>
          <a:xfrm>
            <a:off x="4974676" y="3125437"/>
            <a:ext cx="376706" cy="500371"/>
            <a:chOff x="1196663" y="2989094"/>
            <a:chExt cx="502274" cy="667160"/>
          </a:xfrm>
        </p:grpSpPr>
        <p:cxnSp>
          <p:nvCxnSpPr>
            <p:cNvPr id="79" name="Straight Connector 78"/>
            <p:cNvCxnSpPr/>
            <p:nvPr/>
          </p:nvCxnSpPr>
          <p:spPr>
            <a:xfrm>
              <a:off x="1447800" y="2989094"/>
              <a:ext cx="0" cy="504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0" name="Rectangle 1436"/>
            <p:cNvSpPr>
              <a:spLocks noChangeArrowheads="1"/>
            </p:cNvSpPr>
            <p:nvPr/>
          </p:nvSpPr>
          <p:spPr bwMode="auto">
            <a:xfrm>
              <a:off x="1196663" y="3486977"/>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06</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81" name="Group 80"/>
          <p:cNvGrpSpPr/>
          <p:nvPr/>
        </p:nvGrpSpPr>
        <p:grpSpPr>
          <a:xfrm>
            <a:off x="4578403" y="1571242"/>
            <a:ext cx="376706" cy="474193"/>
            <a:chOff x="1668520" y="1521540"/>
            <a:chExt cx="502274" cy="632257"/>
          </a:xfrm>
        </p:grpSpPr>
        <p:cxnSp>
          <p:nvCxnSpPr>
            <p:cNvPr id="82" name="Straight Connector 81"/>
            <p:cNvCxnSpPr/>
            <p:nvPr/>
          </p:nvCxnSpPr>
          <p:spPr>
            <a:xfrm flipV="1">
              <a:off x="1919654" y="1757797"/>
              <a:ext cx="0" cy="396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3" name="Rectangle 1436"/>
            <p:cNvSpPr>
              <a:spLocks noChangeArrowheads="1"/>
            </p:cNvSpPr>
            <p:nvPr/>
          </p:nvSpPr>
          <p:spPr bwMode="auto">
            <a:xfrm>
              <a:off x="1668520" y="1521540"/>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05</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84" name="Group 83"/>
          <p:cNvGrpSpPr/>
          <p:nvPr/>
        </p:nvGrpSpPr>
        <p:grpSpPr>
          <a:xfrm>
            <a:off x="6589118" y="3199289"/>
            <a:ext cx="376706" cy="426518"/>
            <a:chOff x="1196663" y="3087565"/>
            <a:chExt cx="502274" cy="568691"/>
          </a:xfrm>
        </p:grpSpPr>
        <p:cxnSp>
          <p:nvCxnSpPr>
            <p:cNvPr id="85" name="Straight Connector 84"/>
            <p:cNvCxnSpPr/>
            <p:nvPr/>
          </p:nvCxnSpPr>
          <p:spPr>
            <a:xfrm>
              <a:off x="1447800" y="3087565"/>
              <a:ext cx="0" cy="396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1196663" y="3486979"/>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08</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87" name="Group 86"/>
          <p:cNvGrpSpPr/>
          <p:nvPr/>
        </p:nvGrpSpPr>
        <p:grpSpPr>
          <a:xfrm>
            <a:off x="6192845" y="1571242"/>
            <a:ext cx="376706" cy="420193"/>
            <a:chOff x="1668520" y="1521540"/>
            <a:chExt cx="502274" cy="560257"/>
          </a:xfrm>
        </p:grpSpPr>
        <p:cxnSp>
          <p:nvCxnSpPr>
            <p:cNvPr id="88" name="Straight Connector 87"/>
            <p:cNvCxnSpPr/>
            <p:nvPr/>
          </p:nvCxnSpPr>
          <p:spPr>
            <a:xfrm flipV="1">
              <a:off x="1919654" y="1757797"/>
              <a:ext cx="0" cy="324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1668520" y="1521540"/>
              <a:ext cx="50227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fontAlgn="base">
                <a:spcBef>
                  <a:spcPct val="0"/>
                </a:spcBef>
                <a:spcAft>
                  <a:spcPct val="0"/>
                </a:spcAft>
              </a:pPr>
              <a:r>
                <a:rPr lang="id-ID" sz="825" b="1" dirty="0">
                  <a:solidFill>
                    <a:srgbClr val="E54919">
                      <a:lumMod val="75000"/>
                    </a:srgbClr>
                  </a:solidFill>
                  <a:latin typeface="Arial"/>
                  <a:ea typeface="微软雅黑"/>
                  <a:cs typeface="Arial" panose="020B0604020202020204" pitchFamily="34" charset="0"/>
                </a:rPr>
                <a:t>Step 07</a:t>
              </a:r>
              <a:endParaRPr lang="en-US" sz="2100" b="1" dirty="0">
                <a:solidFill>
                  <a:srgbClr val="E54919">
                    <a:lumMod val="75000"/>
                  </a:srgbClr>
                </a:solidFill>
                <a:latin typeface="Arial"/>
                <a:ea typeface="微软雅黑"/>
                <a:cs typeface="Arial" panose="020B0604020202020204" pitchFamily="34" charset="0"/>
              </a:endParaRPr>
            </a:p>
          </p:txBody>
        </p:sp>
      </p:grpSp>
      <p:grpSp>
        <p:nvGrpSpPr>
          <p:cNvPr id="90" name="Group 89"/>
          <p:cNvGrpSpPr/>
          <p:nvPr/>
        </p:nvGrpSpPr>
        <p:grpSpPr>
          <a:xfrm>
            <a:off x="614709" y="3976914"/>
            <a:ext cx="7728775" cy="241243"/>
            <a:chOff x="667890" y="4248150"/>
            <a:chExt cx="7655077" cy="304800"/>
          </a:xfrm>
        </p:grpSpPr>
        <p:cxnSp>
          <p:nvCxnSpPr>
            <p:cNvPr id="91" name="Straight Connector 90"/>
            <p:cNvCxnSpPr/>
            <p:nvPr/>
          </p:nvCxnSpPr>
          <p:spPr>
            <a:xfrm flipH="1">
              <a:off x="667890" y="45529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667890" y="4248150"/>
              <a:ext cx="7655077"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608433" y="4017483"/>
            <a:ext cx="7885155" cy="162917"/>
            <a:chOff x="811243" y="5131564"/>
            <a:chExt cx="10513541" cy="217223"/>
          </a:xfrm>
        </p:grpSpPr>
        <p:grpSp>
          <p:nvGrpSpPr>
            <p:cNvPr id="94" name="Group 93"/>
            <p:cNvGrpSpPr/>
            <p:nvPr/>
          </p:nvGrpSpPr>
          <p:grpSpPr>
            <a:xfrm>
              <a:off x="811243" y="5149833"/>
              <a:ext cx="547914" cy="184666"/>
              <a:chOff x="344560" y="4320520"/>
              <a:chExt cx="547914" cy="184666"/>
            </a:xfrm>
          </p:grpSpPr>
          <p:sp>
            <p:nvSpPr>
              <p:cNvPr id="116" name="Oval 115"/>
              <p:cNvSpPr/>
              <p:nvPr/>
            </p:nvSpPr>
            <p:spPr>
              <a:xfrm>
                <a:off x="344560" y="4340781"/>
                <a:ext cx="141942" cy="141942"/>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17" name="Rectangle 1436"/>
              <p:cNvSpPr>
                <a:spLocks noChangeArrowheads="1"/>
              </p:cNvSpPr>
              <p:nvPr/>
            </p:nvSpPr>
            <p:spPr bwMode="auto">
              <a:xfrm>
                <a:off x="541951" y="4320520"/>
                <a:ext cx="350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Meet</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95" name="Group 94"/>
            <p:cNvGrpSpPr/>
            <p:nvPr/>
          </p:nvGrpSpPr>
          <p:grpSpPr>
            <a:xfrm>
              <a:off x="2125628" y="5164121"/>
              <a:ext cx="1163467" cy="184666"/>
              <a:chOff x="2175216" y="4334808"/>
              <a:chExt cx="1163467" cy="184666"/>
            </a:xfrm>
          </p:grpSpPr>
          <p:sp>
            <p:nvSpPr>
              <p:cNvPr id="114" name="Oval 113"/>
              <p:cNvSpPr/>
              <p:nvPr/>
            </p:nvSpPr>
            <p:spPr>
              <a:xfrm>
                <a:off x="2175216" y="4340781"/>
                <a:ext cx="141942" cy="141942"/>
              </a:xfrm>
              <a:prstGeom prst="ellipse">
                <a:avLst/>
              </a:prstGeom>
              <a:solidFill>
                <a:schemeClr val="accent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15" name="Rectangle 1436"/>
              <p:cNvSpPr>
                <a:spLocks noChangeArrowheads="1"/>
              </p:cNvSpPr>
              <p:nvPr/>
            </p:nvSpPr>
            <p:spPr bwMode="auto">
              <a:xfrm>
                <a:off x="2372607" y="4334808"/>
                <a:ext cx="9660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Development</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96" name="Group 95"/>
            <p:cNvGrpSpPr/>
            <p:nvPr/>
          </p:nvGrpSpPr>
          <p:grpSpPr>
            <a:xfrm>
              <a:off x="3861509" y="5149833"/>
              <a:ext cx="924086" cy="184666"/>
              <a:chOff x="3764770" y="4320520"/>
              <a:chExt cx="924086" cy="184666"/>
            </a:xfrm>
          </p:grpSpPr>
          <p:sp>
            <p:nvSpPr>
              <p:cNvPr id="112" name="Oval 111"/>
              <p:cNvSpPr/>
              <p:nvPr/>
            </p:nvSpPr>
            <p:spPr>
              <a:xfrm>
                <a:off x="3764770" y="4340781"/>
                <a:ext cx="141942" cy="141942"/>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13" name="Rectangle 1436"/>
              <p:cNvSpPr>
                <a:spLocks noChangeArrowheads="1"/>
              </p:cNvSpPr>
              <p:nvPr/>
            </p:nvSpPr>
            <p:spPr bwMode="auto">
              <a:xfrm>
                <a:off x="3962161" y="4320520"/>
                <a:ext cx="7266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Revisions</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97" name="Group 96"/>
            <p:cNvGrpSpPr/>
            <p:nvPr/>
          </p:nvGrpSpPr>
          <p:grpSpPr>
            <a:xfrm>
              <a:off x="5392291" y="5149833"/>
              <a:ext cx="1197664" cy="184666"/>
              <a:chOff x="5476983" y="4320520"/>
              <a:chExt cx="1197664" cy="184666"/>
            </a:xfrm>
          </p:grpSpPr>
          <p:sp>
            <p:nvSpPr>
              <p:cNvPr id="110" name="Oval 109"/>
              <p:cNvSpPr/>
              <p:nvPr/>
            </p:nvSpPr>
            <p:spPr>
              <a:xfrm>
                <a:off x="5476983" y="4340781"/>
                <a:ext cx="141942" cy="141942"/>
              </a:xfrm>
              <a:prstGeom prst="ellipse">
                <a:avLst/>
              </a:prstGeom>
              <a:solidFill>
                <a:schemeClr val="accent2">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11" name="Rectangle 1436"/>
              <p:cNvSpPr>
                <a:spLocks noChangeArrowheads="1"/>
              </p:cNvSpPr>
              <p:nvPr/>
            </p:nvSpPr>
            <p:spPr bwMode="auto">
              <a:xfrm>
                <a:off x="5674374" y="4320520"/>
                <a:ext cx="10002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Client Review</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98" name="Group 97"/>
            <p:cNvGrpSpPr/>
            <p:nvPr/>
          </p:nvGrpSpPr>
          <p:grpSpPr>
            <a:xfrm>
              <a:off x="8000995" y="5149833"/>
              <a:ext cx="513717" cy="184666"/>
              <a:chOff x="7534312" y="4320520"/>
              <a:chExt cx="513717" cy="184666"/>
            </a:xfrm>
          </p:grpSpPr>
          <p:sp>
            <p:nvSpPr>
              <p:cNvPr id="108" name="Oval 107"/>
              <p:cNvSpPr/>
              <p:nvPr/>
            </p:nvSpPr>
            <p:spPr>
              <a:xfrm>
                <a:off x="7534312" y="4340781"/>
                <a:ext cx="141942" cy="141942"/>
              </a:xfrm>
              <a:prstGeom prst="ellipse">
                <a:avLst/>
              </a:prstGeom>
              <a:solidFill>
                <a:schemeClr val="accent3">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09" name="Rectangle 1436"/>
              <p:cNvSpPr>
                <a:spLocks noChangeArrowheads="1"/>
              </p:cNvSpPr>
              <p:nvPr/>
            </p:nvSpPr>
            <p:spPr bwMode="auto">
              <a:xfrm>
                <a:off x="7731703" y="4320520"/>
                <a:ext cx="3163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id-ID" sz="900" b="1" dirty="0">
                    <a:solidFill>
                      <a:srgbClr val="E54919">
                        <a:lumMod val="50000"/>
                      </a:srgbClr>
                    </a:solidFill>
                    <a:latin typeface="Arial"/>
                    <a:ea typeface="微软雅黑"/>
                    <a:cs typeface="Arial" panose="020B0604020202020204" pitchFamily="34" charset="0"/>
                  </a:rPr>
                  <a:t>Test</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99" name="Group 98"/>
            <p:cNvGrpSpPr/>
            <p:nvPr/>
          </p:nvGrpSpPr>
          <p:grpSpPr>
            <a:xfrm>
              <a:off x="6964431" y="5149833"/>
              <a:ext cx="470970" cy="184666"/>
              <a:chOff x="6828204" y="4320520"/>
              <a:chExt cx="470970" cy="184666"/>
            </a:xfrm>
          </p:grpSpPr>
          <p:sp>
            <p:nvSpPr>
              <p:cNvPr id="106" name="Oval 105"/>
              <p:cNvSpPr/>
              <p:nvPr/>
            </p:nvSpPr>
            <p:spPr>
              <a:xfrm>
                <a:off x="6828204" y="4340781"/>
                <a:ext cx="141942" cy="141942"/>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07" name="Rectangle 1436"/>
              <p:cNvSpPr>
                <a:spLocks noChangeArrowheads="1"/>
              </p:cNvSpPr>
              <p:nvPr/>
            </p:nvSpPr>
            <p:spPr bwMode="auto">
              <a:xfrm>
                <a:off x="7025595" y="4320520"/>
                <a:ext cx="2735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id-ID" sz="900" b="1" dirty="0">
                    <a:solidFill>
                      <a:srgbClr val="E54919">
                        <a:lumMod val="50000"/>
                      </a:srgbClr>
                    </a:solidFill>
                    <a:latin typeface="Arial"/>
                    <a:ea typeface="微软雅黑"/>
                    <a:cs typeface="Arial" panose="020B0604020202020204" pitchFamily="34" charset="0"/>
                  </a:rPr>
                  <a:t>See</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100" name="Group 99"/>
            <p:cNvGrpSpPr/>
            <p:nvPr/>
          </p:nvGrpSpPr>
          <p:grpSpPr>
            <a:xfrm>
              <a:off x="10015977" y="5131564"/>
              <a:ext cx="1308807" cy="184666"/>
              <a:chOff x="10015977" y="5131564"/>
              <a:chExt cx="1308807" cy="184666"/>
            </a:xfrm>
          </p:grpSpPr>
          <p:sp>
            <p:nvSpPr>
              <p:cNvPr id="104" name="Oval 103"/>
              <p:cNvSpPr/>
              <p:nvPr/>
            </p:nvSpPr>
            <p:spPr>
              <a:xfrm>
                <a:off x="10015977" y="5166113"/>
                <a:ext cx="141942" cy="141942"/>
              </a:xfrm>
              <a:prstGeom prst="ellipse">
                <a:avLst/>
              </a:prstGeom>
              <a:solidFill>
                <a:schemeClr val="accent4">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05" name="Rectangle 1436"/>
              <p:cNvSpPr>
                <a:spLocks noChangeArrowheads="1"/>
              </p:cNvSpPr>
              <p:nvPr/>
            </p:nvSpPr>
            <p:spPr bwMode="auto">
              <a:xfrm>
                <a:off x="10213368" y="5131564"/>
                <a:ext cx="111141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Project Launch</a:t>
                </a:r>
                <a:endParaRPr lang="en-US" sz="2400" b="1" dirty="0">
                  <a:solidFill>
                    <a:srgbClr val="E54919">
                      <a:lumMod val="50000"/>
                    </a:srgbClr>
                  </a:solidFill>
                  <a:latin typeface="Arial"/>
                  <a:ea typeface="微软雅黑"/>
                  <a:cs typeface="Arial" panose="020B0604020202020204" pitchFamily="34" charset="0"/>
                </a:endParaRPr>
              </a:p>
            </p:txBody>
          </p:sp>
        </p:grpSp>
        <p:grpSp>
          <p:nvGrpSpPr>
            <p:cNvPr id="101" name="Group 100"/>
            <p:cNvGrpSpPr/>
            <p:nvPr/>
          </p:nvGrpSpPr>
          <p:grpSpPr>
            <a:xfrm>
              <a:off x="9077891" y="5131564"/>
              <a:ext cx="590662" cy="184666"/>
              <a:chOff x="9077891" y="5131564"/>
              <a:chExt cx="590662" cy="184666"/>
            </a:xfrm>
          </p:grpSpPr>
          <p:sp>
            <p:nvSpPr>
              <p:cNvPr id="102" name="Oval 101"/>
              <p:cNvSpPr/>
              <p:nvPr/>
            </p:nvSpPr>
            <p:spPr>
              <a:xfrm>
                <a:off x="9077891" y="5166113"/>
                <a:ext cx="141942" cy="141942"/>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lumMod val="75000"/>
                    </a:prstClr>
                  </a:solidFill>
                  <a:latin typeface="Arial"/>
                  <a:ea typeface="微软雅黑"/>
                </a:endParaRPr>
              </a:p>
            </p:txBody>
          </p:sp>
          <p:sp>
            <p:nvSpPr>
              <p:cNvPr id="103" name="Rectangle 1436"/>
              <p:cNvSpPr>
                <a:spLocks noChangeArrowheads="1"/>
              </p:cNvSpPr>
              <p:nvPr/>
            </p:nvSpPr>
            <p:spPr bwMode="auto">
              <a:xfrm>
                <a:off x="9275282" y="5131564"/>
                <a:ext cx="39327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fontAlgn="base">
                  <a:spcBef>
                    <a:spcPct val="0"/>
                  </a:spcBef>
                  <a:spcAft>
                    <a:spcPct val="0"/>
                  </a:spcAft>
                </a:pPr>
                <a:r>
                  <a:rPr lang="en-US" sz="900" b="1" dirty="0">
                    <a:solidFill>
                      <a:srgbClr val="E54919">
                        <a:lumMod val="50000"/>
                      </a:srgbClr>
                    </a:solidFill>
                    <a:latin typeface="Arial"/>
                    <a:ea typeface="微软雅黑"/>
                    <a:cs typeface="Arial" panose="020B0604020202020204" pitchFamily="34" charset="0"/>
                  </a:rPr>
                  <a:t>Fixes</a:t>
                </a:r>
                <a:endParaRPr lang="en-US" sz="2400" b="1" dirty="0">
                  <a:solidFill>
                    <a:srgbClr val="E54919">
                      <a:lumMod val="50000"/>
                    </a:srgbClr>
                  </a:solidFill>
                  <a:latin typeface="Arial"/>
                  <a:ea typeface="微软雅黑"/>
                  <a:cs typeface="Arial" panose="020B0604020202020204" pitchFamily="34" charset="0"/>
                </a:endParaRPr>
              </a:p>
            </p:txBody>
          </p:sp>
        </p:grpSp>
      </p:grpSp>
    </p:spTree>
    <p:extLst>
      <p:ext uri="{BB962C8B-B14F-4D97-AF65-F5344CB8AC3E}">
        <p14:creationId xmlns:p14="http://schemas.microsoft.com/office/powerpoint/2010/main" val="33936725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10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150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nodeType="withEffect">
                                  <p:stCondLst>
                                    <p:cond delay="200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250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nodeType="withEffect">
                                  <p:stCondLst>
                                    <p:cond delay="30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par>
                                <p:cTn id="28" presetID="10" presetClass="entr" presetSubtype="0" fill="hold" nodeType="withEffect">
                                  <p:stCondLst>
                                    <p:cond delay="3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nodeType="withEffect">
                                  <p:stCondLst>
                                    <p:cond delay="400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par>
                                <p:cTn id="34" presetID="2" presetClass="entr" presetSubtype="4" fill="hold" nodeType="withEffect">
                                  <p:stCondLst>
                                    <p:cond delay="4500"/>
                                  </p:stCondLst>
                                  <p:childTnLst>
                                    <p:set>
                                      <p:cBhvr>
                                        <p:cTn id="35" dur="1" fill="hold">
                                          <p:stCondLst>
                                            <p:cond delay="0"/>
                                          </p:stCondLst>
                                        </p:cTn>
                                        <p:tgtEl>
                                          <p:spTgt spid="93"/>
                                        </p:tgtEl>
                                        <p:attrNameLst>
                                          <p:attrName>style.visibility</p:attrName>
                                        </p:attrNameLst>
                                      </p:cBhvr>
                                      <p:to>
                                        <p:strVal val="visible"/>
                                      </p:to>
                                    </p:set>
                                    <p:anim calcmode="lin" valueType="num">
                                      <p:cBhvr additive="base">
                                        <p:cTn id="36" dur="500" fill="hold"/>
                                        <p:tgtEl>
                                          <p:spTgt spid="93"/>
                                        </p:tgtEl>
                                        <p:attrNameLst>
                                          <p:attrName>ppt_x</p:attrName>
                                        </p:attrNameLst>
                                      </p:cBhvr>
                                      <p:tavLst>
                                        <p:tav tm="0">
                                          <p:val>
                                            <p:strVal val="#ppt_x"/>
                                          </p:val>
                                        </p:tav>
                                        <p:tav tm="100000">
                                          <p:val>
                                            <p:strVal val="#ppt_x"/>
                                          </p:val>
                                        </p:tav>
                                      </p:tavLst>
                                    </p:anim>
                                    <p:anim calcmode="lin" valueType="num">
                                      <p:cBhvr additive="base">
                                        <p:cTn id="37" dur="500" fill="hold"/>
                                        <p:tgtEl>
                                          <p:spTgt spid="93"/>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16" presetClass="entr" presetSubtype="37"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barn(outVertical)">
                                      <p:cBhvr>
                                        <p:cTn id="41" dur="500"/>
                                        <p:tgtEl>
                                          <p:spTgt spid="90"/>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up)">
                                      <p:cBhvr>
                                        <p:cTn id="45" dur="500"/>
                                        <p:tgtEl>
                                          <p:spTgt spid="66"/>
                                        </p:tgtEl>
                                      </p:cBhvr>
                                    </p:animEffect>
                                  </p:childTnLst>
                                </p:cTn>
                              </p:par>
                            </p:childTnLst>
                          </p:cTn>
                        </p:par>
                        <p:par>
                          <p:cTn id="46" fill="hold">
                            <p:stCondLst>
                              <p:cond delay="6000"/>
                            </p:stCondLst>
                            <p:childTnLst>
                              <p:par>
                                <p:cTn id="47" presetID="22" presetClass="entr" presetSubtype="4" fill="hold"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wipe(down)">
                                      <p:cBhvr>
                                        <p:cTn id="49" dur="500"/>
                                        <p:tgtEl>
                                          <p:spTgt spid="69"/>
                                        </p:tgtEl>
                                      </p:cBhvr>
                                    </p:animEffect>
                                  </p:childTnLst>
                                </p:cTn>
                              </p:par>
                            </p:childTnLst>
                          </p:cTn>
                        </p:par>
                        <p:par>
                          <p:cTn id="50" fill="hold">
                            <p:stCondLst>
                              <p:cond delay="6500"/>
                            </p:stCondLst>
                            <p:childTnLst>
                              <p:par>
                                <p:cTn id="51" presetID="22" presetClass="entr" presetSubtype="1" fill="hold" nodeType="after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wipe(up)">
                                      <p:cBhvr>
                                        <p:cTn id="53" dur="500"/>
                                        <p:tgtEl>
                                          <p:spTgt spid="72"/>
                                        </p:tgtEl>
                                      </p:cBhvr>
                                    </p:animEffect>
                                  </p:childTnLst>
                                </p:cTn>
                              </p:par>
                            </p:childTnLst>
                          </p:cTn>
                        </p:par>
                        <p:par>
                          <p:cTn id="54" fill="hold">
                            <p:stCondLst>
                              <p:cond delay="7000"/>
                            </p:stCondLst>
                            <p:childTnLst>
                              <p:par>
                                <p:cTn id="55" presetID="22" presetClass="entr" presetSubtype="4"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down)">
                                      <p:cBhvr>
                                        <p:cTn id="57" dur="500"/>
                                        <p:tgtEl>
                                          <p:spTgt spid="75"/>
                                        </p:tgtEl>
                                      </p:cBhvr>
                                    </p:animEffect>
                                  </p:childTnLst>
                                </p:cTn>
                              </p:par>
                            </p:childTnLst>
                          </p:cTn>
                        </p:par>
                        <p:par>
                          <p:cTn id="58" fill="hold">
                            <p:stCondLst>
                              <p:cond delay="7500"/>
                            </p:stCondLst>
                            <p:childTnLst>
                              <p:par>
                                <p:cTn id="59" presetID="22" presetClass="entr" presetSubtype="1" fill="hold"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500"/>
                                        <p:tgtEl>
                                          <p:spTgt spid="78"/>
                                        </p:tgtEl>
                                      </p:cBhvr>
                                    </p:animEffect>
                                  </p:childTnLst>
                                </p:cTn>
                              </p:par>
                            </p:childTnLst>
                          </p:cTn>
                        </p:par>
                        <p:par>
                          <p:cTn id="62" fill="hold">
                            <p:stCondLst>
                              <p:cond delay="8000"/>
                            </p:stCondLst>
                            <p:childTnLst>
                              <p:par>
                                <p:cTn id="63" presetID="22" presetClass="entr" presetSubtype="4" fill="hold"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wipe(down)">
                                      <p:cBhvr>
                                        <p:cTn id="65" dur="500"/>
                                        <p:tgtEl>
                                          <p:spTgt spid="81"/>
                                        </p:tgtEl>
                                      </p:cBhvr>
                                    </p:animEffect>
                                  </p:childTnLst>
                                </p:cTn>
                              </p:par>
                            </p:childTnLst>
                          </p:cTn>
                        </p:par>
                        <p:par>
                          <p:cTn id="66" fill="hold">
                            <p:stCondLst>
                              <p:cond delay="8500"/>
                            </p:stCondLst>
                            <p:childTnLst>
                              <p:par>
                                <p:cTn id="67" presetID="22" presetClass="entr" presetSubtype="1" fill="hold"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up)">
                                      <p:cBhvr>
                                        <p:cTn id="69" dur="500"/>
                                        <p:tgtEl>
                                          <p:spTgt spid="84"/>
                                        </p:tgtEl>
                                      </p:cBhvr>
                                    </p:animEffect>
                                  </p:childTnLst>
                                </p:cTn>
                              </p:par>
                            </p:childTnLst>
                          </p:cTn>
                        </p:par>
                        <p:par>
                          <p:cTn id="70" fill="hold">
                            <p:stCondLst>
                              <p:cond delay="9000"/>
                            </p:stCondLst>
                            <p:childTnLst>
                              <p:par>
                                <p:cTn id="71" presetID="22" presetClass="entr" presetSubtype="4" fill="hold"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down)">
                                      <p:cBhvr>
                                        <p:cTn id="7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7</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4" name="Group 3"/>
          <p:cNvGrpSpPr/>
          <p:nvPr/>
        </p:nvGrpSpPr>
        <p:grpSpPr>
          <a:xfrm>
            <a:off x="3229624" y="1222666"/>
            <a:ext cx="2677716" cy="2700000"/>
            <a:chOff x="4306165" y="1925649"/>
            <a:chExt cx="3570288" cy="3600000"/>
          </a:xfrm>
        </p:grpSpPr>
        <p:grpSp>
          <p:nvGrpSpPr>
            <p:cNvPr id="2" name="Group 1"/>
            <p:cNvGrpSpPr>
              <a:grpSpLocks noChangeAspect="1"/>
            </p:cNvGrpSpPr>
            <p:nvPr/>
          </p:nvGrpSpPr>
          <p:grpSpPr>
            <a:xfrm rot="18900000">
              <a:off x="4306165" y="1925649"/>
              <a:ext cx="3570288" cy="3600000"/>
              <a:chOff x="8022565" y="1756836"/>
              <a:chExt cx="3057586" cy="3083031"/>
            </a:xfrm>
          </p:grpSpPr>
          <p:grpSp>
            <p:nvGrpSpPr>
              <p:cNvPr id="8" name="Group 33"/>
              <p:cNvGrpSpPr/>
              <p:nvPr/>
            </p:nvGrpSpPr>
            <p:grpSpPr bwMode="auto">
              <a:xfrm>
                <a:off x="8022565" y="1783300"/>
                <a:ext cx="3057585" cy="3056567"/>
                <a:chOff x="1911669" y="890908"/>
                <a:chExt cx="4768056" cy="4767263"/>
              </a:xfrm>
            </p:grpSpPr>
            <p:sp>
              <p:nvSpPr>
                <p:cNvPr id="34" name="Block Arc 33"/>
                <p:cNvSpPr/>
                <p:nvPr/>
              </p:nvSpPr>
              <p:spPr>
                <a:xfrm>
                  <a:off x="1911669" y="890908"/>
                  <a:ext cx="4768056" cy="4767263"/>
                </a:xfrm>
                <a:prstGeom prst="blockArc">
                  <a:avLst>
                    <a:gd name="adj1" fmla="val 10817486"/>
                    <a:gd name="adj2" fmla="val 16183941"/>
                    <a:gd name="adj3" fmla="val 9951"/>
                  </a:avLst>
                </a:prstGeom>
                <a:solidFill>
                  <a:schemeClr val="accent1"/>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nvGrpSpPr>
                <p:cNvPr id="35" name="Group 31"/>
                <p:cNvGrpSpPr/>
                <p:nvPr/>
              </p:nvGrpSpPr>
              <p:grpSpPr bwMode="auto">
                <a:xfrm>
                  <a:off x="2834801" y="1789433"/>
                  <a:ext cx="2921794" cy="2928938"/>
                  <a:chOff x="2429847" y="1482792"/>
                  <a:chExt cx="3877375" cy="3886854"/>
                </a:xfrm>
              </p:grpSpPr>
              <p:sp>
                <p:nvSpPr>
                  <p:cNvPr id="36" name="Block Arc 35"/>
                  <p:cNvSpPr/>
                  <p:nvPr/>
                </p:nvSpPr>
                <p:spPr>
                  <a:xfrm>
                    <a:off x="2430695" y="1482792"/>
                    <a:ext cx="3879888" cy="3886854"/>
                  </a:xfrm>
                  <a:prstGeom prst="blockArc">
                    <a:avLst>
                      <a:gd name="adj1" fmla="val 10792808"/>
                      <a:gd name="adj2" fmla="val 16214982"/>
                      <a:gd name="adj3" fmla="val 15945"/>
                    </a:avLst>
                  </a:prstGeom>
                  <a:solidFill>
                    <a:schemeClr val="accent2"/>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sp>
                <p:nvSpPr>
                  <p:cNvPr id="37" name="Block Arc 36"/>
                  <p:cNvSpPr/>
                  <p:nvPr/>
                </p:nvSpPr>
                <p:spPr>
                  <a:xfrm>
                    <a:off x="3538632" y="2555100"/>
                    <a:ext cx="1769330" cy="1767519"/>
                  </a:xfrm>
                  <a:prstGeom prst="blockArc">
                    <a:avLst>
                      <a:gd name="adj1" fmla="val 10792808"/>
                      <a:gd name="adj2" fmla="val 16040204"/>
                      <a:gd name="adj3" fmla="val 25863"/>
                    </a:avLst>
                  </a:prstGeom>
                  <a:solidFill>
                    <a:schemeClr val="accent3"/>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grpSp>
          <p:sp>
            <p:nvSpPr>
              <p:cNvPr id="9" name="Block Arc 8"/>
              <p:cNvSpPr/>
              <p:nvPr/>
            </p:nvSpPr>
            <p:spPr bwMode="auto">
              <a:xfrm flipH="1">
                <a:off x="8322827" y="2083562"/>
                <a:ext cx="2456044" cy="2456043"/>
              </a:xfrm>
              <a:prstGeom prst="blockArc">
                <a:avLst>
                  <a:gd name="adj1" fmla="val 10802836"/>
                  <a:gd name="adj2" fmla="val 16193992"/>
                  <a:gd name="adj3" fmla="val 12234"/>
                </a:avLst>
              </a:prstGeom>
              <a:solidFill>
                <a:schemeClr val="bg2">
                  <a:lumMod val="75000"/>
                </a:schemeClr>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sp>
            <p:nvSpPr>
              <p:cNvPr id="10" name="Block Arc 9"/>
              <p:cNvSpPr/>
              <p:nvPr/>
            </p:nvSpPr>
            <p:spPr bwMode="auto">
              <a:xfrm flipH="1">
                <a:off x="8882638" y="2640319"/>
                <a:ext cx="1336422" cy="1317082"/>
              </a:xfrm>
              <a:prstGeom prst="blockArc">
                <a:avLst>
                  <a:gd name="adj1" fmla="val 10792808"/>
                  <a:gd name="adj2" fmla="val 16167251"/>
                  <a:gd name="adj3" fmla="val 17804"/>
                </a:avLst>
              </a:prstGeom>
              <a:solidFill>
                <a:schemeClr val="bg2">
                  <a:lumMod val="75000"/>
                </a:schemeClr>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nvGrpSpPr>
              <p:cNvPr id="11" name="Group 18"/>
              <p:cNvGrpSpPr/>
              <p:nvPr/>
            </p:nvGrpSpPr>
            <p:grpSpPr bwMode="auto">
              <a:xfrm>
                <a:off x="8386890" y="2096104"/>
                <a:ext cx="984431" cy="1406067"/>
                <a:chOff x="2479504" y="1378466"/>
                <a:chExt cx="1535140" cy="2193013"/>
              </a:xfrm>
            </p:grpSpPr>
            <p:sp>
              <p:nvSpPr>
                <p:cNvPr id="31" name="TextBox 69"/>
                <p:cNvSpPr txBox="1">
                  <a:spLocks noChangeArrowheads="1"/>
                </p:cNvSpPr>
                <p:nvPr/>
              </p:nvSpPr>
              <p:spPr bwMode="auto">
                <a:xfrm rot="2700000">
                  <a:off x="2144392" y="1713578"/>
                  <a:ext cx="1009951" cy="339727"/>
                </a:xfrm>
                <a:prstGeom prst="rect">
                  <a:avLst/>
                </a:prstGeom>
                <a:noFill/>
                <a:ln w="9525">
                  <a:noFill/>
                  <a:miter lim="800000"/>
                </a:ln>
              </p:spPr>
              <p:txBody>
                <a:bodyPr spcFirstLastPara="1">
                  <a:prstTxWarp prst="textArchUp">
                    <a:avLst/>
                  </a:prstTxWarp>
                  <a:spAutoFit/>
                </a:bodyPr>
                <a:lstStyle/>
                <a:p>
                  <a:pPr algn="ctr">
                    <a:defRPr/>
                  </a:pPr>
                  <a:r>
                    <a:rPr lang="id-ID" sz="900" kern="0" dirty="0">
                      <a:solidFill>
                        <a:prstClr val="white"/>
                      </a:solidFill>
                      <a:latin typeface="Arial"/>
                      <a:ea typeface="Verdana" panose="020B0604030504040204" pitchFamily="-110" charset="0"/>
                      <a:cs typeface="Verdana" panose="020B0604030504040204" pitchFamily="-110" charset="0"/>
                    </a:rPr>
                    <a:t>1</a:t>
                  </a:r>
                  <a:endParaRPr lang="nb-NO" sz="900" kern="0" dirty="0">
                    <a:solidFill>
                      <a:prstClr val="white"/>
                    </a:solidFill>
                    <a:latin typeface="Arial"/>
                    <a:ea typeface="Verdana" panose="020B0604030504040204" pitchFamily="-110" charset="0"/>
                    <a:cs typeface="Verdana" panose="020B0604030504040204" pitchFamily="-110" charset="0"/>
                  </a:endParaRPr>
                </a:p>
              </p:txBody>
            </p:sp>
            <p:sp>
              <p:nvSpPr>
                <p:cNvPr id="32" name="TextBox 69"/>
                <p:cNvSpPr txBox="1">
                  <a:spLocks noChangeArrowheads="1"/>
                </p:cNvSpPr>
                <p:nvPr/>
              </p:nvSpPr>
              <p:spPr bwMode="auto">
                <a:xfrm rot="2700000">
                  <a:off x="2792415" y="2355399"/>
                  <a:ext cx="1009949" cy="339725"/>
                </a:xfrm>
                <a:prstGeom prst="rect">
                  <a:avLst/>
                </a:prstGeom>
                <a:noFill/>
                <a:ln w="9525">
                  <a:noFill/>
                  <a:miter lim="800000"/>
                </a:ln>
              </p:spPr>
              <p:txBody>
                <a:bodyPr spcFirstLastPara="1">
                  <a:prstTxWarp prst="textArchUp">
                    <a:avLst/>
                  </a:prstTxWarp>
                  <a:spAutoFit/>
                </a:bodyPr>
                <a:lstStyle/>
                <a:p>
                  <a:pPr algn="ctr">
                    <a:defRPr/>
                  </a:pPr>
                  <a:r>
                    <a:rPr lang="id-ID" sz="900" b="1" kern="0" dirty="0">
                      <a:solidFill>
                        <a:prstClr val="white"/>
                      </a:solidFill>
                      <a:latin typeface="Arial"/>
                      <a:ea typeface="Verdana" panose="020B0604030504040204" pitchFamily="-110" charset="0"/>
                      <a:cs typeface="Verdana" panose="020B0604030504040204" pitchFamily="-110" charset="0"/>
                    </a:rPr>
                    <a:t>2</a:t>
                  </a:r>
                  <a:endParaRPr lang="nb-NO" sz="900" b="1" kern="0" dirty="0">
                    <a:solidFill>
                      <a:prstClr val="white"/>
                    </a:solidFill>
                    <a:latin typeface="Arial"/>
                    <a:ea typeface="Verdana" panose="020B0604030504040204" pitchFamily="-110" charset="0"/>
                    <a:cs typeface="Verdana" panose="020B0604030504040204" pitchFamily="-110" charset="0"/>
                  </a:endParaRPr>
                </a:p>
              </p:txBody>
            </p:sp>
            <p:sp>
              <p:nvSpPr>
                <p:cNvPr id="33" name="TextBox 69"/>
                <p:cNvSpPr txBox="1">
                  <a:spLocks noChangeArrowheads="1"/>
                </p:cNvSpPr>
                <p:nvPr/>
              </p:nvSpPr>
              <p:spPr bwMode="auto">
                <a:xfrm rot="2700000">
                  <a:off x="3339752" y="2896587"/>
                  <a:ext cx="1010116" cy="339668"/>
                </a:xfrm>
                <a:prstGeom prst="rect">
                  <a:avLst/>
                </a:prstGeom>
                <a:noFill/>
                <a:ln w="9525">
                  <a:noFill/>
                  <a:miter lim="800000"/>
                </a:ln>
              </p:spPr>
              <p:txBody>
                <a:bodyPr spcFirstLastPara="1">
                  <a:prstTxWarp prst="textArchUp">
                    <a:avLst/>
                  </a:prstTxWarp>
                  <a:spAutoFit/>
                </a:bodyPr>
                <a:lstStyle/>
                <a:p>
                  <a:pPr algn="ctr">
                    <a:defRPr/>
                  </a:pPr>
                  <a:r>
                    <a:rPr lang="id-ID" sz="900" b="1" kern="0" dirty="0">
                      <a:solidFill>
                        <a:prstClr val="white"/>
                      </a:solidFill>
                      <a:latin typeface="Arial"/>
                      <a:ea typeface="Verdana" panose="020B0604030504040204" pitchFamily="-110" charset="0"/>
                      <a:cs typeface="Verdana" panose="020B0604030504040204" pitchFamily="-110" charset="0"/>
                    </a:rPr>
                    <a:t>3</a:t>
                  </a:r>
                  <a:endParaRPr lang="nb-NO" sz="900" b="1" kern="0" dirty="0">
                    <a:solidFill>
                      <a:prstClr val="white"/>
                    </a:solidFill>
                    <a:latin typeface="Arial"/>
                    <a:ea typeface="Verdana" panose="020B0604030504040204" pitchFamily="-110" charset="0"/>
                    <a:cs typeface="Verdana" panose="020B0604030504040204" pitchFamily="-110" charset="0"/>
                  </a:endParaRPr>
                </a:p>
              </p:txBody>
            </p:sp>
          </p:grpSp>
          <p:grpSp>
            <p:nvGrpSpPr>
              <p:cNvPr id="12" name="Group 56"/>
              <p:cNvGrpSpPr/>
              <p:nvPr/>
            </p:nvGrpSpPr>
            <p:grpSpPr bwMode="auto">
              <a:xfrm flipV="1">
                <a:off x="8322878" y="2057098"/>
                <a:ext cx="2456452" cy="2456043"/>
                <a:chOff x="2379982" y="1359220"/>
                <a:chExt cx="3830637" cy="3830639"/>
              </a:xfrm>
              <a:solidFill>
                <a:schemeClr val="bg2">
                  <a:lumMod val="75000"/>
                </a:schemeClr>
              </a:solidFill>
            </p:grpSpPr>
            <p:sp>
              <p:nvSpPr>
                <p:cNvPr id="29" name="Block Arc 28"/>
                <p:cNvSpPr/>
                <p:nvPr/>
              </p:nvSpPr>
              <p:spPr>
                <a:xfrm>
                  <a:off x="2379903" y="1359220"/>
                  <a:ext cx="3830000" cy="3830639"/>
                </a:xfrm>
                <a:prstGeom prst="blockArc">
                  <a:avLst>
                    <a:gd name="adj1" fmla="val 10802836"/>
                    <a:gd name="adj2" fmla="val 16207129"/>
                    <a:gd name="adj3" fmla="val 11613"/>
                  </a:avLst>
                </a:prstGeom>
                <a:solidFill>
                  <a:schemeClr val="bg2">
                    <a:lumMod val="75000"/>
                  </a:schemeClr>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sp>
              <p:nvSpPr>
                <p:cNvPr id="30" name="Block Arc 29"/>
                <p:cNvSpPr/>
                <p:nvPr/>
              </p:nvSpPr>
              <p:spPr bwMode="auto">
                <a:xfrm>
                  <a:off x="3295738" y="2225995"/>
                  <a:ext cx="2041185" cy="2055814"/>
                </a:xfrm>
                <a:prstGeom prst="blockArc">
                  <a:avLst>
                    <a:gd name="adj1" fmla="val 10792808"/>
                    <a:gd name="adj2" fmla="val 16140419"/>
                    <a:gd name="adj3" fmla="val 18385"/>
                  </a:avLst>
                </a:prstGeom>
                <a:solidFill>
                  <a:schemeClr val="bg2">
                    <a:lumMod val="75000"/>
                  </a:schemeClr>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grpSp>
            <p:nvGrpSpPr>
              <p:cNvPr id="15" name="Group 36"/>
              <p:cNvGrpSpPr/>
              <p:nvPr/>
            </p:nvGrpSpPr>
            <p:grpSpPr bwMode="auto">
              <a:xfrm flipV="1">
                <a:off x="8023074" y="1756836"/>
                <a:ext cx="3057077" cy="3056567"/>
                <a:chOff x="1911350" y="2526690"/>
                <a:chExt cx="4767263" cy="4767262"/>
              </a:xfrm>
            </p:grpSpPr>
            <p:sp>
              <p:nvSpPr>
                <p:cNvPr id="25" name="Block Arc 24"/>
                <p:cNvSpPr/>
                <p:nvPr/>
              </p:nvSpPr>
              <p:spPr bwMode="auto">
                <a:xfrm flipH="1">
                  <a:off x="1910557" y="2526690"/>
                  <a:ext cx="4768056" cy="4767262"/>
                </a:xfrm>
                <a:prstGeom prst="blockArc">
                  <a:avLst>
                    <a:gd name="adj1" fmla="val 10817486"/>
                    <a:gd name="adj2" fmla="val 16183941"/>
                    <a:gd name="adj3" fmla="val 9951"/>
                  </a:avLst>
                </a:prstGeom>
                <a:solidFill>
                  <a:schemeClr val="accent6"/>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nvGrpSpPr>
                <p:cNvPr id="26" name="Group 31"/>
                <p:cNvGrpSpPr/>
                <p:nvPr/>
              </p:nvGrpSpPr>
              <p:grpSpPr bwMode="auto">
                <a:xfrm flipH="1">
                  <a:off x="2833688" y="3449027"/>
                  <a:ext cx="2905125" cy="2905125"/>
                  <a:chOff x="2451966" y="1514392"/>
                  <a:chExt cx="3855254" cy="3855254"/>
                </a:xfrm>
              </p:grpSpPr>
              <p:sp>
                <p:nvSpPr>
                  <p:cNvPr id="27" name="Block Arc 26"/>
                  <p:cNvSpPr/>
                  <p:nvPr/>
                </p:nvSpPr>
                <p:spPr>
                  <a:xfrm>
                    <a:off x="2451759" y="1514392"/>
                    <a:ext cx="3858825" cy="3855254"/>
                  </a:xfrm>
                  <a:prstGeom prst="blockArc">
                    <a:avLst>
                      <a:gd name="adj1" fmla="val 10792808"/>
                      <a:gd name="adj2" fmla="val 16118087"/>
                      <a:gd name="adj3" fmla="val 14300"/>
                    </a:avLst>
                  </a:prstGeom>
                  <a:solidFill>
                    <a:schemeClr val="accent5"/>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sp>
                <p:nvSpPr>
                  <p:cNvPr id="28" name="Block Arc 27"/>
                  <p:cNvSpPr/>
                  <p:nvPr/>
                </p:nvSpPr>
                <p:spPr>
                  <a:xfrm>
                    <a:off x="3429103" y="2555100"/>
                    <a:ext cx="1876754" cy="1767519"/>
                  </a:xfrm>
                  <a:prstGeom prst="blockArc">
                    <a:avLst>
                      <a:gd name="adj1" fmla="val 10792808"/>
                      <a:gd name="adj2" fmla="val 16132623"/>
                      <a:gd name="adj3" fmla="val 24443"/>
                    </a:avLst>
                  </a:prstGeom>
                  <a:solidFill>
                    <a:schemeClr val="accent4"/>
                  </a:solidFill>
                  <a:ln w="9525" cap="flat" cmpd="sng" algn="ctr">
                    <a:noFill/>
                    <a:prstDash val="solid"/>
                  </a:ln>
                  <a:effectLst/>
                </p:spPr>
                <p:txBody>
                  <a:bodyPr anchor="ctr"/>
                  <a:lstStyle/>
                  <a:p>
                    <a:pPr algn="ctr">
                      <a:defRPr/>
                    </a:pPr>
                    <a:endParaRPr lang="en-US" sz="900">
                      <a:solidFill>
                        <a:prstClr val="white"/>
                      </a:solidFill>
                      <a:latin typeface="Arial"/>
                      <a:ea typeface="MS PGothic" panose="020B0600070205080204" charset="-128"/>
                    </a:endParaRPr>
                  </a:p>
                </p:txBody>
              </p:sp>
            </p:grpSp>
          </p:grpSp>
          <p:grpSp>
            <p:nvGrpSpPr>
              <p:cNvPr id="18" name="Group 49"/>
              <p:cNvGrpSpPr/>
              <p:nvPr/>
            </p:nvGrpSpPr>
            <p:grpSpPr bwMode="auto">
              <a:xfrm rot="10800000">
                <a:off x="9576135" y="3289367"/>
                <a:ext cx="957525" cy="1383187"/>
                <a:chOff x="2827519" y="1107924"/>
                <a:chExt cx="1493180" cy="2157329"/>
              </a:xfrm>
            </p:grpSpPr>
            <p:sp>
              <p:nvSpPr>
                <p:cNvPr id="20" name="TextBox 69"/>
                <p:cNvSpPr txBox="1">
                  <a:spLocks noChangeArrowheads="1"/>
                </p:cNvSpPr>
                <p:nvPr/>
              </p:nvSpPr>
              <p:spPr bwMode="auto">
                <a:xfrm rot="13500000">
                  <a:off x="2492406" y="1443037"/>
                  <a:ext cx="1009951" cy="339725"/>
                </a:xfrm>
                <a:prstGeom prst="rect">
                  <a:avLst/>
                </a:prstGeom>
                <a:noFill/>
                <a:ln w="9525">
                  <a:noFill/>
                  <a:miter lim="800000"/>
                </a:ln>
              </p:spPr>
              <p:txBody>
                <a:bodyPr spcFirstLastPara="1">
                  <a:prstTxWarp prst="textArchUp">
                    <a:avLst/>
                  </a:prstTxWarp>
                  <a:spAutoFit/>
                </a:bodyPr>
                <a:lstStyle/>
                <a:p>
                  <a:pPr algn="ctr">
                    <a:defRPr/>
                  </a:pPr>
                  <a:r>
                    <a:rPr lang="id-ID" sz="900" kern="0" dirty="0">
                      <a:solidFill>
                        <a:prstClr val="white"/>
                      </a:solidFill>
                      <a:latin typeface="Arial"/>
                      <a:ea typeface="Verdana" panose="020B0604030504040204" pitchFamily="-110" charset="0"/>
                      <a:cs typeface="Verdana" panose="020B0604030504040204" pitchFamily="-110" charset="0"/>
                    </a:rPr>
                    <a:t>6</a:t>
                  </a:r>
                  <a:endParaRPr lang="nb-NO" sz="900" kern="0" dirty="0">
                    <a:solidFill>
                      <a:prstClr val="white"/>
                    </a:solidFill>
                    <a:latin typeface="Arial"/>
                    <a:ea typeface="Verdana" panose="020B0604030504040204" pitchFamily="-110" charset="0"/>
                    <a:cs typeface="Verdana" panose="020B0604030504040204" pitchFamily="-110" charset="0"/>
                  </a:endParaRPr>
                </a:p>
              </p:txBody>
            </p:sp>
            <p:sp>
              <p:nvSpPr>
                <p:cNvPr id="23" name="TextBox 69"/>
                <p:cNvSpPr txBox="1">
                  <a:spLocks noChangeArrowheads="1"/>
                </p:cNvSpPr>
                <p:nvPr/>
              </p:nvSpPr>
              <p:spPr bwMode="auto">
                <a:xfrm rot="13500000">
                  <a:off x="3126609" y="2092366"/>
                  <a:ext cx="1009951" cy="339724"/>
                </a:xfrm>
                <a:prstGeom prst="rect">
                  <a:avLst/>
                </a:prstGeom>
                <a:noFill/>
                <a:ln w="9525">
                  <a:noFill/>
                  <a:miter lim="800000"/>
                </a:ln>
              </p:spPr>
              <p:txBody>
                <a:bodyPr spcFirstLastPara="1">
                  <a:prstTxWarp prst="textArchUp">
                    <a:avLst/>
                  </a:prstTxWarp>
                  <a:spAutoFit/>
                </a:bodyPr>
                <a:lstStyle/>
                <a:p>
                  <a:pPr algn="ctr">
                    <a:defRPr/>
                  </a:pPr>
                  <a:r>
                    <a:rPr lang="id-ID" sz="900" b="1" kern="0" dirty="0">
                      <a:solidFill>
                        <a:prstClr val="white"/>
                      </a:solidFill>
                      <a:latin typeface="Arial"/>
                      <a:ea typeface="Verdana" panose="020B0604030504040204" pitchFamily="-110" charset="0"/>
                      <a:cs typeface="Verdana" panose="020B0604030504040204" pitchFamily="-110" charset="0"/>
                    </a:rPr>
                    <a:t>5</a:t>
                  </a:r>
                  <a:endParaRPr lang="nb-NO" sz="900" b="1" kern="0" dirty="0">
                    <a:solidFill>
                      <a:prstClr val="white"/>
                    </a:solidFill>
                    <a:latin typeface="Arial"/>
                    <a:ea typeface="Verdana" panose="020B0604030504040204" pitchFamily="-110" charset="0"/>
                    <a:cs typeface="Verdana" panose="020B0604030504040204" pitchFamily="-110" charset="0"/>
                  </a:endParaRPr>
                </a:p>
              </p:txBody>
            </p:sp>
            <p:sp>
              <p:nvSpPr>
                <p:cNvPr id="24" name="TextBox 69"/>
                <p:cNvSpPr txBox="1">
                  <a:spLocks noChangeArrowheads="1"/>
                </p:cNvSpPr>
                <p:nvPr/>
              </p:nvSpPr>
              <p:spPr bwMode="auto">
                <a:xfrm rot="13500000">
                  <a:off x="3645806" y="2590360"/>
                  <a:ext cx="1010118" cy="339668"/>
                </a:xfrm>
                <a:prstGeom prst="rect">
                  <a:avLst/>
                </a:prstGeom>
                <a:noFill/>
                <a:ln w="9525">
                  <a:noFill/>
                  <a:miter lim="800000"/>
                </a:ln>
              </p:spPr>
              <p:txBody>
                <a:bodyPr spcFirstLastPara="1">
                  <a:prstTxWarp prst="textArchUp">
                    <a:avLst/>
                  </a:prstTxWarp>
                  <a:spAutoFit/>
                </a:bodyPr>
                <a:lstStyle/>
                <a:p>
                  <a:pPr algn="ctr">
                    <a:defRPr/>
                  </a:pPr>
                  <a:r>
                    <a:rPr lang="id-ID" sz="900" b="1" kern="0" dirty="0">
                      <a:solidFill>
                        <a:prstClr val="white"/>
                      </a:solidFill>
                      <a:latin typeface="Arial"/>
                      <a:ea typeface="Verdana" panose="020B0604030504040204" pitchFamily="-110" charset="0"/>
                      <a:cs typeface="Verdana" panose="020B0604030504040204" pitchFamily="-110" charset="0"/>
                    </a:rPr>
                    <a:t>4</a:t>
                  </a:r>
                  <a:endParaRPr lang="nb-NO" sz="900" b="1" kern="0" dirty="0">
                    <a:solidFill>
                      <a:prstClr val="white"/>
                    </a:solidFill>
                    <a:latin typeface="Arial"/>
                    <a:ea typeface="Verdana" panose="020B0604030504040204" pitchFamily="-110" charset="0"/>
                    <a:cs typeface="Verdana" panose="020B0604030504040204" pitchFamily="-110" charset="0"/>
                  </a:endParaRPr>
                </a:p>
              </p:txBody>
            </p:sp>
          </p:grpSp>
        </p:grpSp>
        <p:sp>
          <p:nvSpPr>
            <p:cNvPr id="3" name="TextBox 2"/>
            <p:cNvSpPr txBox="1"/>
            <p:nvPr/>
          </p:nvSpPr>
          <p:spPr>
            <a:xfrm>
              <a:off x="5722338" y="4206849"/>
              <a:ext cx="745587" cy="276999"/>
            </a:xfrm>
            <a:prstGeom prst="rect">
              <a:avLst/>
            </a:prstGeom>
            <a:noFill/>
          </p:spPr>
          <p:txBody>
            <a:bodyPr wrap="square" rtlCol="0">
              <a:spAutoFit/>
            </a:bodyPr>
            <a:lstStyle/>
            <a:p>
              <a:pPr algn="ctr"/>
              <a:r>
                <a:rPr lang="id-ID" sz="750" dirty="0">
                  <a:solidFill>
                    <a:prstClr val="white"/>
                  </a:solidFill>
                  <a:latin typeface="Arial"/>
                  <a:ea typeface="微软雅黑"/>
                </a:rPr>
                <a:t>Three</a:t>
              </a:r>
            </a:p>
          </p:txBody>
        </p:sp>
        <p:sp>
          <p:nvSpPr>
            <p:cNvPr id="39" name="TextBox 38"/>
            <p:cNvSpPr txBox="1"/>
            <p:nvPr/>
          </p:nvSpPr>
          <p:spPr>
            <a:xfrm>
              <a:off x="5707170" y="4851062"/>
              <a:ext cx="745587" cy="276999"/>
            </a:xfrm>
            <a:prstGeom prst="rect">
              <a:avLst/>
            </a:prstGeom>
            <a:noFill/>
          </p:spPr>
          <p:txBody>
            <a:bodyPr wrap="square" rtlCol="0">
              <a:spAutoFit/>
            </a:bodyPr>
            <a:lstStyle/>
            <a:p>
              <a:pPr algn="ctr"/>
              <a:r>
                <a:rPr lang="id-ID" sz="750" dirty="0">
                  <a:solidFill>
                    <a:prstClr val="white"/>
                  </a:solidFill>
                  <a:latin typeface="Arial"/>
                  <a:ea typeface="微软雅黑"/>
                </a:rPr>
                <a:t>Four</a:t>
              </a:r>
            </a:p>
          </p:txBody>
        </p:sp>
        <p:sp>
          <p:nvSpPr>
            <p:cNvPr id="40" name="TextBox 39"/>
            <p:cNvSpPr txBox="1"/>
            <p:nvPr/>
          </p:nvSpPr>
          <p:spPr>
            <a:xfrm>
              <a:off x="5729020" y="3005992"/>
              <a:ext cx="745587" cy="276999"/>
            </a:xfrm>
            <a:prstGeom prst="rect">
              <a:avLst/>
            </a:prstGeom>
            <a:noFill/>
          </p:spPr>
          <p:txBody>
            <a:bodyPr wrap="square" rtlCol="0">
              <a:spAutoFit/>
            </a:bodyPr>
            <a:lstStyle/>
            <a:p>
              <a:pPr algn="ctr"/>
              <a:r>
                <a:rPr lang="id-ID" sz="750" dirty="0">
                  <a:solidFill>
                    <a:prstClr val="white"/>
                  </a:solidFill>
                  <a:latin typeface="Arial"/>
                  <a:ea typeface="微软雅黑"/>
                </a:rPr>
                <a:t>Two</a:t>
              </a:r>
            </a:p>
          </p:txBody>
        </p:sp>
        <p:sp>
          <p:nvSpPr>
            <p:cNvPr id="41" name="TextBox 40"/>
            <p:cNvSpPr txBox="1"/>
            <p:nvPr/>
          </p:nvSpPr>
          <p:spPr>
            <a:xfrm>
              <a:off x="5707169" y="2375869"/>
              <a:ext cx="745587" cy="276999"/>
            </a:xfrm>
            <a:prstGeom prst="rect">
              <a:avLst/>
            </a:prstGeom>
            <a:noFill/>
          </p:spPr>
          <p:txBody>
            <a:bodyPr wrap="square" rtlCol="0">
              <a:spAutoFit/>
            </a:bodyPr>
            <a:lstStyle/>
            <a:p>
              <a:pPr algn="ctr"/>
              <a:r>
                <a:rPr lang="id-ID" sz="750" dirty="0">
                  <a:solidFill>
                    <a:prstClr val="white"/>
                  </a:solidFill>
                  <a:latin typeface="Arial"/>
                  <a:ea typeface="微软雅黑"/>
                </a:rPr>
                <a:t>One</a:t>
              </a:r>
            </a:p>
          </p:txBody>
        </p:sp>
      </p:grpSp>
      <p:grpSp>
        <p:nvGrpSpPr>
          <p:cNvPr id="42" name="Group 41"/>
          <p:cNvGrpSpPr/>
          <p:nvPr/>
        </p:nvGrpSpPr>
        <p:grpSpPr>
          <a:xfrm>
            <a:off x="6089680" y="1748535"/>
            <a:ext cx="2458170" cy="1542534"/>
            <a:chOff x="7045224" y="2078155"/>
            <a:chExt cx="4137667" cy="2056712"/>
          </a:xfrm>
        </p:grpSpPr>
        <p:sp>
          <p:nvSpPr>
            <p:cNvPr id="43" name="TextBox 42"/>
            <p:cNvSpPr txBox="1"/>
            <p:nvPr/>
          </p:nvSpPr>
          <p:spPr>
            <a:xfrm>
              <a:off x="7045224" y="2078155"/>
              <a:ext cx="4137667" cy="600164"/>
            </a:xfrm>
            <a:prstGeom prst="rect">
              <a:avLst/>
            </a:prstGeom>
            <a:noFill/>
          </p:spPr>
          <p:txBody>
            <a:bodyPr wrap="square" rtlCol="0">
              <a:spAutoFit/>
            </a:bodyPr>
            <a:lstStyle/>
            <a:p>
              <a:r>
                <a:rPr lang="id-ID" sz="825" b="1" dirty="0">
                  <a:solidFill>
                    <a:srgbClr val="FE7043"/>
                  </a:solidFill>
                  <a:latin typeface="Arial"/>
                  <a:ea typeface="微软雅黑"/>
                </a:rPr>
                <a:t>Chart</a:t>
              </a:r>
              <a:endParaRPr lang="id-ID" sz="900" b="1" dirty="0">
                <a:solidFill>
                  <a:srgbClr val="FE7043"/>
                </a:solidFill>
                <a:latin typeface="Arial"/>
                <a:ea typeface="微软雅黑"/>
              </a:endParaRPr>
            </a:p>
            <a:p>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sp>
          <p:nvSpPr>
            <p:cNvPr id="44" name="TextBox 43"/>
            <p:cNvSpPr txBox="1"/>
            <p:nvPr/>
          </p:nvSpPr>
          <p:spPr>
            <a:xfrm>
              <a:off x="7045224" y="3534703"/>
              <a:ext cx="4137667" cy="600164"/>
            </a:xfrm>
            <a:prstGeom prst="rect">
              <a:avLst/>
            </a:prstGeom>
            <a:noFill/>
          </p:spPr>
          <p:txBody>
            <a:bodyPr wrap="square" rtlCol="0">
              <a:spAutoFit/>
            </a:bodyPr>
            <a:lstStyle/>
            <a:p>
              <a:r>
                <a:rPr lang="id-ID" sz="825" b="1" dirty="0">
                  <a:solidFill>
                    <a:srgbClr val="FFAA91"/>
                  </a:solidFill>
                  <a:latin typeface="Arial"/>
                  <a:ea typeface="微软雅黑"/>
                </a:rPr>
                <a:t>Animasi</a:t>
              </a:r>
              <a:endParaRPr lang="id-ID" sz="900" b="1" dirty="0">
                <a:solidFill>
                  <a:srgbClr val="FFAA91"/>
                </a:solidFill>
                <a:latin typeface="Arial"/>
                <a:ea typeface="微软雅黑"/>
              </a:endParaRPr>
            </a:p>
            <a:p>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sp>
          <p:nvSpPr>
            <p:cNvPr id="46" name="TextBox 45"/>
            <p:cNvSpPr txBox="1"/>
            <p:nvPr/>
          </p:nvSpPr>
          <p:spPr>
            <a:xfrm>
              <a:off x="7045224" y="2828382"/>
              <a:ext cx="4137667" cy="600164"/>
            </a:xfrm>
            <a:prstGeom prst="rect">
              <a:avLst/>
            </a:prstGeom>
            <a:noFill/>
          </p:spPr>
          <p:txBody>
            <a:bodyPr wrap="square" rtlCol="0">
              <a:spAutoFit/>
            </a:bodyPr>
            <a:lstStyle/>
            <a:p>
              <a:r>
                <a:rPr lang="id-ID" sz="825" b="1" dirty="0">
                  <a:solidFill>
                    <a:srgbClr val="FD8A66"/>
                  </a:solidFill>
                  <a:latin typeface="Arial"/>
                  <a:ea typeface="微软雅黑"/>
                </a:rPr>
                <a:t>Social Media</a:t>
              </a:r>
            </a:p>
            <a:p>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grpSp>
      <p:grpSp>
        <p:nvGrpSpPr>
          <p:cNvPr id="47" name="Group 46"/>
          <p:cNvGrpSpPr/>
          <p:nvPr/>
        </p:nvGrpSpPr>
        <p:grpSpPr>
          <a:xfrm>
            <a:off x="551624" y="1746818"/>
            <a:ext cx="2500553" cy="1542534"/>
            <a:chOff x="7045224" y="2078155"/>
            <a:chExt cx="4137667" cy="2056712"/>
          </a:xfrm>
        </p:grpSpPr>
        <p:sp>
          <p:nvSpPr>
            <p:cNvPr id="48" name="TextBox 47"/>
            <p:cNvSpPr txBox="1"/>
            <p:nvPr/>
          </p:nvSpPr>
          <p:spPr>
            <a:xfrm>
              <a:off x="7045224" y="2078155"/>
              <a:ext cx="4137667" cy="600164"/>
            </a:xfrm>
            <a:prstGeom prst="rect">
              <a:avLst/>
            </a:prstGeom>
            <a:noFill/>
          </p:spPr>
          <p:txBody>
            <a:bodyPr wrap="square" rtlCol="0">
              <a:spAutoFit/>
            </a:bodyPr>
            <a:lstStyle/>
            <a:p>
              <a:pPr algn="r"/>
              <a:r>
                <a:rPr lang="id-ID" sz="825" b="1" dirty="0">
                  <a:solidFill>
                    <a:srgbClr val="E54919"/>
                  </a:solidFill>
                  <a:latin typeface="Arial"/>
                  <a:ea typeface="微软雅黑"/>
                </a:rPr>
                <a:t>Editing</a:t>
              </a:r>
              <a:endParaRPr lang="id-ID" sz="900" b="1" dirty="0">
                <a:solidFill>
                  <a:srgbClr val="E54919"/>
                </a:solidFill>
                <a:latin typeface="Arial"/>
                <a:ea typeface="微软雅黑"/>
              </a:endParaRPr>
            </a:p>
            <a:p>
              <a:pPr algn="r"/>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sp>
          <p:nvSpPr>
            <p:cNvPr id="49" name="TextBox 48"/>
            <p:cNvSpPr txBox="1"/>
            <p:nvPr/>
          </p:nvSpPr>
          <p:spPr>
            <a:xfrm>
              <a:off x="7045224" y="3534703"/>
              <a:ext cx="4137667" cy="600164"/>
            </a:xfrm>
            <a:prstGeom prst="rect">
              <a:avLst/>
            </a:prstGeom>
            <a:noFill/>
          </p:spPr>
          <p:txBody>
            <a:bodyPr wrap="square" rtlCol="0">
              <a:spAutoFit/>
            </a:bodyPr>
            <a:lstStyle/>
            <a:p>
              <a:pPr algn="r"/>
              <a:r>
                <a:rPr lang="id-ID" sz="825" b="1" dirty="0">
                  <a:solidFill>
                    <a:srgbClr val="FF5622"/>
                  </a:solidFill>
                  <a:latin typeface="Arial"/>
                  <a:ea typeface="微软雅黑"/>
                </a:rPr>
                <a:t>Video</a:t>
              </a:r>
              <a:endParaRPr lang="id-ID" sz="900" b="1" dirty="0">
                <a:solidFill>
                  <a:srgbClr val="FF5622"/>
                </a:solidFill>
                <a:latin typeface="Arial"/>
                <a:ea typeface="微软雅黑"/>
              </a:endParaRPr>
            </a:p>
            <a:p>
              <a:pPr algn="r"/>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sp>
          <p:nvSpPr>
            <p:cNvPr id="51" name="TextBox 50"/>
            <p:cNvSpPr txBox="1"/>
            <p:nvPr/>
          </p:nvSpPr>
          <p:spPr>
            <a:xfrm>
              <a:off x="7045224" y="2828382"/>
              <a:ext cx="4137667" cy="600164"/>
            </a:xfrm>
            <a:prstGeom prst="rect">
              <a:avLst/>
            </a:prstGeom>
            <a:noFill/>
          </p:spPr>
          <p:txBody>
            <a:bodyPr wrap="square" rtlCol="0">
              <a:spAutoFit/>
            </a:bodyPr>
            <a:lstStyle/>
            <a:p>
              <a:pPr algn="r"/>
              <a:r>
                <a:rPr lang="id-ID" sz="825" b="1" dirty="0">
                  <a:solidFill>
                    <a:srgbClr val="F4501B"/>
                  </a:solidFill>
                  <a:latin typeface="Arial"/>
                  <a:ea typeface="微软雅黑"/>
                </a:rPr>
                <a:t>Audio</a:t>
              </a:r>
              <a:endParaRPr lang="id-ID" sz="900" b="1" dirty="0">
                <a:solidFill>
                  <a:srgbClr val="F4501B"/>
                </a:solidFill>
                <a:latin typeface="Arial"/>
                <a:ea typeface="微软雅黑"/>
              </a:endParaRPr>
            </a:p>
            <a:p>
              <a:pPr algn="r"/>
              <a:r>
                <a:rPr lang="id-ID" sz="750" dirty="0">
                  <a:solidFill>
                    <a:srgbClr val="E54919">
                      <a:lumMod val="75000"/>
                    </a:srgbClr>
                  </a:solidFill>
                  <a:latin typeface="Arial"/>
                  <a:ea typeface="Roboto" panose="02000000000000000000" pitchFamily="2" charset="0"/>
                </a:rPr>
                <a:t>W</a:t>
              </a:r>
              <a:r>
                <a:rPr lang="en-US" sz="750" dirty="0">
                  <a:solidFill>
                    <a:srgbClr val="E54919">
                      <a:lumMod val="75000"/>
                    </a:srgbClr>
                  </a:solidFill>
                  <a:latin typeface="Arial"/>
                  <a:ea typeface="Roboto" panose="02000000000000000000" pitchFamily="2" charset="0"/>
                </a:rPr>
                <a:t>hen an unknown printer took a galley of type and scrambled it to make a type specimen book.</a:t>
              </a:r>
              <a:endParaRPr lang="id-ID" sz="750" dirty="0">
                <a:solidFill>
                  <a:srgbClr val="E54919">
                    <a:lumMod val="75000"/>
                  </a:srgbClr>
                </a:solidFill>
                <a:latin typeface="Arial"/>
                <a:ea typeface="微软雅黑"/>
              </a:endParaRPr>
            </a:p>
          </p:txBody>
        </p:sp>
      </p:grpSp>
      <p:cxnSp>
        <p:nvCxnSpPr>
          <p:cNvPr id="62" name="Straight Connector 61"/>
          <p:cNvCxnSpPr/>
          <p:nvPr/>
        </p:nvCxnSpPr>
        <p:spPr>
          <a:xfrm>
            <a:off x="611234" y="3945986"/>
            <a:ext cx="7850483" cy="1269"/>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27539" y="4074980"/>
            <a:ext cx="8041191" cy="454304"/>
          </a:xfrm>
          <a:prstGeom prst="rect">
            <a:avLst/>
          </a:prstGeom>
          <a:noFill/>
        </p:spPr>
        <p:txBody>
          <a:bodyPr wrap="square" rIns="108000" bIns="27000" numCol="1" spcCol="360000">
            <a:spAutoFit/>
          </a:bodyPr>
          <a:lstStyle/>
          <a:p>
            <a:pPr algn="ctr">
              <a:defRPr/>
            </a:pPr>
            <a:r>
              <a:rPr lang="en-US" sz="825" dirty="0">
                <a:solidFill>
                  <a:srgbClr val="E54919">
                    <a:lumMod val="50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50000"/>
                  </a:srgbClr>
                </a:solidFill>
                <a:latin typeface="Arial"/>
                <a:ea typeface="Roboto" panose="02000000000000000000" pitchFamily="2" charset="0"/>
              </a:rPr>
              <a:t> </a:t>
            </a:r>
            <a:r>
              <a:rPr lang="en-US" sz="825" dirty="0">
                <a:solidFill>
                  <a:srgbClr val="E54919">
                    <a:lumMod val="50000"/>
                  </a:srgbClr>
                </a:solidFill>
                <a:latin typeface="Arial"/>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11856865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500" fill="hold"/>
                                        <p:tgtEl>
                                          <p:spTgt spid="4"/>
                                        </p:tgtEl>
                                        <p:attrNameLst>
                                          <p:attrName>ppt_w</p:attrName>
                                        </p:attrNameLst>
                                      </p:cBhvr>
                                      <p:tavLst>
                                        <p:tav tm="0">
                                          <p:val>
                                            <p:fltVal val="0"/>
                                          </p:val>
                                        </p:tav>
                                        <p:tav tm="100000">
                                          <p:val>
                                            <p:strVal val="#ppt_w"/>
                                          </p:val>
                                        </p:tav>
                                      </p:tavLst>
                                    </p:anim>
                                    <p:anim calcmode="lin" valueType="num">
                                      <p:cBhvr>
                                        <p:cTn id="13" dur="1500" fill="hold"/>
                                        <p:tgtEl>
                                          <p:spTgt spid="4"/>
                                        </p:tgtEl>
                                        <p:attrNameLst>
                                          <p:attrName>ppt_h</p:attrName>
                                        </p:attrNameLst>
                                      </p:cBhvr>
                                      <p:tavLst>
                                        <p:tav tm="0">
                                          <p:val>
                                            <p:fltVal val="0"/>
                                          </p:val>
                                        </p:tav>
                                        <p:tav tm="100000">
                                          <p:val>
                                            <p:strVal val="#ppt_h"/>
                                          </p:val>
                                        </p:tav>
                                      </p:tavLst>
                                    </p:anim>
                                    <p:animEffect transition="in" filter="fade">
                                      <p:cBhvr>
                                        <p:cTn id="14" dur="1500"/>
                                        <p:tgtEl>
                                          <p:spTgt spid="4"/>
                                        </p:tgtEl>
                                      </p:cBhvr>
                                    </p:animEffect>
                                    <p:anim calcmode="lin" valueType="num">
                                      <p:cBhvr>
                                        <p:cTn id="15" dur="1500" fill="hold"/>
                                        <p:tgtEl>
                                          <p:spTgt spid="4"/>
                                        </p:tgtEl>
                                        <p:attrNameLst>
                                          <p:attrName>ppt_x</p:attrName>
                                        </p:attrNameLst>
                                      </p:cBhvr>
                                      <p:tavLst>
                                        <p:tav tm="0">
                                          <p:val>
                                            <p:fltVal val="0.5"/>
                                          </p:val>
                                        </p:tav>
                                        <p:tav tm="100000">
                                          <p:val>
                                            <p:strVal val="#ppt_x"/>
                                          </p:val>
                                        </p:tav>
                                      </p:tavLst>
                                    </p:anim>
                                    <p:anim calcmode="lin" valueType="num">
                                      <p:cBhvr>
                                        <p:cTn id="16" dur="1500" fill="hold"/>
                                        <p:tgtEl>
                                          <p:spTgt spid="4"/>
                                        </p:tgtEl>
                                        <p:attrNameLst>
                                          <p:attrName>ppt_y</p:attrName>
                                        </p:attrNameLst>
                                      </p:cBhvr>
                                      <p:tavLst>
                                        <p:tav tm="0">
                                          <p:val>
                                            <p:fltVal val="0.5"/>
                                          </p:val>
                                        </p:tav>
                                        <p:tav tm="100000">
                                          <p:val>
                                            <p:strVal val="#ppt_y"/>
                                          </p:val>
                                        </p:tav>
                                      </p:tavLst>
                                    </p:anim>
                                  </p:childTnLst>
                                </p:cTn>
                              </p:par>
                              <p:par>
                                <p:cTn id="17" presetID="2" presetClass="entr" presetSubtype="8" fill="hold" nodeType="withEffect">
                                  <p:stCondLst>
                                    <p:cond delay="30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0-#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30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2" fill="hold" grpId="0" nodeType="withEffect">
                                  <p:stCondLst>
                                    <p:cond delay="250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1+#ppt_w/2"/>
                                          </p:val>
                                        </p:tav>
                                        <p:tav tm="100000">
                                          <p:val>
                                            <p:strVal val="#ppt_x"/>
                                          </p:val>
                                        </p:tav>
                                      </p:tavLst>
                                    </p:anim>
                                    <p:anim calcmode="lin" valueType="num">
                                      <p:cBhvr additive="base">
                                        <p:cTn id="32"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8</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3659113" y="1318844"/>
          <a:ext cx="5682176" cy="3063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2" name="TextBox 191"/>
          <p:cNvSpPr txBox="1"/>
          <p:nvPr/>
        </p:nvSpPr>
        <p:spPr>
          <a:xfrm>
            <a:off x="653524" y="2136758"/>
            <a:ext cx="3228717" cy="1389175"/>
          </a:xfrm>
          <a:prstGeom prst="rect">
            <a:avLst/>
          </a:prstGeom>
          <a:noFill/>
        </p:spPr>
        <p:txBody>
          <a:bodyPr wrap="square" rIns="108000" bIns="27000" numCol="1" spcCol="360000">
            <a:spAutoFit/>
          </a:bodyPr>
          <a:lstStyle/>
          <a:p>
            <a:pPr>
              <a:defRPr/>
            </a:pPr>
            <a:r>
              <a:rPr lang="id-ID" b="1" dirty="0">
                <a:solidFill>
                  <a:srgbClr val="E54919">
                    <a:lumMod val="50000"/>
                  </a:srgbClr>
                </a:solidFill>
                <a:latin typeface="Arial"/>
                <a:ea typeface="Roboto" panose="02000000000000000000" pitchFamily="2" charset="0"/>
              </a:rPr>
              <a:t>Project Analisys</a:t>
            </a:r>
            <a:endParaRPr lang="en-US" b="1" dirty="0">
              <a:solidFill>
                <a:srgbClr val="E54919">
                  <a:lumMod val="50000"/>
                </a:srgbClr>
              </a:solidFill>
              <a:latin typeface="Arial"/>
              <a:ea typeface="Roboto" panose="02000000000000000000" pitchFamily="2" charset="0"/>
            </a:endParaRPr>
          </a:p>
          <a:p>
            <a:pPr>
              <a:defRPr/>
            </a:pPr>
            <a:endParaRPr lang="en-US" sz="900" dirty="0">
              <a:solidFill>
                <a:srgbClr val="E54919">
                  <a:lumMod val="75000"/>
                </a:srgbClr>
              </a:solidFill>
              <a:latin typeface="Arial"/>
              <a:ea typeface="Roboto" panose="02000000000000000000" pitchFamily="2" charset="0"/>
            </a:endParaRPr>
          </a:p>
          <a:p>
            <a:pPr>
              <a:defRPr/>
            </a:pPr>
            <a:r>
              <a:rPr lang="en-US" sz="900" dirty="0">
                <a:solidFill>
                  <a:srgbClr val="E54919">
                    <a:lumMod val="75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900" dirty="0">
                <a:solidFill>
                  <a:srgbClr val="E54919">
                    <a:lumMod val="75000"/>
                  </a:srgbClr>
                </a:solidFill>
                <a:latin typeface="Arial"/>
                <a:ea typeface="Roboto" panose="02000000000000000000" pitchFamily="2" charset="0"/>
              </a:rPr>
              <a:t> </a:t>
            </a:r>
            <a:endParaRPr lang="en-US" sz="900" dirty="0">
              <a:solidFill>
                <a:srgbClr val="E54919">
                  <a:lumMod val="75000"/>
                </a:srgbClr>
              </a:solidFill>
              <a:latin typeface="Arial"/>
              <a:ea typeface="Roboto" panose="02000000000000000000" pitchFamily="2" charset="0"/>
            </a:endParaRPr>
          </a:p>
        </p:txBody>
      </p:sp>
      <p:sp>
        <p:nvSpPr>
          <p:cNvPr id="193" name="TextBox 192"/>
          <p:cNvSpPr txBox="1"/>
          <p:nvPr/>
        </p:nvSpPr>
        <p:spPr>
          <a:xfrm>
            <a:off x="4362743" y="1741166"/>
            <a:ext cx="242668" cy="507831"/>
          </a:xfrm>
          <a:prstGeom prst="rect">
            <a:avLst/>
          </a:prstGeom>
          <a:noFill/>
        </p:spPr>
        <p:txBody>
          <a:bodyPr wrap="square" rtlCol="0">
            <a:spAutoFit/>
          </a:bodyPr>
          <a:lstStyle/>
          <a:p>
            <a:pPr algn="ctr"/>
            <a:r>
              <a:rPr lang="id-ID" sz="2700" dirty="0">
                <a:solidFill>
                  <a:srgbClr val="E54919"/>
                </a:solidFill>
                <a:latin typeface="FontAwesome" pitchFamily="2" charset="0"/>
                <a:ea typeface="微软雅黑"/>
              </a:rPr>
              <a:t></a:t>
            </a:r>
          </a:p>
        </p:txBody>
      </p:sp>
      <p:sp>
        <p:nvSpPr>
          <p:cNvPr id="194" name="TextBox 193"/>
          <p:cNvSpPr txBox="1"/>
          <p:nvPr/>
        </p:nvSpPr>
        <p:spPr>
          <a:xfrm>
            <a:off x="4552655" y="2594741"/>
            <a:ext cx="242668" cy="553998"/>
          </a:xfrm>
          <a:prstGeom prst="rect">
            <a:avLst/>
          </a:prstGeom>
          <a:noFill/>
        </p:spPr>
        <p:txBody>
          <a:bodyPr wrap="square" rtlCol="0">
            <a:spAutoFit/>
          </a:bodyPr>
          <a:lstStyle/>
          <a:p>
            <a:pPr algn="ctr"/>
            <a:r>
              <a:rPr lang="id-ID" sz="3000" dirty="0">
                <a:solidFill>
                  <a:srgbClr val="F4501B"/>
                </a:solidFill>
                <a:latin typeface="FontAwesome" pitchFamily="2" charset="0"/>
                <a:ea typeface="微软雅黑"/>
              </a:rPr>
              <a:t></a:t>
            </a:r>
          </a:p>
        </p:txBody>
      </p:sp>
      <p:sp>
        <p:nvSpPr>
          <p:cNvPr id="195" name="TextBox 194"/>
          <p:cNvSpPr txBox="1"/>
          <p:nvPr/>
        </p:nvSpPr>
        <p:spPr>
          <a:xfrm>
            <a:off x="4362742" y="3410075"/>
            <a:ext cx="242668" cy="646331"/>
          </a:xfrm>
          <a:prstGeom prst="rect">
            <a:avLst/>
          </a:prstGeom>
          <a:noFill/>
        </p:spPr>
        <p:txBody>
          <a:bodyPr wrap="square" rtlCol="0">
            <a:spAutoFit/>
          </a:bodyPr>
          <a:lstStyle/>
          <a:p>
            <a:pPr algn="ctr"/>
            <a:r>
              <a:rPr lang="id-ID" sz="3600" dirty="0">
                <a:solidFill>
                  <a:srgbClr val="FF5622"/>
                </a:solidFill>
                <a:latin typeface="FontAwesome" pitchFamily="2" charset="0"/>
                <a:ea typeface="微软雅黑"/>
              </a:rPr>
              <a:t></a:t>
            </a:r>
          </a:p>
        </p:txBody>
      </p:sp>
    </p:spTree>
    <p:extLst>
      <p:ext uri="{BB962C8B-B14F-4D97-AF65-F5344CB8AC3E}">
        <p14:creationId xmlns:p14="http://schemas.microsoft.com/office/powerpoint/2010/main" val="12472725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1500"/>
                                  </p:stCondLst>
                                  <p:childTnLst>
                                    <p:set>
                                      <p:cBhvr>
                                        <p:cTn id="11" dur="1" fill="hold">
                                          <p:stCondLst>
                                            <p:cond delay="0"/>
                                          </p:stCondLst>
                                        </p:cTn>
                                        <p:tgtEl>
                                          <p:spTgt spid="192"/>
                                        </p:tgtEl>
                                        <p:attrNameLst>
                                          <p:attrName>style.visibility</p:attrName>
                                        </p:attrNameLst>
                                      </p:cBhvr>
                                      <p:to>
                                        <p:strVal val="visible"/>
                                      </p:to>
                                    </p:set>
                                    <p:anim calcmode="lin" valueType="num">
                                      <p:cBhvr additive="base">
                                        <p:cTn id="12" dur="500" fill="hold"/>
                                        <p:tgtEl>
                                          <p:spTgt spid="192"/>
                                        </p:tgtEl>
                                        <p:attrNameLst>
                                          <p:attrName>ppt_x</p:attrName>
                                        </p:attrNameLst>
                                      </p:cBhvr>
                                      <p:tavLst>
                                        <p:tav tm="0">
                                          <p:val>
                                            <p:strVal val="0-#ppt_w/2"/>
                                          </p:val>
                                        </p:tav>
                                        <p:tav tm="100000">
                                          <p:val>
                                            <p:strVal val="#ppt_x"/>
                                          </p:val>
                                        </p:tav>
                                      </p:tavLst>
                                    </p:anim>
                                    <p:anim calcmode="lin" valueType="num">
                                      <p:cBhvr additive="base">
                                        <p:cTn id="13" dur="500" fill="hold"/>
                                        <p:tgtEl>
                                          <p:spTgt spid="192"/>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2000"/>
                                  </p:stCondLst>
                                  <p:childTnLst>
                                    <p:set>
                                      <p:cBhvr>
                                        <p:cTn id="15" dur="1" fill="hold">
                                          <p:stCondLst>
                                            <p:cond delay="0"/>
                                          </p:stCondLst>
                                        </p:cTn>
                                        <p:tgtEl>
                                          <p:spTgt spid="2">
                                            <p:graphicEl>
                                              <a:dgm id="{9CA5311C-F3F3-438E-B801-4EA70EB42938}"/>
                                            </p:graphicEl>
                                          </p:spTgt>
                                        </p:tgtEl>
                                        <p:attrNameLst>
                                          <p:attrName>style.visibility</p:attrName>
                                        </p:attrNameLst>
                                      </p:cBhvr>
                                      <p:to>
                                        <p:strVal val="visible"/>
                                      </p:to>
                                    </p:set>
                                    <p:animEffect transition="in" filter="wipe(left)">
                                      <p:cBhvr>
                                        <p:cTn id="16" dur="500"/>
                                        <p:tgtEl>
                                          <p:spTgt spid="2">
                                            <p:graphicEl>
                                              <a:dgm id="{9CA5311C-F3F3-438E-B801-4EA70EB42938}"/>
                                            </p:graphicEl>
                                          </p:spTgt>
                                        </p:tgtEl>
                                      </p:cBhvr>
                                    </p:animEffect>
                                  </p:childTnLst>
                                </p:cTn>
                              </p:par>
                              <p:par>
                                <p:cTn id="17" presetID="22" presetClass="entr" presetSubtype="8" fill="hold" grpId="0" nodeType="withEffect">
                                  <p:stCondLst>
                                    <p:cond delay="2500"/>
                                  </p:stCondLst>
                                  <p:childTnLst>
                                    <p:set>
                                      <p:cBhvr>
                                        <p:cTn id="18" dur="1" fill="hold">
                                          <p:stCondLst>
                                            <p:cond delay="0"/>
                                          </p:stCondLst>
                                        </p:cTn>
                                        <p:tgtEl>
                                          <p:spTgt spid="2">
                                            <p:graphicEl>
                                              <a:dgm id="{3A87B7BC-A8F6-4FA9-9633-16321F2F36FB}"/>
                                            </p:graphicEl>
                                          </p:spTgt>
                                        </p:tgtEl>
                                        <p:attrNameLst>
                                          <p:attrName>style.visibility</p:attrName>
                                        </p:attrNameLst>
                                      </p:cBhvr>
                                      <p:to>
                                        <p:strVal val="visible"/>
                                      </p:to>
                                    </p:set>
                                    <p:animEffect transition="in" filter="wipe(left)">
                                      <p:cBhvr>
                                        <p:cTn id="19" dur="500"/>
                                        <p:tgtEl>
                                          <p:spTgt spid="2">
                                            <p:graphicEl>
                                              <a:dgm id="{3A87B7BC-A8F6-4FA9-9633-16321F2F36FB}"/>
                                            </p:graphicEl>
                                          </p:spTgt>
                                        </p:tgtEl>
                                      </p:cBhvr>
                                    </p:animEffect>
                                  </p:childTnLst>
                                </p:cTn>
                              </p:par>
                              <p:par>
                                <p:cTn id="20" presetID="22" presetClass="entr" presetSubtype="8" fill="hold" grpId="0" nodeType="withEffect">
                                  <p:stCondLst>
                                    <p:cond delay="3000"/>
                                  </p:stCondLst>
                                  <p:childTnLst>
                                    <p:set>
                                      <p:cBhvr>
                                        <p:cTn id="21" dur="1" fill="hold">
                                          <p:stCondLst>
                                            <p:cond delay="0"/>
                                          </p:stCondLst>
                                        </p:cTn>
                                        <p:tgtEl>
                                          <p:spTgt spid="2">
                                            <p:graphicEl>
                                              <a:dgm id="{BCFC0A0D-5C26-4B0E-9B97-027EBA05534F}"/>
                                            </p:graphicEl>
                                          </p:spTgt>
                                        </p:tgtEl>
                                        <p:attrNameLst>
                                          <p:attrName>style.visibility</p:attrName>
                                        </p:attrNameLst>
                                      </p:cBhvr>
                                      <p:to>
                                        <p:strVal val="visible"/>
                                      </p:to>
                                    </p:set>
                                    <p:animEffect transition="in" filter="wipe(left)">
                                      <p:cBhvr>
                                        <p:cTn id="22" dur="500"/>
                                        <p:tgtEl>
                                          <p:spTgt spid="2">
                                            <p:graphicEl>
                                              <a:dgm id="{BCFC0A0D-5C26-4B0E-9B97-027EBA05534F}"/>
                                            </p:graphicEl>
                                          </p:spTgt>
                                        </p:tgtEl>
                                      </p:cBhvr>
                                    </p:animEffect>
                                  </p:childTnLst>
                                </p:cTn>
                              </p:par>
                              <p:par>
                                <p:cTn id="23" presetID="22" presetClass="entr" presetSubtype="8" fill="hold" grpId="0" nodeType="withEffect">
                                  <p:stCondLst>
                                    <p:cond delay="3500"/>
                                  </p:stCondLst>
                                  <p:childTnLst>
                                    <p:set>
                                      <p:cBhvr>
                                        <p:cTn id="24" dur="1" fill="hold">
                                          <p:stCondLst>
                                            <p:cond delay="0"/>
                                          </p:stCondLst>
                                        </p:cTn>
                                        <p:tgtEl>
                                          <p:spTgt spid="2">
                                            <p:graphicEl>
                                              <a:dgm id="{F47FA197-DA62-465B-B9A8-DFA36447A975}"/>
                                            </p:graphicEl>
                                          </p:spTgt>
                                        </p:tgtEl>
                                        <p:attrNameLst>
                                          <p:attrName>style.visibility</p:attrName>
                                        </p:attrNameLst>
                                      </p:cBhvr>
                                      <p:to>
                                        <p:strVal val="visible"/>
                                      </p:to>
                                    </p:set>
                                    <p:animEffect transition="in" filter="wipe(left)">
                                      <p:cBhvr>
                                        <p:cTn id="25" dur="500"/>
                                        <p:tgtEl>
                                          <p:spTgt spid="2">
                                            <p:graphicEl>
                                              <a:dgm id="{F47FA197-DA62-465B-B9A8-DFA36447A975}"/>
                                            </p:graphicEl>
                                          </p:spTgt>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2">
                                            <p:graphicEl>
                                              <a:dgm id="{3503E521-6B50-4E2C-8EEC-B8CBD7140168}"/>
                                            </p:graphicEl>
                                          </p:spTgt>
                                        </p:tgtEl>
                                        <p:attrNameLst>
                                          <p:attrName>style.visibility</p:attrName>
                                        </p:attrNameLst>
                                      </p:cBhvr>
                                      <p:to>
                                        <p:strVal val="visible"/>
                                      </p:to>
                                    </p:set>
                                    <p:animEffect transition="in" filter="wipe(left)">
                                      <p:cBhvr>
                                        <p:cTn id="28" dur="500"/>
                                        <p:tgtEl>
                                          <p:spTgt spid="2">
                                            <p:graphicEl>
                                              <a:dgm id="{3503E521-6B50-4E2C-8EEC-B8CBD7140168}"/>
                                            </p:graphicEl>
                                          </p:spTgt>
                                        </p:tgtEl>
                                      </p:cBhvr>
                                    </p:animEffect>
                                  </p:childTnLst>
                                </p:cTn>
                              </p:par>
                              <p:par>
                                <p:cTn id="29" presetID="22" presetClass="entr" presetSubtype="8" fill="hold" grpId="0" nodeType="withEffect">
                                  <p:stCondLst>
                                    <p:cond delay="4500"/>
                                  </p:stCondLst>
                                  <p:childTnLst>
                                    <p:set>
                                      <p:cBhvr>
                                        <p:cTn id="30" dur="1" fill="hold">
                                          <p:stCondLst>
                                            <p:cond delay="0"/>
                                          </p:stCondLst>
                                        </p:cTn>
                                        <p:tgtEl>
                                          <p:spTgt spid="2">
                                            <p:graphicEl>
                                              <a:dgm id="{2A6C2703-E9D7-4AA8-BCFF-B53EFB25DFCC}"/>
                                            </p:graphicEl>
                                          </p:spTgt>
                                        </p:tgtEl>
                                        <p:attrNameLst>
                                          <p:attrName>style.visibility</p:attrName>
                                        </p:attrNameLst>
                                      </p:cBhvr>
                                      <p:to>
                                        <p:strVal val="visible"/>
                                      </p:to>
                                    </p:set>
                                    <p:animEffect transition="in" filter="wipe(left)">
                                      <p:cBhvr>
                                        <p:cTn id="31" dur="500"/>
                                        <p:tgtEl>
                                          <p:spTgt spid="2">
                                            <p:graphicEl>
                                              <a:dgm id="{2A6C2703-E9D7-4AA8-BCFF-B53EFB25DFCC}"/>
                                            </p:graphicEl>
                                          </p:spTgt>
                                        </p:tgtEl>
                                      </p:cBhvr>
                                    </p:animEffect>
                                  </p:childTnLst>
                                </p:cTn>
                              </p:par>
                              <p:par>
                                <p:cTn id="32" presetID="22" presetClass="entr" presetSubtype="8" fill="hold" grpId="0" nodeType="withEffect">
                                  <p:stCondLst>
                                    <p:cond delay="5000"/>
                                  </p:stCondLst>
                                  <p:childTnLst>
                                    <p:set>
                                      <p:cBhvr>
                                        <p:cTn id="33" dur="1" fill="hold">
                                          <p:stCondLst>
                                            <p:cond delay="0"/>
                                          </p:stCondLst>
                                        </p:cTn>
                                        <p:tgtEl>
                                          <p:spTgt spid="2">
                                            <p:graphicEl>
                                              <a:dgm id="{32DB89E7-120B-4858-AA09-49C68F2DABA3}"/>
                                            </p:graphicEl>
                                          </p:spTgt>
                                        </p:tgtEl>
                                        <p:attrNameLst>
                                          <p:attrName>style.visibility</p:attrName>
                                        </p:attrNameLst>
                                      </p:cBhvr>
                                      <p:to>
                                        <p:strVal val="visible"/>
                                      </p:to>
                                    </p:set>
                                    <p:animEffect transition="in" filter="wipe(left)">
                                      <p:cBhvr>
                                        <p:cTn id="34" dur="500"/>
                                        <p:tgtEl>
                                          <p:spTgt spid="2">
                                            <p:graphicEl>
                                              <a:dgm id="{32DB89E7-120B-4858-AA09-49C68F2DABA3}"/>
                                            </p:graphicEl>
                                          </p:spTgt>
                                        </p:tgtEl>
                                      </p:cBhvr>
                                    </p:animEffect>
                                  </p:childTnLst>
                                </p:cTn>
                              </p:par>
                              <p:par>
                                <p:cTn id="35" presetID="53" presetClass="entr" presetSubtype="16" fill="hold" grpId="0" nodeType="withEffect">
                                  <p:stCondLst>
                                    <p:cond delay="5500"/>
                                  </p:stCondLst>
                                  <p:childTnLst>
                                    <p:set>
                                      <p:cBhvr>
                                        <p:cTn id="36" dur="1" fill="hold">
                                          <p:stCondLst>
                                            <p:cond delay="0"/>
                                          </p:stCondLst>
                                        </p:cTn>
                                        <p:tgtEl>
                                          <p:spTgt spid="193"/>
                                        </p:tgtEl>
                                        <p:attrNameLst>
                                          <p:attrName>style.visibility</p:attrName>
                                        </p:attrNameLst>
                                      </p:cBhvr>
                                      <p:to>
                                        <p:strVal val="visible"/>
                                      </p:to>
                                    </p:set>
                                    <p:anim calcmode="lin" valueType="num">
                                      <p:cBhvr>
                                        <p:cTn id="37" dur="500" fill="hold"/>
                                        <p:tgtEl>
                                          <p:spTgt spid="193"/>
                                        </p:tgtEl>
                                        <p:attrNameLst>
                                          <p:attrName>ppt_w</p:attrName>
                                        </p:attrNameLst>
                                      </p:cBhvr>
                                      <p:tavLst>
                                        <p:tav tm="0">
                                          <p:val>
                                            <p:fltVal val="0"/>
                                          </p:val>
                                        </p:tav>
                                        <p:tav tm="100000">
                                          <p:val>
                                            <p:strVal val="#ppt_w"/>
                                          </p:val>
                                        </p:tav>
                                      </p:tavLst>
                                    </p:anim>
                                    <p:anim calcmode="lin" valueType="num">
                                      <p:cBhvr>
                                        <p:cTn id="38" dur="500" fill="hold"/>
                                        <p:tgtEl>
                                          <p:spTgt spid="193"/>
                                        </p:tgtEl>
                                        <p:attrNameLst>
                                          <p:attrName>ppt_h</p:attrName>
                                        </p:attrNameLst>
                                      </p:cBhvr>
                                      <p:tavLst>
                                        <p:tav tm="0">
                                          <p:val>
                                            <p:fltVal val="0"/>
                                          </p:val>
                                        </p:tav>
                                        <p:tav tm="100000">
                                          <p:val>
                                            <p:strVal val="#ppt_h"/>
                                          </p:val>
                                        </p:tav>
                                      </p:tavLst>
                                    </p:anim>
                                    <p:animEffect transition="in" filter="fade">
                                      <p:cBhvr>
                                        <p:cTn id="39" dur="500"/>
                                        <p:tgtEl>
                                          <p:spTgt spid="193"/>
                                        </p:tgtEl>
                                      </p:cBhvr>
                                    </p:animEffect>
                                  </p:childTnLst>
                                </p:cTn>
                              </p:par>
                              <p:par>
                                <p:cTn id="40" presetID="53" presetClass="entr" presetSubtype="16" fill="hold" grpId="0" nodeType="withEffect">
                                  <p:stCondLst>
                                    <p:cond delay="5500"/>
                                  </p:stCondLst>
                                  <p:childTnLst>
                                    <p:set>
                                      <p:cBhvr>
                                        <p:cTn id="41" dur="1" fill="hold">
                                          <p:stCondLst>
                                            <p:cond delay="0"/>
                                          </p:stCondLst>
                                        </p:cTn>
                                        <p:tgtEl>
                                          <p:spTgt spid="194"/>
                                        </p:tgtEl>
                                        <p:attrNameLst>
                                          <p:attrName>style.visibility</p:attrName>
                                        </p:attrNameLst>
                                      </p:cBhvr>
                                      <p:to>
                                        <p:strVal val="visible"/>
                                      </p:to>
                                    </p:set>
                                    <p:anim calcmode="lin" valueType="num">
                                      <p:cBhvr>
                                        <p:cTn id="42" dur="500" fill="hold"/>
                                        <p:tgtEl>
                                          <p:spTgt spid="194"/>
                                        </p:tgtEl>
                                        <p:attrNameLst>
                                          <p:attrName>ppt_w</p:attrName>
                                        </p:attrNameLst>
                                      </p:cBhvr>
                                      <p:tavLst>
                                        <p:tav tm="0">
                                          <p:val>
                                            <p:fltVal val="0"/>
                                          </p:val>
                                        </p:tav>
                                        <p:tav tm="100000">
                                          <p:val>
                                            <p:strVal val="#ppt_w"/>
                                          </p:val>
                                        </p:tav>
                                      </p:tavLst>
                                    </p:anim>
                                    <p:anim calcmode="lin" valueType="num">
                                      <p:cBhvr>
                                        <p:cTn id="43" dur="500" fill="hold"/>
                                        <p:tgtEl>
                                          <p:spTgt spid="194"/>
                                        </p:tgtEl>
                                        <p:attrNameLst>
                                          <p:attrName>ppt_h</p:attrName>
                                        </p:attrNameLst>
                                      </p:cBhvr>
                                      <p:tavLst>
                                        <p:tav tm="0">
                                          <p:val>
                                            <p:fltVal val="0"/>
                                          </p:val>
                                        </p:tav>
                                        <p:tav tm="100000">
                                          <p:val>
                                            <p:strVal val="#ppt_h"/>
                                          </p:val>
                                        </p:tav>
                                      </p:tavLst>
                                    </p:anim>
                                    <p:animEffect transition="in" filter="fade">
                                      <p:cBhvr>
                                        <p:cTn id="44" dur="500"/>
                                        <p:tgtEl>
                                          <p:spTgt spid="194"/>
                                        </p:tgtEl>
                                      </p:cBhvr>
                                    </p:animEffect>
                                  </p:childTnLst>
                                </p:cTn>
                              </p:par>
                              <p:par>
                                <p:cTn id="45" presetID="53" presetClass="entr" presetSubtype="16" fill="hold" grpId="0" nodeType="withEffect">
                                  <p:stCondLst>
                                    <p:cond delay="5500"/>
                                  </p:stCondLst>
                                  <p:childTnLst>
                                    <p:set>
                                      <p:cBhvr>
                                        <p:cTn id="46" dur="1" fill="hold">
                                          <p:stCondLst>
                                            <p:cond delay="0"/>
                                          </p:stCondLst>
                                        </p:cTn>
                                        <p:tgtEl>
                                          <p:spTgt spid="195"/>
                                        </p:tgtEl>
                                        <p:attrNameLst>
                                          <p:attrName>style.visibility</p:attrName>
                                        </p:attrNameLst>
                                      </p:cBhvr>
                                      <p:to>
                                        <p:strVal val="visible"/>
                                      </p:to>
                                    </p:set>
                                    <p:anim calcmode="lin" valueType="num">
                                      <p:cBhvr>
                                        <p:cTn id="47" dur="500" fill="hold"/>
                                        <p:tgtEl>
                                          <p:spTgt spid="195"/>
                                        </p:tgtEl>
                                        <p:attrNameLst>
                                          <p:attrName>ppt_w</p:attrName>
                                        </p:attrNameLst>
                                      </p:cBhvr>
                                      <p:tavLst>
                                        <p:tav tm="0">
                                          <p:val>
                                            <p:fltVal val="0"/>
                                          </p:val>
                                        </p:tav>
                                        <p:tav tm="100000">
                                          <p:val>
                                            <p:strVal val="#ppt_w"/>
                                          </p:val>
                                        </p:tav>
                                      </p:tavLst>
                                    </p:anim>
                                    <p:anim calcmode="lin" valueType="num">
                                      <p:cBhvr>
                                        <p:cTn id="48" dur="500" fill="hold"/>
                                        <p:tgtEl>
                                          <p:spTgt spid="195"/>
                                        </p:tgtEl>
                                        <p:attrNameLst>
                                          <p:attrName>ppt_h</p:attrName>
                                        </p:attrNameLst>
                                      </p:cBhvr>
                                      <p:tavLst>
                                        <p:tav tm="0">
                                          <p:val>
                                            <p:fltVal val="0"/>
                                          </p:val>
                                        </p:tav>
                                        <p:tav tm="100000">
                                          <p:val>
                                            <p:strVal val="#ppt_h"/>
                                          </p:val>
                                        </p:tav>
                                      </p:tavLst>
                                    </p:anim>
                                    <p:animEffect transition="in" filter="fade">
                                      <p:cBhvr>
                                        <p:cTn id="49"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192" grpId="0"/>
      <p:bldP spid="193" grpId="0"/>
      <p:bldP spid="194" grpId="0"/>
      <p:bldP spid="1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0" y="495300"/>
            <a:ext cx="9144000" cy="415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8"/>
          <p:cNvSpPr txBox="1">
            <a:spLocks noChangeArrowheads="1"/>
          </p:cNvSpPr>
          <p:nvPr>
            <p:custDataLst>
              <p:tags r:id="rId1"/>
            </p:custDataLst>
          </p:nvPr>
        </p:nvSpPr>
        <p:spPr bwMode="auto">
          <a:xfrm>
            <a:off x="644991" y="1530350"/>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en-US" altLang="zh-CN" sz="30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30" name="椭圆 29"/>
          <p:cNvSpPr/>
          <p:nvPr>
            <p:custDataLst>
              <p:tags r:id="rId2"/>
            </p:custDataLst>
          </p:nvPr>
        </p:nvSpPr>
        <p:spPr>
          <a:xfrm>
            <a:off x="776972" y="849312"/>
            <a:ext cx="652463" cy="652463"/>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rPr>
              <a:t>目</a:t>
            </a:r>
          </a:p>
        </p:txBody>
      </p:sp>
      <p:sp>
        <p:nvSpPr>
          <p:cNvPr id="31" name="椭圆 30"/>
          <p:cNvSpPr/>
          <p:nvPr>
            <p:custDataLst>
              <p:tags r:id="rId3"/>
            </p:custDataLst>
          </p:nvPr>
        </p:nvSpPr>
        <p:spPr>
          <a:xfrm>
            <a:off x="1167497" y="1423688"/>
            <a:ext cx="511969" cy="511969"/>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rgbClr val="DE5D3E"/>
                </a:solidFill>
                <a:latin typeface="微软雅黑" panose="020B0503020204020204" pitchFamily="34" charset="-122"/>
                <a:ea typeface="微软雅黑" panose="020B0503020204020204" pitchFamily="34" charset="-122"/>
              </a:rPr>
              <a:t>录</a:t>
            </a:r>
          </a:p>
        </p:txBody>
      </p:sp>
      <p:cxnSp>
        <p:nvCxnSpPr>
          <p:cNvPr id="32" name="直接连接符 31"/>
          <p:cNvCxnSpPr/>
          <p:nvPr>
            <p:custDataLst>
              <p:tags r:id="rId4"/>
            </p:custDataLst>
          </p:nvPr>
        </p:nvCxnSpPr>
        <p:spPr>
          <a:xfrm>
            <a:off x="2648348" y="19256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5"/>
            </p:custDataLst>
          </p:nvPr>
        </p:nvCxnSpPr>
        <p:spPr>
          <a:xfrm>
            <a:off x="2648348" y="33734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6"/>
            </p:custDataLst>
          </p:nvPr>
        </p:nvSpPr>
        <p:spPr>
          <a:xfrm>
            <a:off x="2648347" y="2101851"/>
            <a:ext cx="1360884" cy="1096565"/>
          </a:xfrm>
          <a:prstGeom prst="rect">
            <a:avLst/>
          </a:prstGeom>
          <a:noFill/>
        </p:spPr>
        <p:txBody>
          <a:bodyPr lIns="0" tIns="0" rIns="0" bIns="0" anchor="ctr"/>
          <a:lstStyle/>
          <a:p>
            <a:pPr algn="ctr">
              <a:defRPr/>
            </a:pPr>
            <a:r>
              <a:rPr lang="en-US" altLang="zh-CN" sz="8625" spc="-375" dirty="0" smtClean="0">
                <a:solidFill>
                  <a:srgbClr val="FF4519"/>
                </a:solidFill>
                <a:latin typeface="Arial" panose="020B0604020202020204" pitchFamily="34" charset="0"/>
                <a:ea typeface="微软雅黑" panose="020B0503020204020204" pitchFamily="34" charset="-122"/>
              </a:rPr>
              <a:t>02</a:t>
            </a:r>
            <a:endParaRPr lang="zh-CN" altLang="en-US" sz="8625" spc="-375" dirty="0">
              <a:solidFill>
                <a:srgbClr val="FF4519"/>
              </a:solidFill>
              <a:latin typeface="Arial" panose="020B0604020202020204" pitchFamily="34" charset="0"/>
              <a:ea typeface="微软雅黑" panose="020B0503020204020204" pitchFamily="34" charset="-122"/>
            </a:endParaRPr>
          </a:p>
        </p:txBody>
      </p:sp>
      <p:sp>
        <p:nvSpPr>
          <p:cNvPr id="35" name="文本框 8"/>
          <p:cNvSpPr txBox="1">
            <a:spLocks noChangeArrowheads="1"/>
          </p:cNvSpPr>
          <p:nvPr>
            <p:custDataLst>
              <p:tags r:id="rId7"/>
            </p:custDataLst>
          </p:nvPr>
        </p:nvSpPr>
        <p:spPr bwMode="auto">
          <a:xfrm>
            <a:off x="4162823" y="1925638"/>
            <a:ext cx="257889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第二部分</a:t>
            </a:r>
            <a:endParaRPr lang="en-US" altLang="zh-CN" sz="2400" dirty="0" smtClean="0">
              <a:latin typeface="微软雅黑" panose="020B0503020204020204" pitchFamily="34" charset="-122"/>
              <a:ea typeface="微软雅黑" panose="020B0503020204020204" pitchFamily="34" charset="-122"/>
            </a:endParaRPr>
          </a:p>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单击添加文字标题</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853238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arn(inVertical)">
                                      <p:cBhvr>
                                        <p:cTn id="20" dur="500"/>
                                        <p:tgtEl>
                                          <p:spTgt spid="32"/>
                                        </p:tgtEl>
                                      </p:cBhvr>
                                    </p:animEffect>
                                  </p:childTnLst>
                                </p:cTn>
                              </p:par>
                              <p:par>
                                <p:cTn id="21" presetID="16" presetClass="entr" presetSubtype="21"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00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10</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9" name="Group 37"/>
          <p:cNvGrpSpPr/>
          <p:nvPr/>
        </p:nvGrpSpPr>
        <p:grpSpPr>
          <a:xfrm>
            <a:off x="3134114" y="1734118"/>
            <a:ext cx="408510" cy="662963"/>
            <a:chOff x="1555060" y="1309888"/>
            <a:chExt cx="2525713" cy="4098924"/>
          </a:xfrm>
        </p:grpSpPr>
        <p:sp>
          <p:nvSpPr>
            <p:cNvPr id="80"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1"/>
            </a:solidFill>
            <a:ln w="0">
              <a:noFill/>
              <a:prstDash val="solid"/>
              <a:round/>
            </a:ln>
          </p:spPr>
          <p:txBody>
            <a:bodyPr/>
            <a:lstStyle/>
            <a:p>
              <a:pPr>
                <a:defRPr/>
              </a:pPr>
              <a:endParaRPr lang="en-US" sz="788">
                <a:solidFill>
                  <a:prstClr val="black"/>
                </a:solidFill>
                <a:latin typeface="Arial"/>
                <a:ea typeface="微软雅黑"/>
              </a:endParaRPr>
            </a:p>
          </p:txBody>
        </p:sp>
        <p:sp>
          <p:nvSpPr>
            <p:cNvPr id="81"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82"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83"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84"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85"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1"/>
            </a:solidFill>
            <a:ln w="0">
              <a:noFill/>
              <a:prstDash val="solid"/>
              <a:round/>
            </a:ln>
          </p:spPr>
          <p:txBody>
            <a:bodyPr/>
            <a:lstStyle/>
            <a:p>
              <a:pPr>
                <a:defRPr/>
              </a:pPr>
              <a:endParaRPr lang="en-US" sz="788">
                <a:solidFill>
                  <a:prstClr val="black"/>
                </a:solidFill>
                <a:latin typeface="Arial"/>
                <a:ea typeface="微软雅黑"/>
              </a:endParaRPr>
            </a:p>
          </p:txBody>
        </p:sp>
        <p:sp>
          <p:nvSpPr>
            <p:cNvPr id="86"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788">
                <a:solidFill>
                  <a:prstClr val="black"/>
                </a:solidFill>
                <a:latin typeface="Arial"/>
                <a:ea typeface="微软雅黑"/>
              </a:endParaRPr>
            </a:p>
          </p:txBody>
        </p:sp>
        <p:sp>
          <p:nvSpPr>
            <p:cNvPr id="87"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88"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89"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90" name="Round Same Side Corner Rectangle 89"/>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cxnSp>
          <p:nvCxnSpPr>
            <p:cNvPr id="91" name="Straight Connector 90"/>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93" name="Round Same Side Corner Rectangle 92"/>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sp>
          <p:nvSpPr>
            <p:cNvPr id="94"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95"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788">
                <a:solidFill>
                  <a:srgbClr val="FFFFFF"/>
                </a:solidFill>
                <a:latin typeface="Arial"/>
                <a:ea typeface="微软雅黑"/>
              </a:endParaRPr>
            </a:p>
          </p:txBody>
        </p:sp>
      </p:grpSp>
      <p:grpSp>
        <p:nvGrpSpPr>
          <p:cNvPr id="11" name="Group 37"/>
          <p:cNvGrpSpPr/>
          <p:nvPr/>
        </p:nvGrpSpPr>
        <p:grpSpPr>
          <a:xfrm>
            <a:off x="4140944" y="2391549"/>
            <a:ext cx="408510" cy="662963"/>
            <a:chOff x="1555060" y="1309888"/>
            <a:chExt cx="2525713" cy="4098924"/>
          </a:xfrm>
        </p:grpSpPr>
        <p:sp>
          <p:nvSpPr>
            <p:cNvPr id="64"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2"/>
            </a:solidFill>
            <a:ln w="0">
              <a:noFill/>
              <a:prstDash val="solid"/>
              <a:round/>
            </a:ln>
          </p:spPr>
          <p:txBody>
            <a:bodyPr/>
            <a:lstStyle/>
            <a:p>
              <a:pPr>
                <a:defRPr/>
              </a:pPr>
              <a:endParaRPr lang="en-US" sz="788">
                <a:solidFill>
                  <a:prstClr val="black"/>
                </a:solidFill>
                <a:latin typeface="Arial"/>
                <a:ea typeface="微软雅黑"/>
              </a:endParaRPr>
            </a:p>
          </p:txBody>
        </p:sp>
        <p:sp>
          <p:nvSpPr>
            <p:cNvPr id="65"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66"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67"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68"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69"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2"/>
            </a:solidFill>
            <a:ln w="0">
              <a:noFill/>
              <a:prstDash val="solid"/>
              <a:round/>
            </a:ln>
          </p:spPr>
          <p:txBody>
            <a:bodyPr/>
            <a:lstStyle/>
            <a:p>
              <a:pPr>
                <a:defRPr/>
              </a:pPr>
              <a:endParaRPr lang="en-US" sz="788">
                <a:solidFill>
                  <a:prstClr val="black"/>
                </a:solidFill>
                <a:latin typeface="Arial"/>
                <a:ea typeface="微软雅黑"/>
              </a:endParaRPr>
            </a:p>
          </p:txBody>
        </p:sp>
        <p:sp>
          <p:nvSpPr>
            <p:cNvPr id="70"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788">
                <a:solidFill>
                  <a:prstClr val="black"/>
                </a:solidFill>
                <a:latin typeface="Arial"/>
                <a:ea typeface="微软雅黑"/>
              </a:endParaRPr>
            </a:p>
          </p:txBody>
        </p:sp>
        <p:sp>
          <p:nvSpPr>
            <p:cNvPr id="71"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72"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73"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74" name="Round Same Side Corner Rectangle 73"/>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cxnSp>
          <p:nvCxnSpPr>
            <p:cNvPr id="75" name="Straight Connector 74"/>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7" name="Round Same Side Corner Rectangle 76"/>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sp>
          <p:nvSpPr>
            <p:cNvPr id="78"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79"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788">
                <a:solidFill>
                  <a:srgbClr val="FFFFFF"/>
                </a:solidFill>
                <a:latin typeface="Arial"/>
                <a:ea typeface="微软雅黑"/>
              </a:endParaRPr>
            </a:p>
          </p:txBody>
        </p:sp>
      </p:grpSp>
      <p:grpSp>
        <p:nvGrpSpPr>
          <p:cNvPr id="13" name="Group 12"/>
          <p:cNvGrpSpPr/>
          <p:nvPr/>
        </p:nvGrpSpPr>
        <p:grpSpPr>
          <a:xfrm>
            <a:off x="4945678" y="1582278"/>
            <a:ext cx="409132" cy="663971"/>
            <a:chOff x="1555060" y="1309888"/>
            <a:chExt cx="2525713" cy="4098924"/>
          </a:xfrm>
        </p:grpSpPr>
        <p:sp>
          <p:nvSpPr>
            <p:cNvPr id="48"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3"/>
            </a:solidFill>
            <a:ln w="0">
              <a:noFill/>
              <a:prstDash val="solid"/>
              <a:round/>
            </a:ln>
          </p:spPr>
          <p:txBody>
            <a:bodyPr/>
            <a:lstStyle/>
            <a:p>
              <a:pPr>
                <a:defRPr/>
              </a:pPr>
              <a:endParaRPr lang="en-US" sz="788">
                <a:solidFill>
                  <a:prstClr val="black"/>
                </a:solidFill>
                <a:latin typeface="Arial"/>
                <a:ea typeface="微软雅黑"/>
              </a:endParaRPr>
            </a:p>
          </p:txBody>
        </p:sp>
        <p:sp>
          <p:nvSpPr>
            <p:cNvPr id="49"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50"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51"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52"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53"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3"/>
            </a:solidFill>
            <a:ln w="0">
              <a:noFill/>
              <a:prstDash val="solid"/>
              <a:round/>
            </a:ln>
          </p:spPr>
          <p:txBody>
            <a:bodyPr/>
            <a:lstStyle/>
            <a:p>
              <a:pPr>
                <a:defRPr/>
              </a:pPr>
              <a:endParaRPr lang="en-US" sz="788">
                <a:solidFill>
                  <a:prstClr val="black"/>
                </a:solidFill>
                <a:latin typeface="Arial"/>
                <a:ea typeface="微软雅黑"/>
              </a:endParaRPr>
            </a:p>
          </p:txBody>
        </p:sp>
        <p:sp>
          <p:nvSpPr>
            <p:cNvPr id="54"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788">
                <a:solidFill>
                  <a:prstClr val="black"/>
                </a:solidFill>
                <a:latin typeface="Arial"/>
                <a:ea typeface="微软雅黑"/>
              </a:endParaRPr>
            </a:p>
          </p:txBody>
        </p:sp>
        <p:sp>
          <p:nvSpPr>
            <p:cNvPr id="55"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56"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57"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58" name="Round Same Side Corner Rectangle 57"/>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cxnSp>
          <p:nvCxnSpPr>
            <p:cNvPr id="59" name="Straight Connector 58"/>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1" name="Round Same Side Corner Rectangle 60"/>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sp>
          <p:nvSpPr>
            <p:cNvPr id="62"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63"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788">
                <a:solidFill>
                  <a:srgbClr val="FFFFFF"/>
                </a:solidFill>
                <a:latin typeface="Arial"/>
                <a:ea typeface="微软雅黑"/>
              </a:endParaRPr>
            </a:p>
          </p:txBody>
        </p:sp>
      </p:grpSp>
      <p:grpSp>
        <p:nvGrpSpPr>
          <p:cNvPr id="3" name="Group 2"/>
          <p:cNvGrpSpPr/>
          <p:nvPr/>
        </p:nvGrpSpPr>
        <p:grpSpPr>
          <a:xfrm>
            <a:off x="3279943" y="2229088"/>
            <a:ext cx="2904878" cy="1498890"/>
            <a:chOff x="4373257" y="2972117"/>
            <a:chExt cx="3873171" cy="1998520"/>
          </a:xfrm>
        </p:grpSpPr>
        <p:sp>
          <p:nvSpPr>
            <p:cNvPr id="8" name="Can 7"/>
            <p:cNvSpPr/>
            <p:nvPr/>
          </p:nvSpPr>
          <p:spPr>
            <a:xfrm>
              <a:off x="4373257" y="3170636"/>
              <a:ext cx="158378" cy="1800000"/>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10" name="Can 9"/>
            <p:cNvSpPr/>
            <p:nvPr/>
          </p:nvSpPr>
          <p:spPr>
            <a:xfrm>
              <a:off x="5715697" y="4049575"/>
              <a:ext cx="148068" cy="921061"/>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12" name="Can 11"/>
            <p:cNvSpPr/>
            <p:nvPr/>
          </p:nvSpPr>
          <p:spPr>
            <a:xfrm>
              <a:off x="6792148" y="2972117"/>
              <a:ext cx="154884" cy="1998520"/>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14" name="Can 13"/>
            <p:cNvSpPr/>
            <p:nvPr/>
          </p:nvSpPr>
          <p:spPr>
            <a:xfrm>
              <a:off x="8089678" y="4054719"/>
              <a:ext cx="156750" cy="910478"/>
            </a:xfrm>
            <a:prstGeom prst="can">
              <a:avLst/>
            </a:prstGeom>
            <a:pattFill prst="ltDnDiag">
              <a:fgClr>
                <a:schemeClr val="bg1">
                  <a:lumMod val="50000"/>
                </a:schemeClr>
              </a:fgClr>
              <a:bgClr>
                <a:schemeClr val="bg1">
                  <a:lumMod val="85000"/>
                </a:schemeClr>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grpSp>
      <p:grpSp>
        <p:nvGrpSpPr>
          <p:cNvPr id="15" name="Group 37"/>
          <p:cNvGrpSpPr/>
          <p:nvPr/>
        </p:nvGrpSpPr>
        <p:grpSpPr>
          <a:xfrm>
            <a:off x="5914598" y="2430200"/>
            <a:ext cx="408510" cy="662963"/>
            <a:chOff x="1555060" y="1309888"/>
            <a:chExt cx="2525713" cy="4098924"/>
          </a:xfrm>
        </p:grpSpPr>
        <p:sp>
          <p:nvSpPr>
            <p:cNvPr id="32" name="Freeform 160"/>
            <p:cNvSpPr/>
            <p:nvPr/>
          </p:nvSpPr>
          <p:spPr bwMode="auto">
            <a:xfrm>
              <a:off x="2271022" y="4419800"/>
              <a:ext cx="1093788" cy="989012"/>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4"/>
            </a:solidFill>
            <a:ln w="0">
              <a:noFill/>
              <a:prstDash val="solid"/>
              <a:round/>
            </a:ln>
          </p:spPr>
          <p:txBody>
            <a:bodyPr/>
            <a:lstStyle/>
            <a:p>
              <a:pPr>
                <a:defRPr/>
              </a:pPr>
              <a:endParaRPr lang="en-US" sz="788">
                <a:solidFill>
                  <a:prstClr val="black"/>
                </a:solidFill>
                <a:latin typeface="Arial"/>
                <a:ea typeface="微软雅黑"/>
              </a:endParaRPr>
            </a:p>
          </p:txBody>
        </p:sp>
        <p:sp>
          <p:nvSpPr>
            <p:cNvPr id="33" name="Freeform 161"/>
            <p:cNvSpPr/>
            <p:nvPr/>
          </p:nvSpPr>
          <p:spPr bwMode="auto">
            <a:xfrm>
              <a:off x="2362993" y="4589764"/>
              <a:ext cx="908618" cy="1694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34" name="Freeform 162"/>
            <p:cNvSpPr/>
            <p:nvPr/>
          </p:nvSpPr>
          <p:spPr bwMode="auto">
            <a:xfrm>
              <a:off x="2362993" y="4816936"/>
              <a:ext cx="908618" cy="17068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35" name="Freeform 163"/>
            <p:cNvSpPr/>
            <p:nvPr/>
          </p:nvSpPr>
          <p:spPr bwMode="auto">
            <a:xfrm>
              <a:off x="2364222" y="5046565"/>
              <a:ext cx="907391" cy="16700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36" name="Freeform 164"/>
            <p:cNvSpPr/>
            <p:nvPr/>
          </p:nvSpPr>
          <p:spPr bwMode="auto">
            <a:xfrm>
              <a:off x="2666276" y="5317943"/>
              <a:ext cx="303282" cy="9086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endParaRPr lang="en-US" sz="788">
                <a:solidFill>
                  <a:prstClr val="black"/>
                </a:solidFill>
                <a:latin typeface="Arial"/>
                <a:ea typeface="微软雅黑"/>
              </a:endParaRPr>
            </a:p>
          </p:txBody>
        </p:sp>
        <p:sp>
          <p:nvSpPr>
            <p:cNvPr id="37" name="Freeform 165"/>
            <p:cNvSpPr/>
            <p:nvPr/>
          </p:nvSpPr>
          <p:spPr bwMode="auto">
            <a:xfrm>
              <a:off x="1555060" y="1309888"/>
              <a:ext cx="2525713" cy="3150940"/>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4"/>
            </a:solidFill>
            <a:ln w="0">
              <a:noFill/>
              <a:prstDash val="solid"/>
              <a:round/>
            </a:ln>
          </p:spPr>
          <p:txBody>
            <a:bodyPr/>
            <a:lstStyle/>
            <a:p>
              <a:pPr>
                <a:defRPr/>
              </a:pPr>
              <a:endParaRPr lang="en-US" sz="788">
                <a:solidFill>
                  <a:prstClr val="black"/>
                </a:solidFill>
                <a:latin typeface="Arial"/>
                <a:ea typeface="微软雅黑"/>
              </a:endParaRPr>
            </a:p>
          </p:txBody>
        </p:sp>
        <p:sp>
          <p:nvSpPr>
            <p:cNvPr id="38" name="Freeform 172"/>
            <p:cNvSpPr/>
            <p:nvPr/>
          </p:nvSpPr>
          <p:spPr bwMode="auto">
            <a:xfrm>
              <a:off x="2537723" y="3541913"/>
              <a:ext cx="558800" cy="919163"/>
            </a:xfrm>
            <a:custGeom>
              <a:avLst/>
              <a:gdLst/>
              <a:ahLst/>
              <a:cxnLst>
                <a:cxn ang="0">
                  <a:pos x="228" y="0"/>
                </a:cxn>
                <a:cxn ang="0">
                  <a:pos x="265" y="3"/>
                </a:cxn>
                <a:cxn ang="0">
                  <a:pos x="300" y="10"/>
                </a:cxn>
                <a:cxn ang="0">
                  <a:pos x="333" y="22"/>
                </a:cxn>
                <a:cxn ang="0">
                  <a:pos x="362" y="39"/>
                </a:cxn>
                <a:cxn ang="0">
                  <a:pos x="390" y="59"/>
                </a:cxn>
                <a:cxn ang="0">
                  <a:pos x="412" y="82"/>
                </a:cxn>
                <a:cxn ang="0">
                  <a:pos x="430" y="108"/>
                </a:cxn>
                <a:cxn ang="0">
                  <a:pos x="444" y="137"/>
                </a:cxn>
                <a:cxn ang="0">
                  <a:pos x="453" y="167"/>
                </a:cxn>
                <a:cxn ang="0">
                  <a:pos x="456" y="200"/>
                </a:cxn>
                <a:cxn ang="0">
                  <a:pos x="456" y="748"/>
                </a:cxn>
                <a:cxn ang="0">
                  <a:pos x="0" y="748"/>
                </a:cxn>
                <a:cxn ang="0">
                  <a:pos x="0" y="200"/>
                </a:cxn>
                <a:cxn ang="0">
                  <a:pos x="3" y="167"/>
                </a:cxn>
                <a:cxn ang="0">
                  <a:pos x="11" y="137"/>
                </a:cxn>
                <a:cxn ang="0">
                  <a:pos x="26" y="108"/>
                </a:cxn>
                <a:cxn ang="0">
                  <a:pos x="44" y="82"/>
                </a:cxn>
                <a:cxn ang="0">
                  <a:pos x="67" y="59"/>
                </a:cxn>
                <a:cxn ang="0">
                  <a:pos x="94" y="39"/>
                </a:cxn>
                <a:cxn ang="0">
                  <a:pos x="124" y="22"/>
                </a:cxn>
                <a:cxn ang="0">
                  <a:pos x="156" y="10"/>
                </a:cxn>
                <a:cxn ang="0">
                  <a:pos x="192" y="3"/>
                </a:cxn>
                <a:cxn ang="0">
                  <a:pos x="228" y="0"/>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w="0">
              <a:noFill/>
              <a:round/>
            </a:ln>
          </p:spPr>
          <p:txBody>
            <a:bodyPr/>
            <a:lstStyle/>
            <a:p>
              <a:pPr>
                <a:defRPr/>
              </a:pPr>
              <a:endParaRPr lang="en-US" sz="788">
                <a:solidFill>
                  <a:prstClr val="black"/>
                </a:solidFill>
                <a:latin typeface="Arial"/>
                <a:ea typeface="微软雅黑"/>
              </a:endParaRPr>
            </a:p>
          </p:txBody>
        </p:sp>
        <p:sp>
          <p:nvSpPr>
            <p:cNvPr id="39" name="Freeform 175"/>
            <p:cNvSpPr>
              <a:spLocks noEditPoints="1"/>
            </p:cNvSpPr>
            <p:nvPr/>
          </p:nvSpPr>
          <p:spPr bwMode="auto">
            <a:xfrm>
              <a:off x="2242447" y="4289625"/>
              <a:ext cx="1149350" cy="1714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40" name="Freeform 176"/>
            <p:cNvSpPr>
              <a:spLocks noEditPoints="1"/>
            </p:cNvSpPr>
            <p:nvPr/>
          </p:nvSpPr>
          <p:spPr bwMode="auto">
            <a:xfrm>
              <a:off x="2537723" y="4270575"/>
              <a:ext cx="558800" cy="190500"/>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41" name="Freeform 177"/>
            <p:cNvSpPr/>
            <p:nvPr/>
          </p:nvSpPr>
          <p:spPr bwMode="auto">
            <a:xfrm>
              <a:off x="2732986" y="4268987"/>
              <a:ext cx="168275" cy="192088"/>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defRPr/>
              </a:pPr>
              <a:endParaRPr lang="en-US" sz="788">
                <a:solidFill>
                  <a:prstClr val="black"/>
                </a:solidFill>
                <a:latin typeface="Arial"/>
                <a:ea typeface="微软雅黑"/>
              </a:endParaRPr>
            </a:p>
          </p:txBody>
        </p:sp>
        <p:sp>
          <p:nvSpPr>
            <p:cNvPr id="42" name="Round Same Side Corner Rectangle 41"/>
            <p:cNvSpPr/>
            <p:nvPr/>
          </p:nvSpPr>
          <p:spPr>
            <a:xfrm>
              <a:off x="2995316" y="2764537"/>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cxnSp>
          <p:nvCxnSpPr>
            <p:cNvPr id="43" name="Straight Connector 42"/>
            <p:cNvCxnSpPr/>
            <p:nvPr/>
          </p:nvCxnSpPr>
          <p:spPr>
            <a:xfrm>
              <a:off x="2552190" y="2769525"/>
              <a:ext cx="43024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5" name="Round Same Side Corner Rectangle 44"/>
            <p:cNvSpPr/>
            <p:nvPr/>
          </p:nvSpPr>
          <p:spPr>
            <a:xfrm>
              <a:off x="2537206" y="2769525"/>
              <a:ext cx="90433" cy="1031370"/>
            </a:xfrm>
            <a:prstGeom prst="round2SameRect">
              <a:avLst/>
            </a:prstGeom>
            <a:solidFill>
              <a:schemeClr val="bg1">
                <a:lumMod val="95000"/>
              </a:schemeClr>
            </a:solidFill>
            <a:ln w="0">
              <a:noFill/>
              <a:round/>
            </a:ln>
          </p:spPr>
          <p:txBody>
            <a:bodyPr/>
            <a:lstStyle/>
            <a:p>
              <a:pPr>
                <a:defRPr/>
              </a:pPr>
              <a:endParaRPr lang="en-US" sz="788">
                <a:solidFill>
                  <a:prstClr val="black"/>
                </a:solidFill>
                <a:latin typeface="Arial"/>
                <a:ea typeface="MS PGothic" panose="020B0600070205080204" charset="-128"/>
              </a:endParaRPr>
            </a:p>
          </p:txBody>
        </p:sp>
        <p:sp>
          <p:nvSpPr>
            <p:cNvPr id="46" name="Freeform 173"/>
            <p:cNvSpPr/>
            <p:nvPr/>
          </p:nvSpPr>
          <p:spPr bwMode="auto">
            <a:xfrm>
              <a:off x="2615421" y="3359351"/>
              <a:ext cx="410701" cy="1062841"/>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88">
                <a:solidFill>
                  <a:prstClr val="white"/>
                </a:solidFill>
                <a:latin typeface="Arial"/>
                <a:ea typeface="微软雅黑"/>
              </a:endParaRPr>
            </a:p>
          </p:txBody>
        </p:sp>
        <p:sp>
          <p:nvSpPr>
            <p:cNvPr id="47" name="Ellipse 45"/>
            <p:cNvSpPr>
              <a:spLocks noChangeArrowheads="1"/>
            </p:cNvSpPr>
            <p:nvPr/>
          </p:nvSpPr>
          <p:spPr bwMode="auto">
            <a:xfrm flipH="1">
              <a:off x="2552190" y="3359351"/>
              <a:ext cx="533558" cy="441544"/>
            </a:xfrm>
            <a:prstGeom prst="ellipse">
              <a:avLst/>
            </a:prstGeom>
            <a:gradFill rotWithShape="1">
              <a:gsLst>
                <a:gs pos="0">
                  <a:srgbClr val="FFFCF9">
                    <a:alpha val="76999"/>
                  </a:srgbClr>
                </a:gs>
                <a:gs pos="100000">
                  <a:srgbClr val="FFFFFF">
                    <a:alpha val="0"/>
                  </a:srgbClr>
                </a:gs>
              </a:gsLst>
              <a:lin ang="5400000"/>
            </a:gradFill>
            <a:ln w="9525">
              <a:noFill/>
              <a:round/>
            </a:ln>
          </p:spPr>
          <p:txBody>
            <a:bodyPr anchor="ctr"/>
            <a:lstStyle/>
            <a:p>
              <a:pPr algn="ctr"/>
              <a:endParaRPr lang="da-DK" sz="788">
                <a:solidFill>
                  <a:srgbClr val="FFFFFF"/>
                </a:solidFill>
                <a:latin typeface="Arial"/>
                <a:ea typeface="微软雅黑"/>
              </a:endParaRPr>
            </a:p>
          </p:txBody>
        </p:sp>
      </p:grpSp>
      <p:cxnSp>
        <p:nvCxnSpPr>
          <p:cNvPr id="16" name="Straight Connector 15"/>
          <p:cNvCxnSpPr/>
          <p:nvPr/>
        </p:nvCxnSpPr>
        <p:spPr>
          <a:xfrm rot="10800000" flipV="1">
            <a:off x="2403491" y="3736576"/>
            <a:ext cx="4610919" cy="1"/>
          </a:xfrm>
          <a:prstGeom prst="line">
            <a:avLst/>
          </a:prstGeom>
          <a:pattFill prst="ltUpDiag">
            <a:fgClr>
              <a:schemeClr val="bg1">
                <a:lumMod val="50000"/>
              </a:schemeClr>
            </a:fgClr>
            <a:bgClr>
              <a:schemeClr val="bg1">
                <a:lumMod val="85000"/>
              </a:schemeClr>
            </a:bgClr>
          </a:pattFill>
          <a:ln w="25400">
            <a:solidFill>
              <a:schemeClr val="bg2">
                <a:lumMod val="75000"/>
              </a:schemeClr>
            </a:solidFill>
            <a:prstDash val="sysDot"/>
            <a:headEnd type="oval" w="sm" len="sm"/>
            <a:tailEnd type="oval" w="sm" len="sm"/>
          </a:ln>
        </p:spPr>
        <p:style>
          <a:lnRef idx="1">
            <a:schemeClr val="accent1"/>
          </a:lnRef>
          <a:fillRef idx="3">
            <a:schemeClr val="accent1"/>
          </a:fillRef>
          <a:effectRef idx="2">
            <a:schemeClr val="accent1"/>
          </a:effectRef>
          <a:fontRef idx="minor">
            <a:schemeClr val="lt1"/>
          </a:fontRef>
        </p:style>
      </p:cxnSp>
      <p:sp>
        <p:nvSpPr>
          <p:cNvPr id="17" name="Rectangle 16"/>
          <p:cNvSpPr/>
          <p:nvPr/>
        </p:nvSpPr>
        <p:spPr>
          <a:xfrm>
            <a:off x="2473957" y="1726024"/>
            <a:ext cx="656953" cy="1015663"/>
          </a:xfrm>
          <a:prstGeom prst="rect">
            <a:avLst/>
          </a:prstGeom>
        </p:spPr>
        <p:txBody>
          <a:bodyPr wrap="square">
            <a:spAutoFit/>
          </a:bodyPr>
          <a:lstStyle/>
          <a:p>
            <a:pPr algn="r"/>
            <a:r>
              <a:rPr lang="en-US" sz="750" noProof="1">
                <a:solidFill>
                  <a:srgbClr val="E54919">
                    <a:lumMod val="75000"/>
                  </a:srgbClr>
                </a:solidFill>
                <a:latin typeface="Arial"/>
                <a:ea typeface="微软雅黑"/>
                <a:cs typeface="Arial" panose="020B0604020202020204" pitchFamily="34" charset="0"/>
              </a:rPr>
              <a:t>Go ahead and replace it with your own text. This is an example text. </a:t>
            </a:r>
            <a:endParaRPr lang="en-US" sz="750" cap="all" noProof="1">
              <a:solidFill>
                <a:srgbClr val="E54919">
                  <a:lumMod val="75000"/>
                </a:srgbClr>
              </a:solidFill>
              <a:latin typeface="Arial"/>
              <a:ea typeface="微软雅黑"/>
              <a:cs typeface="Arial" panose="020B0604020202020204" pitchFamily="34" charset="0"/>
            </a:endParaRPr>
          </a:p>
        </p:txBody>
      </p:sp>
      <p:grpSp>
        <p:nvGrpSpPr>
          <p:cNvPr id="2" name="Group 1"/>
          <p:cNvGrpSpPr/>
          <p:nvPr/>
        </p:nvGrpSpPr>
        <p:grpSpPr>
          <a:xfrm>
            <a:off x="3273430" y="3663987"/>
            <a:ext cx="2921942" cy="140958"/>
            <a:chOff x="4364574" y="4885316"/>
            <a:chExt cx="3895922" cy="187944"/>
          </a:xfrm>
        </p:grpSpPr>
        <p:sp>
          <p:nvSpPr>
            <p:cNvPr id="18" name="Freeform 74"/>
            <p:cNvSpPr/>
            <p:nvPr/>
          </p:nvSpPr>
          <p:spPr bwMode="auto">
            <a:xfrm flipH="1" flipV="1">
              <a:off x="4364574" y="4885316"/>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1"/>
            </a:solidFill>
            <a:ln w="9525">
              <a:noFill/>
              <a:round/>
            </a:ln>
          </p:spPr>
          <p:txBody>
            <a:bodyPr vert="horz" wrap="square" lIns="68580" tIns="34290" rIns="68580" bIns="34290" numCol="1" anchor="t" anchorCtr="0" compatLnSpc="1"/>
            <a:lstStyle/>
            <a:p>
              <a:endParaRPr lang="en-US" sz="788">
                <a:solidFill>
                  <a:srgbClr val="FFAA91">
                    <a:lumMod val="75000"/>
                  </a:srgbClr>
                </a:solidFill>
                <a:latin typeface="Arial"/>
                <a:ea typeface="微软雅黑"/>
              </a:endParaRPr>
            </a:p>
          </p:txBody>
        </p:sp>
        <p:sp>
          <p:nvSpPr>
            <p:cNvPr id="20" name="Freeform 74"/>
            <p:cNvSpPr/>
            <p:nvPr/>
          </p:nvSpPr>
          <p:spPr bwMode="auto">
            <a:xfrm flipH="1" flipV="1">
              <a:off x="5698332" y="4901952"/>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2"/>
            </a:solidFill>
            <a:ln w="9525">
              <a:noFill/>
              <a:round/>
            </a:ln>
          </p:spPr>
          <p:txBody>
            <a:bodyPr vert="horz" wrap="square" lIns="68580" tIns="34290" rIns="68580" bIns="34290" numCol="1" anchor="t" anchorCtr="0" compatLnSpc="1"/>
            <a:lstStyle/>
            <a:p>
              <a:endParaRPr lang="en-US" sz="788">
                <a:solidFill>
                  <a:srgbClr val="FFAA91">
                    <a:lumMod val="75000"/>
                  </a:srgbClr>
                </a:solidFill>
                <a:latin typeface="Arial"/>
                <a:ea typeface="微软雅黑"/>
              </a:endParaRPr>
            </a:p>
          </p:txBody>
        </p:sp>
        <p:sp>
          <p:nvSpPr>
            <p:cNvPr id="23" name="Freeform 74"/>
            <p:cNvSpPr/>
            <p:nvPr/>
          </p:nvSpPr>
          <p:spPr bwMode="auto">
            <a:xfrm flipH="1" flipV="1">
              <a:off x="6789445" y="4902683"/>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3"/>
            </a:solidFill>
            <a:ln w="9525">
              <a:noFill/>
              <a:round/>
            </a:ln>
          </p:spPr>
          <p:txBody>
            <a:bodyPr vert="horz" wrap="square" lIns="68580" tIns="34290" rIns="68580" bIns="34290" numCol="1" anchor="t" anchorCtr="0" compatLnSpc="1"/>
            <a:lstStyle/>
            <a:p>
              <a:endParaRPr lang="en-US" sz="788">
                <a:solidFill>
                  <a:srgbClr val="FFAA91">
                    <a:lumMod val="75000"/>
                  </a:srgbClr>
                </a:solidFill>
                <a:latin typeface="Arial"/>
                <a:ea typeface="微软雅黑"/>
              </a:endParaRPr>
            </a:p>
          </p:txBody>
        </p:sp>
        <p:sp>
          <p:nvSpPr>
            <p:cNvPr id="24" name="Freeform 74"/>
            <p:cNvSpPr/>
            <p:nvPr/>
          </p:nvSpPr>
          <p:spPr bwMode="auto">
            <a:xfrm flipH="1" flipV="1">
              <a:off x="8095063" y="4907827"/>
              <a:ext cx="165433" cy="1654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4"/>
            </a:solidFill>
            <a:ln w="9525">
              <a:noFill/>
              <a:round/>
            </a:ln>
          </p:spPr>
          <p:txBody>
            <a:bodyPr vert="horz" wrap="square" lIns="68580" tIns="34290" rIns="68580" bIns="34290" numCol="1" anchor="t" anchorCtr="0" compatLnSpc="1"/>
            <a:lstStyle/>
            <a:p>
              <a:endParaRPr lang="en-US" sz="788">
                <a:solidFill>
                  <a:srgbClr val="FFAA91">
                    <a:lumMod val="75000"/>
                  </a:srgbClr>
                </a:solidFill>
                <a:latin typeface="Arial"/>
                <a:ea typeface="微软雅黑"/>
              </a:endParaRPr>
            </a:p>
          </p:txBody>
        </p:sp>
      </p:grpSp>
      <p:sp>
        <p:nvSpPr>
          <p:cNvPr id="25" name="Rectangle 24"/>
          <p:cNvSpPr/>
          <p:nvPr/>
        </p:nvSpPr>
        <p:spPr>
          <a:xfrm>
            <a:off x="2636179" y="1356027"/>
            <a:ext cx="650638" cy="669414"/>
          </a:xfrm>
          <a:prstGeom prst="rect">
            <a:avLst/>
          </a:prstGeom>
        </p:spPr>
        <p:txBody>
          <a:bodyPr wrap="square">
            <a:spAutoFit/>
          </a:bodyPr>
          <a:lstStyle/>
          <a:p>
            <a:pPr algn="ctr"/>
            <a:r>
              <a:rPr lang="en-US" sz="2700" b="1" noProof="1">
                <a:solidFill>
                  <a:srgbClr val="E54919"/>
                </a:solidFill>
                <a:latin typeface="Arial"/>
                <a:ea typeface="微软雅黑"/>
                <a:cs typeface="Arial" panose="020B0604020202020204" pitchFamily="34" charset="0"/>
              </a:rPr>
              <a:t>55</a:t>
            </a:r>
            <a:r>
              <a:rPr lang="en-US" sz="1050" b="1" noProof="1">
                <a:solidFill>
                  <a:srgbClr val="E54919"/>
                </a:solidFill>
                <a:latin typeface="Arial"/>
                <a:ea typeface="微软雅黑"/>
                <a:cs typeface="Arial" panose="020B0604020202020204" pitchFamily="34" charset="0"/>
              </a:rPr>
              <a:t>%</a:t>
            </a:r>
            <a:endParaRPr lang="en-US" sz="1050" b="1" cap="all" noProof="1">
              <a:solidFill>
                <a:srgbClr val="E54919"/>
              </a:solidFill>
              <a:latin typeface="Arial"/>
              <a:ea typeface="微软雅黑"/>
              <a:cs typeface="Arial" panose="020B0604020202020204" pitchFamily="34" charset="0"/>
            </a:endParaRPr>
          </a:p>
        </p:txBody>
      </p:sp>
      <p:sp>
        <p:nvSpPr>
          <p:cNvPr id="26" name="Rectangle 25"/>
          <p:cNvSpPr/>
          <p:nvPr/>
        </p:nvSpPr>
        <p:spPr>
          <a:xfrm>
            <a:off x="3606381" y="2047294"/>
            <a:ext cx="650638" cy="669414"/>
          </a:xfrm>
          <a:prstGeom prst="rect">
            <a:avLst/>
          </a:prstGeom>
        </p:spPr>
        <p:txBody>
          <a:bodyPr wrap="square">
            <a:spAutoFit/>
          </a:bodyPr>
          <a:lstStyle/>
          <a:p>
            <a:pPr algn="ctr"/>
            <a:r>
              <a:rPr lang="en-US" sz="2700" b="1" noProof="1">
                <a:solidFill>
                  <a:srgbClr val="F4501B"/>
                </a:solidFill>
                <a:latin typeface="Arial"/>
                <a:ea typeface="微软雅黑"/>
                <a:cs typeface="Arial" panose="020B0604020202020204" pitchFamily="34" charset="0"/>
              </a:rPr>
              <a:t>50</a:t>
            </a:r>
            <a:r>
              <a:rPr lang="en-US" sz="1050" b="1" noProof="1">
                <a:solidFill>
                  <a:srgbClr val="F4501B"/>
                </a:solidFill>
                <a:latin typeface="Arial"/>
                <a:ea typeface="微软雅黑"/>
                <a:cs typeface="Arial" panose="020B0604020202020204" pitchFamily="34" charset="0"/>
              </a:rPr>
              <a:t>%</a:t>
            </a:r>
            <a:endParaRPr lang="en-US" sz="1050" b="1" cap="all" noProof="1">
              <a:solidFill>
                <a:srgbClr val="F4501B"/>
              </a:solidFill>
              <a:latin typeface="Arial"/>
              <a:ea typeface="微软雅黑"/>
              <a:cs typeface="Arial" panose="020B0604020202020204" pitchFamily="34" charset="0"/>
            </a:endParaRPr>
          </a:p>
        </p:txBody>
      </p:sp>
      <p:sp>
        <p:nvSpPr>
          <p:cNvPr id="27" name="Rectangle 26"/>
          <p:cNvSpPr/>
          <p:nvPr/>
        </p:nvSpPr>
        <p:spPr>
          <a:xfrm>
            <a:off x="4403321" y="1288633"/>
            <a:ext cx="650638" cy="669414"/>
          </a:xfrm>
          <a:prstGeom prst="rect">
            <a:avLst/>
          </a:prstGeom>
        </p:spPr>
        <p:txBody>
          <a:bodyPr wrap="square">
            <a:spAutoFit/>
          </a:bodyPr>
          <a:lstStyle/>
          <a:p>
            <a:pPr algn="ctr"/>
            <a:r>
              <a:rPr lang="en-US" sz="2700" b="1" noProof="1">
                <a:solidFill>
                  <a:srgbClr val="FF5622"/>
                </a:solidFill>
                <a:latin typeface="Arial"/>
                <a:ea typeface="微软雅黑"/>
                <a:cs typeface="Arial" panose="020B0604020202020204" pitchFamily="34" charset="0"/>
              </a:rPr>
              <a:t>70</a:t>
            </a:r>
            <a:r>
              <a:rPr lang="en-US" sz="1050" b="1" noProof="1">
                <a:solidFill>
                  <a:srgbClr val="FF5622"/>
                </a:solidFill>
                <a:latin typeface="Arial"/>
                <a:ea typeface="微软雅黑"/>
                <a:cs typeface="Arial" panose="020B0604020202020204" pitchFamily="34" charset="0"/>
              </a:rPr>
              <a:t>%</a:t>
            </a:r>
            <a:endParaRPr lang="en-US" sz="1050" b="1" cap="all" noProof="1">
              <a:solidFill>
                <a:srgbClr val="FF5622"/>
              </a:solidFill>
              <a:latin typeface="Arial"/>
              <a:ea typeface="微软雅黑"/>
              <a:cs typeface="Arial" panose="020B0604020202020204" pitchFamily="34" charset="0"/>
            </a:endParaRPr>
          </a:p>
        </p:txBody>
      </p:sp>
      <p:sp>
        <p:nvSpPr>
          <p:cNvPr id="28" name="Rectangle 27"/>
          <p:cNvSpPr/>
          <p:nvPr/>
        </p:nvSpPr>
        <p:spPr>
          <a:xfrm>
            <a:off x="5396073" y="2139123"/>
            <a:ext cx="650638" cy="669414"/>
          </a:xfrm>
          <a:prstGeom prst="rect">
            <a:avLst/>
          </a:prstGeom>
        </p:spPr>
        <p:txBody>
          <a:bodyPr wrap="square">
            <a:spAutoFit/>
          </a:bodyPr>
          <a:lstStyle/>
          <a:p>
            <a:pPr algn="ctr"/>
            <a:r>
              <a:rPr lang="en-US" sz="2700" b="1" noProof="1">
                <a:solidFill>
                  <a:srgbClr val="FE7043"/>
                </a:solidFill>
                <a:latin typeface="Arial"/>
                <a:ea typeface="微软雅黑"/>
                <a:cs typeface="Arial" panose="020B0604020202020204" pitchFamily="34" charset="0"/>
              </a:rPr>
              <a:t>50</a:t>
            </a:r>
            <a:r>
              <a:rPr lang="en-US" sz="1050" b="1" noProof="1">
                <a:solidFill>
                  <a:srgbClr val="FE7043"/>
                </a:solidFill>
                <a:latin typeface="Arial"/>
                <a:ea typeface="微软雅黑"/>
                <a:cs typeface="Arial" panose="020B0604020202020204" pitchFamily="34" charset="0"/>
              </a:rPr>
              <a:t>%</a:t>
            </a:r>
            <a:endParaRPr lang="en-US" sz="1050" b="1" cap="all" noProof="1">
              <a:solidFill>
                <a:srgbClr val="FE7043"/>
              </a:solidFill>
              <a:latin typeface="Arial"/>
              <a:ea typeface="微软雅黑"/>
              <a:cs typeface="Arial" panose="020B0604020202020204" pitchFamily="34" charset="0"/>
            </a:endParaRPr>
          </a:p>
        </p:txBody>
      </p:sp>
      <p:sp>
        <p:nvSpPr>
          <p:cNvPr id="29" name="Rectangle 28"/>
          <p:cNvSpPr/>
          <p:nvPr/>
        </p:nvSpPr>
        <p:spPr>
          <a:xfrm>
            <a:off x="3445064" y="2408962"/>
            <a:ext cx="656953" cy="1015663"/>
          </a:xfrm>
          <a:prstGeom prst="rect">
            <a:avLst/>
          </a:prstGeom>
        </p:spPr>
        <p:txBody>
          <a:bodyPr wrap="square">
            <a:spAutoFit/>
          </a:bodyPr>
          <a:lstStyle/>
          <a:p>
            <a:pPr algn="r"/>
            <a:r>
              <a:rPr lang="en-US" sz="750" noProof="1">
                <a:solidFill>
                  <a:srgbClr val="E54919">
                    <a:lumMod val="75000"/>
                  </a:srgbClr>
                </a:solidFill>
                <a:latin typeface="Arial"/>
                <a:ea typeface="微软雅黑"/>
                <a:cs typeface="Arial" panose="020B0604020202020204" pitchFamily="34" charset="0"/>
              </a:rPr>
              <a:t>Go ahead and replace it with your own text. This is an example text.  </a:t>
            </a:r>
            <a:endParaRPr lang="en-US" sz="750" cap="all" noProof="1">
              <a:solidFill>
                <a:srgbClr val="E54919">
                  <a:lumMod val="75000"/>
                </a:srgbClr>
              </a:solidFill>
              <a:latin typeface="Arial"/>
              <a:ea typeface="微软雅黑"/>
              <a:cs typeface="Arial" panose="020B0604020202020204" pitchFamily="34" charset="0"/>
            </a:endParaRPr>
          </a:p>
        </p:txBody>
      </p:sp>
      <p:sp>
        <p:nvSpPr>
          <p:cNvPr id="30" name="Rectangle 29"/>
          <p:cNvSpPr/>
          <p:nvPr/>
        </p:nvSpPr>
        <p:spPr>
          <a:xfrm>
            <a:off x="4244433" y="1654879"/>
            <a:ext cx="656953" cy="1015663"/>
          </a:xfrm>
          <a:prstGeom prst="rect">
            <a:avLst/>
          </a:prstGeom>
        </p:spPr>
        <p:txBody>
          <a:bodyPr wrap="square">
            <a:spAutoFit/>
          </a:bodyPr>
          <a:lstStyle/>
          <a:p>
            <a:pPr algn="r"/>
            <a:r>
              <a:rPr lang="en-US" sz="750" noProof="1">
                <a:solidFill>
                  <a:srgbClr val="E54919">
                    <a:lumMod val="75000"/>
                  </a:srgbClr>
                </a:solidFill>
                <a:latin typeface="Arial"/>
                <a:ea typeface="微软雅黑"/>
                <a:cs typeface="Arial" panose="020B0604020202020204" pitchFamily="34" charset="0"/>
              </a:rPr>
              <a:t>Go ahead and replace it with your own text. This is an example text. </a:t>
            </a:r>
            <a:endParaRPr lang="en-US" sz="750" cap="all" noProof="1">
              <a:solidFill>
                <a:srgbClr val="E54919">
                  <a:lumMod val="75000"/>
                </a:srgbClr>
              </a:solidFill>
              <a:latin typeface="Arial"/>
              <a:ea typeface="微软雅黑"/>
              <a:cs typeface="Arial" panose="020B0604020202020204" pitchFamily="34" charset="0"/>
            </a:endParaRPr>
          </a:p>
        </p:txBody>
      </p:sp>
      <p:sp>
        <p:nvSpPr>
          <p:cNvPr id="31" name="Rectangle 30"/>
          <p:cNvSpPr/>
          <p:nvPr/>
        </p:nvSpPr>
        <p:spPr>
          <a:xfrm>
            <a:off x="5240078" y="2514479"/>
            <a:ext cx="656953" cy="1015663"/>
          </a:xfrm>
          <a:prstGeom prst="rect">
            <a:avLst/>
          </a:prstGeom>
        </p:spPr>
        <p:txBody>
          <a:bodyPr wrap="square">
            <a:spAutoFit/>
          </a:bodyPr>
          <a:lstStyle/>
          <a:p>
            <a:pPr algn="r"/>
            <a:r>
              <a:rPr lang="en-US" sz="750" noProof="1">
                <a:solidFill>
                  <a:srgbClr val="E54919">
                    <a:lumMod val="75000"/>
                  </a:srgbClr>
                </a:solidFill>
                <a:latin typeface="Arial"/>
                <a:ea typeface="微软雅黑"/>
                <a:cs typeface="Arial" panose="020B0604020202020204" pitchFamily="34" charset="0"/>
              </a:rPr>
              <a:t>Go ahead and replace it with your own text. This is an example text. </a:t>
            </a:r>
            <a:endParaRPr lang="en-US" sz="750" cap="all" noProof="1">
              <a:solidFill>
                <a:srgbClr val="E54919">
                  <a:lumMod val="75000"/>
                </a:srgbClr>
              </a:solidFill>
              <a:latin typeface="Arial"/>
              <a:ea typeface="微软雅黑"/>
              <a:cs typeface="Arial" panose="020B0604020202020204" pitchFamily="34" charset="0"/>
            </a:endParaRPr>
          </a:p>
        </p:txBody>
      </p:sp>
      <p:cxnSp>
        <p:nvCxnSpPr>
          <p:cNvPr id="97" name="Straight Connector 96"/>
          <p:cNvCxnSpPr/>
          <p:nvPr/>
        </p:nvCxnSpPr>
        <p:spPr>
          <a:xfrm>
            <a:off x="611234" y="3988190"/>
            <a:ext cx="7850483" cy="1269"/>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527539" y="4074980"/>
            <a:ext cx="8041191" cy="454304"/>
          </a:xfrm>
          <a:prstGeom prst="rect">
            <a:avLst/>
          </a:prstGeom>
          <a:noFill/>
        </p:spPr>
        <p:txBody>
          <a:bodyPr wrap="square" rIns="108000" bIns="27000" numCol="1" spcCol="360000">
            <a:spAutoFit/>
          </a:bodyPr>
          <a:lstStyle/>
          <a:p>
            <a:pPr algn="ctr">
              <a:defRPr/>
            </a:pPr>
            <a:r>
              <a:rPr lang="en-US" sz="825" dirty="0">
                <a:solidFill>
                  <a:srgbClr val="E54919">
                    <a:lumMod val="50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50000"/>
                  </a:srgbClr>
                </a:solidFill>
                <a:latin typeface="Arial"/>
                <a:ea typeface="Roboto" panose="02000000000000000000" pitchFamily="2" charset="0"/>
              </a:rPr>
              <a:t> </a:t>
            </a:r>
            <a:r>
              <a:rPr lang="en-US" sz="825" dirty="0">
                <a:solidFill>
                  <a:srgbClr val="E54919">
                    <a:lumMod val="50000"/>
                  </a:srgbClr>
                </a:solidFill>
                <a:latin typeface="Arial"/>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4697677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15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1500"/>
                                        <p:tgtEl>
                                          <p:spTgt spid="16"/>
                                        </p:tgtEl>
                                      </p:cBhvr>
                                    </p:animEffect>
                                  </p:childTnLst>
                                </p:cTn>
                              </p:par>
                              <p:par>
                                <p:cTn id="13" presetID="53" presetClass="entr" presetSubtype="16" fill="hold" nodeType="withEffect">
                                  <p:stCondLst>
                                    <p:cond delay="30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4" fill="hold" nodeType="withEffect">
                                  <p:stCondLst>
                                    <p:cond delay="350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1000"/>
                                        <p:tgtEl>
                                          <p:spTgt spid="3"/>
                                        </p:tgtEl>
                                      </p:cBhvr>
                                    </p:animEffect>
                                  </p:childTnLst>
                                </p:cTn>
                              </p:par>
                              <p:par>
                                <p:cTn id="21" presetID="22" presetClass="entr" presetSubtype="4" fill="hold" nodeType="withEffect">
                                  <p:stCondLst>
                                    <p:cond delay="450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450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par>
                                <p:cTn id="27" presetID="22" presetClass="entr" presetSubtype="4" fill="hold" nodeType="withEffect">
                                  <p:stCondLst>
                                    <p:cond delay="450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par>
                                <p:cTn id="30" presetID="22" presetClass="entr" presetSubtype="4" fill="hold" nodeType="withEffect">
                                  <p:stCondLst>
                                    <p:cond delay="450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par>
                                <p:cTn id="33" presetID="53" presetClass="entr" presetSubtype="16" fill="hold" grpId="0" nodeType="withEffect">
                                  <p:stCondLst>
                                    <p:cond delay="50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par>
                                <p:cTn id="38" presetID="53" presetClass="entr" presetSubtype="16" fill="hold" grpId="0" nodeType="withEffect">
                                  <p:stCondLst>
                                    <p:cond delay="50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53" presetClass="entr" presetSubtype="16" fill="hold" grpId="0" nodeType="withEffect">
                                  <p:stCondLst>
                                    <p:cond delay="500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par>
                                <p:cTn id="48" presetID="53" presetClass="entr" presetSubtype="16" fill="hold" grpId="0" nodeType="withEffect">
                                  <p:stCondLst>
                                    <p:cond delay="50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par>
                                <p:cTn id="53" presetID="22" presetClass="entr" presetSubtype="2" fill="hold" grpId="0" nodeType="withEffect">
                                  <p:stCondLst>
                                    <p:cond delay="550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par>
                                <p:cTn id="56" presetID="22" presetClass="entr" presetSubtype="2" fill="hold" grpId="0" nodeType="withEffect">
                                  <p:stCondLst>
                                    <p:cond delay="5500"/>
                                  </p:stCondLst>
                                  <p:childTnLst>
                                    <p:set>
                                      <p:cBhvr>
                                        <p:cTn id="57" dur="1" fill="hold">
                                          <p:stCondLst>
                                            <p:cond delay="0"/>
                                          </p:stCondLst>
                                        </p:cTn>
                                        <p:tgtEl>
                                          <p:spTgt spid="29"/>
                                        </p:tgtEl>
                                        <p:attrNameLst>
                                          <p:attrName>style.visibility</p:attrName>
                                        </p:attrNameLst>
                                      </p:cBhvr>
                                      <p:to>
                                        <p:strVal val="visible"/>
                                      </p:to>
                                    </p:set>
                                    <p:animEffect transition="in" filter="wipe(right)">
                                      <p:cBhvr>
                                        <p:cTn id="58" dur="500"/>
                                        <p:tgtEl>
                                          <p:spTgt spid="29"/>
                                        </p:tgtEl>
                                      </p:cBhvr>
                                    </p:animEffect>
                                  </p:childTnLst>
                                </p:cTn>
                              </p:par>
                              <p:par>
                                <p:cTn id="59" presetID="22" presetClass="entr" presetSubtype="2" fill="hold" grpId="0" nodeType="withEffect">
                                  <p:stCondLst>
                                    <p:cond delay="5500"/>
                                  </p:stCondLst>
                                  <p:childTnLst>
                                    <p:set>
                                      <p:cBhvr>
                                        <p:cTn id="60" dur="1" fill="hold">
                                          <p:stCondLst>
                                            <p:cond delay="0"/>
                                          </p:stCondLst>
                                        </p:cTn>
                                        <p:tgtEl>
                                          <p:spTgt spid="30"/>
                                        </p:tgtEl>
                                        <p:attrNameLst>
                                          <p:attrName>style.visibility</p:attrName>
                                        </p:attrNameLst>
                                      </p:cBhvr>
                                      <p:to>
                                        <p:strVal val="visible"/>
                                      </p:to>
                                    </p:set>
                                    <p:animEffect transition="in" filter="wipe(right)">
                                      <p:cBhvr>
                                        <p:cTn id="61" dur="500"/>
                                        <p:tgtEl>
                                          <p:spTgt spid="30"/>
                                        </p:tgtEl>
                                      </p:cBhvr>
                                    </p:animEffect>
                                  </p:childTnLst>
                                </p:cTn>
                              </p:par>
                              <p:par>
                                <p:cTn id="62" presetID="22" presetClass="entr" presetSubtype="2" fill="hold" grpId="0" nodeType="withEffect">
                                  <p:stCondLst>
                                    <p:cond delay="5500"/>
                                  </p:stCondLst>
                                  <p:childTnLst>
                                    <p:set>
                                      <p:cBhvr>
                                        <p:cTn id="63" dur="1" fill="hold">
                                          <p:stCondLst>
                                            <p:cond delay="0"/>
                                          </p:stCondLst>
                                        </p:cTn>
                                        <p:tgtEl>
                                          <p:spTgt spid="31"/>
                                        </p:tgtEl>
                                        <p:attrNameLst>
                                          <p:attrName>style.visibility</p:attrName>
                                        </p:attrNameLst>
                                      </p:cBhvr>
                                      <p:to>
                                        <p:strVal val="visible"/>
                                      </p:to>
                                    </p:set>
                                    <p:animEffect transition="in" filter="wipe(right)">
                                      <p:cBhvr>
                                        <p:cTn id="64" dur="500"/>
                                        <p:tgtEl>
                                          <p:spTgt spid="31"/>
                                        </p:tgtEl>
                                      </p:cBhvr>
                                    </p:animEffect>
                                  </p:childTnLst>
                                </p:cTn>
                              </p:par>
                              <p:par>
                                <p:cTn id="65" presetID="2" presetClass="entr" presetSubtype="4" fill="hold" nodeType="withEffect">
                                  <p:stCondLst>
                                    <p:cond delay="6500"/>
                                  </p:stCondLst>
                                  <p:childTnLst>
                                    <p:set>
                                      <p:cBhvr>
                                        <p:cTn id="66" dur="1" fill="hold">
                                          <p:stCondLst>
                                            <p:cond delay="0"/>
                                          </p:stCondLst>
                                        </p:cTn>
                                        <p:tgtEl>
                                          <p:spTgt spid="97"/>
                                        </p:tgtEl>
                                        <p:attrNameLst>
                                          <p:attrName>style.visibility</p:attrName>
                                        </p:attrNameLst>
                                      </p:cBhvr>
                                      <p:to>
                                        <p:strVal val="visible"/>
                                      </p:to>
                                    </p:set>
                                    <p:anim calcmode="lin" valueType="num">
                                      <p:cBhvr additive="base">
                                        <p:cTn id="67" dur="500" fill="hold"/>
                                        <p:tgtEl>
                                          <p:spTgt spid="97"/>
                                        </p:tgtEl>
                                        <p:attrNameLst>
                                          <p:attrName>ppt_x</p:attrName>
                                        </p:attrNameLst>
                                      </p:cBhvr>
                                      <p:tavLst>
                                        <p:tav tm="0">
                                          <p:val>
                                            <p:strVal val="#ppt_x"/>
                                          </p:val>
                                        </p:tav>
                                        <p:tav tm="100000">
                                          <p:val>
                                            <p:strVal val="#ppt_x"/>
                                          </p:val>
                                        </p:tav>
                                      </p:tavLst>
                                    </p:anim>
                                    <p:anim calcmode="lin" valueType="num">
                                      <p:cBhvr additive="base">
                                        <p:cTn id="68" dur="500" fill="hold"/>
                                        <p:tgtEl>
                                          <p:spTgt spid="97"/>
                                        </p:tgtEl>
                                        <p:attrNameLst>
                                          <p:attrName>ppt_y</p:attrName>
                                        </p:attrNameLst>
                                      </p:cBhvr>
                                      <p:tavLst>
                                        <p:tav tm="0">
                                          <p:val>
                                            <p:strVal val="1+#ppt_h/2"/>
                                          </p:val>
                                        </p:tav>
                                        <p:tav tm="100000">
                                          <p:val>
                                            <p:strVal val="#ppt_y"/>
                                          </p:val>
                                        </p:tav>
                                      </p:tavLst>
                                    </p:anim>
                                  </p:childTnLst>
                                </p:cTn>
                              </p:par>
                              <p:par>
                                <p:cTn id="69" presetID="2" presetClass="entr" presetSubtype="2" fill="hold" grpId="0" nodeType="withEffect">
                                  <p:stCondLst>
                                    <p:cond delay="250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500" fill="hold"/>
                                        <p:tgtEl>
                                          <p:spTgt spid="100"/>
                                        </p:tgtEl>
                                        <p:attrNameLst>
                                          <p:attrName>ppt_x</p:attrName>
                                        </p:attrNameLst>
                                      </p:cBhvr>
                                      <p:tavLst>
                                        <p:tav tm="0">
                                          <p:val>
                                            <p:strVal val="1+#ppt_w/2"/>
                                          </p:val>
                                        </p:tav>
                                        <p:tav tm="100000">
                                          <p:val>
                                            <p:strVal val="#ppt_x"/>
                                          </p:val>
                                        </p:tav>
                                      </p:tavLst>
                                    </p:anim>
                                    <p:anim calcmode="lin" valueType="num">
                                      <p:cBhvr additive="base">
                                        <p:cTn id="72"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26" grpId="0"/>
      <p:bldP spid="27" grpId="0"/>
      <p:bldP spid="28" grpId="0"/>
      <p:bldP spid="29" grpId="0"/>
      <p:bldP spid="30" grpId="0"/>
      <p:bldP spid="31" grpId="0"/>
      <p:bldP spid="10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11</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64" name="Group 63"/>
          <p:cNvGrpSpPr/>
          <p:nvPr/>
        </p:nvGrpSpPr>
        <p:grpSpPr>
          <a:xfrm>
            <a:off x="706190" y="2017441"/>
            <a:ext cx="4974432" cy="1115616"/>
            <a:chOff x="987424" y="1646238"/>
            <a:chExt cx="4575176" cy="1487488"/>
          </a:xfrm>
        </p:grpSpPr>
        <p:sp>
          <p:nvSpPr>
            <p:cNvPr id="107" name="Freeform 5"/>
            <p:cNvSpPr/>
            <p:nvPr/>
          </p:nvSpPr>
          <p:spPr bwMode="auto">
            <a:xfrm>
              <a:off x="987424" y="2095501"/>
              <a:ext cx="649288" cy="1038225"/>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close/>
                </a:path>
              </a:pathLst>
            </a:custGeom>
            <a:solidFill>
              <a:schemeClr val="accent1"/>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08" name="Freeform 6"/>
            <p:cNvSpPr/>
            <p:nvPr/>
          </p:nvSpPr>
          <p:spPr bwMode="auto">
            <a:xfrm>
              <a:off x="987424" y="2095501"/>
              <a:ext cx="649288" cy="1038225"/>
            </a:xfrm>
            <a:custGeom>
              <a:avLst/>
              <a:gdLst/>
              <a:ahLst/>
              <a:cxnLst>
                <a:cxn ang="0">
                  <a:pos x="203" y="0"/>
                </a:cxn>
                <a:cxn ang="0">
                  <a:pos x="409" y="654"/>
                </a:cxn>
                <a:cxn ang="0">
                  <a:pos x="0" y="654"/>
                </a:cxn>
                <a:cxn ang="0">
                  <a:pos x="203" y="0"/>
                </a:cxn>
              </a:cxnLst>
              <a:rect l="0" t="0" r="r" b="b"/>
              <a:pathLst>
                <a:path w="409" h="654">
                  <a:moveTo>
                    <a:pt x="203" y="0"/>
                  </a:moveTo>
                  <a:lnTo>
                    <a:pt x="409" y="654"/>
                  </a:lnTo>
                  <a:lnTo>
                    <a:pt x="0" y="654"/>
                  </a:lnTo>
                  <a:lnTo>
                    <a:pt x="203"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09" name="Freeform 7"/>
            <p:cNvSpPr/>
            <p:nvPr/>
          </p:nvSpPr>
          <p:spPr bwMode="auto">
            <a:xfrm>
              <a:off x="1314449" y="2103438"/>
              <a:ext cx="322263" cy="1030288"/>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close/>
                </a:path>
              </a:pathLst>
            </a:custGeom>
            <a:solidFill>
              <a:schemeClr val="accent1">
                <a:lumMod val="75000"/>
                <a:alpha val="5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0" name="Freeform 8"/>
            <p:cNvSpPr/>
            <p:nvPr/>
          </p:nvSpPr>
          <p:spPr bwMode="auto">
            <a:xfrm>
              <a:off x="1314449" y="2103438"/>
              <a:ext cx="322263" cy="1030288"/>
            </a:xfrm>
            <a:custGeom>
              <a:avLst/>
              <a:gdLst/>
              <a:ahLst/>
              <a:cxnLst>
                <a:cxn ang="0">
                  <a:pos x="0" y="0"/>
                </a:cxn>
                <a:cxn ang="0">
                  <a:pos x="0" y="649"/>
                </a:cxn>
                <a:cxn ang="0">
                  <a:pos x="203" y="649"/>
                </a:cxn>
                <a:cxn ang="0">
                  <a:pos x="0" y="0"/>
                </a:cxn>
              </a:cxnLst>
              <a:rect l="0" t="0" r="r" b="b"/>
              <a:pathLst>
                <a:path w="203" h="649">
                  <a:moveTo>
                    <a:pt x="0" y="0"/>
                  </a:moveTo>
                  <a:lnTo>
                    <a:pt x="0" y="649"/>
                  </a:lnTo>
                  <a:lnTo>
                    <a:pt x="203" y="649"/>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1" name="Freeform 9"/>
            <p:cNvSpPr/>
            <p:nvPr/>
          </p:nvSpPr>
          <p:spPr bwMode="auto">
            <a:xfrm>
              <a:off x="1414132" y="1646238"/>
              <a:ext cx="679450" cy="1487488"/>
            </a:xfrm>
            <a:custGeom>
              <a:avLst/>
              <a:gdLst/>
              <a:ahLst/>
              <a:cxnLst>
                <a:cxn ang="0">
                  <a:pos x="215" y="0"/>
                </a:cxn>
                <a:cxn ang="0">
                  <a:pos x="428" y="937"/>
                </a:cxn>
                <a:cxn ang="0">
                  <a:pos x="0" y="937"/>
                </a:cxn>
                <a:cxn ang="0">
                  <a:pos x="215" y="0"/>
                </a:cxn>
              </a:cxnLst>
              <a:rect l="0" t="0" r="r" b="b"/>
              <a:pathLst>
                <a:path w="428" h="937">
                  <a:moveTo>
                    <a:pt x="215" y="0"/>
                  </a:moveTo>
                  <a:lnTo>
                    <a:pt x="428" y="937"/>
                  </a:lnTo>
                  <a:lnTo>
                    <a:pt x="0" y="937"/>
                  </a:lnTo>
                  <a:lnTo>
                    <a:pt x="215" y="0"/>
                  </a:lnTo>
                  <a:close/>
                </a:path>
              </a:pathLst>
            </a:custGeom>
            <a:solidFill>
              <a:schemeClr val="accent2">
                <a:alpha val="88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2" name="Freeform 10"/>
            <p:cNvSpPr/>
            <p:nvPr/>
          </p:nvSpPr>
          <p:spPr bwMode="auto">
            <a:xfrm>
              <a:off x="1644649" y="1646238"/>
              <a:ext cx="679450" cy="1487488"/>
            </a:xfrm>
            <a:custGeom>
              <a:avLst/>
              <a:gdLst/>
              <a:ahLst/>
              <a:cxnLst>
                <a:cxn ang="0">
                  <a:pos x="215" y="0"/>
                </a:cxn>
                <a:cxn ang="0">
                  <a:pos x="428" y="937"/>
                </a:cxn>
                <a:cxn ang="0">
                  <a:pos x="0" y="937"/>
                </a:cxn>
                <a:cxn ang="0">
                  <a:pos x="215" y="0"/>
                </a:cxn>
              </a:cxnLst>
              <a:rect l="0" t="0" r="r" b="b"/>
              <a:pathLst>
                <a:path w="428" h="937">
                  <a:moveTo>
                    <a:pt x="215" y="0"/>
                  </a:moveTo>
                  <a:lnTo>
                    <a:pt x="428" y="937"/>
                  </a:lnTo>
                  <a:lnTo>
                    <a:pt x="0" y="937"/>
                  </a:lnTo>
                  <a:lnTo>
                    <a:pt x="215"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3" name="Freeform 11"/>
            <p:cNvSpPr/>
            <p:nvPr/>
          </p:nvSpPr>
          <p:spPr bwMode="auto">
            <a:xfrm>
              <a:off x="1755445" y="1657351"/>
              <a:ext cx="338138" cy="1476375"/>
            </a:xfrm>
            <a:custGeom>
              <a:avLst/>
              <a:gdLst/>
              <a:ahLst/>
              <a:cxnLst>
                <a:cxn ang="0">
                  <a:pos x="0" y="0"/>
                </a:cxn>
                <a:cxn ang="0">
                  <a:pos x="0" y="930"/>
                </a:cxn>
                <a:cxn ang="0">
                  <a:pos x="213" y="930"/>
                </a:cxn>
                <a:cxn ang="0">
                  <a:pos x="213" y="930"/>
                </a:cxn>
                <a:cxn ang="0">
                  <a:pos x="213" y="930"/>
                </a:cxn>
                <a:cxn ang="0">
                  <a:pos x="0" y="0"/>
                </a:cxn>
              </a:cxnLst>
              <a:rect l="0" t="0" r="r" b="b"/>
              <a:pathLst>
                <a:path w="213" h="930">
                  <a:moveTo>
                    <a:pt x="0" y="0"/>
                  </a:moveTo>
                  <a:lnTo>
                    <a:pt x="0" y="930"/>
                  </a:lnTo>
                  <a:lnTo>
                    <a:pt x="213" y="930"/>
                  </a:lnTo>
                  <a:lnTo>
                    <a:pt x="213" y="930"/>
                  </a:lnTo>
                  <a:lnTo>
                    <a:pt x="213" y="930"/>
                  </a:lnTo>
                  <a:lnTo>
                    <a:pt x="0" y="0"/>
                  </a:lnTo>
                  <a:close/>
                </a:path>
              </a:pathLst>
            </a:custGeom>
            <a:solidFill>
              <a:schemeClr val="accent2">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4" name="Freeform 12"/>
            <p:cNvSpPr/>
            <p:nvPr/>
          </p:nvSpPr>
          <p:spPr bwMode="auto">
            <a:xfrm>
              <a:off x="1985962" y="1657351"/>
              <a:ext cx="338138" cy="1476375"/>
            </a:xfrm>
            <a:custGeom>
              <a:avLst/>
              <a:gdLst/>
              <a:ahLst/>
              <a:cxnLst>
                <a:cxn ang="0">
                  <a:pos x="0" y="0"/>
                </a:cxn>
                <a:cxn ang="0">
                  <a:pos x="0" y="930"/>
                </a:cxn>
                <a:cxn ang="0">
                  <a:pos x="213" y="930"/>
                </a:cxn>
                <a:cxn ang="0">
                  <a:pos x="213" y="930"/>
                </a:cxn>
                <a:cxn ang="0">
                  <a:pos x="213" y="930"/>
                </a:cxn>
                <a:cxn ang="0">
                  <a:pos x="0" y="0"/>
                </a:cxn>
              </a:cxnLst>
              <a:rect l="0" t="0" r="r" b="b"/>
              <a:pathLst>
                <a:path w="213" h="930">
                  <a:moveTo>
                    <a:pt x="0" y="0"/>
                  </a:moveTo>
                  <a:lnTo>
                    <a:pt x="0" y="930"/>
                  </a:lnTo>
                  <a:lnTo>
                    <a:pt x="213" y="930"/>
                  </a:lnTo>
                  <a:lnTo>
                    <a:pt x="213" y="930"/>
                  </a:lnTo>
                  <a:lnTo>
                    <a:pt x="213" y="930"/>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5" name="Freeform 13"/>
            <p:cNvSpPr/>
            <p:nvPr/>
          </p:nvSpPr>
          <p:spPr bwMode="auto">
            <a:xfrm>
              <a:off x="1905000" y="2379663"/>
              <a:ext cx="635000" cy="754063"/>
            </a:xfrm>
            <a:custGeom>
              <a:avLst/>
              <a:gdLst/>
              <a:ahLst/>
              <a:cxnLst>
                <a:cxn ang="0">
                  <a:pos x="202" y="0"/>
                </a:cxn>
                <a:cxn ang="0">
                  <a:pos x="400" y="475"/>
                </a:cxn>
                <a:cxn ang="0">
                  <a:pos x="0" y="475"/>
                </a:cxn>
                <a:cxn ang="0">
                  <a:pos x="202" y="0"/>
                </a:cxn>
              </a:cxnLst>
              <a:rect l="0" t="0" r="r" b="b"/>
              <a:pathLst>
                <a:path w="400" h="475">
                  <a:moveTo>
                    <a:pt x="202" y="0"/>
                  </a:moveTo>
                  <a:lnTo>
                    <a:pt x="400" y="475"/>
                  </a:lnTo>
                  <a:lnTo>
                    <a:pt x="0" y="475"/>
                  </a:lnTo>
                  <a:lnTo>
                    <a:pt x="202" y="0"/>
                  </a:lnTo>
                  <a:close/>
                </a:path>
              </a:pathLst>
            </a:custGeom>
            <a:solidFill>
              <a:schemeClr val="accent3">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6" name="Freeform 15"/>
            <p:cNvSpPr/>
            <p:nvPr/>
          </p:nvSpPr>
          <p:spPr bwMode="auto">
            <a:xfrm>
              <a:off x="2644774" y="2386013"/>
              <a:ext cx="314325" cy="747713"/>
            </a:xfrm>
            <a:custGeom>
              <a:avLst/>
              <a:gdLst/>
              <a:ahLst/>
              <a:cxnLst>
                <a:cxn ang="0">
                  <a:pos x="0" y="0"/>
                </a:cxn>
                <a:cxn ang="0">
                  <a:pos x="0" y="0"/>
                </a:cxn>
                <a:cxn ang="0">
                  <a:pos x="198" y="471"/>
                </a:cxn>
                <a:cxn ang="0">
                  <a:pos x="0" y="0"/>
                </a:cxn>
              </a:cxnLst>
              <a:rect l="0" t="0" r="r" b="b"/>
              <a:pathLst>
                <a:path w="198" h="471">
                  <a:moveTo>
                    <a:pt x="0" y="0"/>
                  </a:moveTo>
                  <a:lnTo>
                    <a:pt x="0" y="0"/>
                  </a:lnTo>
                  <a:lnTo>
                    <a:pt x="198" y="471"/>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7" name="Freeform 16"/>
            <p:cNvSpPr/>
            <p:nvPr/>
          </p:nvSpPr>
          <p:spPr bwMode="auto">
            <a:xfrm>
              <a:off x="2644774" y="2386013"/>
              <a:ext cx="314325" cy="747713"/>
            </a:xfrm>
            <a:custGeom>
              <a:avLst/>
              <a:gdLst/>
              <a:ahLst/>
              <a:cxnLst>
                <a:cxn ang="0">
                  <a:pos x="0" y="0"/>
                </a:cxn>
                <a:cxn ang="0">
                  <a:pos x="0" y="0"/>
                </a:cxn>
                <a:cxn ang="0">
                  <a:pos x="198" y="471"/>
                </a:cxn>
                <a:cxn ang="0">
                  <a:pos x="0" y="0"/>
                </a:cxn>
              </a:cxnLst>
              <a:rect l="0" t="0" r="r" b="b"/>
              <a:pathLst>
                <a:path w="198" h="471">
                  <a:moveTo>
                    <a:pt x="0" y="0"/>
                  </a:moveTo>
                  <a:lnTo>
                    <a:pt x="0" y="0"/>
                  </a:lnTo>
                  <a:lnTo>
                    <a:pt x="198" y="471"/>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8" name="Freeform 17"/>
            <p:cNvSpPr/>
            <p:nvPr/>
          </p:nvSpPr>
          <p:spPr bwMode="auto">
            <a:xfrm>
              <a:off x="2225675" y="2386013"/>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close/>
                </a:path>
              </a:pathLst>
            </a:custGeom>
            <a:solidFill>
              <a:schemeClr val="accent3">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19" name="Freeform 18"/>
            <p:cNvSpPr/>
            <p:nvPr/>
          </p:nvSpPr>
          <p:spPr bwMode="auto">
            <a:xfrm>
              <a:off x="2644774" y="2386013"/>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0" name="Freeform 19"/>
            <p:cNvSpPr/>
            <p:nvPr/>
          </p:nvSpPr>
          <p:spPr bwMode="auto">
            <a:xfrm>
              <a:off x="2329342" y="2020888"/>
              <a:ext cx="631825" cy="1112838"/>
            </a:xfrm>
            <a:custGeom>
              <a:avLst/>
              <a:gdLst/>
              <a:ahLst/>
              <a:cxnLst>
                <a:cxn ang="0">
                  <a:pos x="199" y="0"/>
                </a:cxn>
                <a:cxn ang="0">
                  <a:pos x="398" y="701"/>
                </a:cxn>
                <a:cxn ang="0">
                  <a:pos x="0" y="701"/>
                </a:cxn>
                <a:cxn ang="0">
                  <a:pos x="199" y="0"/>
                </a:cxn>
              </a:cxnLst>
              <a:rect l="0" t="0" r="r" b="b"/>
              <a:pathLst>
                <a:path w="398" h="701">
                  <a:moveTo>
                    <a:pt x="199" y="0"/>
                  </a:moveTo>
                  <a:lnTo>
                    <a:pt x="398" y="701"/>
                  </a:lnTo>
                  <a:lnTo>
                    <a:pt x="0" y="701"/>
                  </a:lnTo>
                  <a:lnTo>
                    <a:pt x="199" y="0"/>
                  </a:lnTo>
                  <a:close/>
                </a:path>
              </a:pathLst>
            </a:custGeom>
            <a:solidFill>
              <a:schemeClr val="accent4">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1" name="Freeform 20"/>
            <p:cNvSpPr/>
            <p:nvPr/>
          </p:nvSpPr>
          <p:spPr bwMode="auto">
            <a:xfrm>
              <a:off x="2959099" y="2020888"/>
              <a:ext cx="631825" cy="1112838"/>
            </a:xfrm>
            <a:custGeom>
              <a:avLst/>
              <a:gdLst/>
              <a:ahLst/>
              <a:cxnLst>
                <a:cxn ang="0">
                  <a:pos x="199" y="0"/>
                </a:cxn>
                <a:cxn ang="0">
                  <a:pos x="398" y="701"/>
                </a:cxn>
                <a:cxn ang="0">
                  <a:pos x="0" y="701"/>
                </a:cxn>
                <a:cxn ang="0">
                  <a:pos x="199" y="0"/>
                </a:cxn>
              </a:cxnLst>
              <a:rect l="0" t="0" r="r" b="b"/>
              <a:pathLst>
                <a:path w="398" h="701">
                  <a:moveTo>
                    <a:pt x="199" y="0"/>
                  </a:moveTo>
                  <a:lnTo>
                    <a:pt x="398" y="701"/>
                  </a:lnTo>
                  <a:lnTo>
                    <a:pt x="0" y="701"/>
                  </a:lnTo>
                  <a:lnTo>
                    <a:pt x="199"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2" name="Freeform 21"/>
            <p:cNvSpPr/>
            <p:nvPr/>
          </p:nvSpPr>
          <p:spPr bwMode="auto">
            <a:xfrm>
              <a:off x="2650017" y="2028826"/>
              <a:ext cx="311150" cy="1104900"/>
            </a:xfrm>
            <a:custGeom>
              <a:avLst/>
              <a:gdLst/>
              <a:ahLst/>
              <a:cxnLst>
                <a:cxn ang="0">
                  <a:pos x="0" y="0"/>
                </a:cxn>
                <a:cxn ang="0">
                  <a:pos x="0" y="696"/>
                </a:cxn>
                <a:cxn ang="0">
                  <a:pos x="196" y="696"/>
                </a:cxn>
                <a:cxn ang="0">
                  <a:pos x="0" y="0"/>
                </a:cxn>
              </a:cxnLst>
              <a:rect l="0" t="0" r="r" b="b"/>
              <a:pathLst>
                <a:path w="196" h="696">
                  <a:moveTo>
                    <a:pt x="0" y="0"/>
                  </a:moveTo>
                  <a:lnTo>
                    <a:pt x="0" y="696"/>
                  </a:lnTo>
                  <a:lnTo>
                    <a:pt x="196" y="696"/>
                  </a:lnTo>
                  <a:lnTo>
                    <a:pt x="0" y="0"/>
                  </a:lnTo>
                  <a:close/>
                </a:path>
              </a:pathLst>
            </a:custGeom>
            <a:solidFill>
              <a:schemeClr val="accent4">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3" name="Freeform 22"/>
            <p:cNvSpPr/>
            <p:nvPr/>
          </p:nvSpPr>
          <p:spPr bwMode="auto">
            <a:xfrm>
              <a:off x="3279774" y="2028826"/>
              <a:ext cx="311150" cy="1104900"/>
            </a:xfrm>
            <a:custGeom>
              <a:avLst/>
              <a:gdLst/>
              <a:ahLst/>
              <a:cxnLst>
                <a:cxn ang="0">
                  <a:pos x="0" y="0"/>
                </a:cxn>
                <a:cxn ang="0">
                  <a:pos x="0" y="696"/>
                </a:cxn>
                <a:cxn ang="0">
                  <a:pos x="196" y="696"/>
                </a:cxn>
                <a:cxn ang="0">
                  <a:pos x="0" y="0"/>
                </a:cxn>
              </a:cxnLst>
              <a:rect l="0" t="0" r="r" b="b"/>
              <a:pathLst>
                <a:path w="196" h="696">
                  <a:moveTo>
                    <a:pt x="0" y="0"/>
                  </a:moveTo>
                  <a:lnTo>
                    <a:pt x="0" y="696"/>
                  </a:lnTo>
                  <a:lnTo>
                    <a:pt x="196" y="696"/>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4" name="Freeform 23"/>
            <p:cNvSpPr/>
            <p:nvPr/>
          </p:nvSpPr>
          <p:spPr bwMode="auto">
            <a:xfrm>
              <a:off x="2743200" y="2228851"/>
              <a:ext cx="620713" cy="904875"/>
            </a:xfrm>
            <a:custGeom>
              <a:avLst/>
              <a:gdLst/>
              <a:ahLst/>
              <a:cxnLst>
                <a:cxn ang="0">
                  <a:pos x="196" y="0"/>
                </a:cxn>
                <a:cxn ang="0">
                  <a:pos x="391" y="570"/>
                </a:cxn>
                <a:cxn ang="0">
                  <a:pos x="0" y="570"/>
                </a:cxn>
                <a:cxn ang="0">
                  <a:pos x="196" y="0"/>
                </a:cxn>
              </a:cxnLst>
              <a:rect l="0" t="0" r="r" b="b"/>
              <a:pathLst>
                <a:path w="391" h="570">
                  <a:moveTo>
                    <a:pt x="196" y="0"/>
                  </a:moveTo>
                  <a:lnTo>
                    <a:pt x="391" y="570"/>
                  </a:lnTo>
                  <a:lnTo>
                    <a:pt x="0" y="570"/>
                  </a:lnTo>
                  <a:lnTo>
                    <a:pt x="196" y="0"/>
                  </a:lnTo>
                  <a:close/>
                </a:path>
              </a:pathLst>
            </a:custGeom>
            <a:solidFill>
              <a:schemeClr val="accent5">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5" name="Freeform 24"/>
            <p:cNvSpPr/>
            <p:nvPr/>
          </p:nvSpPr>
          <p:spPr bwMode="auto">
            <a:xfrm>
              <a:off x="3602037" y="2228851"/>
              <a:ext cx="620713" cy="904875"/>
            </a:xfrm>
            <a:custGeom>
              <a:avLst/>
              <a:gdLst/>
              <a:ahLst/>
              <a:cxnLst>
                <a:cxn ang="0">
                  <a:pos x="196" y="0"/>
                </a:cxn>
                <a:cxn ang="0">
                  <a:pos x="391" y="570"/>
                </a:cxn>
                <a:cxn ang="0">
                  <a:pos x="0" y="570"/>
                </a:cxn>
                <a:cxn ang="0">
                  <a:pos x="196" y="0"/>
                </a:cxn>
              </a:cxnLst>
              <a:rect l="0" t="0" r="r" b="b"/>
              <a:pathLst>
                <a:path w="391" h="570">
                  <a:moveTo>
                    <a:pt x="196" y="0"/>
                  </a:moveTo>
                  <a:lnTo>
                    <a:pt x="391" y="570"/>
                  </a:lnTo>
                  <a:lnTo>
                    <a:pt x="0" y="570"/>
                  </a:lnTo>
                  <a:lnTo>
                    <a:pt x="196"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6" name="Freeform 25"/>
            <p:cNvSpPr/>
            <p:nvPr/>
          </p:nvSpPr>
          <p:spPr bwMode="auto">
            <a:xfrm>
              <a:off x="3917949" y="2232026"/>
              <a:ext cx="304800" cy="901700"/>
            </a:xfrm>
            <a:custGeom>
              <a:avLst/>
              <a:gdLst/>
              <a:ahLst/>
              <a:cxnLst>
                <a:cxn ang="0">
                  <a:pos x="0" y="0"/>
                </a:cxn>
                <a:cxn ang="0">
                  <a:pos x="0" y="0"/>
                </a:cxn>
                <a:cxn ang="0">
                  <a:pos x="192" y="568"/>
                </a:cxn>
                <a:cxn ang="0">
                  <a:pos x="0" y="0"/>
                </a:cxn>
              </a:cxnLst>
              <a:rect l="0" t="0" r="r" b="b"/>
              <a:pathLst>
                <a:path w="192" h="568">
                  <a:moveTo>
                    <a:pt x="0" y="0"/>
                  </a:moveTo>
                  <a:lnTo>
                    <a:pt x="0" y="0"/>
                  </a:lnTo>
                  <a:lnTo>
                    <a:pt x="192" y="568"/>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7" name="Freeform 26"/>
            <p:cNvSpPr/>
            <p:nvPr/>
          </p:nvSpPr>
          <p:spPr bwMode="auto">
            <a:xfrm>
              <a:off x="3917949" y="2232026"/>
              <a:ext cx="304800" cy="901700"/>
            </a:xfrm>
            <a:custGeom>
              <a:avLst/>
              <a:gdLst/>
              <a:ahLst/>
              <a:cxnLst>
                <a:cxn ang="0">
                  <a:pos x="0" y="0"/>
                </a:cxn>
                <a:cxn ang="0">
                  <a:pos x="0" y="0"/>
                </a:cxn>
                <a:cxn ang="0">
                  <a:pos x="192" y="568"/>
                </a:cxn>
                <a:cxn ang="0">
                  <a:pos x="0" y="0"/>
                </a:cxn>
              </a:cxnLst>
              <a:rect l="0" t="0" r="r" b="b"/>
              <a:pathLst>
                <a:path w="192" h="568">
                  <a:moveTo>
                    <a:pt x="0" y="0"/>
                  </a:moveTo>
                  <a:lnTo>
                    <a:pt x="0" y="0"/>
                  </a:lnTo>
                  <a:lnTo>
                    <a:pt x="192" y="568"/>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8" name="Freeform 27"/>
            <p:cNvSpPr/>
            <p:nvPr/>
          </p:nvSpPr>
          <p:spPr bwMode="auto">
            <a:xfrm>
              <a:off x="3059112" y="2232026"/>
              <a:ext cx="304800" cy="901700"/>
            </a:xfrm>
            <a:custGeom>
              <a:avLst/>
              <a:gdLst/>
              <a:ahLst/>
              <a:cxnLst>
                <a:cxn ang="0">
                  <a:pos x="0" y="0"/>
                </a:cxn>
                <a:cxn ang="0">
                  <a:pos x="0" y="568"/>
                </a:cxn>
                <a:cxn ang="0">
                  <a:pos x="192" y="568"/>
                </a:cxn>
                <a:cxn ang="0">
                  <a:pos x="0" y="0"/>
                </a:cxn>
              </a:cxnLst>
              <a:rect l="0" t="0" r="r" b="b"/>
              <a:pathLst>
                <a:path w="192" h="568">
                  <a:moveTo>
                    <a:pt x="0" y="0"/>
                  </a:moveTo>
                  <a:lnTo>
                    <a:pt x="0" y="568"/>
                  </a:lnTo>
                  <a:lnTo>
                    <a:pt x="192" y="568"/>
                  </a:lnTo>
                  <a:lnTo>
                    <a:pt x="0" y="0"/>
                  </a:lnTo>
                  <a:close/>
                </a:path>
              </a:pathLst>
            </a:custGeom>
            <a:solidFill>
              <a:schemeClr val="accent5">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29" name="Freeform 28"/>
            <p:cNvSpPr/>
            <p:nvPr/>
          </p:nvSpPr>
          <p:spPr bwMode="auto">
            <a:xfrm>
              <a:off x="3917949" y="2232026"/>
              <a:ext cx="304800" cy="901700"/>
            </a:xfrm>
            <a:custGeom>
              <a:avLst/>
              <a:gdLst/>
              <a:ahLst/>
              <a:cxnLst>
                <a:cxn ang="0">
                  <a:pos x="0" y="0"/>
                </a:cxn>
                <a:cxn ang="0">
                  <a:pos x="0" y="568"/>
                </a:cxn>
                <a:cxn ang="0">
                  <a:pos x="192" y="568"/>
                </a:cxn>
                <a:cxn ang="0">
                  <a:pos x="0" y="0"/>
                </a:cxn>
              </a:cxnLst>
              <a:rect l="0" t="0" r="r" b="b"/>
              <a:pathLst>
                <a:path w="192" h="568">
                  <a:moveTo>
                    <a:pt x="0" y="0"/>
                  </a:moveTo>
                  <a:lnTo>
                    <a:pt x="0" y="568"/>
                  </a:lnTo>
                  <a:lnTo>
                    <a:pt x="192" y="568"/>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0" name="Freeform 29"/>
            <p:cNvSpPr/>
            <p:nvPr/>
          </p:nvSpPr>
          <p:spPr bwMode="auto">
            <a:xfrm>
              <a:off x="3124200" y="1809751"/>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close/>
                </a:path>
              </a:pathLst>
            </a:custGeom>
            <a:solidFill>
              <a:schemeClr val="accent6">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1" name="Freeform 30"/>
            <p:cNvSpPr/>
            <p:nvPr/>
          </p:nvSpPr>
          <p:spPr bwMode="auto">
            <a:xfrm>
              <a:off x="4229099" y="1809751"/>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2" name="Freeform 31"/>
            <p:cNvSpPr/>
            <p:nvPr/>
          </p:nvSpPr>
          <p:spPr bwMode="auto">
            <a:xfrm>
              <a:off x="3459163" y="1820863"/>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close/>
                </a:path>
              </a:pathLst>
            </a:custGeom>
            <a:solidFill>
              <a:schemeClr val="accent6">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3" name="Freeform 32"/>
            <p:cNvSpPr/>
            <p:nvPr/>
          </p:nvSpPr>
          <p:spPr bwMode="auto">
            <a:xfrm>
              <a:off x="4564062" y="1820863"/>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4" name="Freeform 33"/>
            <p:cNvSpPr/>
            <p:nvPr/>
          </p:nvSpPr>
          <p:spPr bwMode="auto">
            <a:xfrm>
              <a:off x="3581400" y="2525713"/>
              <a:ext cx="620713" cy="608013"/>
            </a:xfrm>
            <a:custGeom>
              <a:avLst/>
              <a:gdLst/>
              <a:ahLst/>
              <a:cxnLst>
                <a:cxn ang="0">
                  <a:pos x="195" y="0"/>
                </a:cxn>
                <a:cxn ang="0">
                  <a:pos x="391" y="383"/>
                </a:cxn>
                <a:cxn ang="0">
                  <a:pos x="0" y="383"/>
                </a:cxn>
                <a:cxn ang="0">
                  <a:pos x="195" y="0"/>
                </a:cxn>
              </a:cxnLst>
              <a:rect l="0" t="0" r="r" b="b"/>
              <a:pathLst>
                <a:path w="391" h="383">
                  <a:moveTo>
                    <a:pt x="195" y="0"/>
                  </a:moveTo>
                  <a:lnTo>
                    <a:pt x="391" y="383"/>
                  </a:lnTo>
                  <a:lnTo>
                    <a:pt x="0" y="383"/>
                  </a:lnTo>
                  <a:lnTo>
                    <a:pt x="195" y="0"/>
                  </a:lnTo>
                  <a:close/>
                </a:path>
              </a:pathLst>
            </a:custGeom>
            <a:solidFill>
              <a:schemeClr val="tx2">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dirty="0">
                <a:solidFill>
                  <a:prstClr val="white">
                    <a:lumMod val="65000"/>
                  </a:prstClr>
                </a:solidFill>
                <a:latin typeface="Arial"/>
                <a:ea typeface="微软雅黑"/>
              </a:endParaRPr>
            </a:p>
          </p:txBody>
        </p:sp>
        <p:sp>
          <p:nvSpPr>
            <p:cNvPr id="135" name="Freeform 34"/>
            <p:cNvSpPr/>
            <p:nvPr/>
          </p:nvSpPr>
          <p:spPr bwMode="auto">
            <a:xfrm>
              <a:off x="4886324" y="2525713"/>
              <a:ext cx="620713" cy="608013"/>
            </a:xfrm>
            <a:custGeom>
              <a:avLst/>
              <a:gdLst/>
              <a:ahLst/>
              <a:cxnLst>
                <a:cxn ang="0">
                  <a:pos x="195" y="0"/>
                </a:cxn>
                <a:cxn ang="0">
                  <a:pos x="391" y="383"/>
                </a:cxn>
                <a:cxn ang="0">
                  <a:pos x="0" y="383"/>
                </a:cxn>
                <a:cxn ang="0">
                  <a:pos x="195" y="0"/>
                </a:cxn>
              </a:cxnLst>
              <a:rect l="0" t="0" r="r" b="b"/>
              <a:pathLst>
                <a:path w="391" h="383">
                  <a:moveTo>
                    <a:pt x="195" y="0"/>
                  </a:moveTo>
                  <a:lnTo>
                    <a:pt x="391" y="383"/>
                  </a:lnTo>
                  <a:lnTo>
                    <a:pt x="0" y="383"/>
                  </a:lnTo>
                  <a:lnTo>
                    <a:pt x="195"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6" name="Freeform 35"/>
            <p:cNvSpPr/>
            <p:nvPr/>
          </p:nvSpPr>
          <p:spPr bwMode="auto">
            <a:xfrm>
              <a:off x="5199062" y="2530476"/>
              <a:ext cx="307975" cy="603250"/>
            </a:xfrm>
            <a:custGeom>
              <a:avLst/>
              <a:gdLst/>
              <a:ahLst/>
              <a:cxnLst>
                <a:cxn ang="0">
                  <a:pos x="0" y="0"/>
                </a:cxn>
                <a:cxn ang="0">
                  <a:pos x="0" y="0"/>
                </a:cxn>
                <a:cxn ang="0">
                  <a:pos x="194" y="380"/>
                </a:cxn>
                <a:cxn ang="0">
                  <a:pos x="0" y="0"/>
                </a:cxn>
              </a:cxnLst>
              <a:rect l="0" t="0" r="r" b="b"/>
              <a:pathLst>
                <a:path w="194" h="380">
                  <a:moveTo>
                    <a:pt x="0" y="0"/>
                  </a:moveTo>
                  <a:lnTo>
                    <a:pt x="0" y="0"/>
                  </a:lnTo>
                  <a:lnTo>
                    <a:pt x="194" y="380"/>
                  </a:lnTo>
                  <a:lnTo>
                    <a:pt x="0" y="0"/>
                  </a:lnTo>
                  <a:close/>
                </a:path>
              </a:pathLst>
            </a:custGeom>
            <a:solidFill>
              <a:srgbClr val="CCCCCC"/>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7" name="Freeform 36"/>
            <p:cNvSpPr/>
            <p:nvPr/>
          </p:nvSpPr>
          <p:spPr bwMode="auto">
            <a:xfrm>
              <a:off x="5199062" y="2530476"/>
              <a:ext cx="307975" cy="603250"/>
            </a:xfrm>
            <a:custGeom>
              <a:avLst/>
              <a:gdLst/>
              <a:ahLst/>
              <a:cxnLst>
                <a:cxn ang="0">
                  <a:pos x="0" y="0"/>
                </a:cxn>
                <a:cxn ang="0">
                  <a:pos x="0" y="0"/>
                </a:cxn>
                <a:cxn ang="0">
                  <a:pos x="194" y="380"/>
                </a:cxn>
                <a:cxn ang="0">
                  <a:pos x="0" y="0"/>
                </a:cxn>
              </a:cxnLst>
              <a:rect l="0" t="0" r="r" b="b"/>
              <a:pathLst>
                <a:path w="194" h="380">
                  <a:moveTo>
                    <a:pt x="0" y="0"/>
                  </a:moveTo>
                  <a:lnTo>
                    <a:pt x="0" y="0"/>
                  </a:lnTo>
                  <a:lnTo>
                    <a:pt x="194" y="380"/>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8" name="Freeform 37"/>
            <p:cNvSpPr/>
            <p:nvPr/>
          </p:nvSpPr>
          <p:spPr bwMode="auto">
            <a:xfrm>
              <a:off x="3894138" y="2530476"/>
              <a:ext cx="307975" cy="603250"/>
            </a:xfrm>
            <a:custGeom>
              <a:avLst/>
              <a:gdLst/>
              <a:ahLst/>
              <a:cxnLst>
                <a:cxn ang="0">
                  <a:pos x="0" y="0"/>
                </a:cxn>
                <a:cxn ang="0">
                  <a:pos x="0" y="380"/>
                </a:cxn>
                <a:cxn ang="0">
                  <a:pos x="194" y="380"/>
                </a:cxn>
                <a:cxn ang="0">
                  <a:pos x="0" y="0"/>
                </a:cxn>
              </a:cxnLst>
              <a:rect l="0" t="0" r="r" b="b"/>
              <a:pathLst>
                <a:path w="194" h="380">
                  <a:moveTo>
                    <a:pt x="0" y="0"/>
                  </a:moveTo>
                  <a:lnTo>
                    <a:pt x="0" y="380"/>
                  </a:lnTo>
                  <a:lnTo>
                    <a:pt x="194" y="380"/>
                  </a:lnTo>
                  <a:lnTo>
                    <a:pt x="0" y="0"/>
                  </a:lnTo>
                  <a:close/>
                </a:path>
              </a:pathLst>
            </a:custGeom>
            <a:solidFill>
              <a:schemeClr val="tx2">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39" name="Freeform 38"/>
            <p:cNvSpPr/>
            <p:nvPr/>
          </p:nvSpPr>
          <p:spPr bwMode="auto">
            <a:xfrm>
              <a:off x="5199062" y="2530476"/>
              <a:ext cx="307975" cy="603250"/>
            </a:xfrm>
            <a:custGeom>
              <a:avLst/>
              <a:gdLst/>
              <a:ahLst/>
              <a:cxnLst>
                <a:cxn ang="0">
                  <a:pos x="0" y="0"/>
                </a:cxn>
                <a:cxn ang="0">
                  <a:pos x="0" y="380"/>
                </a:cxn>
                <a:cxn ang="0">
                  <a:pos x="194" y="380"/>
                </a:cxn>
                <a:cxn ang="0">
                  <a:pos x="0" y="0"/>
                </a:cxn>
              </a:cxnLst>
              <a:rect l="0" t="0" r="r" b="b"/>
              <a:pathLst>
                <a:path w="194" h="380">
                  <a:moveTo>
                    <a:pt x="0" y="0"/>
                  </a:moveTo>
                  <a:lnTo>
                    <a:pt x="0" y="380"/>
                  </a:lnTo>
                  <a:lnTo>
                    <a:pt x="194" y="380"/>
                  </a:lnTo>
                  <a:lnTo>
                    <a:pt x="0" y="0"/>
                  </a:lnTo>
                </a:path>
              </a:pathLst>
            </a:custGeom>
            <a:no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0" name="Freeform 39"/>
            <p:cNvSpPr/>
            <p:nvPr/>
          </p:nvSpPr>
          <p:spPr bwMode="auto">
            <a:xfrm>
              <a:off x="3986212" y="2246313"/>
              <a:ext cx="661988" cy="887413"/>
            </a:xfrm>
            <a:custGeom>
              <a:avLst/>
              <a:gdLst/>
              <a:ahLst/>
              <a:cxnLst>
                <a:cxn ang="0">
                  <a:pos x="209" y="0"/>
                </a:cxn>
                <a:cxn ang="0">
                  <a:pos x="417" y="559"/>
                </a:cxn>
                <a:cxn ang="0">
                  <a:pos x="0" y="559"/>
                </a:cxn>
                <a:cxn ang="0">
                  <a:pos x="209" y="0"/>
                </a:cxn>
              </a:cxnLst>
              <a:rect l="0" t="0" r="r" b="b"/>
              <a:pathLst>
                <a:path w="417" h="559">
                  <a:moveTo>
                    <a:pt x="209" y="0"/>
                  </a:moveTo>
                  <a:lnTo>
                    <a:pt x="417" y="559"/>
                  </a:lnTo>
                  <a:lnTo>
                    <a:pt x="0" y="559"/>
                  </a:lnTo>
                  <a:lnTo>
                    <a:pt x="209" y="0"/>
                  </a:lnTo>
                  <a:close/>
                </a:path>
              </a:pathLst>
            </a:custGeom>
            <a:solidFill>
              <a:schemeClr val="accent1">
                <a:lumMod val="75000"/>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1" name="Freeform 41"/>
            <p:cNvSpPr/>
            <p:nvPr/>
          </p:nvSpPr>
          <p:spPr bwMode="auto">
            <a:xfrm>
              <a:off x="4321174" y="2254251"/>
              <a:ext cx="327025" cy="879475"/>
            </a:xfrm>
            <a:custGeom>
              <a:avLst/>
              <a:gdLst/>
              <a:ahLst/>
              <a:cxnLst>
                <a:cxn ang="0">
                  <a:pos x="0" y="0"/>
                </a:cxn>
                <a:cxn ang="0">
                  <a:pos x="0" y="554"/>
                </a:cxn>
                <a:cxn ang="0">
                  <a:pos x="206" y="554"/>
                </a:cxn>
                <a:cxn ang="0">
                  <a:pos x="0" y="0"/>
                </a:cxn>
              </a:cxnLst>
              <a:rect l="0" t="0" r="r" b="b"/>
              <a:pathLst>
                <a:path w="206" h="554">
                  <a:moveTo>
                    <a:pt x="0" y="0"/>
                  </a:moveTo>
                  <a:lnTo>
                    <a:pt x="0" y="554"/>
                  </a:lnTo>
                  <a:lnTo>
                    <a:pt x="206" y="554"/>
                  </a:lnTo>
                  <a:lnTo>
                    <a:pt x="0" y="0"/>
                  </a:lnTo>
                  <a:close/>
                </a:path>
              </a:pathLst>
            </a:custGeom>
            <a:solidFill>
              <a:schemeClr val="accent1"/>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2" name="Freeform 29"/>
            <p:cNvSpPr/>
            <p:nvPr/>
          </p:nvSpPr>
          <p:spPr bwMode="auto">
            <a:xfrm>
              <a:off x="4443412" y="1809750"/>
              <a:ext cx="661988" cy="1323975"/>
            </a:xfrm>
            <a:custGeom>
              <a:avLst/>
              <a:gdLst/>
              <a:ahLst/>
              <a:cxnLst>
                <a:cxn ang="0">
                  <a:pos x="209" y="0"/>
                </a:cxn>
                <a:cxn ang="0">
                  <a:pos x="417" y="834"/>
                </a:cxn>
                <a:cxn ang="0">
                  <a:pos x="0" y="834"/>
                </a:cxn>
                <a:cxn ang="0">
                  <a:pos x="209" y="0"/>
                </a:cxn>
              </a:cxnLst>
              <a:rect l="0" t="0" r="r" b="b"/>
              <a:pathLst>
                <a:path w="417" h="834">
                  <a:moveTo>
                    <a:pt x="209" y="0"/>
                  </a:moveTo>
                  <a:lnTo>
                    <a:pt x="417" y="834"/>
                  </a:lnTo>
                  <a:lnTo>
                    <a:pt x="0" y="834"/>
                  </a:lnTo>
                  <a:lnTo>
                    <a:pt x="209" y="0"/>
                  </a:lnTo>
                  <a:close/>
                </a:path>
              </a:pathLst>
            </a:custGeom>
            <a:solidFill>
              <a:schemeClr val="accent2">
                <a:lumMod val="75000"/>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3" name="Freeform 31"/>
            <p:cNvSpPr/>
            <p:nvPr/>
          </p:nvSpPr>
          <p:spPr bwMode="auto">
            <a:xfrm>
              <a:off x="4778375" y="1820862"/>
              <a:ext cx="327025" cy="1312863"/>
            </a:xfrm>
            <a:custGeom>
              <a:avLst/>
              <a:gdLst/>
              <a:ahLst/>
              <a:cxnLst>
                <a:cxn ang="0">
                  <a:pos x="0" y="0"/>
                </a:cxn>
                <a:cxn ang="0">
                  <a:pos x="0" y="827"/>
                </a:cxn>
                <a:cxn ang="0">
                  <a:pos x="206" y="827"/>
                </a:cxn>
                <a:cxn ang="0">
                  <a:pos x="203" y="827"/>
                </a:cxn>
                <a:cxn ang="0">
                  <a:pos x="206" y="825"/>
                </a:cxn>
                <a:cxn ang="0">
                  <a:pos x="0" y="0"/>
                </a:cxn>
              </a:cxnLst>
              <a:rect l="0" t="0" r="r" b="b"/>
              <a:pathLst>
                <a:path w="206" h="827">
                  <a:moveTo>
                    <a:pt x="0" y="0"/>
                  </a:moveTo>
                  <a:lnTo>
                    <a:pt x="0" y="827"/>
                  </a:lnTo>
                  <a:lnTo>
                    <a:pt x="206" y="827"/>
                  </a:lnTo>
                  <a:lnTo>
                    <a:pt x="203" y="827"/>
                  </a:lnTo>
                  <a:lnTo>
                    <a:pt x="206" y="825"/>
                  </a:lnTo>
                  <a:lnTo>
                    <a:pt x="0" y="0"/>
                  </a:lnTo>
                  <a:close/>
                </a:path>
              </a:pathLst>
            </a:custGeom>
            <a:solidFill>
              <a:schemeClr val="accent2"/>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4" name="Freeform 13"/>
            <p:cNvSpPr/>
            <p:nvPr/>
          </p:nvSpPr>
          <p:spPr bwMode="auto">
            <a:xfrm>
              <a:off x="4927600" y="2371394"/>
              <a:ext cx="635000" cy="754063"/>
            </a:xfrm>
            <a:custGeom>
              <a:avLst/>
              <a:gdLst/>
              <a:ahLst/>
              <a:cxnLst>
                <a:cxn ang="0">
                  <a:pos x="202" y="0"/>
                </a:cxn>
                <a:cxn ang="0">
                  <a:pos x="400" y="475"/>
                </a:cxn>
                <a:cxn ang="0">
                  <a:pos x="0" y="475"/>
                </a:cxn>
                <a:cxn ang="0">
                  <a:pos x="202" y="0"/>
                </a:cxn>
              </a:cxnLst>
              <a:rect l="0" t="0" r="r" b="b"/>
              <a:pathLst>
                <a:path w="400" h="475">
                  <a:moveTo>
                    <a:pt x="202" y="0"/>
                  </a:moveTo>
                  <a:lnTo>
                    <a:pt x="400" y="475"/>
                  </a:lnTo>
                  <a:lnTo>
                    <a:pt x="0" y="475"/>
                  </a:lnTo>
                  <a:lnTo>
                    <a:pt x="202" y="0"/>
                  </a:lnTo>
                  <a:close/>
                </a:path>
              </a:pathLst>
            </a:custGeom>
            <a:solidFill>
              <a:schemeClr val="accent3">
                <a:lumMod val="75000"/>
                <a:alpha val="90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145" name="Freeform 17"/>
            <p:cNvSpPr/>
            <p:nvPr/>
          </p:nvSpPr>
          <p:spPr bwMode="auto">
            <a:xfrm>
              <a:off x="5248275" y="2377744"/>
              <a:ext cx="314325" cy="747713"/>
            </a:xfrm>
            <a:custGeom>
              <a:avLst/>
              <a:gdLst/>
              <a:ahLst/>
              <a:cxnLst>
                <a:cxn ang="0">
                  <a:pos x="0" y="0"/>
                </a:cxn>
                <a:cxn ang="0">
                  <a:pos x="0" y="471"/>
                </a:cxn>
                <a:cxn ang="0">
                  <a:pos x="198" y="471"/>
                </a:cxn>
                <a:cxn ang="0">
                  <a:pos x="198" y="471"/>
                </a:cxn>
                <a:cxn ang="0">
                  <a:pos x="198" y="471"/>
                </a:cxn>
                <a:cxn ang="0">
                  <a:pos x="0" y="0"/>
                </a:cxn>
              </a:cxnLst>
              <a:rect l="0" t="0" r="r" b="b"/>
              <a:pathLst>
                <a:path w="198" h="471">
                  <a:moveTo>
                    <a:pt x="0" y="0"/>
                  </a:moveTo>
                  <a:lnTo>
                    <a:pt x="0" y="471"/>
                  </a:lnTo>
                  <a:lnTo>
                    <a:pt x="198" y="471"/>
                  </a:lnTo>
                  <a:lnTo>
                    <a:pt x="198" y="471"/>
                  </a:lnTo>
                  <a:lnTo>
                    <a:pt x="198" y="471"/>
                  </a:lnTo>
                  <a:lnTo>
                    <a:pt x="0" y="0"/>
                  </a:lnTo>
                  <a:close/>
                </a:path>
              </a:pathLst>
            </a:custGeom>
            <a:solidFill>
              <a:schemeClr val="accent3"/>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grpSp>
      <p:grpSp>
        <p:nvGrpSpPr>
          <p:cNvPr id="65" name="Group 64"/>
          <p:cNvGrpSpPr/>
          <p:nvPr/>
        </p:nvGrpSpPr>
        <p:grpSpPr>
          <a:xfrm>
            <a:off x="975719" y="3223792"/>
            <a:ext cx="4439394" cy="561143"/>
            <a:chOff x="1346796" y="3286721"/>
            <a:chExt cx="5919192" cy="748191"/>
          </a:xfrm>
        </p:grpSpPr>
        <p:sp>
          <p:nvSpPr>
            <p:cNvPr id="87" name="Oval 45"/>
            <p:cNvSpPr>
              <a:spLocks noChangeArrowheads="1"/>
            </p:cNvSpPr>
            <p:nvPr/>
          </p:nvSpPr>
          <p:spPr bwMode="auto">
            <a:xfrm>
              <a:off x="1346796" y="3289565"/>
              <a:ext cx="179388" cy="192088"/>
            </a:xfrm>
            <a:prstGeom prst="ellipse">
              <a:avLst/>
            </a:prstGeom>
            <a:solidFill>
              <a:schemeClr val="accent1"/>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88" name="Oval 46"/>
            <p:cNvSpPr>
              <a:spLocks noChangeArrowheads="1"/>
            </p:cNvSpPr>
            <p:nvPr/>
          </p:nvSpPr>
          <p:spPr bwMode="auto">
            <a:xfrm>
              <a:off x="1996926" y="3289565"/>
              <a:ext cx="180975" cy="192088"/>
            </a:xfrm>
            <a:prstGeom prst="ellipse">
              <a:avLst/>
            </a:prstGeom>
            <a:solidFill>
              <a:schemeClr val="accent2"/>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89" name="Oval 47"/>
            <p:cNvSpPr>
              <a:spLocks noChangeArrowheads="1"/>
            </p:cNvSpPr>
            <p:nvPr/>
          </p:nvSpPr>
          <p:spPr bwMode="auto">
            <a:xfrm>
              <a:off x="2703810" y="3289565"/>
              <a:ext cx="179388" cy="192088"/>
            </a:xfrm>
            <a:prstGeom prst="ellipse">
              <a:avLst/>
            </a:prstGeom>
            <a:solidFill>
              <a:schemeClr val="accent3"/>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0" name="Oval 48"/>
            <p:cNvSpPr>
              <a:spLocks noChangeArrowheads="1"/>
            </p:cNvSpPr>
            <p:nvPr/>
          </p:nvSpPr>
          <p:spPr bwMode="auto">
            <a:xfrm>
              <a:off x="3290375" y="3286721"/>
              <a:ext cx="179388" cy="192088"/>
            </a:xfrm>
            <a:prstGeom prst="ellipse">
              <a:avLst/>
            </a:prstGeom>
            <a:solidFill>
              <a:schemeClr val="accent4"/>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1" name="Oval 49"/>
            <p:cNvSpPr>
              <a:spLocks noChangeArrowheads="1"/>
            </p:cNvSpPr>
            <p:nvPr/>
          </p:nvSpPr>
          <p:spPr bwMode="auto">
            <a:xfrm>
              <a:off x="3868258" y="3297354"/>
              <a:ext cx="180975" cy="192088"/>
            </a:xfrm>
            <a:prstGeom prst="ellipse">
              <a:avLst/>
            </a:prstGeom>
            <a:solidFill>
              <a:schemeClr val="accent5"/>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2" name="Oval 50"/>
            <p:cNvSpPr>
              <a:spLocks noChangeArrowheads="1"/>
            </p:cNvSpPr>
            <p:nvPr/>
          </p:nvSpPr>
          <p:spPr bwMode="auto">
            <a:xfrm>
              <a:off x="4467225" y="3297354"/>
              <a:ext cx="180975" cy="192088"/>
            </a:xfrm>
            <a:prstGeom prst="ellipse">
              <a:avLst/>
            </a:prstGeom>
            <a:solidFill>
              <a:schemeClr val="accent6"/>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3" name="Oval 51"/>
            <p:cNvSpPr>
              <a:spLocks noChangeArrowheads="1"/>
            </p:cNvSpPr>
            <p:nvPr/>
          </p:nvSpPr>
          <p:spPr bwMode="auto">
            <a:xfrm>
              <a:off x="5078412" y="3298429"/>
              <a:ext cx="179388" cy="192088"/>
            </a:xfrm>
            <a:prstGeom prst="ellipse">
              <a:avLst/>
            </a:prstGeom>
            <a:solidFill>
              <a:schemeClr val="tx2"/>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4" name="Oval 53"/>
            <p:cNvSpPr>
              <a:spLocks noChangeArrowheads="1"/>
            </p:cNvSpPr>
            <p:nvPr/>
          </p:nvSpPr>
          <p:spPr bwMode="auto">
            <a:xfrm>
              <a:off x="5719911" y="3289565"/>
              <a:ext cx="179388" cy="192088"/>
            </a:xfrm>
            <a:prstGeom prst="ellipse">
              <a:avLst/>
            </a:prstGeom>
            <a:solidFill>
              <a:schemeClr val="accent1">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5" name="Oval 53"/>
            <p:cNvSpPr>
              <a:spLocks noChangeArrowheads="1"/>
            </p:cNvSpPr>
            <p:nvPr/>
          </p:nvSpPr>
          <p:spPr bwMode="auto">
            <a:xfrm>
              <a:off x="6395078" y="3300198"/>
              <a:ext cx="179388" cy="192088"/>
            </a:xfrm>
            <a:prstGeom prst="ellipse">
              <a:avLst/>
            </a:prstGeom>
            <a:solidFill>
              <a:schemeClr val="accent2">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sp>
          <p:nvSpPr>
            <p:cNvPr id="96" name="Oval 47"/>
            <p:cNvSpPr>
              <a:spLocks noChangeArrowheads="1"/>
            </p:cNvSpPr>
            <p:nvPr/>
          </p:nvSpPr>
          <p:spPr bwMode="auto">
            <a:xfrm>
              <a:off x="7086600" y="3295584"/>
              <a:ext cx="179388" cy="192088"/>
            </a:xfrm>
            <a:prstGeom prst="ellipse">
              <a:avLst/>
            </a:prstGeom>
            <a:solidFill>
              <a:schemeClr val="accent3">
                <a:lumMod val="75000"/>
              </a:schemeClr>
            </a:solidFill>
            <a:ln w="9525">
              <a:noFill/>
              <a:round/>
            </a:ln>
            <a:effectLst>
              <a:outerShdw blurRad="50800" dist="50800" dir="5400000" algn="ctr" rotWithShape="0">
                <a:srgbClr val="000000">
                  <a:alpha val="0"/>
                </a:srgbClr>
              </a:outerShdw>
            </a:effectLst>
          </p:spPr>
          <p:txBody>
            <a:bodyPr vert="horz" wrap="square" lIns="68580" tIns="34290" rIns="68580" bIns="34290" numCol="1" anchor="t" anchorCtr="0" compatLnSpc="1"/>
            <a:lstStyle/>
            <a:p>
              <a:endParaRPr lang="en-US" sz="1800">
                <a:solidFill>
                  <a:prstClr val="white">
                    <a:lumMod val="65000"/>
                  </a:prstClr>
                </a:solidFill>
                <a:latin typeface="Arial"/>
                <a:ea typeface="微软雅黑"/>
              </a:endParaRPr>
            </a:p>
          </p:txBody>
        </p:sp>
        <p:cxnSp>
          <p:nvCxnSpPr>
            <p:cNvPr id="97" name="Straight Connector 96"/>
            <p:cNvCxnSpPr/>
            <p:nvPr/>
          </p:nvCxnSpPr>
          <p:spPr>
            <a:xfrm rot="5400000">
              <a:off x="1189088"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1842989"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a:off x="2540099" y="3764475"/>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5400000">
              <a:off x="3127756" y="3781128"/>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5400000">
              <a:off x="3714997" y="3787510"/>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a:off x="4299794" y="3785741"/>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a:off x="4934198" y="3785741"/>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a:off x="5554431" y="3776877"/>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5400000">
              <a:off x="6229598" y="3778646"/>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rot="5400000">
              <a:off x="6937756" y="3778646"/>
              <a:ext cx="493712" cy="10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p:cNvGrpSpPr/>
          <p:nvPr/>
        </p:nvGrpSpPr>
        <p:grpSpPr>
          <a:xfrm>
            <a:off x="737239" y="3786710"/>
            <a:ext cx="4943383" cy="239086"/>
            <a:chOff x="982985" y="5048946"/>
            <a:chExt cx="6591177" cy="318781"/>
          </a:xfrm>
        </p:grpSpPr>
        <p:sp>
          <p:nvSpPr>
            <p:cNvPr id="66" name="Title 13"/>
            <p:cNvSpPr txBox="1"/>
            <p:nvPr/>
          </p:nvSpPr>
          <p:spPr>
            <a:xfrm>
              <a:off x="982985" y="5059579"/>
              <a:ext cx="7113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en-US" sz="825" dirty="0">
                  <a:solidFill>
                    <a:srgbClr val="E54919">
                      <a:lumMod val="50000"/>
                    </a:srgbClr>
                  </a:solidFill>
                  <a:latin typeface="Arial"/>
                  <a:ea typeface="微软雅黑"/>
                </a:rPr>
                <a:t>Build</a:t>
              </a:r>
              <a:r>
                <a:rPr lang="id-ID" sz="825" dirty="0">
                  <a:solidFill>
                    <a:srgbClr val="E54919">
                      <a:lumMod val="50000"/>
                    </a:srgbClr>
                  </a:solidFill>
                  <a:latin typeface="Arial"/>
                  <a:ea typeface="微软雅黑"/>
                </a:rPr>
                <a:t>ing</a:t>
              </a:r>
              <a:endParaRPr lang="en-US" sz="825" dirty="0">
                <a:solidFill>
                  <a:srgbClr val="E54919">
                    <a:lumMod val="50000"/>
                  </a:srgbClr>
                </a:solidFill>
                <a:latin typeface="Arial"/>
                <a:ea typeface="微软雅黑"/>
              </a:endParaRPr>
            </a:p>
          </p:txBody>
        </p:sp>
        <p:sp>
          <p:nvSpPr>
            <p:cNvPr id="67" name="Title 13"/>
            <p:cNvSpPr txBox="1"/>
            <p:nvPr/>
          </p:nvSpPr>
          <p:spPr>
            <a:xfrm>
              <a:off x="1554362" y="5059579"/>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Camera</a:t>
              </a:r>
              <a:endParaRPr lang="en-US" sz="825" dirty="0">
                <a:solidFill>
                  <a:srgbClr val="E54919">
                    <a:lumMod val="50000"/>
                  </a:srgbClr>
                </a:solidFill>
                <a:latin typeface="Arial"/>
                <a:ea typeface="微软雅黑"/>
              </a:endParaRPr>
            </a:p>
          </p:txBody>
        </p:sp>
        <p:sp>
          <p:nvSpPr>
            <p:cNvPr id="68" name="Title 13"/>
            <p:cNvSpPr txBox="1"/>
            <p:nvPr/>
          </p:nvSpPr>
          <p:spPr>
            <a:xfrm>
              <a:off x="2290786"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Notebook</a:t>
              </a:r>
              <a:endParaRPr lang="en-US" sz="825" dirty="0">
                <a:solidFill>
                  <a:srgbClr val="E54919">
                    <a:lumMod val="50000"/>
                  </a:srgbClr>
                </a:solidFill>
                <a:latin typeface="Arial"/>
                <a:ea typeface="微软雅黑"/>
              </a:endParaRPr>
            </a:p>
          </p:txBody>
        </p:sp>
        <p:sp>
          <p:nvSpPr>
            <p:cNvPr id="69" name="Title 13"/>
            <p:cNvSpPr txBox="1"/>
            <p:nvPr/>
          </p:nvSpPr>
          <p:spPr>
            <a:xfrm>
              <a:off x="2826727" y="5056231"/>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Design</a:t>
              </a:r>
              <a:endParaRPr lang="en-US" sz="825" dirty="0">
                <a:solidFill>
                  <a:srgbClr val="E54919">
                    <a:lumMod val="50000"/>
                  </a:srgbClr>
                </a:solidFill>
                <a:latin typeface="Arial"/>
                <a:ea typeface="微软雅黑"/>
              </a:endParaRPr>
            </a:p>
          </p:txBody>
        </p:sp>
        <p:sp>
          <p:nvSpPr>
            <p:cNvPr id="70" name="Title 13"/>
            <p:cNvSpPr txBox="1"/>
            <p:nvPr/>
          </p:nvSpPr>
          <p:spPr>
            <a:xfrm>
              <a:off x="3444419"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Planning</a:t>
              </a:r>
              <a:endParaRPr lang="en-US" sz="825" dirty="0">
                <a:solidFill>
                  <a:srgbClr val="E54919">
                    <a:lumMod val="50000"/>
                  </a:srgbClr>
                </a:solidFill>
                <a:latin typeface="Arial"/>
                <a:ea typeface="微软雅黑"/>
              </a:endParaRPr>
            </a:p>
          </p:txBody>
        </p:sp>
        <p:sp>
          <p:nvSpPr>
            <p:cNvPr id="71" name="Title 13"/>
            <p:cNvSpPr txBox="1"/>
            <p:nvPr/>
          </p:nvSpPr>
          <p:spPr>
            <a:xfrm>
              <a:off x="4054019"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Diagram</a:t>
              </a:r>
              <a:endParaRPr lang="en-US" sz="825" dirty="0">
                <a:solidFill>
                  <a:srgbClr val="E54919">
                    <a:lumMod val="50000"/>
                  </a:srgbClr>
                </a:solidFill>
                <a:latin typeface="Arial"/>
                <a:ea typeface="微软雅黑"/>
              </a:endParaRPr>
            </a:p>
          </p:txBody>
        </p:sp>
        <p:sp>
          <p:nvSpPr>
            <p:cNvPr id="72" name="Title 13"/>
            <p:cNvSpPr txBox="1"/>
            <p:nvPr/>
          </p:nvSpPr>
          <p:spPr>
            <a:xfrm>
              <a:off x="4526162" y="5050715"/>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825" dirty="0">
                  <a:solidFill>
                    <a:srgbClr val="E54919">
                      <a:lumMod val="50000"/>
                    </a:srgbClr>
                  </a:solidFill>
                  <a:latin typeface="Arial"/>
                  <a:ea typeface="微软雅黑"/>
                </a:rPr>
                <a:t>Code</a:t>
              </a:r>
              <a:endParaRPr lang="en-US" sz="825" dirty="0">
                <a:solidFill>
                  <a:srgbClr val="E54919">
                    <a:lumMod val="50000"/>
                  </a:srgbClr>
                </a:solidFill>
                <a:latin typeface="Arial"/>
                <a:ea typeface="微软雅黑"/>
              </a:endParaRPr>
            </a:p>
          </p:txBody>
        </p:sp>
        <p:sp>
          <p:nvSpPr>
            <p:cNvPr id="73" name="Title 13"/>
            <p:cNvSpPr txBox="1"/>
            <p:nvPr/>
          </p:nvSpPr>
          <p:spPr>
            <a:xfrm>
              <a:off x="5383087"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825" dirty="0">
                  <a:solidFill>
                    <a:srgbClr val="E54919">
                      <a:lumMod val="50000"/>
                    </a:srgbClr>
                  </a:solidFill>
                  <a:latin typeface="Arial"/>
                  <a:ea typeface="微软雅黑"/>
                </a:rPr>
                <a:t>Flowchart</a:t>
              </a:r>
              <a:endParaRPr lang="en-US" sz="825" dirty="0">
                <a:solidFill>
                  <a:srgbClr val="E54919">
                    <a:lumMod val="50000"/>
                  </a:srgbClr>
                </a:solidFill>
                <a:latin typeface="Arial"/>
                <a:ea typeface="微软雅黑"/>
              </a:endParaRPr>
            </a:p>
          </p:txBody>
        </p:sp>
        <p:sp>
          <p:nvSpPr>
            <p:cNvPr id="74" name="Title 13"/>
            <p:cNvSpPr txBox="1"/>
            <p:nvPr/>
          </p:nvSpPr>
          <p:spPr>
            <a:xfrm>
              <a:off x="6068887"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825" dirty="0">
                  <a:solidFill>
                    <a:srgbClr val="E54919">
                      <a:lumMod val="50000"/>
                    </a:srgbClr>
                  </a:solidFill>
                  <a:latin typeface="Arial"/>
                  <a:ea typeface="微软雅黑"/>
                </a:rPr>
                <a:t>Database</a:t>
              </a:r>
              <a:endParaRPr lang="en-US" sz="825" dirty="0">
                <a:solidFill>
                  <a:srgbClr val="E54919">
                    <a:lumMod val="50000"/>
                  </a:srgbClr>
                </a:solidFill>
                <a:latin typeface="Arial"/>
                <a:ea typeface="微软雅黑"/>
              </a:endParaRPr>
            </a:p>
          </p:txBody>
        </p:sp>
        <p:sp>
          <p:nvSpPr>
            <p:cNvPr id="75" name="Title 13"/>
            <p:cNvSpPr txBox="1"/>
            <p:nvPr/>
          </p:nvSpPr>
          <p:spPr>
            <a:xfrm>
              <a:off x="6754687" y="5048946"/>
              <a:ext cx="819475" cy="30814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825" dirty="0">
                  <a:solidFill>
                    <a:srgbClr val="E54919">
                      <a:lumMod val="50000"/>
                    </a:srgbClr>
                  </a:solidFill>
                  <a:latin typeface="Arial"/>
                  <a:ea typeface="微软雅黑"/>
                </a:rPr>
                <a:t>Password</a:t>
              </a:r>
              <a:endParaRPr lang="en-US" sz="825" dirty="0">
                <a:solidFill>
                  <a:srgbClr val="E54919">
                    <a:lumMod val="50000"/>
                  </a:srgbClr>
                </a:solidFill>
                <a:latin typeface="Arial"/>
                <a:ea typeface="微软雅黑"/>
              </a:endParaRPr>
            </a:p>
          </p:txBody>
        </p:sp>
      </p:grpSp>
      <p:grpSp>
        <p:nvGrpSpPr>
          <p:cNvPr id="76" name="Group 75"/>
          <p:cNvGrpSpPr/>
          <p:nvPr/>
        </p:nvGrpSpPr>
        <p:grpSpPr>
          <a:xfrm>
            <a:off x="937171" y="1615009"/>
            <a:ext cx="4514492" cy="976706"/>
            <a:chOff x="1295400" y="1141678"/>
            <a:chExt cx="6019322" cy="1302274"/>
          </a:xfrm>
        </p:grpSpPr>
        <p:sp>
          <p:nvSpPr>
            <p:cNvPr id="77" name="Freeform 7"/>
            <p:cNvSpPr>
              <a:spLocks noEditPoints="1"/>
            </p:cNvSpPr>
            <p:nvPr/>
          </p:nvSpPr>
          <p:spPr bwMode="auto">
            <a:xfrm>
              <a:off x="6356767" y="12940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lumMod val="75000"/>
              </a:schemeClr>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78" name="Freeform 7"/>
            <p:cNvSpPr>
              <a:spLocks noEditPoints="1"/>
            </p:cNvSpPr>
            <p:nvPr/>
          </p:nvSpPr>
          <p:spPr bwMode="auto">
            <a:xfrm>
              <a:off x="7042567" y="18274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75000"/>
              </a:schemeClr>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79" name="Freeform 7"/>
            <p:cNvSpPr>
              <a:spLocks noEditPoints="1"/>
            </p:cNvSpPr>
            <p:nvPr/>
          </p:nvSpPr>
          <p:spPr bwMode="auto">
            <a:xfrm>
              <a:off x="1295400" y="159710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0" name="Freeform 7"/>
            <p:cNvSpPr>
              <a:spLocks noEditPoints="1"/>
            </p:cNvSpPr>
            <p:nvPr/>
          </p:nvSpPr>
          <p:spPr bwMode="auto">
            <a:xfrm>
              <a:off x="1981200" y="11416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1" name="Freeform 7"/>
            <p:cNvSpPr>
              <a:spLocks noEditPoints="1"/>
            </p:cNvSpPr>
            <p:nvPr/>
          </p:nvSpPr>
          <p:spPr bwMode="auto">
            <a:xfrm>
              <a:off x="2644711" y="188241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2" name="Freeform 7"/>
            <p:cNvSpPr>
              <a:spLocks noEditPoints="1"/>
            </p:cNvSpPr>
            <p:nvPr/>
          </p:nvSpPr>
          <p:spPr bwMode="auto">
            <a:xfrm>
              <a:off x="3242932" y="15226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3" name="Freeform 7"/>
            <p:cNvSpPr>
              <a:spLocks noEditPoints="1"/>
            </p:cNvSpPr>
            <p:nvPr/>
          </p:nvSpPr>
          <p:spPr bwMode="auto">
            <a:xfrm>
              <a:off x="3841899" y="173001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4" name="Freeform 7"/>
            <p:cNvSpPr>
              <a:spLocks noEditPoints="1"/>
            </p:cNvSpPr>
            <p:nvPr/>
          </p:nvSpPr>
          <p:spPr bwMode="auto">
            <a:xfrm>
              <a:off x="4419600" y="12940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5" name="Freeform 7"/>
            <p:cNvSpPr>
              <a:spLocks noEditPoints="1"/>
            </p:cNvSpPr>
            <p:nvPr/>
          </p:nvSpPr>
          <p:spPr bwMode="auto">
            <a:xfrm>
              <a:off x="5061099" y="1979878"/>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sp>
          <p:nvSpPr>
            <p:cNvPr id="86" name="Freeform 7"/>
            <p:cNvSpPr>
              <a:spLocks noEditPoints="1"/>
            </p:cNvSpPr>
            <p:nvPr/>
          </p:nvSpPr>
          <p:spPr bwMode="auto">
            <a:xfrm>
              <a:off x="5681332" y="1760142"/>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75000"/>
              </a:schemeClr>
            </a:solidFill>
            <a:ln>
              <a:noFill/>
            </a:ln>
          </p:spPr>
          <p:txBody>
            <a:bodyPr vert="horz" wrap="square" lIns="68580" tIns="34290" rIns="68580" bIns="34290" numCol="1" anchor="t" anchorCtr="0" compatLnSpc="1"/>
            <a:lstStyle/>
            <a:p>
              <a:endParaRPr lang="en-US" dirty="0">
                <a:solidFill>
                  <a:prstClr val="white">
                    <a:lumMod val="65000"/>
                  </a:prstClr>
                </a:solidFill>
                <a:latin typeface="Arial"/>
                <a:ea typeface="微软雅黑"/>
              </a:endParaRPr>
            </a:p>
          </p:txBody>
        </p:sp>
      </p:grpSp>
      <p:sp>
        <p:nvSpPr>
          <p:cNvPr id="147" name="TextBox 146"/>
          <p:cNvSpPr txBox="1"/>
          <p:nvPr/>
        </p:nvSpPr>
        <p:spPr>
          <a:xfrm>
            <a:off x="6154255" y="2282023"/>
            <a:ext cx="2409977" cy="1712340"/>
          </a:xfrm>
          <a:prstGeom prst="rect">
            <a:avLst/>
          </a:prstGeom>
          <a:noFill/>
        </p:spPr>
        <p:txBody>
          <a:bodyPr wrap="square" rIns="108000" bIns="27000" numCol="1" spcCol="360000">
            <a:spAutoFit/>
          </a:bodyPr>
          <a:lstStyle/>
          <a:p>
            <a:pPr>
              <a:defRPr/>
            </a:pPr>
            <a:r>
              <a:rPr lang="id-ID" sz="1500" b="1" dirty="0">
                <a:solidFill>
                  <a:srgbClr val="E54919">
                    <a:lumMod val="50000"/>
                  </a:srgbClr>
                </a:solidFill>
                <a:latin typeface="Arial"/>
                <a:ea typeface="Roboto" panose="02000000000000000000" pitchFamily="2" charset="0"/>
              </a:rPr>
              <a:t>Design Component</a:t>
            </a:r>
            <a:endParaRPr lang="en-US" sz="1500" b="1" dirty="0">
              <a:solidFill>
                <a:srgbClr val="E54919">
                  <a:lumMod val="50000"/>
                </a:srgbClr>
              </a:solidFill>
              <a:latin typeface="Arial"/>
              <a:ea typeface="Roboto" panose="02000000000000000000" pitchFamily="2" charset="0"/>
            </a:endParaRPr>
          </a:p>
          <a:p>
            <a:pPr>
              <a:defRPr/>
            </a:pPr>
            <a:endParaRPr lang="en-US" sz="900" dirty="0">
              <a:solidFill>
                <a:prstClr val="white">
                  <a:lumMod val="65000"/>
                </a:prstClr>
              </a:solidFill>
              <a:latin typeface="Arial"/>
              <a:ea typeface="Roboto" panose="02000000000000000000" pitchFamily="2" charset="0"/>
            </a:endParaRPr>
          </a:p>
          <a:p>
            <a:pPr>
              <a:defRPr/>
            </a:pPr>
            <a:r>
              <a:rPr lang="en-US" sz="825" dirty="0">
                <a:solidFill>
                  <a:srgbClr val="E54919">
                    <a:lumMod val="75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75000"/>
                  </a:srgbClr>
                </a:solidFill>
                <a:latin typeface="Arial"/>
                <a:ea typeface="Roboto" panose="02000000000000000000" pitchFamily="2" charset="0"/>
              </a:rPr>
              <a:t> </a:t>
            </a:r>
            <a:endParaRPr lang="en-US" sz="825" dirty="0">
              <a:solidFill>
                <a:srgbClr val="E54919">
                  <a:lumMod val="75000"/>
                </a:srgbClr>
              </a:solidFill>
              <a:latin typeface="Arial"/>
              <a:ea typeface="Roboto" panose="02000000000000000000" pitchFamily="2" charset="0"/>
            </a:endParaRPr>
          </a:p>
        </p:txBody>
      </p:sp>
    </p:spTree>
    <p:extLst>
      <p:ext uri="{BB962C8B-B14F-4D97-AF65-F5344CB8AC3E}">
        <p14:creationId xmlns:p14="http://schemas.microsoft.com/office/powerpoint/2010/main" val="6698334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1500"/>
                                  </p:stCondLst>
                                  <p:childTnLst>
                                    <p:set>
                                      <p:cBhvr>
                                        <p:cTn id="11" dur="1" fill="hold">
                                          <p:stCondLst>
                                            <p:cond delay="0"/>
                                          </p:stCondLst>
                                        </p:cTn>
                                        <p:tgtEl>
                                          <p:spTgt spid="64"/>
                                        </p:tgtEl>
                                        <p:attrNameLst>
                                          <p:attrName>style.visibility</p:attrName>
                                        </p:attrNameLst>
                                      </p:cBhvr>
                                      <p:to>
                                        <p:strVal val="visible"/>
                                      </p:to>
                                    </p:set>
                                    <p:animEffect transition="in" filter="wipe(down)">
                                      <p:cBhvr>
                                        <p:cTn id="12" dur="1000"/>
                                        <p:tgtEl>
                                          <p:spTgt spid="64"/>
                                        </p:tgtEl>
                                      </p:cBhvr>
                                    </p:animEffect>
                                  </p:childTnLst>
                                </p:cTn>
                              </p:par>
                              <p:par>
                                <p:cTn id="13" presetID="22" presetClass="entr" presetSubtype="4" fill="hold" nodeType="withEffect">
                                  <p:stCondLst>
                                    <p:cond delay="250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par>
                                <p:cTn id="16" presetID="22" presetClass="entr" presetSubtype="1" fill="hold" nodeType="withEffect">
                                  <p:stCondLst>
                                    <p:cond delay="2500"/>
                                  </p:stCondLst>
                                  <p:childTnLst>
                                    <p:set>
                                      <p:cBhvr>
                                        <p:cTn id="17" dur="1" fill="hold">
                                          <p:stCondLst>
                                            <p:cond delay="0"/>
                                          </p:stCondLst>
                                        </p:cTn>
                                        <p:tgtEl>
                                          <p:spTgt spid="65"/>
                                        </p:tgtEl>
                                        <p:attrNameLst>
                                          <p:attrName>style.visibility</p:attrName>
                                        </p:attrNameLst>
                                      </p:cBhvr>
                                      <p:to>
                                        <p:strVal val="visible"/>
                                      </p:to>
                                    </p:set>
                                    <p:animEffect transition="in" filter="wipe(up)">
                                      <p:cBhvr>
                                        <p:cTn id="18" dur="1000"/>
                                        <p:tgtEl>
                                          <p:spTgt spid="65"/>
                                        </p:tgtEl>
                                      </p:cBhvr>
                                    </p:animEffect>
                                  </p:childTnLst>
                                </p:cTn>
                              </p:par>
                              <p:par>
                                <p:cTn id="19" presetID="53" presetClass="entr" presetSubtype="16" fill="hold" nodeType="withEffect">
                                  <p:stCondLst>
                                    <p:cond delay="3500"/>
                                  </p:stCondLst>
                                  <p:childTnLst>
                                    <p:set>
                                      <p:cBhvr>
                                        <p:cTn id="20" dur="1" fill="hold">
                                          <p:stCondLst>
                                            <p:cond delay="0"/>
                                          </p:stCondLst>
                                        </p:cTn>
                                        <p:tgtEl>
                                          <p:spTgt spid="146"/>
                                        </p:tgtEl>
                                        <p:attrNameLst>
                                          <p:attrName>style.visibility</p:attrName>
                                        </p:attrNameLst>
                                      </p:cBhvr>
                                      <p:to>
                                        <p:strVal val="visible"/>
                                      </p:to>
                                    </p:set>
                                    <p:anim calcmode="lin" valueType="num">
                                      <p:cBhvr>
                                        <p:cTn id="21" dur="1000" fill="hold"/>
                                        <p:tgtEl>
                                          <p:spTgt spid="146"/>
                                        </p:tgtEl>
                                        <p:attrNameLst>
                                          <p:attrName>ppt_w</p:attrName>
                                        </p:attrNameLst>
                                      </p:cBhvr>
                                      <p:tavLst>
                                        <p:tav tm="0">
                                          <p:val>
                                            <p:fltVal val="0"/>
                                          </p:val>
                                        </p:tav>
                                        <p:tav tm="100000">
                                          <p:val>
                                            <p:strVal val="#ppt_w"/>
                                          </p:val>
                                        </p:tav>
                                      </p:tavLst>
                                    </p:anim>
                                    <p:anim calcmode="lin" valueType="num">
                                      <p:cBhvr>
                                        <p:cTn id="22" dur="1000" fill="hold"/>
                                        <p:tgtEl>
                                          <p:spTgt spid="146"/>
                                        </p:tgtEl>
                                        <p:attrNameLst>
                                          <p:attrName>ppt_h</p:attrName>
                                        </p:attrNameLst>
                                      </p:cBhvr>
                                      <p:tavLst>
                                        <p:tav tm="0">
                                          <p:val>
                                            <p:fltVal val="0"/>
                                          </p:val>
                                        </p:tav>
                                        <p:tav tm="100000">
                                          <p:val>
                                            <p:strVal val="#ppt_h"/>
                                          </p:val>
                                        </p:tav>
                                      </p:tavLst>
                                    </p:anim>
                                    <p:animEffect transition="in" filter="fade">
                                      <p:cBhvr>
                                        <p:cTn id="23" dur="1000"/>
                                        <p:tgtEl>
                                          <p:spTgt spid="146"/>
                                        </p:tgtEl>
                                      </p:cBhvr>
                                    </p:animEffect>
                                  </p:childTnLst>
                                </p:cTn>
                              </p:par>
                              <p:par>
                                <p:cTn id="24" presetID="2" presetClass="entr" presetSubtype="2" fill="hold" grpId="0" nodeType="withEffect">
                                  <p:stCondLst>
                                    <p:cond delay="4500"/>
                                  </p:stCondLst>
                                  <p:childTnLst>
                                    <p:set>
                                      <p:cBhvr>
                                        <p:cTn id="25" dur="1" fill="hold">
                                          <p:stCondLst>
                                            <p:cond delay="0"/>
                                          </p:stCondLst>
                                        </p:cTn>
                                        <p:tgtEl>
                                          <p:spTgt spid="147"/>
                                        </p:tgtEl>
                                        <p:attrNameLst>
                                          <p:attrName>style.visibility</p:attrName>
                                        </p:attrNameLst>
                                      </p:cBhvr>
                                      <p:to>
                                        <p:strVal val="visible"/>
                                      </p:to>
                                    </p:set>
                                    <p:anim calcmode="lin" valueType="num">
                                      <p:cBhvr additive="base">
                                        <p:cTn id="26" dur="500" fill="hold"/>
                                        <p:tgtEl>
                                          <p:spTgt spid="147"/>
                                        </p:tgtEl>
                                        <p:attrNameLst>
                                          <p:attrName>ppt_x</p:attrName>
                                        </p:attrNameLst>
                                      </p:cBhvr>
                                      <p:tavLst>
                                        <p:tav tm="0">
                                          <p:val>
                                            <p:strVal val="1+#ppt_w/2"/>
                                          </p:val>
                                        </p:tav>
                                        <p:tav tm="100000">
                                          <p:val>
                                            <p:strVal val="#ppt_x"/>
                                          </p:val>
                                        </p:tav>
                                      </p:tavLst>
                                    </p:anim>
                                    <p:anim calcmode="lin" valueType="num">
                                      <p:cBhvr additive="base">
                                        <p:cTn id="2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12</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2207454" y="1466560"/>
          <a:ext cx="4764259" cy="2746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a:spLocks noChangeAspect="1"/>
          </p:cNvSpPr>
          <p:nvPr/>
        </p:nvSpPr>
        <p:spPr>
          <a:xfrm>
            <a:off x="6072329" y="2126794"/>
            <a:ext cx="188999" cy="188999"/>
          </a:xfrm>
          <a:prstGeom prst="ellipse">
            <a:avLst/>
          </a:prstGeom>
          <a:solidFill>
            <a:schemeClr val="accent6"/>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15" name="Oval 14"/>
          <p:cNvSpPr>
            <a:spLocks noChangeAspect="1"/>
          </p:cNvSpPr>
          <p:nvPr/>
        </p:nvSpPr>
        <p:spPr>
          <a:xfrm>
            <a:off x="6072328" y="3283042"/>
            <a:ext cx="188999" cy="188999"/>
          </a:xfrm>
          <a:prstGeom prst="ellipse">
            <a:avLst/>
          </a:prstGeom>
          <a:solidFill>
            <a:schemeClr val="accent4"/>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26" name="Oval 25"/>
          <p:cNvSpPr>
            <a:spLocks noChangeAspect="1"/>
          </p:cNvSpPr>
          <p:nvPr/>
        </p:nvSpPr>
        <p:spPr>
          <a:xfrm>
            <a:off x="6072329" y="2715469"/>
            <a:ext cx="188999" cy="188999"/>
          </a:xfrm>
          <a:prstGeom prst="ellipse">
            <a:avLst/>
          </a:prstGeom>
          <a:solidFill>
            <a:schemeClr val="accent5"/>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28" name="Content Placeholder 2"/>
          <p:cNvSpPr txBox="1"/>
          <p:nvPr/>
        </p:nvSpPr>
        <p:spPr>
          <a:xfrm>
            <a:off x="6269139" y="2126792"/>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Video.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
        <p:nvSpPr>
          <p:cNvPr id="29" name="Content Placeholder 2"/>
          <p:cNvSpPr txBox="1"/>
          <p:nvPr/>
        </p:nvSpPr>
        <p:spPr>
          <a:xfrm>
            <a:off x="6257918" y="2707214"/>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Audio.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Ipsum</a:t>
            </a:r>
            <a:r>
              <a:rPr lang="en-US" sz="750" dirty="0">
                <a:solidFill>
                  <a:prstClr val="white">
                    <a:lumMod val="65000"/>
                  </a:prst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0" name="Content Placeholder 2"/>
          <p:cNvSpPr txBox="1"/>
          <p:nvPr/>
        </p:nvSpPr>
        <p:spPr>
          <a:xfrm>
            <a:off x="6257918" y="3283040"/>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Portfolio.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Ipsum</a:t>
            </a:r>
            <a:r>
              <a:rPr lang="en-US" sz="750" dirty="0">
                <a:solidFill>
                  <a:prstClr val="white">
                    <a:lumMod val="65000"/>
                  </a:prst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1" name="Oval 30"/>
          <p:cNvSpPr>
            <a:spLocks noChangeAspect="1"/>
          </p:cNvSpPr>
          <p:nvPr/>
        </p:nvSpPr>
        <p:spPr>
          <a:xfrm>
            <a:off x="2820001" y="2137344"/>
            <a:ext cx="188999" cy="188999"/>
          </a:xfrm>
          <a:prstGeom prst="ellipse">
            <a:avLst/>
          </a:prstGeom>
          <a:solidFill>
            <a:schemeClr val="accent1"/>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2" name="Oval 31"/>
          <p:cNvSpPr>
            <a:spLocks noChangeAspect="1"/>
          </p:cNvSpPr>
          <p:nvPr/>
        </p:nvSpPr>
        <p:spPr>
          <a:xfrm>
            <a:off x="2820001" y="3293592"/>
            <a:ext cx="188999" cy="188999"/>
          </a:xfrm>
          <a:prstGeom prst="ellipse">
            <a:avLst/>
          </a:prstGeom>
          <a:solidFill>
            <a:schemeClr val="accent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3" name="Oval 32"/>
          <p:cNvSpPr>
            <a:spLocks noChangeAspect="1"/>
          </p:cNvSpPr>
          <p:nvPr/>
        </p:nvSpPr>
        <p:spPr>
          <a:xfrm>
            <a:off x="2820001" y="2726019"/>
            <a:ext cx="188999" cy="188999"/>
          </a:xfrm>
          <a:prstGeom prst="ellipse">
            <a:avLst/>
          </a:prstGeom>
          <a:solidFill>
            <a:schemeClr val="accent2"/>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4" name="Content Placeholder 2"/>
          <p:cNvSpPr txBox="1"/>
          <p:nvPr/>
        </p:nvSpPr>
        <p:spPr>
          <a:xfrm>
            <a:off x="600682" y="2105689"/>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Photo.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5" name="Content Placeholder 2"/>
          <p:cNvSpPr txBox="1"/>
          <p:nvPr/>
        </p:nvSpPr>
        <p:spPr>
          <a:xfrm>
            <a:off x="589462" y="2686111"/>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Design.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Ipsum</a:t>
            </a:r>
            <a:r>
              <a:rPr lang="en-US" sz="750" dirty="0">
                <a:solidFill>
                  <a:prstClr val="white">
                    <a:lumMod val="65000"/>
                  </a:prst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6" name="Content Placeholder 2"/>
          <p:cNvSpPr txBox="1"/>
          <p:nvPr/>
        </p:nvSpPr>
        <p:spPr>
          <a:xfrm>
            <a:off x="589462" y="3261937"/>
            <a:ext cx="2182697"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defTabSz="342900">
              <a:lnSpc>
                <a:spcPct val="80000"/>
              </a:lnSpc>
              <a:spcAft>
                <a:spcPts val="450"/>
              </a:spcAft>
              <a:buClr>
                <a:srgbClr val="E54919">
                  <a:lumMod val="75000"/>
                </a:srgbClr>
              </a:buClr>
            </a:pPr>
            <a:r>
              <a:rPr lang="id-ID" sz="825" dirty="0">
                <a:solidFill>
                  <a:srgbClr val="E54919">
                    <a:lumMod val="25000"/>
                  </a:srgbClr>
                </a:solidFill>
                <a:latin typeface="Roboto" panose="02000000000000000000" pitchFamily="2" charset="0"/>
                <a:ea typeface="Roboto" panose="02000000000000000000" pitchFamily="2" charset="0"/>
                <a:cs typeface="Arial" panose="020B0604020202020204" pitchFamily="34" charset="0"/>
              </a:rPr>
              <a:t>Animation.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Ipsum</a:t>
            </a:r>
            <a:r>
              <a:rPr lang="en-US" sz="750" dirty="0">
                <a:solidFill>
                  <a:prstClr val="white">
                    <a:lumMod val="65000"/>
                  </a:prst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b="1" dirty="0">
              <a:solidFill>
                <a:prstClr val="white">
                  <a:lumMod val="65000"/>
                </a:prstClr>
              </a:solidFill>
              <a:latin typeface="Arial"/>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9419691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528" fill="hold" grpId="0" nodeType="withEffect">
                                  <p:stCondLst>
                                    <p:cond delay="1500"/>
                                  </p:stCondLst>
                                  <p:childTnLst>
                                    <p:set>
                                      <p:cBhvr>
                                        <p:cTn id="11" dur="1" fill="hold">
                                          <p:stCondLst>
                                            <p:cond delay="0"/>
                                          </p:stCondLst>
                                        </p:cTn>
                                        <p:tgtEl>
                                          <p:spTgt spid="2">
                                            <p:graphicEl>
                                              <a:dgm id="{70A7ADF9-46C2-451F-99AB-2646BFE7FCAF}"/>
                                            </p:graphicEl>
                                          </p:spTgt>
                                        </p:tgtEl>
                                        <p:attrNameLst>
                                          <p:attrName>style.visibility</p:attrName>
                                        </p:attrNameLst>
                                      </p:cBhvr>
                                      <p:to>
                                        <p:strVal val="visible"/>
                                      </p:to>
                                    </p:set>
                                    <p:anim calcmode="lin" valueType="num">
                                      <p:cBhvr>
                                        <p:cTn id="12" dur="500" fill="hold"/>
                                        <p:tgtEl>
                                          <p:spTgt spid="2">
                                            <p:graphicEl>
                                              <a:dgm id="{70A7ADF9-46C2-451F-99AB-2646BFE7FCAF}"/>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70A7ADF9-46C2-451F-99AB-2646BFE7FCAF}"/>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70A7ADF9-46C2-451F-99AB-2646BFE7FCAF}"/>
                                            </p:graphicEl>
                                          </p:spTgt>
                                        </p:tgtEl>
                                      </p:cBhvr>
                                    </p:animEffect>
                                    <p:anim calcmode="lin" valueType="num">
                                      <p:cBhvr>
                                        <p:cTn id="15" dur="500" fill="hold"/>
                                        <p:tgtEl>
                                          <p:spTgt spid="2">
                                            <p:graphicEl>
                                              <a:dgm id="{70A7ADF9-46C2-451F-99AB-2646BFE7FCAF}"/>
                                            </p:graphicEl>
                                          </p:spTgt>
                                        </p:tgtEl>
                                        <p:attrNameLst>
                                          <p:attrName>ppt_x</p:attrName>
                                        </p:attrNameLst>
                                      </p:cBhvr>
                                      <p:tavLst>
                                        <p:tav tm="0">
                                          <p:val>
                                            <p:fltVal val="0.5"/>
                                          </p:val>
                                        </p:tav>
                                        <p:tav tm="100000">
                                          <p:val>
                                            <p:strVal val="#ppt_x"/>
                                          </p:val>
                                        </p:tav>
                                      </p:tavLst>
                                    </p:anim>
                                    <p:anim calcmode="lin" valueType="num">
                                      <p:cBhvr>
                                        <p:cTn id="16" dur="500" fill="hold"/>
                                        <p:tgtEl>
                                          <p:spTgt spid="2">
                                            <p:graphicEl>
                                              <a:dgm id="{70A7ADF9-46C2-451F-99AB-2646BFE7FCAF}"/>
                                            </p:graphicEl>
                                          </p:spTgt>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2000"/>
                                  </p:stCondLst>
                                  <p:childTnLst>
                                    <p:set>
                                      <p:cBhvr>
                                        <p:cTn id="18" dur="1" fill="hold">
                                          <p:stCondLst>
                                            <p:cond delay="0"/>
                                          </p:stCondLst>
                                        </p:cTn>
                                        <p:tgtEl>
                                          <p:spTgt spid="2">
                                            <p:graphicEl>
                                              <a:dgm id="{F21FDD36-45DF-493A-810B-47DCEDA4A769}"/>
                                            </p:graphicEl>
                                          </p:spTgt>
                                        </p:tgtEl>
                                        <p:attrNameLst>
                                          <p:attrName>style.visibility</p:attrName>
                                        </p:attrNameLst>
                                      </p:cBhvr>
                                      <p:to>
                                        <p:strVal val="visible"/>
                                      </p:to>
                                    </p:set>
                                    <p:anim calcmode="lin" valueType="num">
                                      <p:cBhvr>
                                        <p:cTn id="19" dur="500" fill="hold"/>
                                        <p:tgtEl>
                                          <p:spTgt spid="2">
                                            <p:graphicEl>
                                              <a:dgm id="{F21FDD36-45DF-493A-810B-47DCEDA4A769}"/>
                                            </p:graphicEl>
                                          </p:spTgt>
                                        </p:tgtEl>
                                        <p:attrNameLst>
                                          <p:attrName>ppt_w</p:attrName>
                                        </p:attrNameLst>
                                      </p:cBhvr>
                                      <p:tavLst>
                                        <p:tav tm="0">
                                          <p:val>
                                            <p:fltVal val="0"/>
                                          </p:val>
                                        </p:tav>
                                        <p:tav tm="100000">
                                          <p:val>
                                            <p:strVal val="#ppt_w"/>
                                          </p:val>
                                        </p:tav>
                                      </p:tavLst>
                                    </p:anim>
                                    <p:anim calcmode="lin" valueType="num">
                                      <p:cBhvr>
                                        <p:cTn id="20" dur="500" fill="hold"/>
                                        <p:tgtEl>
                                          <p:spTgt spid="2">
                                            <p:graphicEl>
                                              <a:dgm id="{F21FDD36-45DF-493A-810B-47DCEDA4A769}"/>
                                            </p:graphicEl>
                                          </p:spTgt>
                                        </p:tgtEl>
                                        <p:attrNameLst>
                                          <p:attrName>ppt_h</p:attrName>
                                        </p:attrNameLst>
                                      </p:cBhvr>
                                      <p:tavLst>
                                        <p:tav tm="0">
                                          <p:val>
                                            <p:fltVal val="0"/>
                                          </p:val>
                                        </p:tav>
                                        <p:tav tm="100000">
                                          <p:val>
                                            <p:strVal val="#ppt_h"/>
                                          </p:val>
                                        </p:tav>
                                      </p:tavLst>
                                    </p:anim>
                                    <p:animEffect transition="in" filter="fade">
                                      <p:cBhvr>
                                        <p:cTn id="21" dur="500"/>
                                        <p:tgtEl>
                                          <p:spTgt spid="2">
                                            <p:graphicEl>
                                              <a:dgm id="{F21FDD36-45DF-493A-810B-47DCEDA4A769}"/>
                                            </p:graphicEl>
                                          </p:spTgt>
                                        </p:tgtEl>
                                      </p:cBhvr>
                                    </p:animEffect>
                                    <p:anim calcmode="lin" valueType="num">
                                      <p:cBhvr>
                                        <p:cTn id="22" dur="500" fill="hold"/>
                                        <p:tgtEl>
                                          <p:spTgt spid="2">
                                            <p:graphicEl>
                                              <a:dgm id="{F21FDD36-45DF-493A-810B-47DCEDA4A769}"/>
                                            </p:graphicEl>
                                          </p:spTgt>
                                        </p:tgtEl>
                                        <p:attrNameLst>
                                          <p:attrName>ppt_x</p:attrName>
                                        </p:attrNameLst>
                                      </p:cBhvr>
                                      <p:tavLst>
                                        <p:tav tm="0">
                                          <p:val>
                                            <p:fltVal val="0.5"/>
                                          </p:val>
                                        </p:tav>
                                        <p:tav tm="100000">
                                          <p:val>
                                            <p:strVal val="#ppt_x"/>
                                          </p:val>
                                        </p:tav>
                                      </p:tavLst>
                                    </p:anim>
                                    <p:anim calcmode="lin" valueType="num">
                                      <p:cBhvr>
                                        <p:cTn id="23" dur="500" fill="hold"/>
                                        <p:tgtEl>
                                          <p:spTgt spid="2">
                                            <p:graphicEl>
                                              <a:dgm id="{F21FDD36-45DF-493A-810B-47DCEDA4A769}"/>
                                            </p:graphicEl>
                                          </p:spTgt>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2500"/>
                                  </p:stCondLst>
                                  <p:childTnLst>
                                    <p:set>
                                      <p:cBhvr>
                                        <p:cTn id="25" dur="1" fill="hold">
                                          <p:stCondLst>
                                            <p:cond delay="0"/>
                                          </p:stCondLst>
                                        </p:cTn>
                                        <p:tgtEl>
                                          <p:spTgt spid="2">
                                            <p:graphicEl>
                                              <a:dgm id="{B2E1BD4C-DDBA-42BD-9E31-70C07E8BBC6A}"/>
                                            </p:graphicEl>
                                          </p:spTgt>
                                        </p:tgtEl>
                                        <p:attrNameLst>
                                          <p:attrName>style.visibility</p:attrName>
                                        </p:attrNameLst>
                                      </p:cBhvr>
                                      <p:to>
                                        <p:strVal val="visible"/>
                                      </p:to>
                                    </p:set>
                                    <p:anim calcmode="lin" valueType="num">
                                      <p:cBhvr>
                                        <p:cTn id="26" dur="500" fill="hold"/>
                                        <p:tgtEl>
                                          <p:spTgt spid="2">
                                            <p:graphicEl>
                                              <a:dgm id="{B2E1BD4C-DDBA-42BD-9E31-70C07E8BBC6A}"/>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B2E1BD4C-DDBA-42BD-9E31-70C07E8BBC6A}"/>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B2E1BD4C-DDBA-42BD-9E31-70C07E8BBC6A}"/>
                                            </p:graphicEl>
                                          </p:spTgt>
                                        </p:tgtEl>
                                      </p:cBhvr>
                                    </p:animEffect>
                                    <p:anim calcmode="lin" valueType="num">
                                      <p:cBhvr>
                                        <p:cTn id="29" dur="500" fill="hold"/>
                                        <p:tgtEl>
                                          <p:spTgt spid="2">
                                            <p:graphicEl>
                                              <a:dgm id="{B2E1BD4C-DDBA-42BD-9E31-70C07E8BBC6A}"/>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B2E1BD4C-DDBA-42BD-9E31-70C07E8BBC6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3000"/>
                                  </p:stCondLst>
                                  <p:childTnLst>
                                    <p:set>
                                      <p:cBhvr>
                                        <p:cTn id="32" dur="1" fill="hold">
                                          <p:stCondLst>
                                            <p:cond delay="0"/>
                                          </p:stCondLst>
                                        </p:cTn>
                                        <p:tgtEl>
                                          <p:spTgt spid="2">
                                            <p:graphicEl>
                                              <a:dgm id="{BCA559E3-2B1D-4570-A36F-FB8D78A15A16}"/>
                                            </p:graphicEl>
                                          </p:spTgt>
                                        </p:tgtEl>
                                        <p:attrNameLst>
                                          <p:attrName>style.visibility</p:attrName>
                                        </p:attrNameLst>
                                      </p:cBhvr>
                                      <p:to>
                                        <p:strVal val="visible"/>
                                      </p:to>
                                    </p:set>
                                    <p:anim calcmode="lin" valueType="num">
                                      <p:cBhvr>
                                        <p:cTn id="33" dur="500" fill="hold"/>
                                        <p:tgtEl>
                                          <p:spTgt spid="2">
                                            <p:graphicEl>
                                              <a:dgm id="{BCA559E3-2B1D-4570-A36F-FB8D78A15A16}"/>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BCA559E3-2B1D-4570-A36F-FB8D78A15A16}"/>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BCA559E3-2B1D-4570-A36F-FB8D78A15A16}"/>
                                            </p:graphicEl>
                                          </p:spTgt>
                                        </p:tgtEl>
                                      </p:cBhvr>
                                    </p:animEffect>
                                    <p:anim calcmode="lin" valueType="num">
                                      <p:cBhvr>
                                        <p:cTn id="36" dur="500" fill="hold"/>
                                        <p:tgtEl>
                                          <p:spTgt spid="2">
                                            <p:graphicEl>
                                              <a:dgm id="{BCA559E3-2B1D-4570-A36F-FB8D78A15A16}"/>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BCA559E3-2B1D-4570-A36F-FB8D78A15A16}"/>
                                            </p:graphicEl>
                                          </p:spTgt>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3500"/>
                                  </p:stCondLst>
                                  <p:childTnLst>
                                    <p:set>
                                      <p:cBhvr>
                                        <p:cTn id="39" dur="1" fill="hold">
                                          <p:stCondLst>
                                            <p:cond delay="0"/>
                                          </p:stCondLst>
                                        </p:cTn>
                                        <p:tgtEl>
                                          <p:spTgt spid="2">
                                            <p:graphicEl>
                                              <a:dgm id="{9107F057-A964-4BE1-9359-826DE03122E6}"/>
                                            </p:graphicEl>
                                          </p:spTgt>
                                        </p:tgtEl>
                                        <p:attrNameLst>
                                          <p:attrName>style.visibility</p:attrName>
                                        </p:attrNameLst>
                                      </p:cBhvr>
                                      <p:to>
                                        <p:strVal val="visible"/>
                                      </p:to>
                                    </p:set>
                                    <p:anim calcmode="lin" valueType="num">
                                      <p:cBhvr>
                                        <p:cTn id="40" dur="500" fill="hold"/>
                                        <p:tgtEl>
                                          <p:spTgt spid="2">
                                            <p:graphicEl>
                                              <a:dgm id="{9107F057-A964-4BE1-9359-826DE03122E6}"/>
                                            </p:graphicEl>
                                          </p:spTgt>
                                        </p:tgtEl>
                                        <p:attrNameLst>
                                          <p:attrName>ppt_w</p:attrName>
                                        </p:attrNameLst>
                                      </p:cBhvr>
                                      <p:tavLst>
                                        <p:tav tm="0">
                                          <p:val>
                                            <p:fltVal val="0"/>
                                          </p:val>
                                        </p:tav>
                                        <p:tav tm="100000">
                                          <p:val>
                                            <p:strVal val="#ppt_w"/>
                                          </p:val>
                                        </p:tav>
                                      </p:tavLst>
                                    </p:anim>
                                    <p:anim calcmode="lin" valueType="num">
                                      <p:cBhvr>
                                        <p:cTn id="41" dur="500" fill="hold"/>
                                        <p:tgtEl>
                                          <p:spTgt spid="2">
                                            <p:graphicEl>
                                              <a:dgm id="{9107F057-A964-4BE1-9359-826DE03122E6}"/>
                                            </p:graphicEl>
                                          </p:spTgt>
                                        </p:tgtEl>
                                        <p:attrNameLst>
                                          <p:attrName>ppt_h</p:attrName>
                                        </p:attrNameLst>
                                      </p:cBhvr>
                                      <p:tavLst>
                                        <p:tav tm="0">
                                          <p:val>
                                            <p:fltVal val="0"/>
                                          </p:val>
                                        </p:tav>
                                        <p:tav tm="100000">
                                          <p:val>
                                            <p:strVal val="#ppt_h"/>
                                          </p:val>
                                        </p:tav>
                                      </p:tavLst>
                                    </p:anim>
                                    <p:animEffect transition="in" filter="fade">
                                      <p:cBhvr>
                                        <p:cTn id="42" dur="500"/>
                                        <p:tgtEl>
                                          <p:spTgt spid="2">
                                            <p:graphicEl>
                                              <a:dgm id="{9107F057-A964-4BE1-9359-826DE03122E6}"/>
                                            </p:graphicEl>
                                          </p:spTgt>
                                        </p:tgtEl>
                                      </p:cBhvr>
                                    </p:animEffect>
                                    <p:anim calcmode="lin" valueType="num">
                                      <p:cBhvr>
                                        <p:cTn id="43" dur="500" fill="hold"/>
                                        <p:tgtEl>
                                          <p:spTgt spid="2">
                                            <p:graphicEl>
                                              <a:dgm id="{9107F057-A964-4BE1-9359-826DE03122E6}"/>
                                            </p:graphicEl>
                                          </p:spTgt>
                                        </p:tgtEl>
                                        <p:attrNameLst>
                                          <p:attrName>ppt_x</p:attrName>
                                        </p:attrNameLst>
                                      </p:cBhvr>
                                      <p:tavLst>
                                        <p:tav tm="0">
                                          <p:val>
                                            <p:fltVal val="0.5"/>
                                          </p:val>
                                        </p:tav>
                                        <p:tav tm="100000">
                                          <p:val>
                                            <p:strVal val="#ppt_x"/>
                                          </p:val>
                                        </p:tav>
                                      </p:tavLst>
                                    </p:anim>
                                    <p:anim calcmode="lin" valueType="num">
                                      <p:cBhvr>
                                        <p:cTn id="44" dur="500" fill="hold"/>
                                        <p:tgtEl>
                                          <p:spTgt spid="2">
                                            <p:graphicEl>
                                              <a:dgm id="{9107F057-A964-4BE1-9359-826DE03122E6}"/>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4000"/>
                                  </p:stCondLst>
                                  <p:childTnLst>
                                    <p:set>
                                      <p:cBhvr>
                                        <p:cTn id="46" dur="1" fill="hold">
                                          <p:stCondLst>
                                            <p:cond delay="0"/>
                                          </p:stCondLst>
                                        </p:cTn>
                                        <p:tgtEl>
                                          <p:spTgt spid="2">
                                            <p:graphicEl>
                                              <a:dgm id="{15B7FB76-65F6-4FDC-ACC3-DA5780B85D9F}"/>
                                            </p:graphicEl>
                                          </p:spTgt>
                                        </p:tgtEl>
                                        <p:attrNameLst>
                                          <p:attrName>style.visibility</p:attrName>
                                        </p:attrNameLst>
                                      </p:cBhvr>
                                      <p:to>
                                        <p:strVal val="visible"/>
                                      </p:to>
                                    </p:set>
                                    <p:anim calcmode="lin" valueType="num">
                                      <p:cBhvr>
                                        <p:cTn id="47" dur="500" fill="hold"/>
                                        <p:tgtEl>
                                          <p:spTgt spid="2">
                                            <p:graphicEl>
                                              <a:dgm id="{15B7FB76-65F6-4FDC-ACC3-DA5780B85D9F}"/>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15B7FB76-65F6-4FDC-ACC3-DA5780B85D9F}"/>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15B7FB76-65F6-4FDC-ACC3-DA5780B85D9F}"/>
                                            </p:graphicEl>
                                          </p:spTgt>
                                        </p:tgtEl>
                                      </p:cBhvr>
                                    </p:animEffect>
                                    <p:anim calcmode="lin" valueType="num">
                                      <p:cBhvr>
                                        <p:cTn id="50" dur="500" fill="hold"/>
                                        <p:tgtEl>
                                          <p:spTgt spid="2">
                                            <p:graphicEl>
                                              <a:dgm id="{15B7FB76-65F6-4FDC-ACC3-DA5780B85D9F}"/>
                                            </p:graphicEl>
                                          </p:spTgt>
                                        </p:tgtEl>
                                        <p:attrNameLst>
                                          <p:attrName>ppt_x</p:attrName>
                                        </p:attrNameLst>
                                      </p:cBhvr>
                                      <p:tavLst>
                                        <p:tav tm="0">
                                          <p:val>
                                            <p:fltVal val="0.5"/>
                                          </p:val>
                                        </p:tav>
                                        <p:tav tm="100000">
                                          <p:val>
                                            <p:strVal val="#ppt_x"/>
                                          </p:val>
                                        </p:tav>
                                      </p:tavLst>
                                    </p:anim>
                                    <p:anim calcmode="lin" valueType="num">
                                      <p:cBhvr>
                                        <p:cTn id="51" dur="500" fill="hold"/>
                                        <p:tgtEl>
                                          <p:spTgt spid="2">
                                            <p:graphicEl>
                                              <a:dgm id="{15B7FB76-65F6-4FDC-ACC3-DA5780B85D9F}"/>
                                            </p:graphicEl>
                                          </p:spTgt>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500"/>
                                  </p:stCondLst>
                                  <p:childTnLst>
                                    <p:set>
                                      <p:cBhvr>
                                        <p:cTn id="53" dur="1" fill="hold">
                                          <p:stCondLst>
                                            <p:cond delay="0"/>
                                          </p:stCondLst>
                                        </p:cTn>
                                        <p:tgtEl>
                                          <p:spTgt spid="2">
                                            <p:graphicEl>
                                              <a:dgm id="{B8039098-BDB6-4EBF-BB2B-6F1E8B1331CD}"/>
                                            </p:graphicEl>
                                          </p:spTgt>
                                        </p:tgtEl>
                                        <p:attrNameLst>
                                          <p:attrName>style.visibility</p:attrName>
                                        </p:attrNameLst>
                                      </p:cBhvr>
                                      <p:to>
                                        <p:strVal val="visible"/>
                                      </p:to>
                                    </p:set>
                                    <p:anim calcmode="lin" valueType="num">
                                      <p:cBhvr>
                                        <p:cTn id="54" dur="500" fill="hold"/>
                                        <p:tgtEl>
                                          <p:spTgt spid="2">
                                            <p:graphicEl>
                                              <a:dgm id="{B8039098-BDB6-4EBF-BB2B-6F1E8B1331CD}"/>
                                            </p:graphicEl>
                                          </p:spTgt>
                                        </p:tgtEl>
                                        <p:attrNameLst>
                                          <p:attrName>ppt_w</p:attrName>
                                        </p:attrNameLst>
                                      </p:cBhvr>
                                      <p:tavLst>
                                        <p:tav tm="0">
                                          <p:val>
                                            <p:fltVal val="0"/>
                                          </p:val>
                                        </p:tav>
                                        <p:tav tm="100000">
                                          <p:val>
                                            <p:strVal val="#ppt_w"/>
                                          </p:val>
                                        </p:tav>
                                      </p:tavLst>
                                    </p:anim>
                                    <p:anim calcmode="lin" valueType="num">
                                      <p:cBhvr>
                                        <p:cTn id="55" dur="500" fill="hold"/>
                                        <p:tgtEl>
                                          <p:spTgt spid="2">
                                            <p:graphicEl>
                                              <a:dgm id="{B8039098-BDB6-4EBF-BB2B-6F1E8B1331CD}"/>
                                            </p:graphicEl>
                                          </p:spTgt>
                                        </p:tgtEl>
                                        <p:attrNameLst>
                                          <p:attrName>ppt_h</p:attrName>
                                        </p:attrNameLst>
                                      </p:cBhvr>
                                      <p:tavLst>
                                        <p:tav tm="0">
                                          <p:val>
                                            <p:fltVal val="0"/>
                                          </p:val>
                                        </p:tav>
                                        <p:tav tm="100000">
                                          <p:val>
                                            <p:strVal val="#ppt_h"/>
                                          </p:val>
                                        </p:tav>
                                      </p:tavLst>
                                    </p:anim>
                                    <p:animEffect transition="in" filter="fade">
                                      <p:cBhvr>
                                        <p:cTn id="56" dur="500"/>
                                        <p:tgtEl>
                                          <p:spTgt spid="2">
                                            <p:graphicEl>
                                              <a:dgm id="{B8039098-BDB6-4EBF-BB2B-6F1E8B1331CD}"/>
                                            </p:graphicEl>
                                          </p:spTgt>
                                        </p:tgtEl>
                                      </p:cBhvr>
                                    </p:animEffect>
                                    <p:anim calcmode="lin" valueType="num">
                                      <p:cBhvr>
                                        <p:cTn id="57" dur="500" fill="hold"/>
                                        <p:tgtEl>
                                          <p:spTgt spid="2">
                                            <p:graphicEl>
                                              <a:dgm id="{B8039098-BDB6-4EBF-BB2B-6F1E8B1331CD}"/>
                                            </p:graphicEl>
                                          </p:spTgt>
                                        </p:tgtEl>
                                        <p:attrNameLst>
                                          <p:attrName>ppt_x</p:attrName>
                                        </p:attrNameLst>
                                      </p:cBhvr>
                                      <p:tavLst>
                                        <p:tav tm="0">
                                          <p:val>
                                            <p:fltVal val="0.5"/>
                                          </p:val>
                                        </p:tav>
                                        <p:tav tm="100000">
                                          <p:val>
                                            <p:strVal val="#ppt_x"/>
                                          </p:val>
                                        </p:tav>
                                      </p:tavLst>
                                    </p:anim>
                                    <p:anim calcmode="lin" valueType="num">
                                      <p:cBhvr>
                                        <p:cTn id="58" dur="500" fill="hold"/>
                                        <p:tgtEl>
                                          <p:spTgt spid="2">
                                            <p:graphicEl>
                                              <a:dgm id="{B8039098-BDB6-4EBF-BB2B-6F1E8B1331CD}"/>
                                            </p:graphicEl>
                                          </p:spTgt>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5000"/>
                                  </p:stCondLst>
                                  <p:childTnLst>
                                    <p:set>
                                      <p:cBhvr>
                                        <p:cTn id="60" dur="1" fill="hold">
                                          <p:stCondLst>
                                            <p:cond delay="0"/>
                                          </p:stCondLst>
                                        </p:cTn>
                                        <p:tgtEl>
                                          <p:spTgt spid="2">
                                            <p:graphicEl>
                                              <a:dgm id="{2F7A31D4-C0A1-4764-9745-D956173D6D30}"/>
                                            </p:graphicEl>
                                          </p:spTgt>
                                        </p:tgtEl>
                                        <p:attrNameLst>
                                          <p:attrName>style.visibility</p:attrName>
                                        </p:attrNameLst>
                                      </p:cBhvr>
                                      <p:to>
                                        <p:strVal val="visible"/>
                                      </p:to>
                                    </p:set>
                                    <p:anim calcmode="lin" valueType="num">
                                      <p:cBhvr>
                                        <p:cTn id="61" dur="500" fill="hold"/>
                                        <p:tgtEl>
                                          <p:spTgt spid="2">
                                            <p:graphicEl>
                                              <a:dgm id="{2F7A31D4-C0A1-4764-9745-D956173D6D30}"/>
                                            </p:graphicEl>
                                          </p:spTgt>
                                        </p:tgtEl>
                                        <p:attrNameLst>
                                          <p:attrName>ppt_w</p:attrName>
                                        </p:attrNameLst>
                                      </p:cBhvr>
                                      <p:tavLst>
                                        <p:tav tm="0">
                                          <p:val>
                                            <p:fltVal val="0"/>
                                          </p:val>
                                        </p:tav>
                                        <p:tav tm="100000">
                                          <p:val>
                                            <p:strVal val="#ppt_w"/>
                                          </p:val>
                                        </p:tav>
                                      </p:tavLst>
                                    </p:anim>
                                    <p:anim calcmode="lin" valueType="num">
                                      <p:cBhvr>
                                        <p:cTn id="62" dur="500" fill="hold"/>
                                        <p:tgtEl>
                                          <p:spTgt spid="2">
                                            <p:graphicEl>
                                              <a:dgm id="{2F7A31D4-C0A1-4764-9745-D956173D6D30}"/>
                                            </p:graphicEl>
                                          </p:spTgt>
                                        </p:tgtEl>
                                        <p:attrNameLst>
                                          <p:attrName>ppt_h</p:attrName>
                                        </p:attrNameLst>
                                      </p:cBhvr>
                                      <p:tavLst>
                                        <p:tav tm="0">
                                          <p:val>
                                            <p:fltVal val="0"/>
                                          </p:val>
                                        </p:tav>
                                        <p:tav tm="100000">
                                          <p:val>
                                            <p:strVal val="#ppt_h"/>
                                          </p:val>
                                        </p:tav>
                                      </p:tavLst>
                                    </p:anim>
                                    <p:animEffect transition="in" filter="fade">
                                      <p:cBhvr>
                                        <p:cTn id="63" dur="500"/>
                                        <p:tgtEl>
                                          <p:spTgt spid="2">
                                            <p:graphicEl>
                                              <a:dgm id="{2F7A31D4-C0A1-4764-9745-D956173D6D30}"/>
                                            </p:graphicEl>
                                          </p:spTgt>
                                        </p:tgtEl>
                                      </p:cBhvr>
                                    </p:animEffect>
                                    <p:anim calcmode="lin" valueType="num">
                                      <p:cBhvr>
                                        <p:cTn id="64" dur="500" fill="hold"/>
                                        <p:tgtEl>
                                          <p:spTgt spid="2">
                                            <p:graphicEl>
                                              <a:dgm id="{2F7A31D4-C0A1-4764-9745-D956173D6D30}"/>
                                            </p:graphicEl>
                                          </p:spTgt>
                                        </p:tgtEl>
                                        <p:attrNameLst>
                                          <p:attrName>ppt_x</p:attrName>
                                        </p:attrNameLst>
                                      </p:cBhvr>
                                      <p:tavLst>
                                        <p:tav tm="0">
                                          <p:val>
                                            <p:fltVal val="0.5"/>
                                          </p:val>
                                        </p:tav>
                                        <p:tav tm="100000">
                                          <p:val>
                                            <p:strVal val="#ppt_x"/>
                                          </p:val>
                                        </p:tav>
                                      </p:tavLst>
                                    </p:anim>
                                    <p:anim calcmode="lin" valueType="num">
                                      <p:cBhvr>
                                        <p:cTn id="65" dur="500" fill="hold"/>
                                        <p:tgtEl>
                                          <p:spTgt spid="2">
                                            <p:graphicEl>
                                              <a:dgm id="{2F7A31D4-C0A1-4764-9745-D956173D6D30}"/>
                                            </p:graphicEl>
                                          </p:spTgt>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5500"/>
                                  </p:stCondLst>
                                  <p:childTnLst>
                                    <p:set>
                                      <p:cBhvr>
                                        <p:cTn id="67" dur="1" fill="hold">
                                          <p:stCondLst>
                                            <p:cond delay="0"/>
                                          </p:stCondLst>
                                        </p:cTn>
                                        <p:tgtEl>
                                          <p:spTgt spid="2">
                                            <p:graphicEl>
                                              <a:dgm id="{B6997454-0B7E-4E93-A7FC-F21E1904A380}"/>
                                            </p:graphicEl>
                                          </p:spTgt>
                                        </p:tgtEl>
                                        <p:attrNameLst>
                                          <p:attrName>style.visibility</p:attrName>
                                        </p:attrNameLst>
                                      </p:cBhvr>
                                      <p:to>
                                        <p:strVal val="visible"/>
                                      </p:to>
                                    </p:set>
                                    <p:anim calcmode="lin" valueType="num">
                                      <p:cBhvr>
                                        <p:cTn id="68" dur="500" fill="hold"/>
                                        <p:tgtEl>
                                          <p:spTgt spid="2">
                                            <p:graphicEl>
                                              <a:dgm id="{B6997454-0B7E-4E93-A7FC-F21E1904A38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B6997454-0B7E-4E93-A7FC-F21E1904A38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B6997454-0B7E-4E93-A7FC-F21E1904A380}"/>
                                            </p:graphicEl>
                                          </p:spTgt>
                                        </p:tgtEl>
                                      </p:cBhvr>
                                    </p:animEffect>
                                    <p:anim calcmode="lin" valueType="num">
                                      <p:cBhvr>
                                        <p:cTn id="71" dur="500" fill="hold"/>
                                        <p:tgtEl>
                                          <p:spTgt spid="2">
                                            <p:graphicEl>
                                              <a:dgm id="{B6997454-0B7E-4E93-A7FC-F21E1904A380}"/>
                                            </p:graphicEl>
                                          </p:spTgt>
                                        </p:tgtEl>
                                        <p:attrNameLst>
                                          <p:attrName>ppt_x</p:attrName>
                                        </p:attrNameLst>
                                      </p:cBhvr>
                                      <p:tavLst>
                                        <p:tav tm="0">
                                          <p:val>
                                            <p:fltVal val="0.5"/>
                                          </p:val>
                                        </p:tav>
                                        <p:tav tm="100000">
                                          <p:val>
                                            <p:strVal val="#ppt_x"/>
                                          </p:val>
                                        </p:tav>
                                      </p:tavLst>
                                    </p:anim>
                                    <p:anim calcmode="lin" valueType="num">
                                      <p:cBhvr>
                                        <p:cTn id="72" dur="500" fill="hold"/>
                                        <p:tgtEl>
                                          <p:spTgt spid="2">
                                            <p:graphicEl>
                                              <a:dgm id="{B6997454-0B7E-4E93-A7FC-F21E1904A380}"/>
                                            </p:graphicEl>
                                          </p:spTgt>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6000"/>
                                  </p:stCondLst>
                                  <p:childTnLst>
                                    <p:set>
                                      <p:cBhvr>
                                        <p:cTn id="74" dur="1" fill="hold">
                                          <p:stCondLst>
                                            <p:cond delay="0"/>
                                          </p:stCondLst>
                                        </p:cTn>
                                        <p:tgtEl>
                                          <p:spTgt spid="2">
                                            <p:graphicEl>
                                              <a:dgm id="{FCFB1539-C017-48F3-9966-D7C56BFFA16C}"/>
                                            </p:graphicEl>
                                          </p:spTgt>
                                        </p:tgtEl>
                                        <p:attrNameLst>
                                          <p:attrName>style.visibility</p:attrName>
                                        </p:attrNameLst>
                                      </p:cBhvr>
                                      <p:to>
                                        <p:strVal val="visible"/>
                                      </p:to>
                                    </p:set>
                                    <p:anim calcmode="lin" valueType="num">
                                      <p:cBhvr>
                                        <p:cTn id="75" dur="500" fill="hold"/>
                                        <p:tgtEl>
                                          <p:spTgt spid="2">
                                            <p:graphicEl>
                                              <a:dgm id="{FCFB1539-C017-48F3-9966-D7C56BFFA16C}"/>
                                            </p:graphicEl>
                                          </p:spTgt>
                                        </p:tgtEl>
                                        <p:attrNameLst>
                                          <p:attrName>ppt_w</p:attrName>
                                        </p:attrNameLst>
                                      </p:cBhvr>
                                      <p:tavLst>
                                        <p:tav tm="0">
                                          <p:val>
                                            <p:fltVal val="0"/>
                                          </p:val>
                                        </p:tav>
                                        <p:tav tm="100000">
                                          <p:val>
                                            <p:strVal val="#ppt_w"/>
                                          </p:val>
                                        </p:tav>
                                      </p:tavLst>
                                    </p:anim>
                                    <p:anim calcmode="lin" valueType="num">
                                      <p:cBhvr>
                                        <p:cTn id="76" dur="500" fill="hold"/>
                                        <p:tgtEl>
                                          <p:spTgt spid="2">
                                            <p:graphicEl>
                                              <a:dgm id="{FCFB1539-C017-48F3-9966-D7C56BFFA16C}"/>
                                            </p:graphicEl>
                                          </p:spTgt>
                                        </p:tgtEl>
                                        <p:attrNameLst>
                                          <p:attrName>ppt_h</p:attrName>
                                        </p:attrNameLst>
                                      </p:cBhvr>
                                      <p:tavLst>
                                        <p:tav tm="0">
                                          <p:val>
                                            <p:fltVal val="0"/>
                                          </p:val>
                                        </p:tav>
                                        <p:tav tm="100000">
                                          <p:val>
                                            <p:strVal val="#ppt_h"/>
                                          </p:val>
                                        </p:tav>
                                      </p:tavLst>
                                    </p:anim>
                                    <p:animEffect transition="in" filter="fade">
                                      <p:cBhvr>
                                        <p:cTn id="77" dur="500"/>
                                        <p:tgtEl>
                                          <p:spTgt spid="2">
                                            <p:graphicEl>
                                              <a:dgm id="{FCFB1539-C017-48F3-9966-D7C56BFFA16C}"/>
                                            </p:graphicEl>
                                          </p:spTgt>
                                        </p:tgtEl>
                                      </p:cBhvr>
                                    </p:animEffect>
                                    <p:anim calcmode="lin" valueType="num">
                                      <p:cBhvr>
                                        <p:cTn id="78" dur="500" fill="hold"/>
                                        <p:tgtEl>
                                          <p:spTgt spid="2">
                                            <p:graphicEl>
                                              <a:dgm id="{FCFB1539-C017-48F3-9966-D7C56BFFA16C}"/>
                                            </p:graphicEl>
                                          </p:spTgt>
                                        </p:tgtEl>
                                        <p:attrNameLst>
                                          <p:attrName>ppt_x</p:attrName>
                                        </p:attrNameLst>
                                      </p:cBhvr>
                                      <p:tavLst>
                                        <p:tav tm="0">
                                          <p:val>
                                            <p:fltVal val="0.5"/>
                                          </p:val>
                                        </p:tav>
                                        <p:tav tm="100000">
                                          <p:val>
                                            <p:strVal val="#ppt_x"/>
                                          </p:val>
                                        </p:tav>
                                      </p:tavLst>
                                    </p:anim>
                                    <p:anim calcmode="lin" valueType="num">
                                      <p:cBhvr>
                                        <p:cTn id="79" dur="500" fill="hold"/>
                                        <p:tgtEl>
                                          <p:spTgt spid="2">
                                            <p:graphicEl>
                                              <a:dgm id="{FCFB1539-C017-48F3-9966-D7C56BFFA16C}"/>
                                            </p:graphicEl>
                                          </p:spTgt>
                                        </p:tgtEl>
                                        <p:attrNameLst>
                                          <p:attrName>ppt_y</p:attrName>
                                        </p:attrNameLst>
                                      </p:cBhvr>
                                      <p:tavLst>
                                        <p:tav tm="0">
                                          <p:val>
                                            <p:fltVal val="0.5"/>
                                          </p:val>
                                        </p:tav>
                                        <p:tav tm="100000">
                                          <p:val>
                                            <p:strVal val="#ppt_y"/>
                                          </p:val>
                                        </p:tav>
                                      </p:tavLst>
                                    </p:anim>
                                  </p:childTnLst>
                                </p:cTn>
                              </p:par>
                              <p:par>
                                <p:cTn id="80" presetID="53" presetClass="entr" presetSubtype="528" fill="hold" grpId="0" nodeType="withEffect">
                                  <p:stCondLst>
                                    <p:cond delay="6500"/>
                                  </p:stCondLst>
                                  <p:childTnLst>
                                    <p:set>
                                      <p:cBhvr>
                                        <p:cTn id="81" dur="1" fill="hold">
                                          <p:stCondLst>
                                            <p:cond delay="0"/>
                                          </p:stCondLst>
                                        </p:cTn>
                                        <p:tgtEl>
                                          <p:spTgt spid="2">
                                            <p:graphicEl>
                                              <a:dgm id="{58054F95-5383-4B8C-99DA-AD7E9F4F8F3F}"/>
                                            </p:graphicEl>
                                          </p:spTgt>
                                        </p:tgtEl>
                                        <p:attrNameLst>
                                          <p:attrName>style.visibility</p:attrName>
                                        </p:attrNameLst>
                                      </p:cBhvr>
                                      <p:to>
                                        <p:strVal val="visible"/>
                                      </p:to>
                                    </p:set>
                                    <p:anim calcmode="lin" valueType="num">
                                      <p:cBhvr>
                                        <p:cTn id="82" dur="500" fill="hold"/>
                                        <p:tgtEl>
                                          <p:spTgt spid="2">
                                            <p:graphicEl>
                                              <a:dgm id="{58054F95-5383-4B8C-99DA-AD7E9F4F8F3F}"/>
                                            </p:graphicEl>
                                          </p:spTgt>
                                        </p:tgtEl>
                                        <p:attrNameLst>
                                          <p:attrName>ppt_w</p:attrName>
                                        </p:attrNameLst>
                                      </p:cBhvr>
                                      <p:tavLst>
                                        <p:tav tm="0">
                                          <p:val>
                                            <p:fltVal val="0"/>
                                          </p:val>
                                        </p:tav>
                                        <p:tav tm="100000">
                                          <p:val>
                                            <p:strVal val="#ppt_w"/>
                                          </p:val>
                                        </p:tav>
                                      </p:tavLst>
                                    </p:anim>
                                    <p:anim calcmode="lin" valueType="num">
                                      <p:cBhvr>
                                        <p:cTn id="83" dur="500" fill="hold"/>
                                        <p:tgtEl>
                                          <p:spTgt spid="2">
                                            <p:graphicEl>
                                              <a:dgm id="{58054F95-5383-4B8C-99DA-AD7E9F4F8F3F}"/>
                                            </p:graphicEl>
                                          </p:spTgt>
                                        </p:tgtEl>
                                        <p:attrNameLst>
                                          <p:attrName>ppt_h</p:attrName>
                                        </p:attrNameLst>
                                      </p:cBhvr>
                                      <p:tavLst>
                                        <p:tav tm="0">
                                          <p:val>
                                            <p:fltVal val="0"/>
                                          </p:val>
                                        </p:tav>
                                        <p:tav tm="100000">
                                          <p:val>
                                            <p:strVal val="#ppt_h"/>
                                          </p:val>
                                        </p:tav>
                                      </p:tavLst>
                                    </p:anim>
                                    <p:animEffect transition="in" filter="fade">
                                      <p:cBhvr>
                                        <p:cTn id="84" dur="500"/>
                                        <p:tgtEl>
                                          <p:spTgt spid="2">
                                            <p:graphicEl>
                                              <a:dgm id="{58054F95-5383-4B8C-99DA-AD7E9F4F8F3F}"/>
                                            </p:graphicEl>
                                          </p:spTgt>
                                        </p:tgtEl>
                                      </p:cBhvr>
                                    </p:animEffect>
                                    <p:anim calcmode="lin" valueType="num">
                                      <p:cBhvr>
                                        <p:cTn id="85" dur="500" fill="hold"/>
                                        <p:tgtEl>
                                          <p:spTgt spid="2">
                                            <p:graphicEl>
                                              <a:dgm id="{58054F95-5383-4B8C-99DA-AD7E9F4F8F3F}"/>
                                            </p:graphicEl>
                                          </p:spTgt>
                                        </p:tgtEl>
                                        <p:attrNameLst>
                                          <p:attrName>ppt_x</p:attrName>
                                        </p:attrNameLst>
                                      </p:cBhvr>
                                      <p:tavLst>
                                        <p:tav tm="0">
                                          <p:val>
                                            <p:fltVal val="0.5"/>
                                          </p:val>
                                        </p:tav>
                                        <p:tav tm="100000">
                                          <p:val>
                                            <p:strVal val="#ppt_x"/>
                                          </p:val>
                                        </p:tav>
                                      </p:tavLst>
                                    </p:anim>
                                    <p:anim calcmode="lin" valueType="num">
                                      <p:cBhvr>
                                        <p:cTn id="86" dur="500" fill="hold"/>
                                        <p:tgtEl>
                                          <p:spTgt spid="2">
                                            <p:graphicEl>
                                              <a:dgm id="{58054F95-5383-4B8C-99DA-AD7E9F4F8F3F}"/>
                                            </p:graphicEl>
                                          </p:spTgt>
                                        </p:tgtEl>
                                        <p:attrNameLst>
                                          <p:attrName>ppt_y</p:attrName>
                                        </p:attrNameLst>
                                      </p:cBhvr>
                                      <p:tavLst>
                                        <p:tav tm="0">
                                          <p:val>
                                            <p:fltVal val="0.5"/>
                                          </p:val>
                                        </p:tav>
                                        <p:tav tm="100000">
                                          <p:val>
                                            <p:strVal val="#ppt_y"/>
                                          </p:val>
                                        </p:tav>
                                      </p:tavLst>
                                    </p:anim>
                                  </p:childTnLst>
                                </p:cTn>
                              </p:par>
                              <p:par>
                                <p:cTn id="87" presetID="53" presetClass="entr" presetSubtype="528" fill="hold" grpId="0" nodeType="withEffect">
                                  <p:stCondLst>
                                    <p:cond delay="7000"/>
                                  </p:stCondLst>
                                  <p:childTnLst>
                                    <p:set>
                                      <p:cBhvr>
                                        <p:cTn id="88" dur="1" fill="hold">
                                          <p:stCondLst>
                                            <p:cond delay="0"/>
                                          </p:stCondLst>
                                        </p:cTn>
                                        <p:tgtEl>
                                          <p:spTgt spid="2">
                                            <p:graphicEl>
                                              <a:dgm id="{13E2F7CD-03B9-4517-BAEF-75D53C74B038}"/>
                                            </p:graphicEl>
                                          </p:spTgt>
                                        </p:tgtEl>
                                        <p:attrNameLst>
                                          <p:attrName>style.visibility</p:attrName>
                                        </p:attrNameLst>
                                      </p:cBhvr>
                                      <p:to>
                                        <p:strVal val="visible"/>
                                      </p:to>
                                    </p:set>
                                    <p:anim calcmode="lin" valueType="num">
                                      <p:cBhvr>
                                        <p:cTn id="89" dur="500" fill="hold"/>
                                        <p:tgtEl>
                                          <p:spTgt spid="2">
                                            <p:graphicEl>
                                              <a:dgm id="{13E2F7CD-03B9-4517-BAEF-75D53C74B038}"/>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13E2F7CD-03B9-4517-BAEF-75D53C74B038}"/>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13E2F7CD-03B9-4517-BAEF-75D53C74B038}"/>
                                            </p:graphicEl>
                                          </p:spTgt>
                                        </p:tgtEl>
                                      </p:cBhvr>
                                    </p:animEffect>
                                    <p:anim calcmode="lin" valueType="num">
                                      <p:cBhvr>
                                        <p:cTn id="92" dur="500" fill="hold"/>
                                        <p:tgtEl>
                                          <p:spTgt spid="2">
                                            <p:graphicEl>
                                              <a:dgm id="{13E2F7CD-03B9-4517-BAEF-75D53C74B038}"/>
                                            </p:graphicEl>
                                          </p:spTgt>
                                        </p:tgtEl>
                                        <p:attrNameLst>
                                          <p:attrName>ppt_x</p:attrName>
                                        </p:attrNameLst>
                                      </p:cBhvr>
                                      <p:tavLst>
                                        <p:tav tm="0">
                                          <p:val>
                                            <p:fltVal val="0.5"/>
                                          </p:val>
                                        </p:tav>
                                        <p:tav tm="100000">
                                          <p:val>
                                            <p:strVal val="#ppt_x"/>
                                          </p:val>
                                        </p:tav>
                                      </p:tavLst>
                                    </p:anim>
                                    <p:anim calcmode="lin" valueType="num">
                                      <p:cBhvr>
                                        <p:cTn id="93" dur="500" fill="hold"/>
                                        <p:tgtEl>
                                          <p:spTgt spid="2">
                                            <p:graphicEl>
                                              <a:dgm id="{13E2F7CD-03B9-4517-BAEF-75D53C74B038}"/>
                                            </p:graphicEl>
                                          </p:spTgt>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7500"/>
                                  </p:stCondLst>
                                  <p:childTnLst>
                                    <p:set>
                                      <p:cBhvr>
                                        <p:cTn id="95" dur="1" fill="hold">
                                          <p:stCondLst>
                                            <p:cond delay="0"/>
                                          </p:stCondLst>
                                        </p:cTn>
                                        <p:tgtEl>
                                          <p:spTgt spid="2">
                                            <p:graphicEl>
                                              <a:dgm id="{CB95C2D2-125F-4A39-9A53-27423459BA63}"/>
                                            </p:graphicEl>
                                          </p:spTgt>
                                        </p:tgtEl>
                                        <p:attrNameLst>
                                          <p:attrName>style.visibility</p:attrName>
                                        </p:attrNameLst>
                                      </p:cBhvr>
                                      <p:to>
                                        <p:strVal val="visible"/>
                                      </p:to>
                                    </p:set>
                                    <p:anim calcmode="lin" valueType="num">
                                      <p:cBhvr>
                                        <p:cTn id="96" dur="500" fill="hold"/>
                                        <p:tgtEl>
                                          <p:spTgt spid="2">
                                            <p:graphicEl>
                                              <a:dgm id="{CB95C2D2-125F-4A39-9A53-27423459BA63}"/>
                                            </p:graphicEl>
                                          </p:spTgt>
                                        </p:tgtEl>
                                        <p:attrNameLst>
                                          <p:attrName>ppt_w</p:attrName>
                                        </p:attrNameLst>
                                      </p:cBhvr>
                                      <p:tavLst>
                                        <p:tav tm="0">
                                          <p:val>
                                            <p:fltVal val="0"/>
                                          </p:val>
                                        </p:tav>
                                        <p:tav tm="100000">
                                          <p:val>
                                            <p:strVal val="#ppt_w"/>
                                          </p:val>
                                        </p:tav>
                                      </p:tavLst>
                                    </p:anim>
                                    <p:anim calcmode="lin" valueType="num">
                                      <p:cBhvr>
                                        <p:cTn id="97" dur="500" fill="hold"/>
                                        <p:tgtEl>
                                          <p:spTgt spid="2">
                                            <p:graphicEl>
                                              <a:dgm id="{CB95C2D2-125F-4A39-9A53-27423459BA63}"/>
                                            </p:graphicEl>
                                          </p:spTgt>
                                        </p:tgtEl>
                                        <p:attrNameLst>
                                          <p:attrName>ppt_h</p:attrName>
                                        </p:attrNameLst>
                                      </p:cBhvr>
                                      <p:tavLst>
                                        <p:tav tm="0">
                                          <p:val>
                                            <p:fltVal val="0"/>
                                          </p:val>
                                        </p:tav>
                                        <p:tav tm="100000">
                                          <p:val>
                                            <p:strVal val="#ppt_h"/>
                                          </p:val>
                                        </p:tav>
                                      </p:tavLst>
                                    </p:anim>
                                    <p:animEffect transition="in" filter="fade">
                                      <p:cBhvr>
                                        <p:cTn id="98" dur="500"/>
                                        <p:tgtEl>
                                          <p:spTgt spid="2">
                                            <p:graphicEl>
                                              <a:dgm id="{CB95C2D2-125F-4A39-9A53-27423459BA63}"/>
                                            </p:graphicEl>
                                          </p:spTgt>
                                        </p:tgtEl>
                                      </p:cBhvr>
                                    </p:animEffect>
                                    <p:anim calcmode="lin" valueType="num">
                                      <p:cBhvr>
                                        <p:cTn id="99" dur="500" fill="hold"/>
                                        <p:tgtEl>
                                          <p:spTgt spid="2">
                                            <p:graphicEl>
                                              <a:dgm id="{CB95C2D2-125F-4A39-9A53-27423459BA63}"/>
                                            </p:graphicEl>
                                          </p:spTgt>
                                        </p:tgtEl>
                                        <p:attrNameLst>
                                          <p:attrName>ppt_x</p:attrName>
                                        </p:attrNameLst>
                                      </p:cBhvr>
                                      <p:tavLst>
                                        <p:tav tm="0">
                                          <p:val>
                                            <p:fltVal val="0.5"/>
                                          </p:val>
                                        </p:tav>
                                        <p:tav tm="100000">
                                          <p:val>
                                            <p:strVal val="#ppt_x"/>
                                          </p:val>
                                        </p:tav>
                                      </p:tavLst>
                                    </p:anim>
                                    <p:anim calcmode="lin" valueType="num">
                                      <p:cBhvr>
                                        <p:cTn id="100" dur="500" fill="hold"/>
                                        <p:tgtEl>
                                          <p:spTgt spid="2">
                                            <p:graphicEl>
                                              <a:dgm id="{CB95C2D2-125F-4A39-9A53-27423459BA63}"/>
                                            </p:graphicEl>
                                          </p:spTgt>
                                        </p:tgtEl>
                                        <p:attrNameLst>
                                          <p:attrName>ppt_y</p:attrName>
                                        </p:attrNameLst>
                                      </p:cBhvr>
                                      <p:tavLst>
                                        <p:tav tm="0">
                                          <p:val>
                                            <p:fltVal val="0.5"/>
                                          </p:val>
                                        </p:tav>
                                        <p:tav tm="100000">
                                          <p:val>
                                            <p:strVal val="#ppt_y"/>
                                          </p:val>
                                        </p:tav>
                                      </p:tavLst>
                                    </p:anim>
                                  </p:childTnLst>
                                </p:cTn>
                              </p:par>
                              <p:par>
                                <p:cTn id="101" presetID="53" presetClass="entr" presetSubtype="16" fill="hold" nodeType="withEffect">
                                  <p:stCondLst>
                                    <p:cond delay="8000"/>
                                  </p:stCondLst>
                                  <p:childTnLst>
                                    <p:set>
                                      <p:cBhvr>
                                        <p:cTn id="102" dur="1" fill="hold">
                                          <p:stCondLst>
                                            <p:cond delay="0"/>
                                          </p:stCondLst>
                                        </p:cTn>
                                        <p:tgtEl>
                                          <p:spTgt spid="9"/>
                                        </p:tgtEl>
                                        <p:attrNameLst>
                                          <p:attrName>style.visibility</p:attrName>
                                        </p:attrNameLst>
                                      </p:cBhvr>
                                      <p:to>
                                        <p:strVal val="visible"/>
                                      </p:to>
                                    </p:set>
                                    <p:anim calcmode="lin" valueType="num">
                                      <p:cBhvr>
                                        <p:cTn id="103" dur="500" fill="hold"/>
                                        <p:tgtEl>
                                          <p:spTgt spid="9"/>
                                        </p:tgtEl>
                                        <p:attrNameLst>
                                          <p:attrName>ppt_w</p:attrName>
                                        </p:attrNameLst>
                                      </p:cBhvr>
                                      <p:tavLst>
                                        <p:tav tm="0">
                                          <p:val>
                                            <p:fltVal val="0"/>
                                          </p:val>
                                        </p:tav>
                                        <p:tav tm="100000">
                                          <p:val>
                                            <p:strVal val="#ppt_w"/>
                                          </p:val>
                                        </p:tav>
                                      </p:tavLst>
                                    </p:anim>
                                    <p:anim calcmode="lin" valueType="num">
                                      <p:cBhvr>
                                        <p:cTn id="104" dur="500" fill="hold"/>
                                        <p:tgtEl>
                                          <p:spTgt spid="9"/>
                                        </p:tgtEl>
                                        <p:attrNameLst>
                                          <p:attrName>ppt_h</p:attrName>
                                        </p:attrNameLst>
                                      </p:cBhvr>
                                      <p:tavLst>
                                        <p:tav tm="0">
                                          <p:val>
                                            <p:fltVal val="0"/>
                                          </p:val>
                                        </p:tav>
                                        <p:tav tm="100000">
                                          <p:val>
                                            <p:strVal val="#ppt_h"/>
                                          </p:val>
                                        </p:tav>
                                      </p:tavLst>
                                    </p:anim>
                                    <p:animEffect transition="in" filter="fade">
                                      <p:cBhvr>
                                        <p:cTn id="105" dur="500"/>
                                        <p:tgtEl>
                                          <p:spTgt spid="9"/>
                                        </p:tgtEl>
                                      </p:cBhvr>
                                    </p:animEffect>
                                  </p:childTnLst>
                                </p:cTn>
                              </p:par>
                              <p:par>
                                <p:cTn id="106" presetID="53" presetClass="entr" presetSubtype="16" fill="hold" nodeType="withEffect">
                                  <p:stCondLst>
                                    <p:cond delay="8000"/>
                                  </p:stCondLst>
                                  <p:childTnLst>
                                    <p:set>
                                      <p:cBhvr>
                                        <p:cTn id="107" dur="1" fill="hold">
                                          <p:stCondLst>
                                            <p:cond delay="0"/>
                                          </p:stCondLst>
                                        </p:cTn>
                                        <p:tgtEl>
                                          <p:spTgt spid="26"/>
                                        </p:tgtEl>
                                        <p:attrNameLst>
                                          <p:attrName>style.visibility</p:attrName>
                                        </p:attrNameLst>
                                      </p:cBhvr>
                                      <p:to>
                                        <p:strVal val="visible"/>
                                      </p:to>
                                    </p:set>
                                    <p:anim calcmode="lin" valueType="num">
                                      <p:cBhvr>
                                        <p:cTn id="108" dur="500" fill="hold"/>
                                        <p:tgtEl>
                                          <p:spTgt spid="26"/>
                                        </p:tgtEl>
                                        <p:attrNameLst>
                                          <p:attrName>ppt_w</p:attrName>
                                        </p:attrNameLst>
                                      </p:cBhvr>
                                      <p:tavLst>
                                        <p:tav tm="0">
                                          <p:val>
                                            <p:fltVal val="0"/>
                                          </p:val>
                                        </p:tav>
                                        <p:tav tm="100000">
                                          <p:val>
                                            <p:strVal val="#ppt_w"/>
                                          </p:val>
                                        </p:tav>
                                      </p:tavLst>
                                    </p:anim>
                                    <p:anim calcmode="lin" valueType="num">
                                      <p:cBhvr>
                                        <p:cTn id="109" dur="500" fill="hold"/>
                                        <p:tgtEl>
                                          <p:spTgt spid="26"/>
                                        </p:tgtEl>
                                        <p:attrNameLst>
                                          <p:attrName>ppt_h</p:attrName>
                                        </p:attrNameLst>
                                      </p:cBhvr>
                                      <p:tavLst>
                                        <p:tav tm="0">
                                          <p:val>
                                            <p:fltVal val="0"/>
                                          </p:val>
                                        </p:tav>
                                        <p:tav tm="100000">
                                          <p:val>
                                            <p:strVal val="#ppt_h"/>
                                          </p:val>
                                        </p:tav>
                                      </p:tavLst>
                                    </p:anim>
                                    <p:animEffect transition="in" filter="fade">
                                      <p:cBhvr>
                                        <p:cTn id="110" dur="500"/>
                                        <p:tgtEl>
                                          <p:spTgt spid="26"/>
                                        </p:tgtEl>
                                      </p:cBhvr>
                                    </p:animEffect>
                                  </p:childTnLst>
                                </p:cTn>
                              </p:par>
                              <p:par>
                                <p:cTn id="111" presetID="53" presetClass="entr" presetSubtype="16" fill="hold" nodeType="withEffect">
                                  <p:stCondLst>
                                    <p:cond delay="8000"/>
                                  </p:stCondLst>
                                  <p:childTnLst>
                                    <p:set>
                                      <p:cBhvr>
                                        <p:cTn id="112" dur="1" fill="hold">
                                          <p:stCondLst>
                                            <p:cond delay="0"/>
                                          </p:stCondLst>
                                        </p:cTn>
                                        <p:tgtEl>
                                          <p:spTgt spid="15"/>
                                        </p:tgtEl>
                                        <p:attrNameLst>
                                          <p:attrName>style.visibility</p:attrName>
                                        </p:attrNameLst>
                                      </p:cBhvr>
                                      <p:to>
                                        <p:strVal val="visible"/>
                                      </p:to>
                                    </p:set>
                                    <p:anim calcmode="lin" valueType="num">
                                      <p:cBhvr>
                                        <p:cTn id="113" dur="500" fill="hold"/>
                                        <p:tgtEl>
                                          <p:spTgt spid="15"/>
                                        </p:tgtEl>
                                        <p:attrNameLst>
                                          <p:attrName>ppt_w</p:attrName>
                                        </p:attrNameLst>
                                      </p:cBhvr>
                                      <p:tavLst>
                                        <p:tav tm="0">
                                          <p:val>
                                            <p:fltVal val="0"/>
                                          </p:val>
                                        </p:tav>
                                        <p:tav tm="100000">
                                          <p:val>
                                            <p:strVal val="#ppt_w"/>
                                          </p:val>
                                        </p:tav>
                                      </p:tavLst>
                                    </p:anim>
                                    <p:anim calcmode="lin" valueType="num">
                                      <p:cBhvr>
                                        <p:cTn id="114" dur="500" fill="hold"/>
                                        <p:tgtEl>
                                          <p:spTgt spid="15"/>
                                        </p:tgtEl>
                                        <p:attrNameLst>
                                          <p:attrName>ppt_h</p:attrName>
                                        </p:attrNameLst>
                                      </p:cBhvr>
                                      <p:tavLst>
                                        <p:tav tm="0">
                                          <p:val>
                                            <p:fltVal val="0"/>
                                          </p:val>
                                        </p:tav>
                                        <p:tav tm="100000">
                                          <p:val>
                                            <p:strVal val="#ppt_h"/>
                                          </p:val>
                                        </p:tav>
                                      </p:tavLst>
                                    </p:anim>
                                    <p:animEffect transition="in" filter="fade">
                                      <p:cBhvr>
                                        <p:cTn id="115" dur="500"/>
                                        <p:tgtEl>
                                          <p:spTgt spid="15"/>
                                        </p:tgtEl>
                                      </p:cBhvr>
                                    </p:animEffect>
                                  </p:childTnLst>
                                </p:cTn>
                              </p:par>
                              <p:par>
                                <p:cTn id="116" presetID="53" presetClass="entr" presetSubtype="16" fill="hold" nodeType="withEffect">
                                  <p:stCondLst>
                                    <p:cond delay="8000"/>
                                  </p:stCondLst>
                                  <p:childTnLst>
                                    <p:set>
                                      <p:cBhvr>
                                        <p:cTn id="117" dur="1" fill="hold">
                                          <p:stCondLst>
                                            <p:cond delay="0"/>
                                          </p:stCondLst>
                                        </p:cTn>
                                        <p:tgtEl>
                                          <p:spTgt spid="31"/>
                                        </p:tgtEl>
                                        <p:attrNameLst>
                                          <p:attrName>style.visibility</p:attrName>
                                        </p:attrNameLst>
                                      </p:cBhvr>
                                      <p:to>
                                        <p:strVal val="visible"/>
                                      </p:to>
                                    </p:set>
                                    <p:anim calcmode="lin" valueType="num">
                                      <p:cBhvr>
                                        <p:cTn id="118" dur="500" fill="hold"/>
                                        <p:tgtEl>
                                          <p:spTgt spid="31"/>
                                        </p:tgtEl>
                                        <p:attrNameLst>
                                          <p:attrName>ppt_w</p:attrName>
                                        </p:attrNameLst>
                                      </p:cBhvr>
                                      <p:tavLst>
                                        <p:tav tm="0">
                                          <p:val>
                                            <p:fltVal val="0"/>
                                          </p:val>
                                        </p:tav>
                                        <p:tav tm="100000">
                                          <p:val>
                                            <p:strVal val="#ppt_w"/>
                                          </p:val>
                                        </p:tav>
                                      </p:tavLst>
                                    </p:anim>
                                    <p:anim calcmode="lin" valueType="num">
                                      <p:cBhvr>
                                        <p:cTn id="119" dur="500" fill="hold"/>
                                        <p:tgtEl>
                                          <p:spTgt spid="31"/>
                                        </p:tgtEl>
                                        <p:attrNameLst>
                                          <p:attrName>ppt_h</p:attrName>
                                        </p:attrNameLst>
                                      </p:cBhvr>
                                      <p:tavLst>
                                        <p:tav tm="0">
                                          <p:val>
                                            <p:fltVal val="0"/>
                                          </p:val>
                                        </p:tav>
                                        <p:tav tm="100000">
                                          <p:val>
                                            <p:strVal val="#ppt_h"/>
                                          </p:val>
                                        </p:tav>
                                      </p:tavLst>
                                    </p:anim>
                                    <p:animEffect transition="in" filter="fade">
                                      <p:cBhvr>
                                        <p:cTn id="120" dur="500"/>
                                        <p:tgtEl>
                                          <p:spTgt spid="31"/>
                                        </p:tgtEl>
                                      </p:cBhvr>
                                    </p:animEffect>
                                  </p:childTnLst>
                                </p:cTn>
                              </p:par>
                              <p:par>
                                <p:cTn id="121" presetID="53" presetClass="entr" presetSubtype="16" fill="hold" nodeType="withEffect">
                                  <p:stCondLst>
                                    <p:cond delay="800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childTnLst>
                                </p:cTn>
                              </p:par>
                              <p:par>
                                <p:cTn id="126" presetID="53" presetClass="entr" presetSubtype="16" fill="hold" nodeType="withEffect">
                                  <p:stCondLst>
                                    <p:cond delay="8000"/>
                                  </p:stCondLst>
                                  <p:childTnLst>
                                    <p:set>
                                      <p:cBhvr>
                                        <p:cTn id="127" dur="1" fill="hold">
                                          <p:stCondLst>
                                            <p:cond delay="0"/>
                                          </p:stCondLst>
                                        </p:cTn>
                                        <p:tgtEl>
                                          <p:spTgt spid="32"/>
                                        </p:tgtEl>
                                        <p:attrNameLst>
                                          <p:attrName>style.visibility</p:attrName>
                                        </p:attrNameLst>
                                      </p:cBhvr>
                                      <p:to>
                                        <p:strVal val="visible"/>
                                      </p:to>
                                    </p:set>
                                    <p:anim calcmode="lin" valueType="num">
                                      <p:cBhvr>
                                        <p:cTn id="128" dur="500" fill="hold"/>
                                        <p:tgtEl>
                                          <p:spTgt spid="32"/>
                                        </p:tgtEl>
                                        <p:attrNameLst>
                                          <p:attrName>ppt_w</p:attrName>
                                        </p:attrNameLst>
                                      </p:cBhvr>
                                      <p:tavLst>
                                        <p:tav tm="0">
                                          <p:val>
                                            <p:fltVal val="0"/>
                                          </p:val>
                                        </p:tav>
                                        <p:tav tm="100000">
                                          <p:val>
                                            <p:strVal val="#ppt_w"/>
                                          </p:val>
                                        </p:tav>
                                      </p:tavLst>
                                    </p:anim>
                                    <p:anim calcmode="lin" valueType="num">
                                      <p:cBhvr>
                                        <p:cTn id="129" dur="500" fill="hold"/>
                                        <p:tgtEl>
                                          <p:spTgt spid="32"/>
                                        </p:tgtEl>
                                        <p:attrNameLst>
                                          <p:attrName>ppt_h</p:attrName>
                                        </p:attrNameLst>
                                      </p:cBhvr>
                                      <p:tavLst>
                                        <p:tav tm="0">
                                          <p:val>
                                            <p:fltVal val="0"/>
                                          </p:val>
                                        </p:tav>
                                        <p:tav tm="100000">
                                          <p:val>
                                            <p:strVal val="#ppt_h"/>
                                          </p:val>
                                        </p:tav>
                                      </p:tavLst>
                                    </p:anim>
                                    <p:animEffect transition="in" filter="fade">
                                      <p:cBhvr>
                                        <p:cTn id="130" dur="500"/>
                                        <p:tgtEl>
                                          <p:spTgt spid="32"/>
                                        </p:tgtEl>
                                      </p:cBhvr>
                                    </p:animEffect>
                                  </p:childTnLst>
                                </p:cTn>
                              </p:par>
                              <p:par>
                                <p:cTn id="131" presetID="22" presetClass="entr" presetSubtype="8" fill="hold" grpId="0" nodeType="withEffect">
                                  <p:stCondLst>
                                    <p:cond delay="8500"/>
                                  </p:stCondLst>
                                  <p:childTnLst>
                                    <p:set>
                                      <p:cBhvr>
                                        <p:cTn id="132" dur="1" fill="hold">
                                          <p:stCondLst>
                                            <p:cond delay="0"/>
                                          </p:stCondLst>
                                        </p:cTn>
                                        <p:tgtEl>
                                          <p:spTgt spid="28"/>
                                        </p:tgtEl>
                                        <p:attrNameLst>
                                          <p:attrName>style.visibility</p:attrName>
                                        </p:attrNameLst>
                                      </p:cBhvr>
                                      <p:to>
                                        <p:strVal val="visible"/>
                                      </p:to>
                                    </p:set>
                                    <p:animEffect transition="in" filter="wipe(left)">
                                      <p:cBhvr>
                                        <p:cTn id="133" dur="750"/>
                                        <p:tgtEl>
                                          <p:spTgt spid="28"/>
                                        </p:tgtEl>
                                      </p:cBhvr>
                                    </p:animEffect>
                                  </p:childTnLst>
                                </p:cTn>
                              </p:par>
                              <p:par>
                                <p:cTn id="134" presetID="22" presetClass="entr" presetSubtype="8" fill="hold" grpId="0" nodeType="withEffect">
                                  <p:stCondLst>
                                    <p:cond delay="8500"/>
                                  </p:stCondLst>
                                  <p:childTnLst>
                                    <p:set>
                                      <p:cBhvr>
                                        <p:cTn id="135" dur="1" fill="hold">
                                          <p:stCondLst>
                                            <p:cond delay="0"/>
                                          </p:stCondLst>
                                        </p:cTn>
                                        <p:tgtEl>
                                          <p:spTgt spid="29"/>
                                        </p:tgtEl>
                                        <p:attrNameLst>
                                          <p:attrName>style.visibility</p:attrName>
                                        </p:attrNameLst>
                                      </p:cBhvr>
                                      <p:to>
                                        <p:strVal val="visible"/>
                                      </p:to>
                                    </p:set>
                                    <p:animEffect transition="in" filter="wipe(left)">
                                      <p:cBhvr>
                                        <p:cTn id="136" dur="750"/>
                                        <p:tgtEl>
                                          <p:spTgt spid="29"/>
                                        </p:tgtEl>
                                      </p:cBhvr>
                                    </p:animEffect>
                                  </p:childTnLst>
                                </p:cTn>
                              </p:par>
                              <p:par>
                                <p:cTn id="137" presetID="22" presetClass="entr" presetSubtype="8" fill="hold" grpId="0" nodeType="withEffect">
                                  <p:stCondLst>
                                    <p:cond delay="8500"/>
                                  </p:stCondLst>
                                  <p:childTnLst>
                                    <p:set>
                                      <p:cBhvr>
                                        <p:cTn id="138" dur="1" fill="hold">
                                          <p:stCondLst>
                                            <p:cond delay="0"/>
                                          </p:stCondLst>
                                        </p:cTn>
                                        <p:tgtEl>
                                          <p:spTgt spid="30"/>
                                        </p:tgtEl>
                                        <p:attrNameLst>
                                          <p:attrName>style.visibility</p:attrName>
                                        </p:attrNameLst>
                                      </p:cBhvr>
                                      <p:to>
                                        <p:strVal val="visible"/>
                                      </p:to>
                                    </p:set>
                                    <p:animEffect transition="in" filter="wipe(left)">
                                      <p:cBhvr>
                                        <p:cTn id="139" dur="750"/>
                                        <p:tgtEl>
                                          <p:spTgt spid="30"/>
                                        </p:tgtEl>
                                      </p:cBhvr>
                                    </p:animEffect>
                                  </p:childTnLst>
                                </p:cTn>
                              </p:par>
                              <p:par>
                                <p:cTn id="140" presetID="22" presetClass="entr" presetSubtype="2" fill="hold" grpId="0" nodeType="withEffect">
                                  <p:stCondLst>
                                    <p:cond delay="8500"/>
                                  </p:stCondLst>
                                  <p:childTnLst>
                                    <p:set>
                                      <p:cBhvr>
                                        <p:cTn id="141" dur="1" fill="hold">
                                          <p:stCondLst>
                                            <p:cond delay="0"/>
                                          </p:stCondLst>
                                        </p:cTn>
                                        <p:tgtEl>
                                          <p:spTgt spid="34"/>
                                        </p:tgtEl>
                                        <p:attrNameLst>
                                          <p:attrName>style.visibility</p:attrName>
                                        </p:attrNameLst>
                                      </p:cBhvr>
                                      <p:to>
                                        <p:strVal val="visible"/>
                                      </p:to>
                                    </p:set>
                                    <p:animEffect transition="in" filter="wipe(right)">
                                      <p:cBhvr>
                                        <p:cTn id="142" dur="750"/>
                                        <p:tgtEl>
                                          <p:spTgt spid="34"/>
                                        </p:tgtEl>
                                      </p:cBhvr>
                                    </p:animEffect>
                                  </p:childTnLst>
                                </p:cTn>
                              </p:par>
                              <p:par>
                                <p:cTn id="143" presetID="22" presetClass="entr" presetSubtype="2" fill="hold" grpId="0" nodeType="withEffect">
                                  <p:stCondLst>
                                    <p:cond delay="8500"/>
                                  </p:stCondLst>
                                  <p:childTnLst>
                                    <p:set>
                                      <p:cBhvr>
                                        <p:cTn id="144" dur="1" fill="hold">
                                          <p:stCondLst>
                                            <p:cond delay="0"/>
                                          </p:stCondLst>
                                        </p:cTn>
                                        <p:tgtEl>
                                          <p:spTgt spid="35"/>
                                        </p:tgtEl>
                                        <p:attrNameLst>
                                          <p:attrName>style.visibility</p:attrName>
                                        </p:attrNameLst>
                                      </p:cBhvr>
                                      <p:to>
                                        <p:strVal val="visible"/>
                                      </p:to>
                                    </p:set>
                                    <p:animEffect transition="in" filter="wipe(right)">
                                      <p:cBhvr>
                                        <p:cTn id="145" dur="750"/>
                                        <p:tgtEl>
                                          <p:spTgt spid="35"/>
                                        </p:tgtEl>
                                      </p:cBhvr>
                                    </p:animEffect>
                                  </p:childTnLst>
                                </p:cTn>
                              </p:par>
                              <p:par>
                                <p:cTn id="146" presetID="22" presetClass="entr" presetSubtype="2" fill="hold" grpId="0" nodeType="withEffect">
                                  <p:stCondLst>
                                    <p:cond delay="8500"/>
                                  </p:stCondLst>
                                  <p:childTnLst>
                                    <p:set>
                                      <p:cBhvr>
                                        <p:cTn id="147" dur="1" fill="hold">
                                          <p:stCondLst>
                                            <p:cond delay="0"/>
                                          </p:stCondLst>
                                        </p:cTn>
                                        <p:tgtEl>
                                          <p:spTgt spid="36"/>
                                        </p:tgtEl>
                                        <p:attrNameLst>
                                          <p:attrName>style.visibility</p:attrName>
                                        </p:attrNameLst>
                                      </p:cBhvr>
                                      <p:to>
                                        <p:strVal val="visible"/>
                                      </p:to>
                                    </p:set>
                                    <p:animEffect transition="in" filter="wipe(right)">
                                      <p:cBhvr>
                                        <p:cTn id="148"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28" grpId="0"/>
      <p:bldP spid="29" grpId="0"/>
      <p:bldP spid="30"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13</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3" name="Group 2"/>
          <p:cNvGrpSpPr/>
          <p:nvPr/>
        </p:nvGrpSpPr>
        <p:grpSpPr>
          <a:xfrm>
            <a:off x="794256" y="1319062"/>
            <a:ext cx="2112986" cy="3105000"/>
            <a:chOff x="1059008" y="1758749"/>
            <a:chExt cx="2817314" cy="4140000"/>
          </a:xfrm>
        </p:grpSpPr>
        <p:sp>
          <p:nvSpPr>
            <p:cNvPr id="8" name="Freeform 6"/>
            <p:cNvSpPr/>
            <p:nvPr/>
          </p:nvSpPr>
          <p:spPr bwMode="auto">
            <a:xfrm flipH="1">
              <a:off x="2081153" y="5594890"/>
              <a:ext cx="750039" cy="16136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5"/>
            </a:solidFill>
            <a:ln>
              <a:noFill/>
            </a:ln>
          </p:spPr>
          <p:txBody>
            <a:bodyPr vert="horz" wrap="square" lIns="51435" tIns="25718" rIns="51435" bIns="25718" numCol="1" anchor="t" anchorCtr="0" compatLnSpc="1"/>
            <a:lstStyle/>
            <a:p>
              <a:endParaRPr lang="id-ID" sz="761">
                <a:solidFill>
                  <a:prstClr val="black"/>
                </a:solidFill>
                <a:latin typeface="Arial"/>
                <a:ea typeface="微软雅黑"/>
              </a:endParaRPr>
            </a:p>
          </p:txBody>
        </p:sp>
        <p:sp>
          <p:nvSpPr>
            <p:cNvPr id="9" name="Freeform 8"/>
            <p:cNvSpPr/>
            <p:nvPr/>
          </p:nvSpPr>
          <p:spPr>
            <a:xfrm flipH="1">
              <a:off x="1884563" y="5227989"/>
              <a:ext cx="1143215" cy="333268"/>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solidFill>
                  <a:prstClr val="white"/>
                </a:solidFill>
                <a:latin typeface="Arial"/>
                <a:ea typeface="微软雅黑"/>
              </a:endParaRPr>
            </a:p>
          </p:txBody>
        </p:sp>
        <p:sp>
          <p:nvSpPr>
            <p:cNvPr id="10" name="Freeform 9"/>
            <p:cNvSpPr/>
            <p:nvPr/>
          </p:nvSpPr>
          <p:spPr>
            <a:xfrm flipH="1">
              <a:off x="2201185" y="5789883"/>
              <a:ext cx="509974" cy="108866"/>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solidFill>
                  <a:prstClr val="white"/>
                </a:solidFill>
                <a:latin typeface="Arial"/>
                <a:ea typeface="微软雅黑"/>
              </a:endParaRPr>
            </a:p>
          </p:txBody>
        </p:sp>
        <p:sp>
          <p:nvSpPr>
            <p:cNvPr id="11" name="Freeform 5"/>
            <p:cNvSpPr/>
            <p:nvPr/>
          </p:nvSpPr>
          <p:spPr bwMode="auto">
            <a:xfrm>
              <a:off x="2364430" y="4584054"/>
              <a:ext cx="149191" cy="44091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2" name="Freeform 6"/>
            <p:cNvSpPr/>
            <p:nvPr/>
          </p:nvSpPr>
          <p:spPr bwMode="auto">
            <a:xfrm>
              <a:off x="2407056" y="4505463"/>
              <a:ext cx="117222" cy="13587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3" name="Freeform 7"/>
            <p:cNvSpPr/>
            <p:nvPr/>
          </p:nvSpPr>
          <p:spPr bwMode="auto">
            <a:xfrm>
              <a:off x="2393736" y="4554749"/>
              <a:ext cx="127878" cy="123883"/>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4" name="Freeform 8"/>
            <p:cNvSpPr/>
            <p:nvPr/>
          </p:nvSpPr>
          <p:spPr bwMode="auto">
            <a:xfrm>
              <a:off x="2384412" y="5008982"/>
              <a:ext cx="38631" cy="63939"/>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5" name="Freeform 9"/>
            <p:cNvSpPr/>
            <p:nvPr/>
          </p:nvSpPr>
          <p:spPr bwMode="auto">
            <a:xfrm>
              <a:off x="2518950" y="4582722"/>
              <a:ext cx="147860" cy="44091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6" name="Freeform 10"/>
            <p:cNvSpPr/>
            <p:nvPr/>
          </p:nvSpPr>
          <p:spPr bwMode="auto">
            <a:xfrm>
              <a:off x="2560243" y="4501466"/>
              <a:ext cx="117222" cy="13587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7" name="Freeform 11"/>
            <p:cNvSpPr/>
            <p:nvPr/>
          </p:nvSpPr>
          <p:spPr bwMode="auto">
            <a:xfrm>
              <a:off x="2548254" y="4553416"/>
              <a:ext cx="127878" cy="1225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8" name="Freeform 12"/>
            <p:cNvSpPr/>
            <p:nvPr/>
          </p:nvSpPr>
          <p:spPr bwMode="auto">
            <a:xfrm>
              <a:off x="2538930" y="5004986"/>
              <a:ext cx="38631" cy="63939"/>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0" name="Freeform 13"/>
            <p:cNvSpPr/>
            <p:nvPr/>
          </p:nvSpPr>
          <p:spPr bwMode="auto">
            <a:xfrm>
              <a:off x="2653489" y="4585386"/>
              <a:ext cx="34633" cy="223787"/>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nvGrpSpPr>
            <p:cNvPr id="23" name="Group 22"/>
            <p:cNvGrpSpPr/>
            <p:nvPr/>
          </p:nvGrpSpPr>
          <p:grpSpPr>
            <a:xfrm>
              <a:off x="1617144" y="4516119"/>
              <a:ext cx="686012" cy="520837"/>
              <a:chOff x="7170738" y="4168775"/>
              <a:chExt cx="817563" cy="620713"/>
            </a:xfrm>
            <a:solidFill>
              <a:schemeClr val="accent3"/>
            </a:solidFill>
          </p:grpSpPr>
          <p:sp>
            <p:nvSpPr>
              <p:cNvPr id="105"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8"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9"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10"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sp>
          <p:nvSpPr>
            <p:cNvPr id="24" name="Freeform 20"/>
            <p:cNvSpPr>
              <a:spLocks noEditPoints="1"/>
            </p:cNvSpPr>
            <p:nvPr/>
          </p:nvSpPr>
          <p:spPr bwMode="auto">
            <a:xfrm>
              <a:off x="1059008" y="2704513"/>
              <a:ext cx="400952" cy="42226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5" name="Oval 21"/>
            <p:cNvSpPr>
              <a:spLocks noChangeArrowheads="1"/>
            </p:cNvSpPr>
            <p:nvPr/>
          </p:nvSpPr>
          <p:spPr bwMode="auto">
            <a:xfrm>
              <a:off x="3617902" y="2605940"/>
              <a:ext cx="118554" cy="118554"/>
            </a:xfrm>
            <a:prstGeom prst="ellipse">
              <a:avLst/>
            </a:pr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6" name="Freeform 22"/>
            <p:cNvSpPr/>
            <p:nvPr/>
          </p:nvSpPr>
          <p:spPr bwMode="auto">
            <a:xfrm>
              <a:off x="3660527" y="2693856"/>
              <a:ext cx="186489" cy="388963"/>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7" name="Freeform 23"/>
            <p:cNvSpPr/>
            <p:nvPr/>
          </p:nvSpPr>
          <p:spPr bwMode="auto">
            <a:xfrm>
              <a:off x="3496684" y="2693856"/>
              <a:ext cx="199810" cy="383634"/>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8" name="Freeform 24"/>
            <p:cNvSpPr/>
            <p:nvPr/>
          </p:nvSpPr>
          <p:spPr bwMode="auto">
            <a:xfrm>
              <a:off x="3671185" y="2563315"/>
              <a:ext cx="21313" cy="66603"/>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29" name="Freeform 25"/>
            <p:cNvSpPr>
              <a:spLocks noEditPoints="1"/>
            </p:cNvSpPr>
            <p:nvPr/>
          </p:nvSpPr>
          <p:spPr bwMode="auto">
            <a:xfrm>
              <a:off x="2717427" y="2276921"/>
              <a:ext cx="189153" cy="511512"/>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0" name="Freeform 26"/>
            <p:cNvSpPr>
              <a:spLocks noEditPoints="1"/>
            </p:cNvSpPr>
            <p:nvPr/>
          </p:nvSpPr>
          <p:spPr bwMode="auto">
            <a:xfrm>
              <a:off x="2554916" y="2438100"/>
              <a:ext cx="512845" cy="187822"/>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1" name="Freeform 27"/>
            <p:cNvSpPr>
              <a:spLocks noEditPoints="1"/>
            </p:cNvSpPr>
            <p:nvPr/>
          </p:nvSpPr>
          <p:spPr bwMode="auto">
            <a:xfrm>
              <a:off x="2593545" y="2322212"/>
              <a:ext cx="435585" cy="418267"/>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2" name="Freeform 28"/>
            <p:cNvSpPr>
              <a:spLocks noEditPoints="1"/>
            </p:cNvSpPr>
            <p:nvPr/>
          </p:nvSpPr>
          <p:spPr bwMode="auto">
            <a:xfrm>
              <a:off x="2593545" y="2322212"/>
              <a:ext cx="435585" cy="418267"/>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3" name="Oval 29"/>
            <p:cNvSpPr>
              <a:spLocks noChangeArrowheads="1"/>
            </p:cNvSpPr>
            <p:nvPr/>
          </p:nvSpPr>
          <p:spPr bwMode="auto">
            <a:xfrm>
              <a:off x="2773375" y="2492716"/>
              <a:ext cx="78592" cy="78592"/>
            </a:xfrm>
            <a:prstGeom prst="ellipse">
              <a:avLst/>
            </a:pr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4" name="Freeform 30"/>
            <p:cNvSpPr>
              <a:spLocks noEditPoints="1"/>
            </p:cNvSpPr>
            <p:nvPr/>
          </p:nvSpPr>
          <p:spPr bwMode="auto">
            <a:xfrm>
              <a:off x="3376799" y="2131727"/>
              <a:ext cx="215794" cy="40894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5" name="Rectangle 31"/>
            <p:cNvSpPr>
              <a:spLocks noChangeArrowheads="1"/>
            </p:cNvSpPr>
            <p:nvPr/>
          </p:nvSpPr>
          <p:spPr bwMode="auto">
            <a:xfrm>
              <a:off x="3268901" y="2130395"/>
              <a:ext cx="54615" cy="398287"/>
            </a:xfrm>
            <a:prstGeom prst="rect">
              <a:avLst/>
            </a:pr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6" name="Freeform 32"/>
            <p:cNvSpPr>
              <a:spLocks noEditPoints="1"/>
            </p:cNvSpPr>
            <p:nvPr/>
          </p:nvSpPr>
          <p:spPr bwMode="auto">
            <a:xfrm>
              <a:off x="1499922" y="4136481"/>
              <a:ext cx="471550" cy="345004"/>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nvGrpSpPr>
            <p:cNvPr id="37" name="Group 36"/>
            <p:cNvGrpSpPr/>
            <p:nvPr/>
          </p:nvGrpSpPr>
          <p:grpSpPr>
            <a:xfrm>
              <a:off x="2825325" y="4481485"/>
              <a:ext cx="426261" cy="548810"/>
              <a:chOff x="8610600" y="4127500"/>
              <a:chExt cx="508001" cy="654050"/>
            </a:xfrm>
            <a:solidFill>
              <a:schemeClr val="accent3"/>
            </a:solidFill>
          </p:grpSpPr>
          <p:sp>
            <p:nvSpPr>
              <p:cNvPr id="97"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8"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9"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0"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1"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2"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3"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104"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sp>
          <p:nvSpPr>
            <p:cNvPr id="38" name="Freeform 41"/>
            <p:cNvSpPr>
              <a:spLocks noEditPoints="1"/>
            </p:cNvSpPr>
            <p:nvPr/>
          </p:nvSpPr>
          <p:spPr bwMode="auto">
            <a:xfrm>
              <a:off x="3178322" y="3927347"/>
              <a:ext cx="359657" cy="327688"/>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39" name="Freeform 42"/>
            <p:cNvSpPr/>
            <p:nvPr/>
          </p:nvSpPr>
          <p:spPr bwMode="auto">
            <a:xfrm>
              <a:off x="3271566" y="4229725"/>
              <a:ext cx="77259" cy="16650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0" name="Freeform 43"/>
            <p:cNvSpPr/>
            <p:nvPr/>
          </p:nvSpPr>
          <p:spPr bwMode="auto">
            <a:xfrm>
              <a:off x="3239597" y="4280344"/>
              <a:ext cx="109229" cy="225119"/>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1" name="Freeform 44"/>
            <p:cNvSpPr/>
            <p:nvPr/>
          </p:nvSpPr>
          <p:spPr bwMode="auto">
            <a:xfrm>
              <a:off x="2241881" y="1758749"/>
              <a:ext cx="439580" cy="402283"/>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2" name="Freeform 45"/>
            <p:cNvSpPr>
              <a:spLocks noEditPoints="1"/>
            </p:cNvSpPr>
            <p:nvPr/>
          </p:nvSpPr>
          <p:spPr bwMode="auto">
            <a:xfrm>
              <a:off x="2111339" y="3991286"/>
              <a:ext cx="535489" cy="44357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3" name="Freeform 46"/>
            <p:cNvSpPr>
              <a:spLocks noEditPoints="1"/>
            </p:cNvSpPr>
            <p:nvPr/>
          </p:nvSpPr>
          <p:spPr bwMode="auto">
            <a:xfrm>
              <a:off x="3058435" y="3108130"/>
              <a:ext cx="687345" cy="801901"/>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4" name="Freeform 47"/>
            <p:cNvSpPr>
              <a:spLocks noEditPoints="1"/>
            </p:cNvSpPr>
            <p:nvPr/>
          </p:nvSpPr>
          <p:spPr bwMode="auto">
            <a:xfrm>
              <a:off x="3579271" y="3342571"/>
              <a:ext cx="297051" cy="58344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5" name="Freeform 48"/>
            <p:cNvSpPr>
              <a:spLocks noEditPoints="1"/>
            </p:cNvSpPr>
            <p:nvPr/>
          </p:nvSpPr>
          <p:spPr bwMode="auto">
            <a:xfrm>
              <a:off x="2542927" y="3417167"/>
              <a:ext cx="486204" cy="486204"/>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6" name="Freeform 49"/>
            <p:cNvSpPr/>
            <p:nvPr/>
          </p:nvSpPr>
          <p:spPr bwMode="auto">
            <a:xfrm>
              <a:off x="2632175" y="3571687"/>
              <a:ext cx="242436" cy="127878"/>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nvGrpSpPr>
            <p:cNvPr id="47" name="Group 46"/>
            <p:cNvGrpSpPr/>
            <p:nvPr/>
          </p:nvGrpSpPr>
          <p:grpSpPr>
            <a:xfrm>
              <a:off x="2737408" y="4043237"/>
              <a:ext cx="380970" cy="362321"/>
              <a:chOff x="8505825" y="3605213"/>
              <a:chExt cx="454025" cy="431800"/>
            </a:xfrm>
            <a:solidFill>
              <a:schemeClr val="accent3"/>
            </a:solidFill>
          </p:grpSpPr>
          <p:sp>
            <p:nvSpPr>
              <p:cNvPr id="95"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6"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sp>
          <p:nvSpPr>
            <p:cNvPr id="48" name="Freeform 52"/>
            <p:cNvSpPr/>
            <p:nvPr/>
          </p:nvSpPr>
          <p:spPr bwMode="auto">
            <a:xfrm>
              <a:off x="1562529" y="1886626"/>
              <a:ext cx="570123" cy="46355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49" name="Freeform 53"/>
            <p:cNvSpPr/>
            <p:nvPr/>
          </p:nvSpPr>
          <p:spPr bwMode="auto">
            <a:xfrm>
              <a:off x="1995450" y="1861319"/>
              <a:ext cx="157184" cy="215794"/>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0" name="Freeform 54"/>
            <p:cNvSpPr/>
            <p:nvPr/>
          </p:nvSpPr>
          <p:spPr bwMode="auto">
            <a:xfrm>
              <a:off x="1637124" y="2009176"/>
              <a:ext cx="431589" cy="282398"/>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1" name="Freeform 55"/>
            <p:cNvSpPr>
              <a:spLocks noEditPoints="1"/>
            </p:cNvSpPr>
            <p:nvPr/>
          </p:nvSpPr>
          <p:spPr bwMode="auto">
            <a:xfrm>
              <a:off x="1285460" y="2256940"/>
              <a:ext cx="249096" cy="436917"/>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2" name="Freeform 56"/>
            <p:cNvSpPr>
              <a:spLocks noEditPoints="1"/>
            </p:cNvSpPr>
            <p:nvPr/>
          </p:nvSpPr>
          <p:spPr bwMode="auto">
            <a:xfrm>
              <a:off x="1059009" y="3172067"/>
              <a:ext cx="466222" cy="507517"/>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3" name="Freeform 57"/>
            <p:cNvSpPr>
              <a:spLocks noEditPoints="1"/>
            </p:cNvSpPr>
            <p:nvPr/>
          </p:nvSpPr>
          <p:spPr bwMode="auto">
            <a:xfrm>
              <a:off x="2778702" y="1859985"/>
              <a:ext cx="443578" cy="435585"/>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4" name="Freeform 58"/>
            <p:cNvSpPr>
              <a:spLocks noEditPoints="1"/>
            </p:cNvSpPr>
            <p:nvPr/>
          </p:nvSpPr>
          <p:spPr bwMode="auto">
            <a:xfrm>
              <a:off x="1211770" y="3677149"/>
              <a:ext cx="431589" cy="436917"/>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5" name="Rectangle 59"/>
            <p:cNvSpPr>
              <a:spLocks noChangeArrowheads="1"/>
            </p:cNvSpPr>
            <p:nvPr/>
          </p:nvSpPr>
          <p:spPr bwMode="auto">
            <a:xfrm>
              <a:off x="2886600" y="3262647"/>
              <a:ext cx="526165"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6" name="Rectangle 60"/>
            <p:cNvSpPr>
              <a:spLocks noChangeArrowheads="1"/>
            </p:cNvSpPr>
            <p:nvPr/>
          </p:nvSpPr>
          <p:spPr bwMode="auto">
            <a:xfrm>
              <a:off x="2907913" y="3209365"/>
              <a:ext cx="483539"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7" name="Rectangle 61"/>
            <p:cNvSpPr>
              <a:spLocks noChangeArrowheads="1"/>
            </p:cNvSpPr>
            <p:nvPr/>
          </p:nvSpPr>
          <p:spPr bwMode="auto">
            <a:xfrm>
              <a:off x="3098397" y="3154750"/>
              <a:ext cx="102570"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8" name="Rectangle 62"/>
            <p:cNvSpPr>
              <a:spLocks noChangeArrowheads="1"/>
            </p:cNvSpPr>
            <p:nvPr/>
          </p:nvSpPr>
          <p:spPr bwMode="auto">
            <a:xfrm>
              <a:off x="3117047" y="2958937"/>
              <a:ext cx="65271" cy="213130"/>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59" name="Rectangle 63"/>
            <p:cNvSpPr>
              <a:spLocks noChangeArrowheads="1"/>
            </p:cNvSpPr>
            <p:nvPr/>
          </p:nvSpPr>
          <p:spPr bwMode="auto">
            <a:xfrm>
              <a:off x="3098397" y="2948281"/>
              <a:ext cx="102570"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0" name="Rectangle 64"/>
            <p:cNvSpPr>
              <a:spLocks noChangeArrowheads="1"/>
            </p:cNvSpPr>
            <p:nvPr/>
          </p:nvSpPr>
          <p:spPr bwMode="auto">
            <a:xfrm>
              <a:off x="3254249" y="3154750"/>
              <a:ext cx="99905"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1" name="Rectangle 65"/>
            <p:cNvSpPr>
              <a:spLocks noChangeArrowheads="1"/>
            </p:cNvSpPr>
            <p:nvPr/>
          </p:nvSpPr>
          <p:spPr bwMode="auto">
            <a:xfrm>
              <a:off x="3271565" y="2958937"/>
              <a:ext cx="63939" cy="213130"/>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2" name="Rectangle 66"/>
            <p:cNvSpPr>
              <a:spLocks noChangeArrowheads="1"/>
            </p:cNvSpPr>
            <p:nvPr/>
          </p:nvSpPr>
          <p:spPr bwMode="auto">
            <a:xfrm>
              <a:off x="3254249" y="2948281"/>
              <a:ext cx="99905"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3" name="Rectangle 67"/>
            <p:cNvSpPr>
              <a:spLocks noChangeArrowheads="1"/>
            </p:cNvSpPr>
            <p:nvPr/>
          </p:nvSpPr>
          <p:spPr bwMode="auto">
            <a:xfrm>
              <a:off x="2945209" y="3154750"/>
              <a:ext cx="102570"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4" name="Rectangle 68"/>
            <p:cNvSpPr>
              <a:spLocks noChangeArrowheads="1"/>
            </p:cNvSpPr>
            <p:nvPr/>
          </p:nvSpPr>
          <p:spPr bwMode="auto">
            <a:xfrm>
              <a:off x="2962528" y="2958937"/>
              <a:ext cx="66603" cy="213130"/>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5" name="Rectangle 69"/>
            <p:cNvSpPr>
              <a:spLocks noChangeArrowheads="1"/>
            </p:cNvSpPr>
            <p:nvPr/>
          </p:nvSpPr>
          <p:spPr bwMode="auto">
            <a:xfrm>
              <a:off x="2945209" y="2948281"/>
              <a:ext cx="102570"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6" name="Rectangle 70"/>
            <p:cNvSpPr>
              <a:spLocks noChangeArrowheads="1"/>
            </p:cNvSpPr>
            <p:nvPr/>
          </p:nvSpPr>
          <p:spPr bwMode="auto">
            <a:xfrm>
              <a:off x="2907913" y="2889670"/>
              <a:ext cx="483539" cy="26642"/>
            </a:xfrm>
            <a:prstGeom prst="rect">
              <a:avLst/>
            </a:pr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7" name="Freeform 71"/>
            <p:cNvSpPr/>
            <p:nvPr/>
          </p:nvSpPr>
          <p:spPr bwMode="auto">
            <a:xfrm>
              <a:off x="2907913" y="2735151"/>
              <a:ext cx="483539" cy="15452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8" name="Freeform 72"/>
            <p:cNvSpPr>
              <a:spLocks noEditPoints="1"/>
            </p:cNvSpPr>
            <p:nvPr/>
          </p:nvSpPr>
          <p:spPr bwMode="auto">
            <a:xfrm>
              <a:off x="1578513" y="2875017"/>
              <a:ext cx="671360" cy="438249"/>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69" name="Freeform 73"/>
            <p:cNvSpPr>
              <a:spLocks noEditPoints="1"/>
            </p:cNvSpPr>
            <p:nvPr/>
          </p:nvSpPr>
          <p:spPr bwMode="auto">
            <a:xfrm>
              <a:off x="3059768" y="3355893"/>
              <a:ext cx="157184" cy="2744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0" name="Freeform 74"/>
            <p:cNvSpPr>
              <a:spLocks noEditPoints="1"/>
            </p:cNvSpPr>
            <p:nvPr/>
          </p:nvSpPr>
          <p:spPr bwMode="auto">
            <a:xfrm>
              <a:off x="1687742" y="2415457"/>
              <a:ext cx="315700" cy="386298"/>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1" name="Freeform 75"/>
            <p:cNvSpPr>
              <a:spLocks noEditPoints="1"/>
            </p:cNvSpPr>
            <p:nvPr/>
          </p:nvSpPr>
          <p:spPr bwMode="auto">
            <a:xfrm>
              <a:off x="2295163" y="2821734"/>
              <a:ext cx="478211" cy="47954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2" name="Freeform 76"/>
            <p:cNvSpPr>
              <a:spLocks noEditPoints="1"/>
            </p:cNvSpPr>
            <p:nvPr/>
          </p:nvSpPr>
          <p:spPr bwMode="auto">
            <a:xfrm>
              <a:off x="1818285" y="3439812"/>
              <a:ext cx="539486" cy="40894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3" name="Freeform 77"/>
            <p:cNvSpPr/>
            <p:nvPr/>
          </p:nvSpPr>
          <p:spPr bwMode="auto">
            <a:xfrm>
              <a:off x="2054060" y="2840383"/>
              <a:ext cx="179829" cy="134539"/>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4" name="Freeform 78"/>
            <p:cNvSpPr/>
            <p:nvPr/>
          </p:nvSpPr>
          <p:spPr bwMode="auto">
            <a:xfrm>
              <a:off x="2133983" y="2805750"/>
              <a:ext cx="49287" cy="6127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5" name="Freeform 79"/>
            <p:cNvSpPr>
              <a:spLocks noEditPoints="1"/>
            </p:cNvSpPr>
            <p:nvPr/>
          </p:nvSpPr>
          <p:spPr bwMode="auto">
            <a:xfrm>
              <a:off x="1854250" y="3927347"/>
              <a:ext cx="189153" cy="262417"/>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6" name="Freeform 80"/>
            <p:cNvSpPr>
              <a:spLocks noEditPoints="1"/>
            </p:cNvSpPr>
            <p:nvPr/>
          </p:nvSpPr>
          <p:spPr bwMode="auto">
            <a:xfrm>
              <a:off x="3307531" y="2581963"/>
              <a:ext cx="237107" cy="25975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7" name="Freeform 81"/>
            <p:cNvSpPr>
              <a:spLocks noEditPoints="1"/>
            </p:cNvSpPr>
            <p:nvPr/>
          </p:nvSpPr>
          <p:spPr bwMode="auto">
            <a:xfrm>
              <a:off x="2121994" y="2232964"/>
              <a:ext cx="358326" cy="515508"/>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8" name="Freeform 82"/>
            <p:cNvSpPr>
              <a:spLocks noEditPoints="1"/>
            </p:cNvSpPr>
            <p:nvPr/>
          </p:nvSpPr>
          <p:spPr bwMode="auto">
            <a:xfrm>
              <a:off x="1994117" y="2159700"/>
              <a:ext cx="206470" cy="182493"/>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79" name="Freeform 83"/>
            <p:cNvSpPr/>
            <p:nvPr/>
          </p:nvSpPr>
          <p:spPr bwMode="auto">
            <a:xfrm>
              <a:off x="1935506" y="2268930"/>
              <a:ext cx="90581" cy="57279"/>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0" name="Freeform 84"/>
            <p:cNvSpPr/>
            <p:nvPr/>
          </p:nvSpPr>
          <p:spPr bwMode="auto">
            <a:xfrm>
              <a:off x="1878227" y="2276921"/>
              <a:ext cx="122550" cy="74596"/>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1" name="Freeform 85"/>
            <p:cNvSpPr>
              <a:spLocks noEditPoints="1"/>
            </p:cNvSpPr>
            <p:nvPr/>
          </p:nvSpPr>
          <p:spPr bwMode="auto">
            <a:xfrm>
              <a:off x="1807628" y="3249327"/>
              <a:ext cx="374310" cy="133207"/>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2" name="Freeform 86"/>
            <p:cNvSpPr/>
            <p:nvPr/>
          </p:nvSpPr>
          <p:spPr bwMode="auto">
            <a:xfrm>
              <a:off x="3358150" y="3593000"/>
              <a:ext cx="206470" cy="265081"/>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3" name="Freeform 87"/>
            <p:cNvSpPr/>
            <p:nvPr/>
          </p:nvSpPr>
          <p:spPr bwMode="auto">
            <a:xfrm>
              <a:off x="3475371" y="3583675"/>
              <a:ext cx="99905" cy="69268"/>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4" name="Freeform 88"/>
            <p:cNvSpPr/>
            <p:nvPr/>
          </p:nvSpPr>
          <p:spPr bwMode="auto">
            <a:xfrm>
              <a:off x="3398111" y="3638290"/>
              <a:ext cx="137203" cy="190486"/>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5" name="Freeform 89"/>
            <p:cNvSpPr>
              <a:spLocks noEditPoints="1"/>
            </p:cNvSpPr>
            <p:nvPr/>
          </p:nvSpPr>
          <p:spPr bwMode="auto">
            <a:xfrm>
              <a:off x="3078416" y="2553990"/>
              <a:ext cx="186489" cy="135871"/>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6" name="Freeform 90"/>
            <p:cNvSpPr/>
            <p:nvPr/>
          </p:nvSpPr>
          <p:spPr bwMode="auto">
            <a:xfrm>
              <a:off x="1523900" y="3443809"/>
              <a:ext cx="173168" cy="223787"/>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7" name="Freeform 91"/>
            <p:cNvSpPr/>
            <p:nvPr/>
          </p:nvSpPr>
          <p:spPr bwMode="auto">
            <a:xfrm>
              <a:off x="1513242" y="3435816"/>
              <a:ext cx="85252" cy="58611"/>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8" name="Freeform 92"/>
            <p:cNvSpPr/>
            <p:nvPr/>
          </p:nvSpPr>
          <p:spPr bwMode="auto">
            <a:xfrm>
              <a:off x="1547876" y="3483770"/>
              <a:ext cx="117222" cy="161180"/>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89" name="Freeform 93"/>
            <p:cNvSpPr>
              <a:spLocks noEditPoints="1"/>
            </p:cNvSpPr>
            <p:nvPr/>
          </p:nvSpPr>
          <p:spPr bwMode="auto">
            <a:xfrm>
              <a:off x="2665477" y="4829154"/>
              <a:ext cx="183824" cy="201142"/>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accent3"/>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0" name="Freeform 94"/>
            <p:cNvSpPr/>
            <p:nvPr/>
          </p:nvSpPr>
          <p:spPr bwMode="auto">
            <a:xfrm>
              <a:off x="2443022" y="3503751"/>
              <a:ext cx="53283" cy="50619"/>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1" name="Freeform 95"/>
            <p:cNvSpPr/>
            <p:nvPr/>
          </p:nvSpPr>
          <p:spPr bwMode="auto">
            <a:xfrm>
              <a:off x="2431033" y="3350564"/>
              <a:ext cx="49287" cy="165176"/>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2" name="Freeform 96"/>
            <p:cNvSpPr/>
            <p:nvPr/>
          </p:nvSpPr>
          <p:spPr bwMode="auto">
            <a:xfrm>
              <a:off x="2465667" y="3377206"/>
              <a:ext cx="106565" cy="142531"/>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3" name="Freeform 97"/>
            <p:cNvSpPr/>
            <p:nvPr/>
          </p:nvSpPr>
          <p:spPr bwMode="auto">
            <a:xfrm>
              <a:off x="2456343" y="3542381"/>
              <a:ext cx="13320" cy="26642"/>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accent2"/>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sp>
          <p:nvSpPr>
            <p:cNvPr id="94" name="Freeform 98"/>
            <p:cNvSpPr>
              <a:spLocks noEditPoints="1"/>
            </p:cNvSpPr>
            <p:nvPr/>
          </p:nvSpPr>
          <p:spPr bwMode="auto">
            <a:xfrm>
              <a:off x="2413717" y="2193001"/>
              <a:ext cx="185157" cy="19847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accent1"/>
            </a:solidFill>
            <a:ln>
              <a:noFill/>
            </a:ln>
          </p:spPr>
          <p:txBody>
            <a:bodyPr vert="horz" wrap="square" lIns="51435" tIns="25718" rIns="51435" bIns="25718" numCol="1" anchor="t" anchorCtr="0" compatLnSpc="1"/>
            <a:lstStyle/>
            <a:p>
              <a:endParaRPr lang="id-ID" sz="1013">
                <a:solidFill>
                  <a:prstClr val="black"/>
                </a:solidFill>
                <a:latin typeface="Arial"/>
                <a:ea typeface="微软雅黑"/>
              </a:endParaRPr>
            </a:p>
          </p:txBody>
        </p:sp>
      </p:grpSp>
      <p:grpSp>
        <p:nvGrpSpPr>
          <p:cNvPr id="111" name="Group 110"/>
          <p:cNvGrpSpPr/>
          <p:nvPr/>
        </p:nvGrpSpPr>
        <p:grpSpPr>
          <a:xfrm>
            <a:off x="5874695" y="1646075"/>
            <a:ext cx="2376954" cy="685800"/>
            <a:chOff x="5822327" y="1428750"/>
            <a:chExt cx="3169272" cy="914400"/>
          </a:xfrm>
        </p:grpSpPr>
        <p:sp>
          <p:nvSpPr>
            <p:cNvPr id="112" name="Content Placeholder 2"/>
            <p:cNvSpPr txBox="1"/>
            <p:nvPr/>
          </p:nvSpPr>
          <p:spPr>
            <a:xfrm>
              <a:off x="5822327" y="1428750"/>
              <a:ext cx="3169272"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FE7043"/>
                  </a:solidFill>
                  <a:latin typeface="Arial"/>
                  <a:ea typeface="Roboto" panose="02000000000000000000" pitchFamily="2" charset="0"/>
                </a:rPr>
                <a:t>0</a:t>
              </a:r>
              <a:r>
                <a:rPr lang="id-ID" sz="2700" b="1" dirty="0">
                  <a:solidFill>
                    <a:srgbClr val="FE7043"/>
                  </a:solidFill>
                  <a:latin typeface="Arial"/>
                  <a:ea typeface="Roboto" panose="02000000000000000000" pitchFamily="2" charset="0"/>
                </a:rPr>
                <a:t>4</a:t>
              </a:r>
              <a:r>
                <a:rPr lang="en-US" sz="2700" b="1" dirty="0">
                  <a:solidFill>
                    <a:srgbClr val="F4501B"/>
                  </a:solidFill>
                  <a:latin typeface="Arial"/>
                  <a:ea typeface="Roboto" panose="02000000000000000000" pitchFamily="2" charset="0"/>
                </a:rPr>
                <a:t> </a:t>
              </a:r>
              <a:r>
                <a:rPr lang="en-US" sz="1350" b="1" dirty="0">
                  <a:solidFill>
                    <a:srgbClr val="E54919"/>
                  </a:solidFill>
                  <a:latin typeface="Arial"/>
                  <a:ea typeface="Roboto" panose="02000000000000000000" pitchFamily="2" charset="0"/>
                </a:rPr>
                <a:t>Project Certainty</a:t>
              </a:r>
            </a:p>
          </p:txBody>
        </p:sp>
        <p:sp>
          <p:nvSpPr>
            <p:cNvPr id="113" name="Content Placeholder 2"/>
            <p:cNvSpPr txBox="1"/>
            <p:nvPr/>
          </p:nvSpPr>
          <p:spPr>
            <a:xfrm>
              <a:off x="5846928" y="1885950"/>
              <a:ext cx="2811662"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grpSp>
        <p:nvGrpSpPr>
          <p:cNvPr id="114" name="Group 113"/>
          <p:cNvGrpSpPr/>
          <p:nvPr/>
        </p:nvGrpSpPr>
        <p:grpSpPr>
          <a:xfrm>
            <a:off x="5874695" y="2416241"/>
            <a:ext cx="2376954" cy="685800"/>
            <a:chOff x="5822327" y="1428750"/>
            <a:chExt cx="3169272" cy="914400"/>
          </a:xfrm>
        </p:grpSpPr>
        <p:sp>
          <p:nvSpPr>
            <p:cNvPr id="115" name="Content Placeholder 2"/>
            <p:cNvSpPr txBox="1"/>
            <p:nvPr/>
          </p:nvSpPr>
          <p:spPr>
            <a:xfrm>
              <a:off x="5822327" y="1428750"/>
              <a:ext cx="3169272"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FD8A66"/>
                  </a:solidFill>
                  <a:latin typeface="Arial"/>
                  <a:ea typeface="Roboto" panose="02000000000000000000" pitchFamily="2" charset="0"/>
                </a:rPr>
                <a:t>0</a:t>
              </a:r>
              <a:r>
                <a:rPr lang="id-ID" sz="2700" b="1" dirty="0">
                  <a:solidFill>
                    <a:srgbClr val="FD8A66"/>
                  </a:solidFill>
                  <a:latin typeface="Arial"/>
                  <a:ea typeface="Roboto" panose="02000000000000000000" pitchFamily="2" charset="0"/>
                </a:rPr>
                <a:t>5</a:t>
              </a:r>
              <a:r>
                <a:rPr lang="en-US" sz="2700" b="1" dirty="0">
                  <a:solidFill>
                    <a:srgbClr val="F4501B"/>
                  </a:solidFill>
                  <a:latin typeface="Arial"/>
                  <a:ea typeface="Roboto" panose="02000000000000000000" pitchFamily="2" charset="0"/>
                </a:rPr>
                <a:t> </a:t>
              </a:r>
              <a:r>
                <a:rPr lang="en-US" sz="1350" b="1" dirty="0">
                  <a:solidFill>
                    <a:srgbClr val="E54919"/>
                  </a:solidFill>
                  <a:latin typeface="Arial"/>
                  <a:ea typeface="Roboto" panose="02000000000000000000" pitchFamily="2" charset="0"/>
                </a:rPr>
                <a:t>No Simple Formula</a:t>
              </a:r>
            </a:p>
          </p:txBody>
        </p:sp>
        <p:sp>
          <p:nvSpPr>
            <p:cNvPr id="116" name="Content Placeholder 2"/>
            <p:cNvSpPr txBox="1"/>
            <p:nvPr/>
          </p:nvSpPr>
          <p:spPr>
            <a:xfrm>
              <a:off x="5846928" y="1885950"/>
              <a:ext cx="2811662"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grpSp>
        <p:nvGrpSpPr>
          <p:cNvPr id="123" name="Group 122"/>
          <p:cNvGrpSpPr/>
          <p:nvPr/>
        </p:nvGrpSpPr>
        <p:grpSpPr>
          <a:xfrm>
            <a:off x="5869254" y="3172796"/>
            <a:ext cx="2376954" cy="685800"/>
            <a:chOff x="5822327" y="1428750"/>
            <a:chExt cx="3169272" cy="914400"/>
          </a:xfrm>
        </p:grpSpPr>
        <p:sp>
          <p:nvSpPr>
            <p:cNvPr id="124" name="Content Placeholder 2"/>
            <p:cNvSpPr txBox="1"/>
            <p:nvPr/>
          </p:nvSpPr>
          <p:spPr>
            <a:xfrm>
              <a:off x="5822327" y="1428750"/>
              <a:ext cx="3169272" cy="31227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FFAA91"/>
                  </a:solidFill>
                  <a:latin typeface="Arial"/>
                  <a:ea typeface="Roboto" panose="02000000000000000000" pitchFamily="2" charset="0"/>
                </a:rPr>
                <a:t>0</a:t>
              </a:r>
              <a:r>
                <a:rPr lang="id-ID" sz="2700" b="1" dirty="0">
                  <a:solidFill>
                    <a:srgbClr val="FFAA91"/>
                  </a:solidFill>
                  <a:latin typeface="Arial"/>
                  <a:ea typeface="Roboto" panose="02000000000000000000" pitchFamily="2" charset="0"/>
                </a:rPr>
                <a:t>6</a:t>
              </a:r>
              <a:r>
                <a:rPr lang="en-US" sz="2700" b="1" dirty="0">
                  <a:solidFill>
                    <a:srgbClr val="F4501B"/>
                  </a:solidFill>
                  <a:latin typeface="Arial"/>
                  <a:ea typeface="Roboto" panose="02000000000000000000" pitchFamily="2" charset="0"/>
                </a:rPr>
                <a:t> </a:t>
              </a:r>
              <a:r>
                <a:rPr lang="id-ID" sz="1350" b="1" dirty="0">
                  <a:solidFill>
                    <a:srgbClr val="E54919"/>
                  </a:solidFill>
                  <a:latin typeface="Arial"/>
                  <a:ea typeface="Roboto" panose="02000000000000000000" pitchFamily="2" charset="0"/>
                </a:rPr>
                <a:t>Big Thinking</a:t>
              </a:r>
              <a:endParaRPr lang="en-US" sz="1350" b="1" dirty="0">
                <a:solidFill>
                  <a:srgbClr val="E54919"/>
                </a:solidFill>
                <a:latin typeface="Arial"/>
                <a:ea typeface="Roboto" panose="02000000000000000000" pitchFamily="2" charset="0"/>
              </a:endParaRPr>
            </a:p>
          </p:txBody>
        </p:sp>
        <p:sp>
          <p:nvSpPr>
            <p:cNvPr id="125" name="Content Placeholder 2"/>
            <p:cNvSpPr txBox="1"/>
            <p:nvPr/>
          </p:nvSpPr>
          <p:spPr>
            <a:xfrm>
              <a:off x="5846928" y="1885950"/>
              <a:ext cx="2818916"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grpSp>
        <p:nvGrpSpPr>
          <p:cNvPr id="129" name="Group 128"/>
          <p:cNvGrpSpPr/>
          <p:nvPr/>
        </p:nvGrpSpPr>
        <p:grpSpPr>
          <a:xfrm>
            <a:off x="3378144" y="1646074"/>
            <a:ext cx="2064758" cy="685801"/>
            <a:chOff x="6238589" y="1428749"/>
            <a:chExt cx="2753010" cy="914401"/>
          </a:xfrm>
        </p:grpSpPr>
        <p:sp>
          <p:nvSpPr>
            <p:cNvPr id="130" name="Content Placeholder 2"/>
            <p:cNvSpPr txBox="1"/>
            <p:nvPr/>
          </p:nvSpPr>
          <p:spPr>
            <a:xfrm>
              <a:off x="6238589" y="1428749"/>
              <a:ext cx="2753009" cy="53016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E54919"/>
                  </a:solidFill>
                  <a:latin typeface="Arial"/>
                  <a:ea typeface="Roboto" panose="02000000000000000000" pitchFamily="2" charset="0"/>
                </a:rPr>
                <a:t>01</a:t>
              </a:r>
              <a:r>
                <a:rPr lang="en-US" sz="2700" b="1" dirty="0">
                  <a:solidFill>
                    <a:srgbClr val="F4501B"/>
                  </a:solidFill>
                  <a:latin typeface="Arial"/>
                  <a:ea typeface="Roboto" panose="02000000000000000000" pitchFamily="2" charset="0"/>
                </a:rPr>
                <a:t> </a:t>
              </a:r>
              <a:r>
                <a:rPr lang="en-US" sz="1350" b="1" dirty="0">
                  <a:solidFill>
                    <a:srgbClr val="E54919"/>
                  </a:solidFill>
                  <a:latin typeface="Arial"/>
                  <a:ea typeface="Roboto" panose="02000000000000000000" pitchFamily="2" charset="0"/>
                </a:rPr>
                <a:t>Know yourself</a:t>
              </a:r>
            </a:p>
          </p:txBody>
        </p:sp>
        <p:sp>
          <p:nvSpPr>
            <p:cNvPr id="131" name="Content Placeholder 2"/>
            <p:cNvSpPr txBox="1"/>
            <p:nvPr/>
          </p:nvSpPr>
          <p:spPr>
            <a:xfrm>
              <a:off x="6238590" y="1885950"/>
              <a:ext cx="2753009"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grpSp>
        <p:nvGrpSpPr>
          <p:cNvPr id="132" name="Group 131"/>
          <p:cNvGrpSpPr/>
          <p:nvPr/>
        </p:nvGrpSpPr>
        <p:grpSpPr>
          <a:xfrm>
            <a:off x="3378144" y="2416240"/>
            <a:ext cx="2064758" cy="685801"/>
            <a:chOff x="6238589" y="1428749"/>
            <a:chExt cx="2753010" cy="914401"/>
          </a:xfrm>
        </p:grpSpPr>
        <p:sp>
          <p:nvSpPr>
            <p:cNvPr id="133" name="Content Placeholder 2"/>
            <p:cNvSpPr txBox="1"/>
            <p:nvPr/>
          </p:nvSpPr>
          <p:spPr>
            <a:xfrm>
              <a:off x="6238589" y="1428749"/>
              <a:ext cx="2753010" cy="405771"/>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F4501B"/>
                  </a:solidFill>
                  <a:latin typeface="Arial"/>
                  <a:ea typeface="Roboto" panose="02000000000000000000" pitchFamily="2" charset="0"/>
                </a:rPr>
                <a:t>02</a:t>
              </a:r>
              <a:r>
                <a:rPr lang="en-US" sz="2700" b="1" dirty="0">
                  <a:solidFill>
                    <a:srgbClr val="E54919"/>
                  </a:solidFill>
                  <a:latin typeface="Arial"/>
                  <a:ea typeface="Roboto" panose="02000000000000000000" pitchFamily="2" charset="0"/>
                </a:rPr>
                <a:t> </a:t>
              </a:r>
              <a:r>
                <a:rPr lang="en-US" sz="1350" b="1" dirty="0">
                  <a:solidFill>
                    <a:srgbClr val="E54919"/>
                  </a:solidFill>
                  <a:latin typeface="Arial"/>
                  <a:ea typeface="Roboto" panose="02000000000000000000" pitchFamily="2" charset="0"/>
                </a:rPr>
                <a:t>Understand People</a:t>
              </a:r>
            </a:p>
          </p:txBody>
        </p:sp>
        <p:sp>
          <p:nvSpPr>
            <p:cNvPr id="134" name="Content Placeholder 2"/>
            <p:cNvSpPr txBox="1"/>
            <p:nvPr/>
          </p:nvSpPr>
          <p:spPr>
            <a:xfrm>
              <a:off x="6238590" y="1885950"/>
              <a:ext cx="2753009"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grpSp>
        <p:nvGrpSpPr>
          <p:cNvPr id="135" name="Group 134"/>
          <p:cNvGrpSpPr/>
          <p:nvPr/>
        </p:nvGrpSpPr>
        <p:grpSpPr>
          <a:xfrm>
            <a:off x="3376359" y="3172796"/>
            <a:ext cx="2061102" cy="685800"/>
            <a:chOff x="6243463" y="1428750"/>
            <a:chExt cx="2748136" cy="914400"/>
          </a:xfrm>
        </p:grpSpPr>
        <p:sp>
          <p:nvSpPr>
            <p:cNvPr id="136" name="Content Placeholder 2"/>
            <p:cNvSpPr txBox="1"/>
            <p:nvPr/>
          </p:nvSpPr>
          <p:spPr>
            <a:xfrm>
              <a:off x="6243463" y="1428750"/>
              <a:ext cx="2748136" cy="48169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2700" b="1" dirty="0">
                  <a:solidFill>
                    <a:srgbClr val="FF5622"/>
                  </a:solidFill>
                  <a:latin typeface="Arial"/>
                  <a:ea typeface="Roboto" panose="02000000000000000000" pitchFamily="2" charset="0"/>
                </a:rPr>
                <a:t>0</a:t>
              </a:r>
              <a:r>
                <a:rPr lang="id-ID" sz="2700" b="1" dirty="0">
                  <a:solidFill>
                    <a:srgbClr val="FF5622"/>
                  </a:solidFill>
                  <a:latin typeface="Arial"/>
                  <a:ea typeface="Roboto" panose="02000000000000000000" pitchFamily="2" charset="0"/>
                </a:rPr>
                <a:t>3</a:t>
              </a:r>
              <a:r>
                <a:rPr lang="en-US" sz="2700" b="1" dirty="0">
                  <a:solidFill>
                    <a:srgbClr val="F4501B"/>
                  </a:solidFill>
                  <a:latin typeface="Arial"/>
                  <a:ea typeface="Roboto" panose="02000000000000000000" pitchFamily="2" charset="0"/>
                </a:rPr>
                <a:t> </a:t>
              </a:r>
              <a:r>
                <a:rPr lang="id-ID" sz="1350" b="1" dirty="0">
                  <a:solidFill>
                    <a:srgbClr val="E54919"/>
                  </a:solidFill>
                  <a:latin typeface="Arial"/>
                  <a:ea typeface="Roboto" panose="02000000000000000000" pitchFamily="2" charset="0"/>
                </a:rPr>
                <a:t>Management Skills</a:t>
              </a:r>
              <a:endParaRPr lang="en-US" sz="1350" b="1" dirty="0">
                <a:solidFill>
                  <a:srgbClr val="E54919"/>
                </a:solidFill>
                <a:latin typeface="Arial"/>
                <a:ea typeface="Roboto" panose="02000000000000000000" pitchFamily="2" charset="0"/>
              </a:endParaRPr>
            </a:p>
          </p:txBody>
        </p:sp>
        <p:sp>
          <p:nvSpPr>
            <p:cNvPr id="137" name="Content Placeholder 2"/>
            <p:cNvSpPr txBox="1"/>
            <p:nvPr/>
          </p:nvSpPr>
          <p:spPr>
            <a:xfrm>
              <a:off x="6245844" y="1885950"/>
              <a:ext cx="2745755" cy="45720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685800">
                <a:buNone/>
              </a:pPr>
              <a:r>
                <a:rPr lang="en-US" sz="750" dirty="0">
                  <a:solidFill>
                    <a:prstClr val="white">
                      <a:lumMod val="65000"/>
                    </a:prstClr>
                  </a:solidFill>
                  <a:latin typeface="Arial"/>
                  <a:ea typeface="Roboto" panose="02000000000000000000" pitchFamily="2" charset="0"/>
                </a:rPr>
                <a:t>Lorem ipsum dolor sit amet, consectetur adipiscing elit. Fusce suscipit neque non libero aliquam, ut facilisis lacus pretium. </a:t>
              </a:r>
            </a:p>
          </p:txBody>
        </p:sp>
      </p:grpSp>
    </p:spTree>
    <p:extLst>
      <p:ext uri="{BB962C8B-B14F-4D97-AF65-F5344CB8AC3E}">
        <p14:creationId xmlns:p14="http://schemas.microsoft.com/office/powerpoint/2010/main" val="24229388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6" presetClass="entr" presetSubtype="32" fill="hold" nodeType="withEffect">
                                  <p:stCondLst>
                                    <p:cond delay="200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par>
                          <p:cTn id="13" fill="hold">
                            <p:stCondLst>
                              <p:cond delay="4000"/>
                            </p:stCondLst>
                            <p:childTnLst>
                              <p:par>
                                <p:cTn id="14" presetID="42" presetClass="entr" presetSubtype="0" fill="hold" nodeType="afterEffect">
                                  <p:stCondLst>
                                    <p:cond delay="0"/>
                                  </p:stCondLst>
                                  <p:childTnLst>
                                    <p:set>
                                      <p:cBhvr>
                                        <p:cTn id="15" dur="1" fill="hold">
                                          <p:stCondLst>
                                            <p:cond delay="0"/>
                                          </p:stCondLst>
                                        </p:cTn>
                                        <p:tgtEl>
                                          <p:spTgt spid="129"/>
                                        </p:tgtEl>
                                        <p:attrNameLst>
                                          <p:attrName>style.visibility</p:attrName>
                                        </p:attrNameLst>
                                      </p:cBhvr>
                                      <p:to>
                                        <p:strVal val="visible"/>
                                      </p:to>
                                    </p:set>
                                    <p:animEffect transition="in" filter="fade">
                                      <p:cBhvr>
                                        <p:cTn id="16" dur="1000"/>
                                        <p:tgtEl>
                                          <p:spTgt spid="129"/>
                                        </p:tgtEl>
                                      </p:cBhvr>
                                    </p:animEffect>
                                    <p:anim calcmode="lin" valueType="num">
                                      <p:cBhvr>
                                        <p:cTn id="17" dur="1000" fill="hold"/>
                                        <p:tgtEl>
                                          <p:spTgt spid="129"/>
                                        </p:tgtEl>
                                        <p:attrNameLst>
                                          <p:attrName>ppt_x</p:attrName>
                                        </p:attrNameLst>
                                      </p:cBhvr>
                                      <p:tavLst>
                                        <p:tav tm="0">
                                          <p:val>
                                            <p:strVal val="#ppt_x"/>
                                          </p:val>
                                        </p:tav>
                                        <p:tav tm="100000">
                                          <p:val>
                                            <p:strVal val="#ppt_x"/>
                                          </p:val>
                                        </p:tav>
                                      </p:tavLst>
                                    </p:anim>
                                    <p:anim calcmode="lin" valueType="num">
                                      <p:cBhvr>
                                        <p:cTn id="18" dur="1000" fill="hold"/>
                                        <p:tgtEl>
                                          <p:spTgt spid="129"/>
                                        </p:tgtEl>
                                        <p:attrNameLst>
                                          <p:attrName>ppt_y</p:attrName>
                                        </p:attrNameLst>
                                      </p:cBhvr>
                                      <p:tavLst>
                                        <p:tav tm="0">
                                          <p:val>
                                            <p:strVal val="#ppt_y+.1"/>
                                          </p:val>
                                        </p:tav>
                                        <p:tav tm="100000">
                                          <p:val>
                                            <p:strVal val="#ppt_y"/>
                                          </p:val>
                                        </p:tav>
                                      </p:tavLst>
                                    </p:anim>
                                  </p:childTnLst>
                                </p:cTn>
                              </p:par>
                            </p:childTnLst>
                          </p:cTn>
                        </p:par>
                        <p:par>
                          <p:cTn id="19" fill="hold">
                            <p:stCondLst>
                              <p:cond delay="5000"/>
                            </p:stCondLst>
                            <p:childTnLst>
                              <p:par>
                                <p:cTn id="20" presetID="42" presetClass="entr" presetSubtype="0" fill="hold" nodeType="afterEffect">
                                  <p:stCondLst>
                                    <p:cond delay="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1000"/>
                                        <p:tgtEl>
                                          <p:spTgt spid="132"/>
                                        </p:tgtEl>
                                      </p:cBhvr>
                                    </p:animEffect>
                                    <p:anim calcmode="lin" valueType="num">
                                      <p:cBhvr>
                                        <p:cTn id="23" dur="1000" fill="hold"/>
                                        <p:tgtEl>
                                          <p:spTgt spid="132"/>
                                        </p:tgtEl>
                                        <p:attrNameLst>
                                          <p:attrName>ppt_x</p:attrName>
                                        </p:attrNameLst>
                                      </p:cBhvr>
                                      <p:tavLst>
                                        <p:tav tm="0">
                                          <p:val>
                                            <p:strVal val="#ppt_x"/>
                                          </p:val>
                                        </p:tav>
                                        <p:tav tm="100000">
                                          <p:val>
                                            <p:strVal val="#ppt_x"/>
                                          </p:val>
                                        </p:tav>
                                      </p:tavLst>
                                    </p:anim>
                                    <p:anim calcmode="lin" valueType="num">
                                      <p:cBhvr>
                                        <p:cTn id="24" dur="1000" fill="hold"/>
                                        <p:tgtEl>
                                          <p:spTgt spid="132"/>
                                        </p:tgtEl>
                                        <p:attrNameLst>
                                          <p:attrName>ppt_y</p:attrName>
                                        </p:attrNameLst>
                                      </p:cBhvr>
                                      <p:tavLst>
                                        <p:tav tm="0">
                                          <p:val>
                                            <p:strVal val="#ppt_y+.1"/>
                                          </p:val>
                                        </p:tav>
                                        <p:tav tm="100000">
                                          <p:val>
                                            <p:strVal val="#ppt_y"/>
                                          </p:val>
                                        </p:tav>
                                      </p:tavLst>
                                    </p:anim>
                                  </p:childTnLst>
                                </p:cTn>
                              </p:par>
                            </p:childTnLst>
                          </p:cTn>
                        </p:par>
                        <p:par>
                          <p:cTn id="25" fill="hold">
                            <p:stCondLst>
                              <p:cond delay="6000"/>
                            </p:stCondLst>
                            <p:childTnLst>
                              <p:par>
                                <p:cTn id="26" presetID="42" presetClass="entr" presetSubtype="0" fill="hold" nodeType="after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fade">
                                      <p:cBhvr>
                                        <p:cTn id="28" dur="1000"/>
                                        <p:tgtEl>
                                          <p:spTgt spid="135"/>
                                        </p:tgtEl>
                                      </p:cBhvr>
                                    </p:animEffect>
                                    <p:anim calcmode="lin" valueType="num">
                                      <p:cBhvr>
                                        <p:cTn id="29" dur="1000" fill="hold"/>
                                        <p:tgtEl>
                                          <p:spTgt spid="135"/>
                                        </p:tgtEl>
                                        <p:attrNameLst>
                                          <p:attrName>ppt_x</p:attrName>
                                        </p:attrNameLst>
                                      </p:cBhvr>
                                      <p:tavLst>
                                        <p:tav tm="0">
                                          <p:val>
                                            <p:strVal val="#ppt_x"/>
                                          </p:val>
                                        </p:tav>
                                        <p:tav tm="100000">
                                          <p:val>
                                            <p:strVal val="#ppt_x"/>
                                          </p:val>
                                        </p:tav>
                                      </p:tavLst>
                                    </p:anim>
                                    <p:anim calcmode="lin" valueType="num">
                                      <p:cBhvr>
                                        <p:cTn id="30" dur="1000" fill="hold"/>
                                        <p:tgtEl>
                                          <p:spTgt spid="135"/>
                                        </p:tgtEl>
                                        <p:attrNameLst>
                                          <p:attrName>ppt_y</p:attrName>
                                        </p:attrNameLst>
                                      </p:cBhvr>
                                      <p:tavLst>
                                        <p:tav tm="0">
                                          <p:val>
                                            <p:strVal val="#ppt_y+.1"/>
                                          </p:val>
                                        </p:tav>
                                        <p:tav tm="100000">
                                          <p:val>
                                            <p:strVal val="#ppt_y"/>
                                          </p:val>
                                        </p:tav>
                                      </p:tavLst>
                                    </p:anim>
                                  </p:childTnLst>
                                </p:cTn>
                              </p:par>
                            </p:childTnLst>
                          </p:cTn>
                        </p:par>
                        <p:par>
                          <p:cTn id="31" fill="hold">
                            <p:stCondLst>
                              <p:cond delay="7000"/>
                            </p:stCondLst>
                            <p:childTnLst>
                              <p:par>
                                <p:cTn id="32" presetID="42" presetClass="entr" presetSubtype="0"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fade">
                                      <p:cBhvr>
                                        <p:cTn id="34" dur="1000"/>
                                        <p:tgtEl>
                                          <p:spTgt spid="111"/>
                                        </p:tgtEl>
                                      </p:cBhvr>
                                    </p:animEffect>
                                    <p:anim calcmode="lin" valueType="num">
                                      <p:cBhvr>
                                        <p:cTn id="35" dur="1000" fill="hold"/>
                                        <p:tgtEl>
                                          <p:spTgt spid="111"/>
                                        </p:tgtEl>
                                        <p:attrNameLst>
                                          <p:attrName>ppt_x</p:attrName>
                                        </p:attrNameLst>
                                      </p:cBhvr>
                                      <p:tavLst>
                                        <p:tav tm="0">
                                          <p:val>
                                            <p:strVal val="#ppt_x"/>
                                          </p:val>
                                        </p:tav>
                                        <p:tav tm="100000">
                                          <p:val>
                                            <p:strVal val="#ppt_x"/>
                                          </p:val>
                                        </p:tav>
                                      </p:tavLst>
                                    </p:anim>
                                    <p:anim calcmode="lin" valueType="num">
                                      <p:cBhvr>
                                        <p:cTn id="36" dur="1000" fill="hold"/>
                                        <p:tgtEl>
                                          <p:spTgt spid="111"/>
                                        </p:tgtEl>
                                        <p:attrNameLst>
                                          <p:attrName>ppt_y</p:attrName>
                                        </p:attrNameLst>
                                      </p:cBhvr>
                                      <p:tavLst>
                                        <p:tav tm="0">
                                          <p:val>
                                            <p:strVal val="#ppt_y+.1"/>
                                          </p:val>
                                        </p:tav>
                                        <p:tav tm="100000">
                                          <p:val>
                                            <p:strVal val="#ppt_y"/>
                                          </p:val>
                                        </p:tav>
                                      </p:tavLst>
                                    </p:anim>
                                  </p:childTnLst>
                                </p:cTn>
                              </p:par>
                            </p:childTnLst>
                          </p:cTn>
                        </p:par>
                        <p:par>
                          <p:cTn id="37" fill="hold">
                            <p:stCondLst>
                              <p:cond delay="8000"/>
                            </p:stCondLst>
                            <p:childTnLst>
                              <p:par>
                                <p:cTn id="38" presetID="42" presetClass="entr" presetSubtype="0" fill="hold"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9000"/>
                            </p:stCondLst>
                            <p:childTnLst>
                              <p:par>
                                <p:cTn id="44" presetID="42" presetClass="entr" presetSubtype="0" fill="hold" nodeType="after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1000"/>
                                        <p:tgtEl>
                                          <p:spTgt spid="123"/>
                                        </p:tgtEl>
                                      </p:cBhvr>
                                    </p:animEffect>
                                    <p:anim calcmode="lin" valueType="num">
                                      <p:cBhvr>
                                        <p:cTn id="47" dur="1000" fill="hold"/>
                                        <p:tgtEl>
                                          <p:spTgt spid="123"/>
                                        </p:tgtEl>
                                        <p:attrNameLst>
                                          <p:attrName>ppt_x</p:attrName>
                                        </p:attrNameLst>
                                      </p:cBhvr>
                                      <p:tavLst>
                                        <p:tav tm="0">
                                          <p:val>
                                            <p:strVal val="#ppt_x"/>
                                          </p:val>
                                        </p:tav>
                                        <p:tav tm="100000">
                                          <p:val>
                                            <p:strVal val="#ppt_x"/>
                                          </p:val>
                                        </p:tav>
                                      </p:tavLst>
                                    </p:anim>
                                    <p:anim calcmode="lin" valueType="num">
                                      <p:cBhvr>
                                        <p:cTn id="48" dur="10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14</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7" name="Chart 6"/>
          <p:cNvGraphicFramePr/>
          <p:nvPr/>
        </p:nvGraphicFramePr>
        <p:xfrm>
          <a:off x="208160" y="1589063"/>
          <a:ext cx="4550228" cy="2666093"/>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p:cNvGrpSpPr/>
          <p:nvPr/>
        </p:nvGrpSpPr>
        <p:grpSpPr>
          <a:xfrm>
            <a:off x="4920343" y="1799716"/>
            <a:ext cx="269999" cy="269999"/>
            <a:chOff x="6560456" y="2515733"/>
            <a:chExt cx="359999" cy="359998"/>
          </a:xfrm>
        </p:grpSpPr>
        <p:sp>
          <p:nvSpPr>
            <p:cNvPr id="9" name="Oval 8"/>
            <p:cNvSpPr/>
            <p:nvPr/>
          </p:nvSpPr>
          <p:spPr>
            <a:xfrm>
              <a:off x="6560456" y="2515733"/>
              <a:ext cx="359999" cy="359998"/>
            </a:xfrm>
            <a:prstGeom prst="ellipse">
              <a:avLst/>
            </a:prstGeom>
            <a:solidFill>
              <a:schemeClr val="accent1"/>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10" name="Group 9"/>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11"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12"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13"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grpSp>
      </p:grpSp>
      <p:grpSp>
        <p:nvGrpSpPr>
          <p:cNvPr id="14" name="Group 13"/>
          <p:cNvGrpSpPr/>
          <p:nvPr/>
        </p:nvGrpSpPr>
        <p:grpSpPr>
          <a:xfrm>
            <a:off x="4920342" y="3040372"/>
            <a:ext cx="269999" cy="269999"/>
            <a:chOff x="6560455" y="4169941"/>
            <a:chExt cx="359999" cy="359998"/>
          </a:xfrm>
        </p:grpSpPr>
        <p:sp>
          <p:nvSpPr>
            <p:cNvPr id="15" name="Oval 14"/>
            <p:cNvSpPr/>
            <p:nvPr/>
          </p:nvSpPr>
          <p:spPr>
            <a:xfrm>
              <a:off x="6560455" y="4169941"/>
              <a:ext cx="359999" cy="359998"/>
            </a:xfrm>
            <a:prstGeom prst="ellipse">
              <a:avLst/>
            </a:prstGeom>
            <a:solidFill>
              <a:schemeClr val="accent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16" name="Group 15"/>
            <p:cNvGrpSpPr>
              <a:grpSpLocks noChangeAspect="1"/>
            </p:cNvGrpSpPr>
            <p:nvPr/>
          </p:nvGrpSpPr>
          <p:grpSpPr>
            <a:xfrm>
              <a:off x="6649416" y="4269792"/>
              <a:ext cx="182074" cy="160295"/>
              <a:chOff x="6040049" y="4182118"/>
              <a:chExt cx="521619" cy="459224"/>
            </a:xfrm>
            <a:solidFill>
              <a:schemeClr val="bg1">
                <a:lumMod val="95000"/>
              </a:schemeClr>
            </a:solidFill>
          </p:grpSpPr>
          <p:sp>
            <p:nvSpPr>
              <p:cNvPr id="17"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18"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2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23"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24"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grpSp>
      </p:grpSp>
      <p:grpSp>
        <p:nvGrpSpPr>
          <p:cNvPr id="25" name="Group 24"/>
          <p:cNvGrpSpPr/>
          <p:nvPr/>
        </p:nvGrpSpPr>
        <p:grpSpPr>
          <a:xfrm>
            <a:off x="4920341" y="3660700"/>
            <a:ext cx="269999" cy="269999"/>
            <a:chOff x="6560454" y="4997045"/>
            <a:chExt cx="359999" cy="359998"/>
          </a:xfrm>
        </p:grpSpPr>
        <p:sp>
          <p:nvSpPr>
            <p:cNvPr id="26" name="Oval 25"/>
            <p:cNvSpPr/>
            <p:nvPr/>
          </p:nvSpPr>
          <p:spPr>
            <a:xfrm>
              <a:off x="6560454" y="4997045"/>
              <a:ext cx="359999" cy="359998"/>
            </a:xfrm>
            <a:prstGeom prst="ellipse">
              <a:avLst/>
            </a:prstGeom>
            <a:solidFill>
              <a:schemeClr val="accent4"/>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27" name="Freeform 16"/>
            <p:cNvSpPr>
              <a:spLocks noChangeAspect="1" noEditPoints="1"/>
            </p:cNvSpPr>
            <p:nvPr/>
          </p:nvSpPr>
          <p:spPr bwMode="auto">
            <a:xfrm>
              <a:off x="6643957" y="5058288"/>
              <a:ext cx="179924" cy="208483"/>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grpSp>
      <p:grpSp>
        <p:nvGrpSpPr>
          <p:cNvPr id="28" name="Group 27"/>
          <p:cNvGrpSpPr/>
          <p:nvPr/>
        </p:nvGrpSpPr>
        <p:grpSpPr>
          <a:xfrm>
            <a:off x="4920343" y="2420044"/>
            <a:ext cx="269999" cy="269999"/>
            <a:chOff x="6560456" y="3342837"/>
            <a:chExt cx="359999" cy="359998"/>
          </a:xfrm>
        </p:grpSpPr>
        <p:sp>
          <p:nvSpPr>
            <p:cNvPr id="29" name="Oval 28"/>
            <p:cNvSpPr/>
            <p:nvPr/>
          </p:nvSpPr>
          <p:spPr>
            <a:xfrm>
              <a:off x="6560456" y="3342837"/>
              <a:ext cx="359999" cy="359998"/>
            </a:xfrm>
            <a:prstGeom prst="ellipse">
              <a:avLst/>
            </a:prstGeom>
            <a:solidFill>
              <a:schemeClr val="accent2"/>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0" name="Freeform 6"/>
            <p:cNvSpPr>
              <a:spLocks noEditPoints="1"/>
            </p:cNvSpPr>
            <p:nvPr/>
          </p:nvSpPr>
          <p:spPr bwMode="auto">
            <a:xfrm>
              <a:off x="6664380" y="3422532"/>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grpSp>
      <p:sp>
        <p:nvSpPr>
          <p:cNvPr id="31" name="Content Placeholder 2"/>
          <p:cNvSpPr txBox="1"/>
          <p:nvPr/>
        </p:nvSpPr>
        <p:spPr>
          <a:xfrm>
            <a:off x="5201561" y="1799716"/>
            <a:ext cx="2853759"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E54919">
                    <a:lumMod val="50000"/>
                  </a:srgbClr>
                </a:solidFill>
                <a:latin typeface="Roboto" panose="02000000000000000000" pitchFamily="2" charset="0"/>
                <a:ea typeface="Roboto" panose="02000000000000000000" pitchFamily="2" charset="0"/>
                <a:cs typeface="Arial" panose="020B0604020202020204" pitchFamily="34" charset="0"/>
              </a:rPr>
              <a:t>Research</a:t>
            </a:r>
          </a:p>
          <a:p>
            <a:pPr algn="l" defTabSz="342900">
              <a:lnSpc>
                <a:spcPct val="80000"/>
              </a:lnSpc>
              <a:spcAft>
                <a:spcPts val="450"/>
              </a:spcAft>
              <a:buClr>
                <a:srgbClr val="E54919">
                  <a:lumMod val="75000"/>
                </a:srgbClr>
              </a:buClr>
            </a:pPr>
            <a:r>
              <a:rPr lang="en-US" sz="750" dirty="0">
                <a:solidFill>
                  <a:srgbClr val="E54919">
                    <a:lumMod val="75000"/>
                  </a:srgbClr>
                </a:solidFill>
                <a:latin typeface="Aria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750" dirty="0">
                <a:solidFill>
                  <a:srgbClr val="E54919">
                    <a:lumMod val="75000"/>
                  </a:srgbClr>
                </a:solidFill>
                <a:latin typeface="Arial"/>
                <a:ea typeface="Roboto" panose="02000000000000000000" pitchFamily="2" charset="0"/>
                <a:cs typeface="Arial" panose="020B0604020202020204" pitchFamily="34" charset="0"/>
              </a:rPr>
              <a:t>.</a:t>
            </a:r>
            <a:endParaRPr lang="en-US" sz="750" b="1" dirty="0">
              <a:solidFill>
                <a:srgbClr val="E54919">
                  <a:lumMod val="75000"/>
                </a:srgbClr>
              </a:solidFill>
              <a:latin typeface="Arial"/>
              <a:ea typeface="Roboto" panose="02000000000000000000" pitchFamily="2" charset="0"/>
              <a:cs typeface="Arial" panose="020B0604020202020204" pitchFamily="34" charset="0"/>
            </a:endParaRPr>
          </a:p>
        </p:txBody>
      </p:sp>
      <p:sp>
        <p:nvSpPr>
          <p:cNvPr id="32" name="Content Placeholder 2"/>
          <p:cNvSpPr txBox="1"/>
          <p:nvPr/>
        </p:nvSpPr>
        <p:spPr>
          <a:xfrm>
            <a:off x="5190340" y="2380138"/>
            <a:ext cx="2853759"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E54919">
                    <a:lumMod val="50000"/>
                  </a:srgbClr>
                </a:solidFill>
                <a:latin typeface="Roboto" panose="02000000000000000000" pitchFamily="2" charset="0"/>
                <a:ea typeface="Roboto" panose="02000000000000000000" pitchFamily="2" charset="0"/>
                <a:cs typeface="Arial" panose="020B0604020202020204" pitchFamily="34" charset="0"/>
              </a:rPr>
              <a:t>Meet</a:t>
            </a:r>
          </a:p>
          <a:p>
            <a:pPr algn="l" defTabSz="342900">
              <a:lnSpc>
                <a:spcPct val="80000"/>
              </a:lnSpc>
              <a:spcAft>
                <a:spcPts val="450"/>
              </a:spcAft>
              <a:buClr>
                <a:srgbClr val="E54919">
                  <a:lumMod val="75000"/>
                </a:srgbClr>
              </a:buClr>
            </a:pPr>
            <a:r>
              <a:rPr lang="en-US" sz="750" dirty="0" err="1">
                <a:solidFill>
                  <a:srgbClr val="E54919">
                    <a:lumMod val="75000"/>
                  </a:srgbClr>
                </a:solidFill>
                <a:latin typeface="Arial"/>
                <a:ea typeface="Roboto" panose="02000000000000000000" pitchFamily="2" charset="0"/>
                <a:cs typeface="Arial" panose="020B0604020202020204" pitchFamily="34" charset="0"/>
              </a:rPr>
              <a:t>Lorem</a:t>
            </a:r>
            <a:r>
              <a:rPr lang="en-US" sz="750" dirty="0">
                <a:solidFill>
                  <a:srgbClr val="E54919">
                    <a:lumMod val="75000"/>
                  </a:srgbClr>
                </a:solidFill>
                <a:latin typeface="Arial"/>
                <a:ea typeface="Roboto" panose="02000000000000000000" pitchFamily="2" charset="0"/>
                <a:cs typeface="Arial" panose="020B0604020202020204" pitchFamily="34" charset="0"/>
              </a:rPr>
              <a:t> </a:t>
            </a:r>
            <a:r>
              <a:rPr lang="en-US" sz="750" dirty="0" err="1">
                <a:solidFill>
                  <a:srgbClr val="E54919">
                    <a:lumMod val="75000"/>
                  </a:srgbClr>
                </a:solidFill>
                <a:latin typeface="Arial"/>
                <a:ea typeface="Roboto" panose="02000000000000000000" pitchFamily="2" charset="0"/>
                <a:cs typeface="Arial" panose="020B0604020202020204" pitchFamily="34" charset="0"/>
              </a:rPr>
              <a:t>Ipsum</a:t>
            </a:r>
            <a:r>
              <a:rPr lang="en-US" sz="750" dirty="0">
                <a:solidFill>
                  <a:srgbClr val="E54919">
                    <a:lumMod val="75000"/>
                  </a:srgb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srgbClr val="E54919">
                    <a:lumMod val="75000"/>
                  </a:srgbClr>
                </a:solidFill>
                <a:latin typeface="Arial"/>
                <a:ea typeface="Roboto" panose="02000000000000000000" pitchFamily="2" charset="0"/>
                <a:cs typeface="Arial" panose="020B0604020202020204" pitchFamily="34" charset="0"/>
              </a:rPr>
              <a:t>.</a:t>
            </a:r>
            <a:endParaRPr lang="en-US" sz="750" b="1" dirty="0">
              <a:solidFill>
                <a:srgbClr val="E54919">
                  <a:lumMod val="75000"/>
                </a:srgbClr>
              </a:solidFill>
              <a:latin typeface="Arial"/>
              <a:ea typeface="Roboto" panose="02000000000000000000" pitchFamily="2" charset="0"/>
              <a:cs typeface="Arial" panose="020B0604020202020204" pitchFamily="34" charset="0"/>
            </a:endParaRPr>
          </a:p>
        </p:txBody>
      </p:sp>
      <p:sp>
        <p:nvSpPr>
          <p:cNvPr id="33" name="Content Placeholder 2"/>
          <p:cNvSpPr txBox="1"/>
          <p:nvPr/>
        </p:nvSpPr>
        <p:spPr>
          <a:xfrm>
            <a:off x="5190340" y="3040372"/>
            <a:ext cx="2853759"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E54919">
                    <a:lumMod val="50000"/>
                  </a:srgbClr>
                </a:solidFill>
                <a:latin typeface="Roboto" panose="02000000000000000000" pitchFamily="2" charset="0"/>
                <a:ea typeface="Roboto" panose="02000000000000000000" pitchFamily="2" charset="0"/>
                <a:cs typeface="Arial" panose="020B0604020202020204" pitchFamily="34" charset="0"/>
              </a:rPr>
              <a:t>Brief</a:t>
            </a:r>
          </a:p>
          <a:p>
            <a:pPr algn="l" defTabSz="342900">
              <a:lnSpc>
                <a:spcPct val="80000"/>
              </a:lnSpc>
              <a:spcAft>
                <a:spcPts val="450"/>
              </a:spcAft>
              <a:buClr>
                <a:srgbClr val="E54919">
                  <a:lumMod val="75000"/>
                </a:srgbClr>
              </a:buClr>
            </a:pPr>
            <a:r>
              <a:rPr lang="en-US" sz="750" dirty="0" err="1">
                <a:solidFill>
                  <a:srgbClr val="E54919">
                    <a:lumMod val="75000"/>
                  </a:srgbClr>
                </a:solidFill>
                <a:latin typeface="Arial"/>
                <a:ea typeface="Roboto" panose="02000000000000000000" pitchFamily="2" charset="0"/>
                <a:cs typeface="Arial" panose="020B0604020202020204" pitchFamily="34" charset="0"/>
              </a:rPr>
              <a:t>Lorem</a:t>
            </a:r>
            <a:r>
              <a:rPr lang="en-US" sz="750" dirty="0">
                <a:solidFill>
                  <a:srgbClr val="E54919">
                    <a:lumMod val="75000"/>
                  </a:srgbClr>
                </a:solidFill>
                <a:latin typeface="Arial"/>
                <a:ea typeface="Roboto" panose="02000000000000000000" pitchFamily="2" charset="0"/>
                <a:cs typeface="Arial" panose="020B0604020202020204" pitchFamily="34" charset="0"/>
              </a:rPr>
              <a:t> </a:t>
            </a:r>
            <a:r>
              <a:rPr lang="en-US" sz="750" dirty="0" err="1">
                <a:solidFill>
                  <a:srgbClr val="E54919">
                    <a:lumMod val="75000"/>
                  </a:srgbClr>
                </a:solidFill>
                <a:latin typeface="Arial"/>
                <a:ea typeface="Roboto" panose="02000000000000000000" pitchFamily="2" charset="0"/>
                <a:cs typeface="Arial" panose="020B0604020202020204" pitchFamily="34" charset="0"/>
              </a:rPr>
              <a:t>Ipsum</a:t>
            </a:r>
            <a:r>
              <a:rPr lang="en-US" sz="750" dirty="0">
                <a:solidFill>
                  <a:srgbClr val="E54919">
                    <a:lumMod val="75000"/>
                  </a:srgb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srgbClr val="E54919">
                    <a:lumMod val="75000"/>
                  </a:srgbClr>
                </a:solidFill>
                <a:latin typeface="Arial"/>
                <a:ea typeface="Roboto" panose="02000000000000000000" pitchFamily="2" charset="0"/>
                <a:cs typeface="Arial" panose="020B0604020202020204" pitchFamily="34" charset="0"/>
              </a:rPr>
              <a:t>.</a:t>
            </a:r>
            <a:endParaRPr lang="en-US" sz="750" b="1" dirty="0">
              <a:solidFill>
                <a:srgbClr val="E54919">
                  <a:lumMod val="75000"/>
                </a:srgbClr>
              </a:solidFill>
              <a:latin typeface="Arial"/>
              <a:ea typeface="Roboto" panose="02000000000000000000" pitchFamily="2" charset="0"/>
              <a:cs typeface="Arial" panose="020B0604020202020204" pitchFamily="34" charset="0"/>
            </a:endParaRPr>
          </a:p>
        </p:txBody>
      </p:sp>
      <p:sp>
        <p:nvSpPr>
          <p:cNvPr id="34" name="Content Placeholder 2"/>
          <p:cNvSpPr txBox="1"/>
          <p:nvPr/>
        </p:nvSpPr>
        <p:spPr>
          <a:xfrm>
            <a:off x="5201561" y="3660700"/>
            <a:ext cx="2853759" cy="543851"/>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E54919">
                    <a:lumMod val="50000"/>
                  </a:srgbClr>
                </a:solidFill>
                <a:latin typeface="Roboto" panose="02000000000000000000" pitchFamily="2" charset="0"/>
                <a:ea typeface="Roboto" panose="02000000000000000000" pitchFamily="2" charset="0"/>
                <a:cs typeface="Arial" panose="020B0604020202020204" pitchFamily="34" charset="0"/>
              </a:rPr>
              <a:t>Fixes</a:t>
            </a:r>
          </a:p>
          <a:p>
            <a:pPr algn="l" defTabSz="342900">
              <a:lnSpc>
                <a:spcPct val="80000"/>
              </a:lnSpc>
              <a:spcAft>
                <a:spcPts val="450"/>
              </a:spcAft>
              <a:buClr>
                <a:srgbClr val="E54919">
                  <a:lumMod val="75000"/>
                </a:srgbClr>
              </a:buClr>
            </a:pPr>
            <a:r>
              <a:rPr lang="en-US" sz="750" dirty="0" err="1">
                <a:solidFill>
                  <a:srgbClr val="E54919">
                    <a:lumMod val="75000"/>
                  </a:srgbClr>
                </a:solidFill>
                <a:latin typeface="Arial"/>
                <a:ea typeface="Roboto" panose="02000000000000000000" pitchFamily="2" charset="0"/>
                <a:cs typeface="Arial" panose="020B0604020202020204" pitchFamily="34" charset="0"/>
              </a:rPr>
              <a:t>Lorem</a:t>
            </a:r>
            <a:r>
              <a:rPr lang="en-US" sz="750" dirty="0">
                <a:solidFill>
                  <a:srgbClr val="E54919">
                    <a:lumMod val="75000"/>
                  </a:srgbClr>
                </a:solidFill>
                <a:latin typeface="Arial"/>
                <a:ea typeface="Roboto" panose="02000000000000000000" pitchFamily="2" charset="0"/>
                <a:cs typeface="Arial" panose="020B0604020202020204" pitchFamily="34" charset="0"/>
              </a:rPr>
              <a:t> </a:t>
            </a:r>
            <a:r>
              <a:rPr lang="en-US" sz="750" dirty="0" err="1">
                <a:solidFill>
                  <a:srgbClr val="E54919">
                    <a:lumMod val="75000"/>
                  </a:srgbClr>
                </a:solidFill>
                <a:latin typeface="Arial"/>
                <a:ea typeface="Roboto" panose="02000000000000000000" pitchFamily="2" charset="0"/>
                <a:cs typeface="Arial" panose="020B0604020202020204" pitchFamily="34" charset="0"/>
              </a:rPr>
              <a:t>Ipsum</a:t>
            </a:r>
            <a:r>
              <a:rPr lang="en-US" sz="750" dirty="0">
                <a:solidFill>
                  <a:srgbClr val="E54919">
                    <a:lumMod val="75000"/>
                  </a:srgbClr>
                </a:solidFill>
                <a:latin typeface="Arial"/>
                <a:ea typeface="Roboto" panose="02000000000000000000" pitchFamily="2" charset="0"/>
                <a:cs typeface="Arial" panose="020B0604020202020204" pitchFamily="34" charset="0"/>
              </a:rPr>
              <a:t> has been the industry's standard dummy text ever since the 1500s, when an unknown printer took galley of type and scrambled</a:t>
            </a:r>
            <a:r>
              <a:rPr lang="id-ID" sz="750" dirty="0">
                <a:solidFill>
                  <a:srgbClr val="E54919">
                    <a:lumMod val="75000"/>
                  </a:srgbClr>
                </a:solidFill>
                <a:latin typeface="Arial"/>
                <a:ea typeface="Roboto" panose="02000000000000000000" pitchFamily="2" charset="0"/>
                <a:cs typeface="Arial" panose="020B0604020202020204" pitchFamily="34" charset="0"/>
              </a:rPr>
              <a:t>.</a:t>
            </a:r>
            <a:endParaRPr lang="en-US" sz="750" b="1" dirty="0">
              <a:solidFill>
                <a:srgbClr val="E54919">
                  <a:lumMod val="75000"/>
                </a:srgbClr>
              </a:solidFill>
              <a:latin typeface="Arial"/>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4439366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2500"/>
                                  </p:stCondLst>
                                  <p:childTnLst>
                                    <p:set>
                                      <p:cBhvr>
                                        <p:cTn id="11"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heel(1)">
                                      <p:cBhvr>
                                        <p:cTn id="12" dur="2000"/>
                                        <p:tgtEl>
                                          <p:spTgt spid="7">
                                            <p:graphicEl>
                                              <a:chart seriesIdx="-3" categoryIdx="-3" bldStep="gridLegend"/>
                                            </p:graphicEl>
                                          </p:spTgt>
                                        </p:tgtEl>
                                      </p:cBhvr>
                                    </p:animEffect>
                                  </p:childTnLst>
                                </p:cTn>
                              </p:par>
                              <p:par>
                                <p:cTn id="13" presetID="21" presetClass="entr" presetSubtype="1" fill="hold" grpId="0" nodeType="withEffect">
                                  <p:stCondLst>
                                    <p:cond delay="500"/>
                                  </p:stCondLst>
                                  <p:childTnLst>
                                    <p:set>
                                      <p:cBhvr>
                                        <p:cTn id="14"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heel(1)">
                                      <p:cBhvr>
                                        <p:cTn id="15" dur="2000"/>
                                        <p:tgtEl>
                                          <p:spTgt spid="7">
                                            <p:graphicEl>
                                              <a:chart seriesIdx="0" categoryIdx="-4" bldStep="series"/>
                                            </p:graphicEl>
                                          </p:spTgt>
                                        </p:tgtEl>
                                      </p:cBhvr>
                                    </p:animEffect>
                                  </p:childTnLst>
                                </p:cTn>
                              </p:par>
                              <p:par>
                                <p:cTn id="16" presetID="53" presetClass="entr" presetSubtype="16" fill="hold" nodeType="withEffect">
                                  <p:stCondLst>
                                    <p:cond delay="225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53" presetClass="entr" presetSubtype="16" fill="hold" nodeType="withEffect">
                                  <p:stCondLst>
                                    <p:cond delay="2250"/>
                                  </p:stCondLst>
                                  <p:childTnLst>
                                    <p:set>
                                      <p:cBhvr>
                                        <p:cTn id="22" dur="1" fill="hold">
                                          <p:stCondLst>
                                            <p:cond delay="0"/>
                                          </p:stCondLst>
                                        </p:cTn>
                                        <p:tgtEl>
                                          <p:spTgt spid="28"/>
                                        </p:tgtEl>
                                        <p:attrNameLst>
                                          <p:attrName>style.visibility</p:attrName>
                                        </p:attrNameLst>
                                      </p:cBhvr>
                                      <p:to>
                                        <p:strVal val="visible"/>
                                      </p:to>
                                    </p:set>
                                    <p:anim calcmode="lin" valueType="num">
                                      <p:cBhvr>
                                        <p:cTn id="23" dur="1000" fill="hold"/>
                                        <p:tgtEl>
                                          <p:spTgt spid="28"/>
                                        </p:tgtEl>
                                        <p:attrNameLst>
                                          <p:attrName>ppt_w</p:attrName>
                                        </p:attrNameLst>
                                      </p:cBhvr>
                                      <p:tavLst>
                                        <p:tav tm="0">
                                          <p:val>
                                            <p:fltVal val="0"/>
                                          </p:val>
                                        </p:tav>
                                        <p:tav tm="100000">
                                          <p:val>
                                            <p:strVal val="#ppt_w"/>
                                          </p:val>
                                        </p:tav>
                                      </p:tavLst>
                                    </p:anim>
                                    <p:anim calcmode="lin" valueType="num">
                                      <p:cBhvr>
                                        <p:cTn id="24" dur="1000" fill="hold"/>
                                        <p:tgtEl>
                                          <p:spTgt spid="28"/>
                                        </p:tgtEl>
                                        <p:attrNameLst>
                                          <p:attrName>ppt_h</p:attrName>
                                        </p:attrNameLst>
                                      </p:cBhvr>
                                      <p:tavLst>
                                        <p:tav tm="0">
                                          <p:val>
                                            <p:fltVal val="0"/>
                                          </p:val>
                                        </p:tav>
                                        <p:tav tm="100000">
                                          <p:val>
                                            <p:strVal val="#ppt_h"/>
                                          </p:val>
                                        </p:tav>
                                      </p:tavLst>
                                    </p:anim>
                                    <p:animEffect transition="in" filter="fade">
                                      <p:cBhvr>
                                        <p:cTn id="25" dur="1000"/>
                                        <p:tgtEl>
                                          <p:spTgt spid="28"/>
                                        </p:tgtEl>
                                      </p:cBhvr>
                                    </p:animEffect>
                                  </p:childTnLst>
                                </p:cTn>
                              </p:par>
                              <p:par>
                                <p:cTn id="26" presetID="53" presetClass="entr" presetSubtype="16" fill="hold" nodeType="withEffect">
                                  <p:stCondLst>
                                    <p:cond delay="22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Effect transition="in" filter="fade">
                                      <p:cBhvr>
                                        <p:cTn id="30" dur="1000"/>
                                        <p:tgtEl>
                                          <p:spTgt spid="14"/>
                                        </p:tgtEl>
                                      </p:cBhvr>
                                    </p:animEffect>
                                  </p:childTnLst>
                                </p:cTn>
                              </p:par>
                              <p:par>
                                <p:cTn id="31" presetID="53" presetClass="entr" presetSubtype="16" fill="hold" nodeType="withEffect">
                                  <p:stCondLst>
                                    <p:cond delay="2250"/>
                                  </p:stCondLst>
                                  <p:childTnLst>
                                    <p:set>
                                      <p:cBhvr>
                                        <p:cTn id="32" dur="1" fill="hold">
                                          <p:stCondLst>
                                            <p:cond delay="0"/>
                                          </p:stCondLst>
                                        </p:cTn>
                                        <p:tgtEl>
                                          <p:spTgt spid="25"/>
                                        </p:tgtEl>
                                        <p:attrNameLst>
                                          <p:attrName>style.visibility</p:attrName>
                                        </p:attrNameLst>
                                      </p:cBhvr>
                                      <p:to>
                                        <p:strVal val="visible"/>
                                      </p:to>
                                    </p:set>
                                    <p:anim calcmode="lin" valueType="num">
                                      <p:cBhvr>
                                        <p:cTn id="33" dur="1000" fill="hold"/>
                                        <p:tgtEl>
                                          <p:spTgt spid="25"/>
                                        </p:tgtEl>
                                        <p:attrNameLst>
                                          <p:attrName>ppt_w</p:attrName>
                                        </p:attrNameLst>
                                      </p:cBhvr>
                                      <p:tavLst>
                                        <p:tav tm="0">
                                          <p:val>
                                            <p:fltVal val="0"/>
                                          </p:val>
                                        </p:tav>
                                        <p:tav tm="100000">
                                          <p:val>
                                            <p:strVal val="#ppt_w"/>
                                          </p:val>
                                        </p:tav>
                                      </p:tavLst>
                                    </p:anim>
                                    <p:anim calcmode="lin" valueType="num">
                                      <p:cBhvr>
                                        <p:cTn id="34" dur="1000" fill="hold"/>
                                        <p:tgtEl>
                                          <p:spTgt spid="25"/>
                                        </p:tgtEl>
                                        <p:attrNameLst>
                                          <p:attrName>ppt_h</p:attrName>
                                        </p:attrNameLst>
                                      </p:cBhvr>
                                      <p:tavLst>
                                        <p:tav tm="0">
                                          <p:val>
                                            <p:fltVal val="0"/>
                                          </p:val>
                                        </p:tav>
                                        <p:tav tm="100000">
                                          <p:val>
                                            <p:strVal val="#ppt_h"/>
                                          </p:val>
                                        </p:tav>
                                      </p:tavLst>
                                    </p:anim>
                                    <p:animEffect transition="in" filter="fade">
                                      <p:cBhvr>
                                        <p:cTn id="35" dur="1000"/>
                                        <p:tgtEl>
                                          <p:spTgt spid="25"/>
                                        </p:tgtEl>
                                      </p:cBhvr>
                                    </p:animEffect>
                                  </p:childTnLst>
                                </p:cTn>
                              </p:par>
                              <p:par>
                                <p:cTn id="36" presetID="22" presetClass="entr" presetSubtype="8" fill="hold" grpId="0" nodeType="withEffect">
                                  <p:stCondLst>
                                    <p:cond delay="325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750"/>
                                        <p:tgtEl>
                                          <p:spTgt spid="31"/>
                                        </p:tgtEl>
                                      </p:cBhvr>
                                    </p:animEffect>
                                  </p:childTnLst>
                                </p:cTn>
                              </p:par>
                              <p:par>
                                <p:cTn id="39" presetID="22" presetClass="entr" presetSubtype="8" fill="hold" grpId="0" nodeType="withEffect">
                                  <p:stCondLst>
                                    <p:cond delay="325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750"/>
                                        <p:tgtEl>
                                          <p:spTgt spid="32"/>
                                        </p:tgtEl>
                                      </p:cBhvr>
                                    </p:animEffect>
                                  </p:childTnLst>
                                </p:cTn>
                              </p:par>
                              <p:par>
                                <p:cTn id="42" presetID="22" presetClass="entr" presetSubtype="8" fill="hold" grpId="0" nodeType="withEffect">
                                  <p:stCondLst>
                                    <p:cond delay="325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750"/>
                                        <p:tgtEl>
                                          <p:spTgt spid="33"/>
                                        </p:tgtEl>
                                      </p:cBhvr>
                                    </p:animEffect>
                                  </p:childTnLst>
                                </p:cTn>
                              </p:par>
                              <p:par>
                                <p:cTn id="45" presetID="22" presetClass="entr" presetSubtype="8" fill="hold" grpId="0" nodeType="withEffect">
                                  <p:stCondLst>
                                    <p:cond delay="325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0" y="495300"/>
            <a:ext cx="9144000" cy="415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8"/>
          <p:cNvSpPr txBox="1">
            <a:spLocks noChangeArrowheads="1"/>
          </p:cNvSpPr>
          <p:nvPr>
            <p:custDataLst>
              <p:tags r:id="rId1"/>
            </p:custDataLst>
          </p:nvPr>
        </p:nvSpPr>
        <p:spPr bwMode="auto">
          <a:xfrm>
            <a:off x="644991" y="1530350"/>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en-US" altLang="zh-CN" sz="30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30" name="椭圆 29"/>
          <p:cNvSpPr/>
          <p:nvPr>
            <p:custDataLst>
              <p:tags r:id="rId2"/>
            </p:custDataLst>
          </p:nvPr>
        </p:nvSpPr>
        <p:spPr>
          <a:xfrm>
            <a:off x="776972" y="849312"/>
            <a:ext cx="652463" cy="652463"/>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rPr>
              <a:t>目</a:t>
            </a:r>
          </a:p>
        </p:txBody>
      </p:sp>
      <p:sp>
        <p:nvSpPr>
          <p:cNvPr id="31" name="椭圆 30"/>
          <p:cNvSpPr/>
          <p:nvPr>
            <p:custDataLst>
              <p:tags r:id="rId3"/>
            </p:custDataLst>
          </p:nvPr>
        </p:nvSpPr>
        <p:spPr>
          <a:xfrm>
            <a:off x="1167497" y="1423688"/>
            <a:ext cx="511969" cy="511969"/>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rgbClr val="DE5D3E"/>
                </a:solidFill>
                <a:latin typeface="微软雅黑" panose="020B0503020204020204" pitchFamily="34" charset="-122"/>
                <a:ea typeface="微软雅黑" panose="020B0503020204020204" pitchFamily="34" charset="-122"/>
              </a:rPr>
              <a:t>录</a:t>
            </a:r>
          </a:p>
        </p:txBody>
      </p:sp>
      <p:cxnSp>
        <p:nvCxnSpPr>
          <p:cNvPr id="32" name="直接连接符 31"/>
          <p:cNvCxnSpPr/>
          <p:nvPr>
            <p:custDataLst>
              <p:tags r:id="rId4"/>
            </p:custDataLst>
          </p:nvPr>
        </p:nvCxnSpPr>
        <p:spPr>
          <a:xfrm>
            <a:off x="2648348" y="19256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5"/>
            </p:custDataLst>
          </p:nvPr>
        </p:nvCxnSpPr>
        <p:spPr>
          <a:xfrm>
            <a:off x="2648348" y="33734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6"/>
            </p:custDataLst>
          </p:nvPr>
        </p:nvSpPr>
        <p:spPr>
          <a:xfrm>
            <a:off x="2648347" y="2101851"/>
            <a:ext cx="1360884" cy="1096565"/>
          </a:xfrm>
          <a:prstGeom prst="rect">
            <a:avLst/>
          </a:prstGeom>
          <a:noFill/>
        </p:spPr>
        <p:txBody>
          <a:bodyPr lIns="0" tIns="0" rIns="0" bIns="0" anchor="ctr"/>
          <a:lstStyle/>
          <a:p>
            <a:pPr algn="ctr">
              <a:defRPr/>
            </a:pPr>
            <a:r>
              <a:rPr lang="en-US" altLang="zh-CN" sz="8625" spc="-375" dirty="0" smtClean="0">
                <a:solidFill>
                  <a:srgbClr val="FF4519"/>
                </a:solidFill>
                <a:latin typeface="Arial" panose="020B0604020202020204" pitchFamily="34" charset="0"/>
                <a:ea typeface="微软雅黑" panose="020B0503020204020204" pitchFamily="34" charset="-122"/>
              </a:rPr>
              <a:t>03</a:t>
            </a:r>
            <a:endParaRPr lang="zh-CN" altLang="en-US" sz="8625" spc="-375" dirty="0">
              <a:solidFill>
                <a:srgbClr val="FF4519"/>
              </a:solidFill>
              <a:latin typeface="Arial" panose="020B0604020202020204" pitchFamily="34" charset="0"/>
              <a:ea typeface="微软雅黑" panose="020B0503020204020204" pitchFamily="34" charset="-122"/>
            </a:endParaRPr>
          </a:p>
        </p:txBody>
      </p:sp>
      <p:sp>
        <p:nvSpPr>
          <p:cNvPr id="35" name="文本框 8"/>
          <p:cNvSpPr txBox="1">
            <a:spLocks noChangeArrowheads="1"/>
          </p:cNvSpPr>
          <p:nvPr>
            <p:custDataLst>
              <p:tags r:id="rId7"/>
            </p:custDataLst>
          </p:nvPr>
        </p:nvSpPr>
        <p:spPr bwMode="auto">
          <a:xfrm>
            <a:off x="4162823" y="1925638"/>
            <a:ext cx="257889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第三部分</a:t>
            </a:r>
            <a:endParaRPr lang="en-US" altLang="zh-CN" sz="2400" dirty="0" smtClean="0">
              <a:latin typeface="微软雅黑" panose="020B0503020204020204" pitchFamily="34" charset="-122"/>
              <a:ea typeface="微软雅黑" panose="020B0503020204020204" pitchFamily="34" charset="-122"/>
            </a:endParaRPr>
          </a:p>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单击添加文字标题</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67074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arn(inVertical)">
                                      <p:cBhvr>
                                        <p:cTn id="20" dur="500"/>
                                        <p:tgtEl>
                                          <p:spTgt spid="32"/>
                                        </p:tgtEl>
                                      </p:cBhvr>
                                    </p:animEffect>
                                  </p:childTnLst>
                                </p:cTn>
                              </p:par>
                              <p:par>
                                <p:cTn id="21" presetID="16" presetClass="entr" presetSubtype="21"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00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16</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1651923" y="1238747"/>
          <a:ext cx="5925741" cy="2820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27539" y="3978536"/>
            <a:ext cx="8041191" cy="454304"/>
          </a:xfrm>
          <a:prstGeom prst="rect">
            <a:avLst/>
          </a:prstGeom>
          <a:noFill/>
        </p:spPr>
        <p:txBody>
          <a:bodyPr wrap="square" rIns="108000" bIns="27000" numCol="1" spcCol="360000">
            <a:spAutoFit/>
          </a:bodyPr>
          <a:lstStyle/>
          <a:p>
            <a:pPr algn="ctr">
              <a:defRPr/>
            </a:pPr>
            <a:r>
              <a:rPr lang="en-US" sz="825" dirty="0">
                <a:solidFill>
                  <a:srgbClr val="E54919">
                    <a:lumMod val="50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50000"/>
                  </a:srgbClr>
                </a:solidFill>
                <a:latin typeface="Arial"/>
                <a:ea typeface="Roboto" panose="02000000000000000000" pitchFamily="2" charset="0"/>
              </a:rPr>
              <a:t> </a:t>
            </a:r>
            <a:r>
              <a:rPr lang="en-US" sz="825" dirty="0">
                <a:solidFill>
                  <a:srgbClr val="E54919">
                    <a:lumMod val="50000"/>
                  </a:srgbClr>
                </a:solidFill>
                <a:latin typeface="Arial"/>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351337859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500"/>
                                  </p:stCondLst>
                                  <p:childTnLst>
                                    <p:set>
                                      <p:cBhvr>
                                        <p:cTn id="11" dur="1" fill="hold">
                                          <p:stCondLst>
                                            <p:cond delay="0"/>
                                          </p:stCondLst>
                                        </p:cTn>
                                        <p:tgtEl>
                                          <p:spTgt spid="2">
                                            <p:graphicEl>
                                              <a:dgm id="{6A6D2E18-E07E-41FE-9955-27EE875C6562}"/>
                                            </p:graphicEl>
                                          </p:spTgt>
                                        </p:tgtEl>
                                        <p:attrNameLst>
                                          <p:attrName>style.visibility</p:attrName>
                                        </p:attrNameLst>
                                      </p:cBhvr>
                                      <p:to>
                                        <p:strVal val="visible"/>
                                      </p:to>
                                    </p:set>
                                    <p:anim calcmode="lin" valueType="num">
                                      <p:cBhvr>
                                        <p:cTn id="12" dur="500" fill="hold"/>
                                        <p:tgtEl>
                                          <p:spTgt spid="2">
                                            <p:graphicEl>
                                              <a:dgm id="{6A6D2E18-E07E-41FE-9955-27EE875C6562}"/>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6A6D2E18-E07E-41FE-9955-27EE875C6562}"/>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6A6D2E18-E07E-41FE-9955-27EE875C6562}"/>
                                            </p:graphicEl>
                                          </p:spTgt>
                                        </p:tgtEl>
                                      </p:cBhvr>
                                    </p:animEffect>
                                  </p:childTnLst>
                                </p:cTn>
                              </p:par>
                              <p:par>
                                <p:cTn id="15" presetID="53" presetClass="entr" presetSubtype="16" fill="hold" grpId="0" nodeType="withEffect">
                                  <p:stCondLst>
                                    <p:cond delay="2000"/>
                                  </p:stCondLst>
                                  <p:childTnLst>
                                    <p:set>
                                      <p:cBhvr>
                                        <p:cTn id="16" dur="1" fill="hold">
                                          <p:stCondLst>
                                            <p:cond delay="0"/>
                                          </p:stCondLst>
                                        </p:cTn>
                                        <p:tgtEl>
                                          <p:spTgt spid="2">
                                            <p:graphicEl>
                                              <a:dgm id="{E96A927D-7FE0-46E7-9028-759B3F6B961C}"/>
                                            </p:graphicEl>
                                          </p:spTgt>
                                        </p:tgtEl>
                                        <p:attrNameLst>
                                          <p:attrName>style.visibility</p:attrName>
                                        </p:attrNameLst>
                                      </p:cBhvr>
                                      <p:to>
                                        <p:strVal val="visible"/>
                                      </p:to>
                                    </p:set>
                                    <p:anim calcmode="lin" valueType="num">
                                      <p:cBhvr>
                                        <p:cTn id="17" dur="500" fill="hold"/>
                                        <p:tgtEl>
                                          <p:spTgt spid="2">
                                            <p:graphicEl>
                                              <a:dgm id="{E96A927D-7FE0-46E7-9028-759B3F6B961C}"/>
                                            </p:graphicEl>
                                          </p:spTgt>
                                        </p:tgtEl>
                                        <p:attrNameLst>
                                          <p:attrName>ppt_w</p:attrName>
                                        </p:attrNameLst>
                                      </p:cBhvr>
                                      <p:tavLst>
                                        <p:tav tm="0">
                                          <p:val>
                                            <p:fltVal val="0"/>
                                          </p:val>
                                        </p:tav>
                                        <p:tav tm="100000">
                                          <p:val>
                                            <p:strVal val="#ppt_w"/>
                                          </p:val>
                                        </p:tav>
                                      </p:tavLst>
                                    </p:anim>
                                    <p:anim calcmode="lin" valueType="num">
                                      <p:cBhvr>
                                        <p:cTn id="18" dur="500" fill="hold"/>
                                        <p:tgtEl>
                                          <p:spTgt spid="2">
                                            <p:graphicEl>
                                              <a:dgm id="{E96A927D-7FE0-46E7-9028-759B3F6B961C}"/>
                                            </p:graphicEl>
                                          </p:spTgt>
                                        </p:tgtEl>
                                        <p:attrNameLst>
                                          <p:attrName>ppt_h</p:attrName>
                                        </p:attrNameLst>
                                      </p:cBhvr>
                                      <p:tavLst>
                                        <p:tav tm="0">
                                          <p:val>
                                            <p:fltVal val="0"/>
                                          </p:val>
                                        </p:tav>
                                        <p:tav tm="100000">
                                          <p:val>
                                            <p:strVal val="#ppt_h"/>
                                          </p:val>
                                        </p:tav>
                                      </p:tavLst>
                                    </p:anim>
                                    <p:animEffect transition="in" filter="fade">
                                      <p:cBhvr>
                                        <p:cTn id="19" dur="500"/>
                                        <p:tgtEl>
                                          <p:spTgt spid="2">
                                            <p:graphicEl>
                                              <a:dgm id="{E96A927D-7FE0-46E7-9028-759B3F6B961C}"/>
                                            </p:graphicEl>
                                          </p:spTgt>
                                        </p:tgtEl>
                                      </p:cBhvr>
                                    </p:animEffect>
                                  </p:childTnLst>
                                </p:cTn>
                              </p:par>
                              <p:par>
                                <p:cTn id="20" presetID="53" presetClass="entr" presetSubtype="16" fill="hold" grpId="0" nodeType="withEffect">
                                  <p:stCondLst>
                                    <p:cond delay="2500"/>
                                  </p:stCondLst>
                                  <p:childTnLst>
                                    <p:set>
                                      <p:cBhvr>
                                        <p:cTn id="21" dur="1" fill="hold">
                                          <p:stCondLst>
                                            <p:cond delay="0"/>
                                          </p:stCondLst>
                                        </p:cTn>
                                        <p:tgtEl>
                                          <p:spTgt spid="2">
                                            <p:graphicEl>
                                              <a:dgm id="{EABA9F7A-79E3-411F-8CE3-926EEBC3030A}"/>
                                            </p:graphicEl>
                                          </p:spTgt>
                                        </p:tgtEl>
                                        <p:attrNameLst>
                                          <p:attrName>style.visibility</p:attrName>
                                        </p:attrNameLst>
                                      </p:cBhvr>
                                      <p:to>
                                        <p:strVal val="visible"/>
                                      </p:to>
                                    </p:set>
                                    <p:anim calcmode="lin" valueType="num">
                                      <p:cBhvr>
                                        <p:cTn id="22" dur="500" fill="hold"/>
                                        <p:tgtEl>
                                          <p:spTgt spid="2">
                                            <p:graphicEl>
                                              <a:dgm id="{EABA9F7A-79E3-411F-8CE3-926EEBC3030A}"/>
                                            </p:graphicEl>
                                          </p:spTgt>
                                        </p:tgtEl>
                                        <p:attrNameLst>
                                          <p:attrName>ppt_w</p:attrName>
                                        </p:attrNameLst>
                                      </p:cBhvr>
                                      <p:tavLst>
                                        <p:tav tm="0">
                                          <p:val>
                                            <p:fltVal val="0"/>
                                          </p:val>
                                        </p:tav>
                                        <p:tav tm="100000">
                                          <p:val>
                                            <p:strVal val="#ppt_w"/>
                                          </p:val>
                                        </p:tav>
                                      </p:tavLst>
                                    </p:anim>
                                    <p:anim calcmode="lin" valueType="num">
                                      <p:cBhvr>
                                        <p:cTn id="23" dur="500" fill="hold"/>
                                        <p:tgtEl>
                                          <p:spTgt spid="2">
                                            <p:graphicEl>
                                              <a:dgm id="{EABA9F7A-79E3-411F-8CE3-926EEBC3030A}"/>
                                            </p:graphicEl>
                                          </p:spTgt>
                                        </p:tgtEl>
                                        <p:attrNameLst>
                                          <p:attrName>ppt_h</p:attrName>
                                        </p:attrNameLst>
                                      </p:cBhvr>
                                      <p:tavLst>
                                        <p:tav tm="0">
                                          <p:val>
                                            <p:fltVal val="0"/>
                                          </p:val>
                                        </p:tav>
                                        <p:tav tm="100000">
                                          <p:val>
                                            <p:strVal val="#ppt_h"/>
                                          </p:val>
                                        </p:tav>
                                      </p:tavLst>
                                    </p:anim>
                                    <p:animEffect transition="in" filter="fade">
                                      <p:cBhvr>
                                        <p:cTn id="24" dur="500"/>
                                        <p:tgtEl>
                                          <p:spTgt spid="2">
                                            <p:graphicEl>
                                              <a:dgm id="{EABA9F7A-79E3-411F-8CE3-926EEBC3030A}"/>
                                            </p:graphicEl>
                                          </p:spTgt>
                                        </p:tgtEl>
                                      </p:cBhvr>
                                    </p:animEffect>
                                  </p:childTnLst>
                                </p:cTn>
                              </p:par>
                              <p:par>
                                <p:cTn id="25" presetID="53" presetClass="entr" presetSubtype="16" fill="hold" grpId="0" nodeType="withEffect">
                                  <p:stCondLst>
                                    <p:cond delay="3000"/>
                                  </p:stCondLst>
                                  <p:childTnLst>
                                    <p:set>
                                      <p:cBhvr>
                                        <p:cTn id="26" dur="1" fill="hold">
                                          <p:stCondLst>
                                            <p:cond delay="0"/>
                                          </p:stCondLst>
                                        </p:cTn>
                                        <p:tgtEl>
                                          <p:spTgt spid="2">
                                            <p:graphicEl>
                                              <a:dgm id="{F2DBDD25-195C-499A-81F1-3E48219F3957}"/>
                                            </p:graphicEl>
                                          </p:spTgt>
                                        </p:tgtEl>
                                        <p:attrNameLst>
                                          <p:attrName>style.visibility</p:attrName>
                                        </p:attrNameLst>
                                      </p:cBhvr>
                                      <p:to>
                                        <p:strVal val="visible"/>
                                      </p:to>
                                    </p:set>
                                    <p:anim calcmode="lin" valueType="num">
                                      <p:cBhvr>
                                        <p:cTn id="27" dur="500" fill="hold"/>
                                        <p:tgtEl>
                                          <p:spTgt spid="2">
                                            <p:graphicEl>
                                              <a:dgm id="{F2DBDD25-195C-499A-81F1-3E48219F3957}"/>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F2DBDD25-195C-499A-81F1-3E48219F3957}"/>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F2DBDD25-195C-499A-81F1-3E48219F3957}"/>
                                            </p:graphicEl>
                                          </p:spTgt>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2">
                                            <p:graphicEl>
                                              <a:dgm id="{F514885C-6DE2-43F6-BABE-7553ADCC99CC}"/>
                                            </p:graphicEl>
                                          </p:spTgt>
                                        </p:tgtEl>
                                        <p:attrNameLst>
                                          <p:attrName>style.visibility</p:attrName>
                                        </p:attrNameLst>
                                      </p:cBhvr>
                                      <p:to>
                                        <p:strVal val="visible"/>
                                      </p:to>
                                    </p:set>
                                    <p:anim calcmode="lin" valueType="num">
                                      <p:cBhvr>
                                        <p:cTn id="32" dur="500" fill="hold"/>
                                        <p:tgtEl>
                                          <p:spTgt spid="2">
                                            <p:graphicEl>
                                              <a:dgm id="{F514885C-6DE2-43F6-BABE-7553ADCC99CC}"/>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F514885C-6DE2-43F6-BABE-7553ADCC99CC}"/>
                                            </p:graphicEl>
                                          </p:spTgt>
                                        </p:tgtEl>
                                        <p:attrNameLst>
                                          <p:attrName>ppt_h</p:attrName>
                                        </p:attrNameLst>
                                      </p:cBhvr>
                                      <p:tavLst>
                                        <p:tav tm="0">
                                          <p:val>
                                            <p:fltVal val="0"/>
                                          </p:val>
                                        </p:tav>
                                        <p:tav tm="100000">
                                          <p:val>
                                            <p:strVal val="#ppt_h"/>
                                          </p:val>
                                        </p:tav>
                                      </p:tavLst>
                                    </p:anim>
                                    <p:animEffect transition="in" filter="fade">
                                      <p:cBhvr>
                                        <p:cTn id="34" dur="500"/>
                                        <p:tgtEl>
                                          <p:spTgt spid="2">
                                            <p:graphicEl>
                                              <a:dgm id="{F514885C-6DE2-43F6-BABE-7553ADCC99CC}"/>
                                            </p:graphicEl>
                                          </p:spTgt>
                                        </p:tgtEl>
                                      </p:cBhvr>
                                    </p:animEffect>
                                  </p:childTnLst>
                                </p:cTn>
                              </p:par>
                              <p:par>
                                <p:cTn id="35" presetID="53" presetClass="entr" presetSubtype="16" fill="hold" grpId="0" nodeType="withEffect">
                                  <p:stCondLst>
                                    <p:cond delay="4000"/>
                                  </p:stCondLst>
                                  <p:childTnLst>
                                    <p:set>
                                      <p:cBhvr>
                                        <p:cTn id="36" dur="1" fill="hold">
                                          <p:stCondLst>
                                            <p:cond delay="0"/>
                                          </p:stCondLst>
                                        </p:cTn>
                                        <p:tgtEl>
                                          <p:spTgt spid="2">
                                            <p:graphicEl>
                                              <a:dgm id="{FFD551A8-A247-4E8A-9DA1-E6A7470BF9D4}"/>
                                            </p:graphicEl>
                                          </p:spTgt>
                                        </p:tgtEl>
                                        <p:attrNameLst>
                                          <p:attrName>style.visibility</p:attrName>
                                        </p:attrNameLst>
                                      </p:cBhvr>
                                      <p:to>
                                        <p:strVal val="visible"/>
                                      </p:to>
                                    </p:set>
                                    <p:anim calcmode="lin" valueType="num">
                                      <p:cBhvr>
                                        <p:cTn id="37" dur="500" fill="hold"/>
                                        <p:tgtEl>
                                          <p:spTgt spid="2">
                                            <p:graphicEl>
                                              <a:dgm id="{FFD551A8-A247-4E8A-9DA1-E6A7470BF9D4}"/>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FFD551A8-A247-4E8A-9DA1-E6A7470BF9D4}"/>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FFD551A8-A247-4E8A-9DA1-E6A7470BF9D4}"/>
                                            </p:graphicEl>
                                          </p:spTgt>
                                        </p:tgtEl>
                                      </p:cBhvr>
                                    </p:animEffect>
                                  </p:childTnLst>
                                </p:cTn>
                              </p:par>
                              <p:par>
                                <p:cTn id="40" presetID="53" presetClass="entr" presetSubtype="16" fill="hold" grpId="0" nodeType="withEffect">
                                  <p:stCondLst>
                                    <p:cond delay="4500"/>
                                  </p:stCondLst>
                                  <p:childTnLst>
                                    <p:set>
                                      <p:cBhvr>
                                        <p:cTn id="41" dur="1" fill="hold">
                                          <p:stCondLst>
                                            <p:cond delay="0"/>
                                          </p:stCondLst>
                                        </p:cTn>
                                        <p:tgtEl>
                                          <p:spTgt spid="2">
                                            <p:graphicEl>
                                              <a:dgm id="{65A909DF-49A2-44E4-B200-9FBCF4739089}"/>
                                            </p:graphicEl>
                                          </p:spTgt>
                                        </p:tgtEl>
                                        <p:attrNameLst>
                                          <p:attrName>style.visibility</p:attrName>
                                        </p:attrNameLst>
                                      </p:cBhvr>
                                      <p:to>
                                        <p:strVal val="visible"/>
                                      </p:to>
                                    </p:set>
                                    <p:anim calcmode="lin" valueType="num">
                                      <p:cBhvr>
                                        <p:cTn id="42" dur="500" fill="hold"/>
                                        <p:tgtEl>
                                          <p:spTgt spid="2">
                                            <p:graphicEl>
                                              <a:dgm id="{65A909DF-49A2-44E4-B200-9FBCF4739089}"/>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65A909DF-49A2-44E4-B200-9FBCF4739089}"/>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65A909DF-49A2-44E4-B200-9FBCF4739089}"/>
                                            </p:graphicEl>
                                          </p:spTgt>
                                        </p:tgtEl>
                                      </p:cBhvr>
                                    </p:animEffect>
                                  </p:childTnLst>
                                </p:cTn>
                              </p:par>
                              <p:par>
                                <p:cTn id="45" presetID="53" presetClass="entr" presetSubtype="16" fill="hold" grpId="0" nodeType="withEffect">
                                  <p:stCondLst>
                                    <p:cond delay="5000"/>
                                  </p:stCondLst>
                                  <p:childTnLst>
                                    <p:set>
                                      <p:cBhvr>
                                        <p:cTn id="46" dur="1" fill="hold">
                                          <p:stCondLst>
                                            <p:cond delay="0"/>
                                          </p:stCondLst>
                                        </p:cTn>
                                        <p:tgtEl>
                                          <p:spTgt spid="2">
                                            <p:graphicEl>
                                              <a:dgm id="{AB163528-C663-422E-92B3-7CC7A25E9000}"/>
                                            </p:graphicEl>
                                          </p:spTgt>
                                        </p:tgtEl>
                                        <p:attrNameLst>
                                          <p:attrName>style.visibility</p:attrName>
                                        </p:attrNameLst>
                                      </p:cBhvr>
                                      <p:to>
                                        <p:strVal val="visible"/>
                                      </p:to>
                                    </p:set>
                                    <p:anim calcmode="lin" valueType="num">
                                      <p:cBhvr>
                                        <p:cTn id="47" dur="500" fill="hold"/>
                                        <p:tgtEl>
                                          <p:spTgt spid="2">
                                            <p:graphicEl>
                                              <a:dgm id="{AB163528-C663-422E-92B3-7CC7A25E900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AB163528-C663-422E-92B3-7CC7A25E900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AB163528-C663-422E-92B3-7CC7A25E9000}"/>
                                            </p:graphicEl>
                                          </p:spTgt>
                                        </p:tgtEl>
                                      </p:cBhvr>
                                    </p:animEffect>
                                  </p:childTnLst>
                                </p:cTn>
                              </p:par>
                              <p:par>
                                <p:cTn id="50" presetID="53" presetClass="entr" presetSubtype="16" fill="hold" grpId="0" nodeType="withEffect">
                                  <p:stCondLst>
                                    <p:cond delay="5500"/>
                                  </p:stCondLst>
                                  <p:childTnLst>
                                    <p:set>
                                      <p:cBhvr>
                                        <p:cTn id="51" dur="1" fill="hold">
                                          <p:stCondLst>
                                            <p:cond delay="0"/>
                                          </p:stCondLst>
                                        </p:cTn>
                                        <p:tgtEl>
                                          <p:spTgt spid="2">
                                            <p:graphicEl>
                                              <a:dgm id="{562A0F93-94A7-4DAE-A9AC-4D070BE4CB54}"/>
                                            </p:graphicEl>
                                          </p:spTgt>
                                        </p:tgtEl>
                                        <p:attrNameLst>
                                          <p:attrName>style.visibility</p:attrName>
                                        </p:attrNameLst>
                                      </p:cBhvr>
                                      <p:to>
                                        <p:strVal val="visible"/>
                                      </p:to>
                                    </p:set>
                                    <p:anim calcmode="lin" valueType="num">
                                      <p:cBhvr>
                                        <p:cTn id="52" dur="500" fill="hold"/>
                                        <p:tgtEl>
                                          <p:spTgt spid="2">
                                            <p:graphicEl>
                                              <a:dgm id="{562A0F93-94A7-4DAE-A9AC-4D070BE4CB54}"/>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562A0F93-94A7-4DAE-A9AC-4D070BE4CB54}"/>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562A0F93-94A7-4DAE-A9AC-4D070BE4CB54}"/>
                                            </p:graphicEl>
                                          </p:spTgt>
                                        </p:tgtEl>
                                      </p:cBhvr>
                                    </p:animEffect>
                                  </p:childTnLst>
                                </p:cTn>
                              </p:par>
                              <p:par>
                                <p:cTn id="55" presetID="53" presetClass="entr" presetSubtype="16" fill="hold" grpId="0" nodeType="withEffect">
                                  <p:stCondLst>
                                    <p:cond delay="6000"/>
                                  </p:stCondLst>
                                  <p:childTnLst>
                                    <p:set>
                                      <p:cBhvr>
                                        <p:cTn id="56" dur="1" fill="hold">
                                          <p:stCondLst>
                                            <p:cond delay="0"/>
                                          </p:stCondLst>
                                        </p:cTn>
                                        <p:tgtEl>
                                          <p:spTgt spid="2">
                                            <p:graphicEl>
                                              <a:dgm id="{1FEA0F45-85C7-4B3A-A067-2287A0A53A8E}"/>
                                            </p:graphicEl>
                                          </p:spTgt>
                                        </p:tgtEl>
                                        <p:attrNameLst>
                                          <p:attrName>style.visibility</p:attrName>
                                        </p:attrNameLst>
                                      </p:cBhvr>
                                      <p:to>
                                        <p:strVal val="visible"/>
                                      </p:to>
                                    </p:set>
                                    <p:anim calcmode="lin" valueType="num">
                                      <p:cBhvr>
                                        <p:cTn id="57" dur="500" fill="hold"/>
                                        <p:tgtEl>
                                          <p:spTgt spid="2">
                                            <p:graphicEl>
                                              <a:dgm id="{1FEA0F45-85C7-4B3A-A067-2287A0A53A8E}"/>
                                            </p:graphicEl>
                                          </p:spTgt>
                                        </p:tgtEl>
                                        <p:attrNameLst>
                                          <p:attrName>ppt_w</p:attrName>
                                        </p:attrNameLst>
                                      </p:cBhvr>
                                      <p:tavLst>
                                        <p:tav tm="0">
                                          <p:val>
                                            <p:fltVal val="0"/>
                                          </p:val>
                                        </p:tav>
                                        <p:tav tm="100000">
                                          <p:val>
                                            <p:strVal val="#ppt_w"/>
                                          </p:val>
                                        </p:tav>
                                      </p:tavLst>
                                    </p:anim>
                                    <p:anim calcmode="lin" valueType="num">
                                      <p:cBhvr>
                                        <p:cTn id="58" dur="500" fill="hold"/>
                                        <p:tgtEl>
                                          <p:spTgt spid="2">
                                            <p:graphicEl>
                                              <a:dgm id="{1FEA0F45-85C7-4B3A-A067-2287A0A53A8E}"/>
                                            </p:graphicEl>
                                          </p:spTgt>
                                        </p:tgtEl>
                                        <p:attrNameLst>
                                          <p:attrName>ppt_h</p:attrName>
                                        </p:attrNameLst>
                                      </p:cBhvr>
                                      <p:tavLst>
                                        <p:tav tm="0">
                                          <p:val>
                                            <p:fltVal val="0"/>
                                          </p:val>
                                        </p:tav>
                                        <p:tav tm="100000">
                                          <p:val>
                                            <p:strVal val="#ppt_h"/>
                                          </p:val>
                                        </p:tav>
                                      </p:tavLst>
                                    </p:anim>
                                    <p:animEffect transition="in" filter="fade">
                                      <p:cBhvr>
                                        <p:cTn id="59" dur="500"/>
                                        <p:tgtEl>
                                          <p:spTgt spid="2">
                                            <p:graphicEl>
                                              <a:dgm id="{1FEA0F45-85C7-4B3A-A067-2287A0A53A8E}"/>
                                            </p:graphicEl>
                                          </p:spTgt>
                                        </p:tgtEl>
                                      </p:cBhvr>
                                    </p:animEffect>
                                  </p:childTnLst>
                                </p:cTn>
                              </p:par>
                              <p:par>
                                <p:cTn id="60" presetID="53" presetClass="entr" presetSubtype="16" fill="hold" grpId="0" nodeType="withEffect">
                                  <p:stCondLst>
                                    <p:cond delay="6500"/>
                                  </p:stCondLst>
                                  <p:childTnLst>
                                    <p:set>
                                      <p:cBhvr>
                                        <p:cTn id="61" dur="1" fill="hold">
                                          <p:stCondLst>
                                            <p:cond delay="0"/>
                                          </p:stCondLst>
                                        </p:cTn>
                                        <p:tgtEl>
                                          <p:spTgt spid="2">
                                            <p:graphicEl>
                                              <a:dgm id="{304BFF81-40B4-4CF8-B8FB-7C15C669914A}"/>
                                            </p:graphicEl>
                                          </p:spTgt>
                                        </p:tgtEl>
                                        <p:attrNameLst>
                                          <p:attrName>style.visibility</p:attrName>
                                        </p:attrNameLst>
                                      </p:cBhvr>
                                      <p:to>
                                        <p:strVal val="visible"/>
                                      </p:to>
                                    </p:set>
                                    <p:anim calcmode="lin" valueType="num">
                                      <p:cBhvr>
                                        <p:cTn id="62" dur="500" fill="hold"/>
                                        <p:tgtEl>
                                          <p:spTgt spid="2">
                                            <p:graphicEl>
                                              <a:dgm id="{304BFF81-40B4-4CF8-B8FB-7C15C669914A}"/>
                                            </p:graphicEl>
                                          </p:spTgt>
                                        </p:tgtEl>
                                        <p:attrNameLst>
                                          <p:attrName>ppt_w</p:attrName>
                                        </p:attrNameLst>
                                      </p:cBhvr>
                                      <p:tavLst>
                                        <p:tav tm="0">
                                          <p:val>
                                            <p:fltVal val="0"/>
                                          </p:val>
                                        </p:tav>
                                        <p:tav tm="100000">
                                          <p:val>
                                            <p:strVal val="#ppt_w"/>
                                          </p:val>
                                        </p:tav>
                                      </p:tavLst>
                                    </p:anim>
                                    <p:anim calcmode="lin" valueType="num">
                                      <p:cBhvr>
                                        <p:cTn id="63" dur="500" fill="hold"/>
                                        <p:tgtEl>
                                          <p:spTgt spid="2">
                                            <p:graphicEl>
                                              <a:dgm id="{304BFF81-40B4-4CF8-B8FB-7C15C669914A}"/>
                                            </p:graphicEl>
                                          </p:spTgt>
                                        </p:tgtEl>
                                        <p:attrNameLst>
                                          <p:attrName>ppt_h</p:attrName>
                                        </p:attrNameLst>
                                      </p:cBhvr>
                                      <p:tavLst>
                                        <p:tav tm="0">
                                          <p:val>
                                            <p:fltVal val="0"/>
                                          </p:val>
                                        </p:tav>
                                        <p:tav tm="100000">
                                          <p:val>
                                            <p:strVal val="#ppt_h"/>
                                          </p:val>
                                        </p:tav>
                                      </p:tavLst>
                                    </p:anim>
                                    <p:animEffect transition="in" filter="fade">
                                      <p:cBhvr>
                                        <p:cTn id="64" dur="500"/>
                                        <p:tgtEl>
                                          <p:spTgt spid="2">
                                            <p:graphicEl>
                                              <a:dgm id="{304BFF81-40B4-4CF8-B8FB-7C15C669914A}"/>
                                            </p:graphicEl>
                                          </p:spTgt>
                                        </p:tgtEl>
                                      </p:cBhvr>
                                    </p:animEffect>
                                  </p:childTnLst>
                                </p:cTn>
                              </p:par>
                              <p:par>
                                <p:cTn id="65" presetID="53" presetClass="entr" presetSubtype="16" fill="hold" grpId="0" nodeType="withEffect">
                                  <p:stCondLst>
                                    <p:cond delay="7000"/>
                                  </p:stCondLst>
                                  <p:childTnLst>
                                    <p:set>
                                      <p:cBhvr>
                                        <p:cTn id="66" dur="1" fill="hold">
                                          <p:stCondLst>
                                            <p:cond delay="0"/>
                                          </p:stCondLst>
                                        </p:cTn>
                                        <p:tgtEl>
                                          <p:spTgt spid="2">
                                            <p:graphicEl>
                                              <a:dgm id="{BF63BB45-4646-4CF9-B587-EFE8F85EDA3D}"/>
                                            </p:graphicEl>
                                          </p:spTgt>
                                        </p:tgtEl>
                                        <p:attrNameLst>
                                          <p:attrName>style.visibility</p:attrName>
                                        </p:attrNameLst>
                                      </p:cBhvr>
                                      <p:to>
                                        <p:strVal val="visible"/>
                                      </p:to>
                                    </p:set>
                                    <p:anim calcmode="lin" valueType="num">
                                      <p:cBhvr>
                                        <p:cTn id="67" dur="500" fill="hold"/>
                                        <p:tgtEl>
                                          <p:spTgt spid="2">
                                            <p:graphicEl>
                                              <a:dgm id="{BF63BB45-4646-4CF9-B587-EFE8F85EDA3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BF63BB45-4646-4CF9-B587-EFE8F85EDA3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BF63BB45-4646-4CF9-B587-EFE8F85EDA3D}"/>
                                            </p:graphicEl>
                                          </p:spTgt>
                                        </p:tgtEl>
                                      </p:cBhvr>
                                    </p:animEffect>
                                  </p:childTnLst>
                                </p:cTn>
                              </p:par>
                              <p:par>
                                <p:cTn id="70" presetID="53" presetClass="entr" presetSubtype="16" fill="hold" grpId="0" nodeType="withEffect">
                                  <p:stCondLst>
                                    <p:cond delay="7500"/>
                                  </p:stCondLst>
                                  <p:childTnLst>
                                    <p:set>
                                      <p:cBhvr>
                                        <p:cTn id="71" dur="1" fill="hold">
                                          <p:stCondLst>
                                            <p:cond delay="0"/>
                                          </p:stCondLst>
                                        </p:cTn>
                                        <p:tgtEl>
                                          <p:spTgt spid="2">
                                            <p:graphicEl>
                                              <a:dgm id="{D383F2D5-98F6-40A4-8F5E-E2F0EC6A70A8}"/>
                                            </p:graphicEl>
                                          </p:spTgt>
                                        </p:tgtEl>
                                        <p:attrNameLst>
                                          <p:attrName>style.visibility</p:attrName>
                                        </p:attrNameLst>
                                      </p:cBhvr>
                                      <p:to>
                                        <p:strVal val="visible"/>
                                      </p:to>
                                    </p:set>
                                    <p:anim calcmode="lin" valueType="num">
                                      <p:cBhvr>
                                        <p:cTn id="72" dur="500" fill="hold"/>
                                        <p:tgtEl>
                                          <p:spTgt spid="2">
                                            <p:graphicEl>
                                              <a:dgm id="{D383F2D5-98F6-40A4-8F5E-E2F0EC6A70A8}"/>
                                            </p:graphicEl>
                                          </p:spTgt>
                                        </p:tgtEl>
                                        <p:attrNameLst>
                                          <p:attrName>ppt_w</p:attrName>
                                        </p:attrNameLst>
                                      </p:cBhvr>
                                      <p:tavLst>
                                        <p:tav tm="0">
                                          <p:val>
                                            <p:fltVal val="0"/>
                                          </p:val>
                                        </p:tav>
                                        <p:tav tm="100000">
                                          <p:val>
                                            <p:strVal val="#ppt_w"/>
                                          </p:val>
                                        </p:tav>
                                      </p:tavLst>
                                    </p:anim>
                                    <p:anim calcmode="lin" valueType="num">
                                      <p:cBhvr>
                                        <p:cTn id="73" dur="500" fill="hold"/>
                                        <p:tgtEl>
                                          <p:spTgt spid="2">
                                            <p:graphicEl>
                                              <a:dgm id="{D383F2D5-98F6-40A4-8F5E-E2F0EC6A70A8}"/>
                                            </p:graphicEl>
                                          </p:spTgt>
                                        </p:tgtEl>
                                        <p:attrNameLst>
                                          <p:attrName>ppt_h</p:attrName>
                                        </p:attrNameLst>
                                      </p:cBhvr>
                                      <p:tavLst>
                                        <p:tav tm="0">
                                          <p:val>
                                            <p:fltVal val="0"/>
                                          </p:val>
                                        </p:tav>
                                        <p:tav tm="100000">
                                          <p:val>
                                            <p:strVal val="#ppt_h"/>
                                          </p:val>
                                        </p:tav>
                                      </p:tavLst>
                                    </p:anim>
                                    <p:animEffect transition="in" filter="fade">
                                      <p:cBhvr>
                                        <p:cTn id="74" dur="500"/>
                                        <p:tgtEl>
                                          <p:spTgt spid="2">
                                            <p:graphicEl>
                                              <a:dgm id="{D383F2D5-98F6-40A4-8F5E-E2F0EC6A70A8}"/>
                                            </p:graphicEl>
                                          </p:spTgt>
                                        </p:tgtEl>
                                      </p:cBhvr>
                                    </p:animEffect>
                                  </p:childTnLst>
                                </p:cTn>
                              </p:par>
                              <p:par>
                                <p:cTn id="75" presetID="53" presetClass="entr" presetSubtype="16" fill="hold" grpId="0" nodeType="withEffect">
                                  <p:stCondLst>
                                    <p:cond delay="8000"/>
                                  </p:stCondLst>
                                  <p:childTnLst>
                                    <p:set>
                                      <p:cBhvr>
                                        <p:cTn id="76" dur="1" fill="hold">
                                          <p:stCondLst>
                                            <p:cond delay="0"/>
                                          </p:stCondLst>
                                        </p:cTn>
                                        <p:tgtEl>
                                          <p:spTgt spid="2">
                                            <p:graphicEl>
                                              <a:dgm id="{DA63507D-A735-40C9-83D7-66CCE5D482D4}"/>
                                            </p:graphicEl>
                                          </p:spTgt>
                                        </p:tgtEl>
                                        <p:attrNameLst>
                                          <p:attrName>style.visibility</p:attrName>
                                        </p:attrNameLst>
                                      </p:cBhvr>
                                      <p:to>
                                        <p:strVal val="visible"/>
                                      </p:to>
                                    </p:set>
                                    <p:anim calcmode="lin" valueType="num">
                                      <p:cBhvr>
                                        <p:cTn id="77" dur="500" fill="hold"/>
                                        <p:tgtEl>
                                          <p:spTgt spid="2">
                                            <p:graphicEl>
                                              <a:dgm id="{DA63507D-A735-40C9-83D7-66CCE5D482D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DA63507D-A735-40C9-83D7-66CCE5D482D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DA63507D-A735-40C9-83D7-66CCE5D482D4}"/>
                                            </p:graphicEl>
                                          </p:spTgt>
                                        </p:tgtEl>
                                      </p:cBhvr>
                                    </p:animEffect>
                                  </p:childTnLst>
                                </p:cTn>
                              </p:par>
                              <p:par>
                                <p:cTn id="80" presetID="53" presetClass="entr" presetSubtype="16" fill="hold" grpId="0" nodeType="withEffect">
                                  <p:stCondLst>
                                    <p:cond delay="8500"/>
                                  </p:stCondLst>
                                  <p:childTnLst>
                                    <p:set>
                                      <p:cBhvr>
                                        <p:cTn id="81" dur="1" fill="hold">
                                          <p:stCondLst>
                                            <p:cond delay="0"/>
                                          </p:stCondLst>
                                        </p:cTn>
                                        <p:tgtEl>
                                          <p:spTgt spid="2">
                                            <p:graphicEl>
                                              <a:dgm id="{6AFB783A-B0CD-4832-9150-5595000E0930}"/>
                                            </p:graphicEl>
                                          </p:spTgt>
                                        </p:tgtEl>
                                        <p:attrNameLst>
                                          <p:attrName>style.visibility</p:attrName>
                                        </p:attrNameLst>
                                      </p:cBhvr>
                                      <p:to>
                                        <p:strVal val="visible"/>
                                      </p:to>
                                    </p:set>
                                    <p:anim calcmode="lin" valueType="num">
                                      <p:cBhvr>
                                        <p:cTn id="82" dur="500" fill="hold"/>
                                        <p:tgtEl>
                                          <p:spTgt spid="2">
                                            <p:graphicEl>
                                              <a:dgm id="{6AFB783A-B0CD-4832-9150-5595000E0930}"/>
                                            </p:graphicEl>
                                          </p:spTgt>
                                        </p:tgtEl>
                                        <p:attrNameLst>
                                          <p:attrName>ppt_w</p:attrName>
                                        </p:attrNameLst>
                                      </p:cBhvr>
                                      <p:tavLst>
                                        <p:tav tm="0">
                                          <p:val>
                                            <p:fltVal val="0"/>
                                          </p:val>
                                        </p:tav>
                                        <p:tav tm="100000">
                                          <p:val>
                                            <p:strVal val="#ppt_w"/>
                                          </p:val>
                                        </p:tav>
                                      </p:tavLst>
                                    </p:anim>
                                    <p:anim calcmode="lin" valueType="num">
                                      <p:cBhvr>
                                        <p:cTn id="83" dur="500" fill="hold"/>
                                        <p:tgtEl>
                                          <p:spTgt spid="2">
                                            <p:graphicEl>
                                              <a:dgm id="{6AFB783A-B0CD-4832-9150-5595000E0930}"/>
                                            </p:graphicEl>
                                          </p:spTgt>
                                        </p:tgtEl>
                                        <p:attrNameLst>
                                          <p:attrName>ppt_h</p:attrName>
                                        </p:attrNameLst>
                                      </p:cBhvr>
                                      <p:tavLst>
                                        <p:tav tm="0">
                                          <p:val>
                                            <p:fltVal val="0"/>
                                          </p:val>
                                        </p:tav>
                                        <p:tav tm="100000">
                                          <p:val>
                                            <p:strVal val="#ppt_h"/>
                                          </p:val>
                                        </p:tav>
                                      </p:tavLst>
                                    </p:anim>
                                    <p:animEffect transition="in" filter="fade">
                                      <p:cBhvr>
                                        <p:cTn id="84" dur="500"/>
                                        <p:tgtEl>
                                          <p:spTgt spid="2">
                                            <p:graphicEl>
                                              <a:dgm id="{6AFB783A-B0CD-4832-9150-5595000E0930}"/>
                                            </p:graphicEl>
                                          </p:spTgt>
                                        </p:tgtEl>
                                      </p:cBhvr>
                                    </p:animEffect>
                                  </p:childTnLst>
                                </p:cTn>
                              </p:par>
                              <p:par>
                                <p:cTn id="85" presetID="53" presetClass="entr" presetSubtype="16" fill="hold" grpId="0" nodeType="withEffect">
                                  <p:stCondLst>
                                    <p:cond delay="9000"/>
                                  </p:stCondLst>
                                  <p:childTnLst>
                                    <p:set>
                                      <p:cBhvr>
                                        <p:cTn id="86" dur="1" fill="hold">
                                          <p:stCondLst>
                                            <p:cond delay="0"/>
                                          </p:stCondLst>
                                        </p:cTn>
                                        <p:tgtEl>
                                          <p:spTgt spid="2">
                                            <p:graphicEl>
                                              <a:dgm id="{CB1E9325-8AD8-46A1-A605-73C3C70CE7DF}"/>
                                            </p:graphicEl>
                                          </p:spTgt>
                                        </p:tgtEl>
                                        <p:attrNameLst>
                                          <p:attrName>style.visibility</p:attrName>
                                        </p:attrNameLst>
                                      </p:cBhvr>
                                      <p:to>
                                        <p:strVal val="visible"/>
                                      </p:to>
                                    </p:set>
                                    <p:anim calcmode="lin" valueType="num">
                                      <p:cBhvr>
                                        <p:cTn id="87" dur="500" fill="hold"/>
                                        <p:tgtEl>
                                          <p:spTgt spid="2">
                                            <p:graphicEl>
                                              <a:dgm id="{CB1E9325-8AD8-46A1-A605-73C3C70CE7DF}"/>
                                            </p:graphicEl>
                                          </p:spTgt>
                                        </p:tgtEl>
                                        <p:attrNameLst>
                                          <p:attrName>ppt_w</p:attrName>
                                        </p:attrNameLst>
                                      </p:cBhvr>
                                      <p:tavLst>
                                        <p:tav tm="0">
                                          <p:val>
                                            <p:fltVal val="0"/>
                                          </p:val>
                                        </p:tav>
                                        <p:tav tm="100000">
                                          <p:val>
                                            <p:strVal val="#ppt_w"/>
                                          </p:val>
                                        </p:tav>
                                      </p:tavLst>
                                    </p:anim>
                                    <p:anim calcmode="lin" valueType="num">
                                      <p:cBhvr>
                                        <p:cTn id="88" dur="500" fill="hold"/>
                                        <p:tgtEl>
                                          <p:spTgt spid="2">
                                            <p:graphicEl>
                                              <a:dgm id="{CB1E9325-8AD8-46A1-A605-73C3C70CE7DF}"/>
                                            </p:graphicEl>
                                          </p:spTgt>
                                        </p:tgtEl>
                                        <p:attrNameLst>
                                          <p:attrName>ppt_h</p:attrName>
                                        </p:attrNameLst>
                                      </p:cBhvr>
                                      <p:tavLst>
                                        <p:tav tm="0">
                                          <p:val>
                                            <p:fltVal val="0"/>
                                          </p:val>
                                        </p:tav>
                                        <p:tav tm="100000">
                                          <p:val>
                                            <p:strVal val="#ppt_h"/>
                                          </p:val>
                                        </p:tav>
                                      </p:tavLst>
                                    </p:anim>
                                    <p:animEffect transition="in" filter="fade">
                                      <p:cBhvr>
                                        <p:cTn id="89" dur="500"/>
                                        <p:tgtEl>
                                          <p:spTgt spid="2">
                                            <p:graphicEl>
                                              <a:dgm id="{CB1E9325-8AD8-46A1-A605-73C3C70CE7DF}"/>
                                            </p:graphicEl>
                                          </p:spTgt>
                                        </p:tgtEl>
                                      </p:cBhvr>
                                    </p:animEffect>
                                  </p:childTnLst>
                                </p:cTn>
                              </p:par>
                              <p:par>
                                <p:cTn id="90" presetID="53" presetClass="entr" presetSubtype="16" fill="hold" grpId="0" nodeType="withEffect">
                                  <p:stCondLst>
                                    <p:cond delay="9500"/>
                                  </p:stCondLst>
                                  <p:childTnLst>
                                    <p:set>
                                      <p:cBhvr>
                                        <p:cTn id="91" dur="1" fill="hold">
                                          <p:stCondLst>
                                            <p:cond delay="0"/>
                                          </p:stCondLst>
                                        </p:cTn>
                                        <p:tgtEl>
                                          <p:spTgt spid="2">
                                            <p:graphicEl>
                                              <a:dgm id="{2CC900F4-4028-457D-8F8F-0A381615FA25}"/>
                                            </p:graphicEl>
                                          </p:spTgt>
                                        </p:tgtEl>
                                        <p:attrNameLst>
                                          <p:attrName>style.visibility</p:attrName>
                                        </p:attrNameLst>
                                      </p:cBhvr>
                                      <p:to>
                                        <p:strVal val="visible"/>
                                      </p:to>
                                    </p:set>
                                    <p:anim calcmode="lin" valueType="num">
                                      <p:cBhvr>
                                        <p:cTn id="92" dur="500" fill="hold"/>
                                        <p:tgtEl>
                                          <p:spTgt spid="2">
                                            <p:graphicEl>
                                              <a:dgm id="{2CC900F4-4028-457D-8F8F-0A381615FA25}"/>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2CC900F4-4028-457D-8F8F-0A381615FA25}"/>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2CC900F4-4028-457D-8F8F-0A381615FA25}"/>
                                            </p:graphicEl>
                                          </p:spTgt>
                                        </p:tgtEl>
                                      </p:cBhvr>
                                    </p:animEffect>
                                  </p:childTnLst>
                                </p:cTn>
                              </p:par>
                              <p:par>
                                <p:cTn id="95" presetID="2" presetClass="entr" presetSubtype="2" fill="hold" grpId="0" nodeType="withEffect">
                                  <p:stCondLst>
                                    <p:cond delay="250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1+#ppt_w/2"/>
                                          </p:val>
                                        </p:tav>
                                        <p:tav tm="100000">
                                          <p:val>
                                            <p:strVal val="#ppt_x"/>
                                          </p:val>
                                        </p:tav>
                                      </p:tavLst>
                                    </p:anim>
                                    <p:anim calcmode="lin" valueType="num">
                                      <p:cBhvr additive="base">
                                        <p:cTn id="9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17</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7" name="Chart 6"/>
          <p:cNvGraphicFramePr/>
          <p:nvPr/>
        </p:nvGraphicFramePr>
        <p:xfrm>
          <a:off x="266479" y="1639558"/>
          <a:ext cx="1984523" cy="1565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nvGraphicFramePr>
        <p:xfrm>
          <a:off x="1883317" y="1639558"/>
          <a:ext cx="1984523" cy="15653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nvGraphicFramePr>
        <p:xfrm>
          <a:off x="3540812" y="1639558"/>
          <a:ext cx="1984523" cy="15653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nvGraphicFramePr>
        <p:xfrm>
          <a:off x="6850975" y="1639558"/>
          <a:ext cx="1984523" cy="156536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p:cNvGraphicFramePr/>
          <p:nvPr/>
        </p:nvGraphicFramePr>
        <p:xfrm>
          <a:off x="5195751" y="1623229"/>
          <a:ext cx="1984523" cy="1565363"/>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p:cNvSpPr txBox="1"/>
          <p:nvPr/>
        </p:nvSpPr>
        <p:spPr>
          <a:xfrm>
            <a:off x="759937" y="2230914"/>
            <a:ext cx="968807" cy="415498"/>
          </a:xfrm>
          <a:prstGeom prst="rect">
            <a:avLst/>
          </a:prstGeom>
          <a:noFill/>
        </p:spPr>
        <p:txBody>
          <a:bodyPr wrap="square" rtlCol="0">
            <a:spAutoFit/>
          </a:bodyPr>
          <a:lstStyle/>
          <a:p>
            <a:pPr algn="ctr"/>
            <a:r>
              <a:rPr lang="id-ID" sz="2100" b="1" dirty="0">
                <a:solidFill>
                  <a:srgbClr val="E54919">
                    <a:lumMod val="25000"/>
                  </a:srgbClr>
                </a:solidFill>
                <a:latin typeface="Arial"/>
                <a:ea typeface="微软雅黑"/>
              </a:rPr>
              <a:t>2010</a:t>
            </a:r>
          </a:p>
        </p:txBody>
      </p:sp>
      <p:sp>
        <p:nvSpPr>
          <p:cNvPr id="14" name="TextBox 13"/>
          <p:cNvSpPr txBox="1"/>
          <p:nvPr/>
        </p:nvSpPr>
        <p:spPr>
          <a:xfrm>
            <a:off x="2397104" y="2230913"/>
            <a:ext cx="968807" cy="415498"/>
          </a:xfrm>
          <a:prstGeom prst="rect">
            <a:avLst/>
          </a:prstGeom>
          <a:noFill/>
        </p:spPr>
        <p:txBody>
          <a:bodyPr wrap="square" rtlCol="0">
            <a:spAutoFit/>
          </a:bodyPr>
          <a:lstStyle/>
          <a:p>
            <a:pPr algn="ctr"/>
            <a:r>
              <a:rPr lang="id-ID" sz="2100" b="1" dirty="0">
                <a:solidFill>
                  <a:srgbClr val="E54919">
                    <a:lumMod val="25000"/>
                  </a:srgbClr>
                </a:solidFill>
                <a:latin typeface="Arial"/>
                <a:ea typeface="微软雅黑"/>
              </a:rPr>
              <a:t>2011</a:t>
            </a:r>
          </a:p>
        </p:txBody>
      </p:sp>
      <p:sp>
        <p:nvSpPr>
          <p:cNvPr id="15" name="TextBox 14"/>
          <p:cNvSpPr txBox="1"/>
          <p:nvPr/>
        </p:nvSpPr>
        <p:spPr>
          <a:xfrm>
            <a:off x="4034271" y="2230912"/>
            <a:ext cx="968807" cy="415498"/>
          </a:xfrm>
          <a:prstGeom prst="rect">
            <a:avLst/>
          </a:prstGeom>
          <a:noFill/>
        </p:spPr>
        <p:txBody>
          <a:bodyPr wrap="square" rtlCol="0">
            <a:spAutoFit/>
          </a:bodyPr>
          <a:lstStyle/>
          <a:p>
            <a:pPr algn="ctr"/>
            <a:r>
              <a:rPr lang="id-ID" sz="2100" b="1" dirty="0">
                <a:solidFill>
                  <a:srgbClr val="E54919">
                    <a:lumMod val="25000"/>
                  </a:srgbClr>
                </a:solidFill>
                <a:latin typeface="Arial"/>
                <a:ea typeface="微软雅黑"/>
              </a:rPr>
              <a:t>2012</a:t>
            </a:r>
          </a:p>
        </p:txBody>
      </p:sp>
      <p:sp>
        <p:nvSpPr>
          <p:cNvPr id="16" name="TextBox 15"/>
          <p:cNvSpPr txBox="1"/>
          <p:nvPr/>
        </p:nvSpPr>
        <p:spPr>
          <a:xfrm>
            <a:off x="5671438" y="2230912"/>
            <a:ext cx="968807" cy="415498"/>
          </a:xfrm>
          <a:prstGeom prst="rect">
            <a:avLst/>
          </a:prstGeom>
          <a:noFill/>
        </p:spPr>
        <p:txBody>
          <a:bodyPr wrap="square" rtlCol="0">
            <a:spAutoFit/>
          </a:bodyPr>
          <a:lstStyle/>
          <a:p>
            <a:pPr algn="ctr"/>
            <a:r>
              <a:rPr lang="id-ID" sz="2100" b="1" dirty="0">
                <a:solidFill>
                  <a:srgbClr val="E54919">
                    <a:lumMod val="25000"/>
                  </a:srgbClr>
                </a:solidFill>
                <a:latin typeface="Arial"/>
                <a:ea typeface="微软雅黑"/>
              </a:rPr>
              <a:t>2013</a:t>
            </a:r>
          </a:p>
        </p:txBody>
      </p:sp>
      <p:sp>
        <p:nvSpPr>
          <p:cNvPr id="17" name="Rektangel 76"/>
          <p:cNvSpPr>
            <a:spLocks noChangeArrowheads="1"/>
          </p:cNvSpPr>
          <p:nvPr/>
        </p:nvSpPr>
        <p:spPr bwMode="auto">
          <a:xfrm>
            <a:off x="1772629" y="3106721"/>
            <a:ext cx="652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eaLnBrk="1" hangingPunct="1"/>
            <a:r>
              <a:rPr lang="id-ID" altLang="id-ID" sz="900" b="1" noProof="1">
                <a:solidFill>
                  <a:srgbClr val="FE7043"/>
                </a:solidFill>
                <a:cs typeface="Arial" panose="020B0604020202020204" pitchFamily="34" charset="0"/>
              </a:rPr>
              <a:t>Product A</a:t>
            </a:r>
            <a:endParaRPr lang="da-DK" altLang="id-ID" sz="1200" dirty="0">
              <a:solidFill>
                <a:srgbClr val="FE7043"/>
              </a:solidFill>
            </a:endParaRPr>
          </a:p>
        </p:txBody>
      </p:sp>
      <p:sp>
        <p:nvSpPr>
          <p:cNvPr id="18" name="Oval 175"/>
          <p:cNvSpPr>
            <a:spLocks noChangeArrowheads="1"/>
          </p:cNvSpPr>
          <p:nvPr/>
        </p:nvSpPr>
        <p:spPr bwMode="auto">
          <a:xfrm>
            <a:off x="1636760" y="3142756"/>
            <a:ext cx="135000" cy="135000"/>
          </a:xfrm>
          <a:prstGeom prst="ellipse">
            <a:avLst/>
          </a:prstGeom>
          <a:solidFill>
            <a:schemeClr val="accent4"/>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eaLnBrk="1" hangingPunct="1"/>
            <a:endParaRPr lang="nb-NO" altLang="id-ID" sz="1350">
              <a:solidFill>
                <a:srgbClr val="404040"/>
              </a:solidFill>
              <a:latin typeface="Arial"/>
            </a:endParaRPr>
          </a:p>
        </p:txBody>
      </p:sp>
      <p:sp>
        <p:nvSpPr>
          <p:cNvPr id="20" name="Rektangel 76"/>
          <p:cNvSpPr>
            <a:spLocks noChangeArrowheads="1"/>
          </p:cNvSpPr>
          <p:nvPr/>
        </p:nvSpPr>
        <p:spPr bwMode="auto">
          <a:xfrm>
            <a:off x="3447352" y="3105538"/>
            <a:ext cx="65249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eaLnBrk="1" hangingPunct="1"/>
            <a:r>
              <a:rPr lang="id-ID" altLang="id-ID" sz="900" b="1" noProof="1">
                <a:solidFill>
                  <a:srgbClr val="E54919"/>
                </a:solidFill>
                <a:cs typeface="Arial" panose="020B0604020202020204" pitchFamily="34" charset="0"/>
              </a:rPr>
              <a:t>Product B</a:t>
            </a:r>
            <a:endParaRPr lang="da-DK" altLang="id-ID" sz="1200" dirty="0">
              <a:solidFill>
                <a:srgbClr val="E54919"/>
              </a:solidFill>
            </a:endParaRPr>
          </a:p>
        </p:txBody>
      </p:sp>
      <p:sp>
        <p:nvSpPr>
          <p:cNvPr id="23" name="Oval 175"/>
          <p:cNvSpPr>
            <a:spLocks noChangeArrowheads="1"/>
          </p:cNvSpPr>
          <p:nvPr/>
        </p:nvSpPr>
        <p:spPr bwMode="auto">
          <a:xfrm>
            <a:off x="3311483" y="3141574"/>
            <a:ext cx="135000" cy="135000"/>
          </a:xfrm>
          <a:prstGeom prst="ellipse">
            <a:avLst/>
          </a:prstGeom>
          <a:solidFill>
            <a:schemeClr val="accent1"/>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eaLnBrk="1" hangingPunct="1"/>
            <a:endParaRPr lang="nb-NO" altLang="id-ID" sz="1350">
              <a:solidFill>
                <a:srgbClr val="404040"/>
              </a:solidFill>
              <a:latin typeface="Arial"/>
            </a:endParaRPr>
          </a:p>
        </p:txBody>
      </p:sp>
      <p:sp>
        <p:nvSpPr>
          <p:cNvPr id="24" name="Rektangel 76"/>
          <p:cNvSpPr>
            <a:spLocks noChangeArrowheads="1"/>
          </p:cNvSpPr>
          <p:nvPr/>
        </p:nvSpPr>
        <p:spPr bwMode="auto">
          <a:xfrm>
            <a:off x="5138947" y="3105538"/>
            <a:ext cx="65249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eaLnBrk="1" hangingPunct="1"/>
            <a:r>
              <a:rPr lang="id-ID" altLang="id-ID" sz="900" b="1" noProof="1">
                <a:solidFill>
                  <a:srgbClr val="F4501B"/>
                </a:solidFill>
                <a:cs typeface="Arial" panose="020B0604020202020204" pitchFamily="34" charset="0"/>
              </a:rPr>
              <a:t>Product C</a:t>
            </a:r>
            <a:endParaRPr lang="da-DK" altLang="id-ID" sz="1200" dirty="0">
              <a:solidFill>
                <a:srgbClr val="F4501B"/>
              </a:solidFill>
            </a:endParaRPr>
          </a:p>
        </p:txBody>
      </p:sp>
      <p:sp>
        <p:nvSpPr>
          <p:cNvPr id="25" name="Oval 175"/>
          <p:cNvSpPr>
            <a:spLocks noChangeArrowheads="1"/>
          </p:cNvSpPr>
          <p:nvPr/>
        </p:nvSpPr>
        <p:spPr bwMode="auto">
          <a:xfrm>
            <a:off x="5003078" y="3141574"/>
            <a:ext cx="135000" cy="135000"/>
          </a:xfrm>
          <a:prstGeom prst="ellipse">
            <a:avLst/>
          </a:prstGeom>
          <a:solidFill>
            <a:schemeClr val="accent2"/>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eaLnBrk="1" hangingPunct="1"/>
            <a:endParaRPr lang="nb-NO" altLang="id-ID" sz="1350">
              <a:solidFill>
                <a:srgbClr val="404040"/>
              </a:solidFill>
              <a:latin typeface="Arial"/>
            </a:endParaRPr>
          </a:p>
        </p:txBody>
      </p:sp>
      <p:sp>
        <p:nvSpPr>
          <p:cNvPr id="26" name="Rektangel 76"/>
          <p:cNvSpPr>
            <a:spLocks noChangeArrowheads="1"/>
          </p:cNvSpPr>
          <p:nvPr/>
        </p:nvSpPr>
        <p:spPr bwMode="auto">
          <a:xfrm>
            <a:off x="6819611" y="3102657"/>
            <a:ext cx="652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eaLnBrk="1" hangingPunct="1"/>
            <a:r>
              <a:rPr lang="id-ID" altLang="id-ID" sz="900" b="1" noProof="1">
                <a:solidFill>
                  <a:srgbClr val="FF5622"/>
                </a:solidFill>
                <a:cs typeface="Arial" panose="020B0604020202020204" pitchFamily="34" charset="0"/>
              </a:rPr>
              <a:t>Product D</a:t>
            </a:r>
            <a:endParaRPr lang="da-DK" altLang="id-ID" sz="1200" dirty="0">
              <a:solidFill>
                <a:srgbClr val="FF5622"/>
              </a:solidFill>
            </a:endParaRPr>
          </a:p>
        </p:txBody>
      </p:sp>
      <p:sp>
        <p:nvSpPr>
          <p:cNvPr id="27" name="Oval 175"/>
          <p:cNvSpPr>
            <a:spLocks noChangeArrowheads="1"/>
          </p:cNvSpPr>
          <p:nvPr/>
        </p:nvSpPr>
        <p:spPr bwMode="auto">
          <a:xfrm>
            <a:off x="6683742" y="3138693"/>
            <a:ext cx="135000" cy="135000"/>
          </a:xfrm>
          <a:prstGeom prst="ellipse">
            <a:avLst/>
          </a:prstGeom>
          <a:solidFill>
            <a:schemeClr val="accent3"/>
          </a:solidFill>
          <a:ln w="9525">
            <a:solidFill>
              <a:srgbClr val="FFFFFF"/>
            </a:solidFill>
            <a:round/>
          </a:ln>
        </p:spPr>
        <p:txBody>
          <a:bodyPr anchor="ctr"/>
          <a:lstStyle>
            <a:lvl1pPr eaLnBrk="0" hangingPunct="0">
              <a:defRPr sz="2400">
                <a:solidFill>
                  <a:schemeClr val="tx1"/>
                </a:solidFill>
                <a:latin typeface="Calibri" panose="020F0502020204030204" pitchFamily="34" charset="0"/>
                <a:ea typeface="MS PGothic" panose="020B0600070205080204" charset="-128"/>
              </a:defRPr>
            </a:lvl1pPr>
            <a:lvl2pPr marL="742950" indent="-285750" eaLnBrk="0" hangingPunct="0">
              <a:defRPr sz="2400">
                <a:solidFill>
                  <a:schemeClr val="tx1"/>
                </a:solidFill>
                <a:latin typeface="Calibri" panose="020F0502020204030204" pitchFamily="34" charset="0"/>
                <a:ea typeface="MS PGothic" panose="020B0600070205080204" charset="-128"/>
              </a:defRPr>
            </a:lvl2pPr>
            <a:lvl3pPr marL="1143000" indent="-228600" eaLnBrk="0" hangingPunct="0">
              <a:defRPr sz="2400">
                <a:solidFill>
                  <a:schemeClr val="tx1"/>
                </a:solidFill>
                <a:latin typeface="Calibri" panose="020F0502020204030204" pitchFamily="34" charset="0"/>
                <a:ea typeface="MS PGothic" panose="020B0600070205080204" charset="-128"/>
              </a:defRPr>
            </a:lvl3pPr>
            <a:lvl4pPr marL="1600200" indent="-228600" eaLnBrk="0" hangingPunct="0">
              <a:defRPr sz="2400">
                <a:solidFill>
                  <a:schemeClr val="tx1"/>
                </a:solidFill>
                <a:latin typeface="Calibri" panose="020F0502020204030204" pitchFamily="34" charset="0"/>
                <a:ea typeface="MS PGothic" panose="020B0600070205080204" charset="-128"/>
              </a:defRPr>
            </a:lvl4pPr>
            <a:lvl5pPr marL="2057400" indent="-228600" eaLnBrk="0" hangingPunct="0">
              <a:defRPr sz="2400">
                <a:solidFill>
                  <a:schemeClr val="tx1"/>
                </a:solidFill>
                <a:latin typeface="Calibri" panose="020F0502020204030204" pitchFamily="3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charset="-128"/>
              </a:defRPr>
            </a:lvl9pPr>
          </a:lstStyle>
          <a:p>
            <a:pPr algn="ctr" eaLnBrk="1" hangingPunct="1"/>
            <a:endParaRPr lang="nb-NO" altLang="id-ID" sz="1350">
              <a:solidFill>
                <a:srgbClr val="404040"/>
              </a:solidFill>
              <a:latin typeface="Arial"/>
            </a:endParaRPr>
          </a:p>
        </p:txBody>
      </p:sp>
      <p:sp>
        <p:nvSpPr>
          <p:cNvPr id="28" name="TextBox 27"/>
          <p:cNvSpPr txBox="1"/>
          <p:nvPr/>
        </p:nvSpPr>
        <p:spPr>
          <a:xfrm>
            <a:off x="7364167" y="2230912"/>
            <a:ext cx="968807" cy="415498"/>
          </a:xfrm>
          <a:prstGeom prst="rect">
            <a:avLst/>
          </a:prstGeom>
          <a:noFill/>
        </p:spPr>
        <p:txBody>
          <a:bodyPr wrap="square" rtlCol="0">
            <a:spAutoFit/>
          </a:bodyPr>
          <a:lstStyle/>
          <a:p>
            <a:pPr algn="ctr"/>
            <a:r>
              <a:rPr lang="id-ID" sz="2100" b="1" dirty="0">
                <a:solidFill>
                  <a:srgbClr val="E54919">
                    <a:lumMod val="25000"/>
                  </a:srgbClr>
                </a:solidFill>
                <a:latin typeface="Arial"/>
                <a:ea typeface="微软雅黑"/>
              </a:rPr>
              <a:t>2014</a:t>
            </a:r>
          </a:p>
        </p:txBody>
      </p:sp>
      <p:cxnSp>
        <p:nvCxnSpPr>
          <p:cNvPr id="31" name="Straight Connector 30"/>
          <p:cNvCxnSpPr/>
          <p:nvPr/>
        </p:nvCxnSpPr>
        <p:spPr>
          <a:xfrm>
            <a:off x="611234" y="3739160"/>
            <a:ext cx="7850483" cy="1269"/>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27539" y="3967820"/>
            <a:ext cx="8041191" cy="454304"/>
          </a:xfrm>
          <a:prstGeom prst="rect">
            <a:avLst/>
          </a:prstGeom>
          <a:noFill/>
        </p:spPr>
        <p:txBody>
          <a:bodyPr wrap="square" rIns="108000" bIns="27000" numCol="1" spcCol="360000">
            <a:spAutoFit/>
          </a:bodyPr>
          <a:lstStyle/>
          <a:p>
            <a:pPr algn="ctr">
              <a:defRPr/>
            </a:pPr>
            <a:r>
              <a:rPr lang="en-US" sz="825" dirty="0">
                <a:solidFill>
                  <a:srgbClr val="E54919">
                    <a:lumMod val="50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50000"/>
                  </a:srgbClr>
                </a:solidFill>
                <a:latin typeface="Arial"/>
                <a:ea typeface="Roboto" panose="02000000000000000000" pitchFamily="2" charset="0"/>
              </a:rPr>
              <a:t> </a:t>
            </a:r>
            <a:r>
              <a:rPr lang="en-US" sz="825" dirty="0">
                <a:solidFill>
                  <a:srgbClr val="E54919">
                    <a:lumMod val="50000"/>
                  </a:srgbClr>
                </a:solidFill>
                <a:latin typeface="Arial"/>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25801402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1" presetClass="entr" presetSubtype="1"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par>
                                <p:cTn id="13" presetID="21" presetClass="entr" presetSubtype="1"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2000"/>
                                        <p:tgtEl>
                                          <p:spTgt spid="8"/>
                                        </p:tgtEl>
                                      </p:cBhvr>
                                    </p:animEffect>
                                  </p:childTnLst>
                                </p:cTn>
                              </p:par>
                              <p:par>
                                <p:cTn id="16" presetID="21" presetClass="entr" presetSubtype="1" fill="hold" grpId="0" nodeType="withEffect">
                                  <p:stCondLst>
                                    <p:cond delay="100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par>
                                <p:cTn id="19" presetID="21" presetClass="entr" presetSubtype="1"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par>
                                <p:cTn id="22" presetID="21" presetClass="entr" presetSubtype="1" fill="hold" grpId="0" nodeType="withEffect">
                                  <p:stCondLst>
                                    <p:cond delay="100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53" presetClass="entr" presetSubtype="16" fill="hold" grpId="0" nodeType="withEffect">
                                  <p:stCondLst>
                                    <p:cond delay="350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2" presetClass="entr" presetSubtype="4" fill="hold" grpId="0" nodeType="withEffect">
                                  <p:stCondLst>
                                    <p:cond delay="40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53" presetClass="entr" presetSubtype="16" fill="hold" grpId="0" nodeType="withEffect">
                                  <p:stCondLst>
                                    <p:cond delay="350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par>
                                <p:cTn id="39" presetID="2" presetClass="entr" presetSubtype="4" fill="hold" grpId="0" nodeType="withEffect">
                                  <p:stCondLst>
                                    <p:cond delay="4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par>
                                <p:cTn id="43" presetID="53" presetClass="entr" presetSubtype="16" fill="hold" grpId="0" nodeType="withEffect">
                                  <p:stCondLst>
                                    <p:cond delay="350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par>
                                <p:cTn id="48" presetID="2" presetClass="entr" presetSubtype="4" fill="hold" grpId="0" nodeType="withEffect">
                                  <p:stCondLst>
                                    <p:cond delay="40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53" presetClass="entr" presetSubtype="16" fill="hold" grpId="0" nodeType="withEffect">
                                  <p:stCondLst>
                                    <p:cond delay="27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par>
                                <p:cTn id="57" presetID="53" presetClass="entr" presetSubtype="16" fill="hold" grpId="0" nodeType="withEffect">
                                  <p:stCondLst>
                                    <p:cond delay="2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275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275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grpId="0" nodeType="withEffect">
                                  <p:stCondLst>
                                    <p:cond delay="350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par>
                                <p:cTn id="77" presetID="2" presetClass="entr" presetSubtype="4" fill="hold" grpId="0" nodeType="withEffect">
                                  <p:stCondLst>
                                    <p:cond delay="400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par>
                                <p:cTn id="81" presetID="53" presetClass="entr" presetSubtype="16" fill="hold" grpId="0" nodeType="withEffect">
                                  <p:stCondLst>
                                    <p:cond delay="275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par>
                                <p:cTn id="86" presetID="2" presetClass="entr" presetSubtype="4" fill="hold" nodeType="withEffect">
                                  <p:stCondLst>
                                    <p:cond delay="400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fill="hold"/>
                                        <p:tgtEl>
                                          <p:spTgt spid="31"/>
                                        </p:tgtEl>
                                        <p:attrNameLst>
                                          <p:attrName>ppt_x</p:attrName>
                                        </p:attrNameLst>
                                      </p:cBhvr>
                                      <p:tavLst>
                                        <p:tav tm="0">
                                          <p:val>
                                            <p:strVal val="#ppt_x"/>
                                          </p:val>
                                        </p:tav>
                                        <p:tav tm="100000">
                                          <p:val>
                                            <p:strVal val="#ppt_x"/>
                                          </p:val>
                                        </p:tav>
                                      </p:tavLst>
                                    </p:anim>
                                    <p:anim calcmode="lin" valueType="num">
                                      <p:cBhvr additive="base">
                                        <p:cTn id="89" dur="500" fill="hold"/>
                                        <p:tgtEl>
                                          <p:spTgt spid="31"/>
                                        </p:tgtEl>
                                        <p:attrNameLst>
                                          <p:attrName>ppt_y</p:attrName>
                                        </p:attrNameLst>
                                      </p:cBhvr>
                                      <p:tavLst>
                                        <p:tav tm="0">
                                          <p:val>
                                            <p:strVal val="1+#ppt_h/2"/>
                                          </p:val>
                                        </p:tav>
                                        <p:tav tm="100000">
                                          <p:val>
                                            <p:strVal val="#ppt_y"/>
                                          </p:val>
                                        </p:tav>
                                      </p:tavLst>
                                    </p:anim>
                                  </p:childTnLst>
                                </p:cTn>
                              </p:par>
                              <p:par>
                                <p:cTn id="90" presetID="2" presetClass="entr" presetSubtype="2" fill="hold" grpId="0" nodeType="withEffect">
                                  <p:stCondLst>
                                    <p:cond delay="250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1+#ppt_w/2"/>
                                          </p:val>
                                        </p:tav>
                                        <p:tav tm="100000">
                                          <p:val>
                                            <p:strVal val="#ppt_x"/>
                                          </p:val>
                                        </p:tav>
                                      </p:tavLst>
                                    </p:anim>
                                    <p:anim calcmode="lin" valueType="num">
                                      <p:cBhvr additive="base">
                                        <p:cTn id="9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Graphic spid="9" grpId="0">
        <p:bldAsOne/>
      </p:bldGraphic>
      <p:bldGraphic spid="10" grpId="0">
        <p:bldAsOne/>
      </p:bldGraphic>
      <p:bldGraphic spid="11" grpId="0">
        <p:bldAsOne/>
      </p:bldGraphic>
      <p:bldP spid="13" grpId="0"/>
      <p:bldP spid="14" grpId="0"/>
      <p:bldP spid="15" grpId="0"/>
      <p:bldP spid="16" grpId="0"/>
      <p:bldP spid="17" grpId="0"/>
      <p:bldP spid="18" grpId="0" animBg="1"/>
      <p:bldP spid="20" grpId="0"/>
      <p:bldP spid="23" grpId="0" animBg="1"/>
      <p:bldP spid="24" grpId="0"/>
      <p:bldP spid="25" grpId="0" animBg="1"/>
      <p:bldP spid="26" grpId="0"/>
      <p:bldP spid="27" grpId="0" animBg="1"/>
      <p:bldP spid="28"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18</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7" name="Group 6"/>
          <p:cNvGrpSpPr/>
          <p:nvPr/>
        </p:nvGrpSpPr>
        <p:grpSpPr>
          <a:xfrm>
            <a:off x="944212" y="1707472"/>
            <a:ext cx="3699479" cy="2372670"/>
            <a:chOff x="6199748" y="2519799"/>
            <a:chExt cx="4932639" cy="3163560"/>
          </a:xfrm>
        </p:grpSpPr>
        <p:sp>
          <p:nvSpPr>
            <p:cNvPr id="8" name="Freeform 7"/>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46030" tIns="446024" rIns="446030" bIns="446024" numCol="1" spcCol="1270" anchor="ctr" anchorCtr="0">
              <a:noAutofit/>
            </a:bodyPr>
            <a:lstStyle/>
            <a:p>
              <a:pPr algn="ctr" defTabSz="1733550">
                <a:lnSpc>
                  <a:spcPct val="90000"/>
                </a:lnSpc>
                <a:spcBef>
                  <a:spcPct val="0"/>
                </a:spcBef>
                <a:spcAft>
                  <a:spcPct val="35000"/>
                </a:spcAft>
              </a:pPr>
              <a:endParaRPr lang="id-ID" sz="3900">
                <a:solidFill>
                  <a:prstClr val="white"/>
                </a:solidFill>
                <a:latin typeface="Arial"/>
                <a:ea typeface="微软雅黑"/>
              </a:endParaRPr>
            </a:p>
          </p:txBody>
        </p:sp>
        <p:sp>
          <p:nvSpPr>
            <p:cNvPr id="9" name="Oval 8"/>
            <p:cNvSpPr/>
            <p:nvPr/>
          </p:nvSpPr>
          <p:spPr>
            <a:xfrm>
              <a:off x="8591026" y="2519799"/>
              <a:ext cx="301176" cy="301171"/>
            </a:xfrm>
            <a:prstGeom prst="ellipse">
              <a:avLst/>
            </a:prstGeom>
            <a:solidFill>
              <a:schemeClr val="accent6">
                <a:lumMod val="40000"/>
                <a:lumOff val="60000"/>
              </a:schemeClr>
            </a:solidFill>
            <a:ln w="25400">
              <a:solidFill>
                <a:schemeClr val="bg1">
                  <a:lumMod val="95000"/>
                </a:schemeClr>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0" name="Oval 9"/>
            <p:cNvSpPr/>
            <p:nvPr/>
          </p:nvSpPr>
          <p:spPr>
            <a:xfrm>
              <a:off x="7877873" y="5149983"/>
              <a:ext cx="218075" cy="218285"/>
            </a:xfrm>
            <a:prstGeom prst="ellipse">
              <a:avLst/>
            </a:prstGeom>
            <a:solidFill>
              <a:schemeClr val="accent4">
                <a:lumMod val="60000"/>
                <a:lumOff val="40000"/>
              </a:schemeClr>
            </a:solidFill>
            <a:ln w="25400">
              <a:solidFill>
                <a:schemeClr val="bg1">
                  <a:lumMod val="95000"/>
                </a:schemeClr>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sp>
        <p:sp>
          <p:nvSpPr>
            <p:cNvPr id="11" name="Oval 10"/>
            <p:cNvSpPr/>
            <p:nvPr/>
          </p:nvSpPr>
          <p:spPr>
            <a:xfrm>
              <a:off x="9928187" y="3742198"/>
              <a:ext cx="218075" cy="218285"/>
            </a:xfrm>
            <a:prstGeom prst="ellipse">
              <a:avLst/>
            </a:prstGeom>
            <a:solidFill>
              <a:schemeClr val="accent3">
                <a:lumMod val="60000"/>
                <a:lumOff val="4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12" name="Oval 11"/>
            <p:cNvSpPr/>
            <p:nvPr/>
          </p:nvSpPr>
          <p:spPr>
            <a:xfrm>
              <a:off x="8884647" y="5382188"/>
              <a:ext cx="301176" cy="301171"/>
            </a:xfrm>
            <a:prstGeom prst="ellipse">
              <a:avLst/>
            </a:prstGeom>
            <a:solidFill>
              <a:schemeClr val="accent3">
                <a:lumMod val="60000"/>
                <a:lumOff val="4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sp>
        <p:sp>
          <p:nvSpPr>
            <p:cNvPr id="13" name="Oval 12"/>
            <p:cNvSpPr/>
            <p:nvPr/>
          </p:nvSpPr>
          <p:spPr>
            <a:xfrm>
              <a:off x="7578045" y="3164374"/>
              <a:ext cx="218075" cy="218285"/>
            </a:xfrm>
            <a:prstGeom prst="ellipse">
              <a:avLst/>
            </a:prstGeom>
            <a:solidFill>
              <a:schemeClr val="accent1">
                <a:lumMod val="60000"/>
                <a:lumOff val="4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sp>
        <p:sp>
          <p:nvSpPr>
            <p:cNvPr id="14" name="Freeform 13"/>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lumMod val="95000"/>
                </a:schemeClr>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0931" tIns="180892" rIns="180931" bIns="180892" numCol="1" spcCol="1270" anchor="ctr" anchorCtr="0">
              <a:noAutofit/>
            </a:bodyPr>
            <a:lstStyle/>
            <a:p>
              <a:pPr algn="ctr" defTabSz="700088">
                <a:lnSpc>
                  <a:spcPct val="90000"/>
                </a:lnSpc>
                <a:spcBef>
                  <a:spcPct val="0"/>
                </a:spcBef>
                <a:spcAft>
                  <a:spcPct val="35000"/>
                </a:spcAft>
              </a:pPr>
              <a:endParaRPr lang="id-ID" sz="1575">
                <a:solidFill>
                  <a:prstClr val="white"/>
                </a:solidFill>
                <a:latin typeface="Arial"/>
                <a:ea typeface="微软雅黑"/>
              </a:endParaRPr>
            </a:p>
          </p:txBody>
        </p:sp>
        <p:sp>
          <p:nvSpPr>
            <p:cNvPr id="15" name="Oval 14"/>
            <p:cNvSpPr/>
            <p:nvPr/>
          </p:nvSpPr>
          <p:spPr>
            <a:xfrm>
              <a:off x="9288092" y="4197527"/>
              <a:ext cx="301176" cy="301171"/>
            </a:xfrm>
            <a:prstGeom prst="ellipse">
              <a:avLst/>
            </a:prstGeom>
            <a:solidFill>
              <a:schemeClr val="accent5">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6" name="Oval 15"/>
            <p:cNvSpPr/>
            <p:nvPr/>
          </p:nvSpPr>
          <p:spPr>
            <a:xfrm>
              <a:off x="6461137" y="4435079"/>
              <a:ext cx="544433" cy="544448"/>
            </a:xfrm>
            <a:prstGeom prst="ellipse">
              <a:avLst/>
            </a:prstGeom>
            <a:solidFill>
              <a:schemeClr val="accent3"/>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sp>
          <p:nvSpPr>
            <p:cNvPr id="17" name="Freeform 16"/>
            <p:cNvSpPr/>
            <p:nvPr/>
          </p:nvSpPr>
          <p:spPr>
            <a:xfrm>
              <a:off x="10031433" y="2614073"/>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4"/>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180931" tIns="180892" rIns="180931" bIns="180892" numCol="1" spcCol="1270" anchor="ctr" anchorCtr="0">
              <a:noAutofit/>
            </a:bodyPr>
            <a:lstStyle/>
            <a:p>
              <a:pPr algn="ctr" defTabSz="700088">
                <a:lnSpc>
                  <a:spcPct val="90000"/>
                </a:lnSpc>
                <a:spcBef>
                  <a:spcPct val="0"/>
                </a:spcBef>
                <a:spcAft>
                  <a:spcPct val="35000"/>
                </a:spcAft>
              </a:pPr>
              <a:endParaRPr lang="id-ID" sz="1575">
                <a:solidFill>
                  <a:prstClr val="white"/>
                </a:solidFill>
                <a:latin typeface="Arial"/>
                <a:ea typeface="微软雅黑"/>
              </a:endParaRPr>
            </a:p>
          </p:txBody>
        </p:sp>
        <p:sp>
          <p:nvSpPr>
            <p:cNvPr id="18" name="Oval 17"/>
            <p:cNvSpPr/>
            <p:nvPr/>
          </p:nvSpPr>
          <p:spPr>
            <a:xfrm>
              <a:off x="9540385" y="3373960"/>
              <a:ext cx="301176" cy="301171"/>
            </a:xfrm>
            <a:prstGeom prst="ellipse">
              <a:avLst/>
            </a:prstGeom>
            <a:solidFill>
              <a:schemeClr val="accent4">
                <a:lumMod val="60000"/>
                <a:lumOff val="40000"/>
              </a:schemeClr>
            </a:solidFill>
            <a:ln w="25400">
              <a:solidFill>
                <a:schemeClr val="bg1">
                  <a:lumMod val="95000"/>
                </a:schemeClr>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sp>
        <p:sp>
          <p:nvSpPr>
            <p:cNvPr id="20" name="Oval 19"/>
            <p:cNvSpPr/>
            <p:nvPr/>
          </p:nvSpPr>
          <p:spPr>
            <a:xfrm>
              <a:off x="6243062" y="5047837"/>
              <a:ext cx="218075" cy="218285"/>
            </a:xfrm>
            <a:prstGeom prst="ellipse">
              <a:avLst/>
            </a:prstGeom>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sp>
        <p:sp>
          <p:nvSpPr>
            <p:cNvPr id="23" name="Oval 22"/>
            <p:cNvSpPr/>
            <p:nvPr/>
          </p:nvSpPr>
          <p:spPr>
            <a:xfrm>
              <a:off x="7733702" y="4763552"/>
              <a:ext cx="218075" cy="218285"/>
            </a:xfrm>
            <a:prstGeom prst="ellipse">
              <a:avLst/>
            </a:prstGeom>
            <a:solidFill>
              <a:schemeClr val="accent1">
                <a:lumMod val="60000"/>
                <a:lumOff val="4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sp>
      </p:grpSp>
      <p:grpSp>
        <p:nvGrpSpPr>
          <p:cNvPr id="24" name="Group 23"/>
          <p:cNvGrpSpPr>
            <a:grpSpLocks noChangeAspect="1"/>
          </p:cNvGrpSpPr>
          <p:nvPr/>
        </p:nvGrpSpPr>
        <p:grpSpPr>
          <a:xfrm>
            <a:off x="2258234" y="2274400"/>
            <a:ext cx="667298" cy="871196"/>
            <a:chOff x="2887663" y="3362325"/>
            <a:chExt cx="285750" cy="373063"/>
          </a:xfrm>
          <a:solidFill>
            <a:schemeClr val="bg1">
              <a:lumMod val="95000"/>
            </a:schemeClr>
          </a:solidFill>
        </p:grpSpPr>
        <p:sp>
          <p:nvSpPr>
            <p:cNvPr id="25" name="Freeform 37"/>
            <p:cNvSpPr>
              <a:spLocks noEditPoints="1"/>
            </p:cNvSpPr>
            <p:nvPr/>
          </p:nvSpPr>
          <p:spPr bwMode="auto">
            <a:xfrm>
              <a:off x="2887663" y="3362325"/>
              <a:ext cx="285750" cy="373063"/>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26" name="Freeform 38"/>
            <p:cNvSpPr/>
            <p:nvPr/>
          </p:nvSpPr>
          <p:spPr bwMode="auto">
            <a:xfrm>
              <a:off x="3009900" y="3616325"/>
              <a:ext cx="38100" cy="84138"/>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grpSp>
      <p:sp>
        <p:nvSpPr>
          <p:cNvPr id="27" name="Title 13"/>
          <p:cNvSpPr txBox="1"/>
          <p:nvPr/>
        </p:nvSpPr>
        <p:spPr>
          <a:xfrm>
            <a:off x="2226581" y="3187897"/>
            <a:ext cx="722597" cy="191714"/>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1050" b="1" dirty="0">
                <a:solidFill>
                  <a:prstClr val="white">
                    <a:lumMod val="95000"/>
                  </a:prstClr>
                </a:solidFill>
                <a:latin typeface="Arial"/>
                <a:ea typeface="Roboto" panose="02000000000000000000" pitchFamily="2" charset="0"/>
              </a:rPr>
              <a:t>Unlock</a:t>
            </a:r>
            <a:endParaRPr lang="en-US" sz="1050" b="1" dirty="0">
              <a:solidFill>
                <a:prstClr val="white">
                  <a:lumMod val="95000"/>
                </a:prstClr>
              </a:solidFill>
              <a:latin typeface="Arial"/>
              <a:ea typeface="Roboto" panose="02000000000000000000" pitchFamily="2" charset="0"/>
            </a:endParaRPr>
          </a:p>
        </p:txBody>
      </p:sp>
      <p:sp>
        <p:nvSpPr>
          <p:cNvPr id="28" name="Title 13"/>
          <p:cNvSpPr txBox="1"/>
          <p:nvPr/>
        </p:nvSpPr>
        <p:spPr>
          <a:xfrm>
            <a:off x="995771" y="2483452"/>
            <a:ext cx="722597" cy="191714"/>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1050" b="1" dirty="0">
                <a:solidFill>
                  <a:prstClr val="white">
                    <a:lumMod val="95000"/>
                  </a:prstClr>
                </a:solidFill>
                <a:latin typeface="Arial"/>
                <a:ea typeface="Roboto" panose="02000000000000000000" pitchFamily="2" charset="0"/>
              </a:rPr>
              <a:t>KeyWord</a:t>
            </a:r>
            <a:endParaRPr lang="en-US" sz="1050" b="1" dirty="0">
              <a:solidFill>
                <a:prstClr val="white">
                  <a:lumMod val="95000"/>
                </a:prstClr>
              </a:solidFill>
              <a:latin typeface="Arial"/>
              <a:ea typeface="Roboto" panose="02000000000000000000" pitchFamily="2" charset="0"/>
            </a:endParaRPr>
          </a:p>
        </p:txBody>
      </p:sp>
      <p:sp>
        <p:nvSpPr>
          <p:cNvPr id="29" name="Title 13"/>
          <p:cNvSpPr txBox="1"/>
          <p:nvPr/>
        </p:nvSpPr>
        <p:spPr>
          <a:xfrm>
            <a:off x="3869535" y="2095046"/>
            <a:ext cx="722597" cy="191714"/>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1050" b="1" dirty="0">
                <a:solidFill>
                  <a:prstClr val="white">
                    <a:lumMod val="95000"/>
                  </a:prstClr>
                </a:solidFill>
                <a:latin typeface="Arial"/>
                <a:ea typeface="Roboto" panose="02000000000000000000" pitchFamily="2" charset="0"/>
              </a:rPr>
              <a:t>Combine</a:t>
            </a:r>
            <a:endParaRPr lang="en-US" sz="1050" b="1" dirty="0">
              <a:solidFill>
                <a:prstClr val="white">
                  <a:lumMod val="95000"/>
                </a:prstClr>
              </a:solidFill>
              <a:latin typeface="Arial"/>
              <a:ea typeface="Roboto" panose="02000000000000000000" pitchFamily="2" charset="0"/>
            </a:endParaRPr>
          </a:p>
        </p:txBody>
      </p:sp>
      <p:grpSp>
        <p:nvGrpSpPr>
          <p:cNvPr id="30" name="Group 29"/>
          <p:cNvGrpSpPr/>
          <p:nvPr/>
        </p:nvGrpSpPr>
        <p:grpSpPr>
          <a:xfrm>
            <a:off x="4837707" y="3991774"/>
            <a:ext cx="408325" cy="408336"/>
            <a:chOff x="10063522" y="3283576"/>
            <a:chExt cx="544433" cy="544448"/>
          </a:xfrm>
        </p:grpSpPr>
        <p:sp>
          <p:nvSpPr>
            <p:cNvPr id="31" name="Oval 30"/>
            <p:cNvSpPr/>
            <p:nvPr/>
          </p:nvSpPr>
          <p:spPr>
            <a:xfrm>
              <a:off x="10063522" y="3283576"/>
              <a:ext cx="544433" cy="544448"/>
            </a:xfrm>
            <a:prstGeom prst="ellipse">
              <a:avLst/>
            </a:prstGeom>
            <a:solidFill>
              <a:schemeClr val="accent5">
                <a:lumMod val="75000"/>
              </a:schemeClr>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sp>
          <p:nvSpPr>
            <p:cNvPr id="32" name="Freeform 26"/>
            <p:cNvSpPr>
              <a:spLocks noChangeAspect="1" noEditPoints="1"/>
            </p:cNvSpPr>
            <p:nvPr/>
          </p:nvSpPr>
          <p:spPr bwMode="auto">
            <a:xfrm>
              <a:off x="10230667" y="3424548"/>
              <a:ext cx="213395" cy="267167"/>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grpSp>
      <p:sp>
        <p:nvSpPr>
          <p:cNvPr id="33" name="Content Placeholder 2"/>
          <p:cNvSpPr txBox="1"/>
          <p:nvPr/>
        </p:nvSpPr>
        <p:spPr>
          <a:xfrm>
            <a:off x="4758521" y="2800616"/>
            <a:ext cx="2904141" cy="1174015"/>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1350" b="1" dirty="0">
                <a:solidFill>
                  <a:srgbClr val="E54919">
                    <a:lumMod val="50000"/>
                  </a:srgbClr>
                </a:solidFill>
                <a:latin typeface="Arial"/>
                <a:ea typeface="Roboto" panose="02000000000000000000" pitchFamily="2" charset="0"/>
              </a:rPr>
              <a:t>Lorem Analisys</a:t>
            </a:r>
          </a:p>
          <a:p>
            <a:pPr algn="l" defTabSz="342900">
              <a:spcAft>
                <a:spcPts val="450"/>
              </a:spcAft>
              <a:buClr>
                <a:srgbClr val="E54919">
                  <a:lumMod val="75000"/>
                </a:srgbClr>
              </a:buClr>
            </a:pPr>
            <a:r>
              <a:rPr lang="en-US" sz="825" dirty="0" err="1">
                <a:solidFill>
                  <a:srgbClr val="E54919">
                    <a:lumMod val="75000"/>
                  </a:srgbClr>
                </a:solidFill>
                <a:latin typeface="Arial"/>
                <a:ea typeface="Roboto" panose="02000000000000000000" pitchFamily="2" charset="0"/>
              </a:rPr>
              <a:t>Lorem</a:t>
            </a:r>
            <a:r>
              <a:rPr lang="en-US" sz="825" dirty="0">
                <a:solidFill>
                  <a:srgbClr val="E54919">
                    <a:lumMod val="75000"/>
                  </a:srgbClr>
                </a:solidFill>
                <a:latin typeface="Arial"/>
                <a:ea typeface="Roboto" panose="02000000000000000000" pitchFamily="2" charset="0"/>
              </a:rPr>
              <a:t> Ipsum has been the industry's standard dummy text ever since the 1500s</a:t>
            </a:r>
            <a:r>
              <a:rPr lang="id-ID" sz="825" dirty="0">
                <a:solidFill>
                  <a:srgbClr val="E54919">
                    <a:lumMod val="75000"/>
                  </a:srgbClr>
                </a:solidFill>
                <a:latin typeface="Arial"/>
                <a:ea typeface="Roboto" panose="02000000000000000000" pitchFamily="2" charset="0"/>
              </a:rPr>
              <a:t>. Fusce som libero topi sombrero bikinan meksiko</a:t>
            </a:r>
            <a:r>
              <a:rPr lang="en-US" sz="825" dirty="0">
                <a:solidFill>
                  <a:srgbClr val="E54919">
                    <a:lumMod val="75000"/>
                  </a:srgbClr>
                </a:solidFill>
                <a:latin typeface="Aria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825" dirty="0">
              <a:solidFill>
                <a:srgbClr val="E54919">
                  <a:lumMod val="75000"/>
                </a:srgbClr>
              </a:solidFill>
              <a:latin typeface="Arial"/>
              <a:ea typeface="Roboto" panose="02000000000000000000" pitchFamily="2" charset="0"/>
            </a:endParaRPr>
          </a:p>
        </p:txBody>
      </p:sp>
      <p:cxnSp>
        <p:nvCxnSpPr>
          <p:cNvPr id="34" name="Straight Connector 33"/>
          <p:cNvCxnSpPr/>
          <p:nvPr/>
        </p:nvCxnSpPr>
        <p:spPr>
          <a:xfrm flipH="1">
            <a:off x="5235147" y="4195942"/>
            <a:ext cx="2268000" cy="0"/>
          </a:xfrm>
          <a:prstGeom prst="line">
            <a:avLst/>
          </a:prstGeom>
          <a:ln w="1905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7477604" y="3767214"/>
            <a:ext cx="825716" cy="82545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6"/>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180931" tIns="180892" rIns="180931" bIns="180892" numCol="1" spcCol="1270" anchor="ctr" anchorCtr="0">
            <a:noAutofit/>
          </a:bodyPr>
          <a:lstStyle/>
          <a:p>
            <a:pPr algn="ctr" defTabSz="700088">
              <a:lnSpc>
                <a:spcPct val="90000"/>
              </a:lnSpc>
              <a:spcBef>
                <a:spcPct val="0"/>
              </a:spcBef>
              <a:spcAft>
                <a:spcPct val="35000"/>
              </a:spcAft>
            </a:pPr>
            <a:endParaRPr lang="id-ID" sz="1575">
              <a:solidFill>
                <a:prstClr val="white"/>
              </a:solidFill>
              <a:latin typeface="Arial"/>
              <a:ea typeface="微软雅黑"/>
            </a:endParaRPr>
          </a:p>
        </p:txBody>
      </p:sp>
      <p:sp>
        <p:nvSpPr>
          <p:cNvPr id="36" name="Title 13"/>
          <p:cNvSpPr txBox="1"/>
          <p:nvPr/>
        </p:nvSpPr>
        <p:spPr>
          <a:xfrm>
            <a:off x="7747140" y="4079752"/>
            <a:ext cx="286645" cy="200375"/>
          </a:xfrm>
          <a:prstGeom prst="rect">
            <a:avLst/>
          </a:prstGeom>
        </p:spPr>
        <p:txBody>
          <a:bodyPr vert="horz" lIns="68580" tIns="34290" rIns="68580" bIns="3429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id-ID" sz="4050" dirty="0">
                <a:solidFill>
                  <a:prstClr val="white">
                    <a:lumMod val="95000"/>
                  </a:prstClr>
                </a:solidFill>
                <a:latin typeface="FontAwesome" pitchFamily="2" charset="0"/>
                <a:ea typeface="微软雅黑"/>
              </a:rPr>
              <a:t></a:t>
            </a:r>
            <a:endParaRPr lang="en-US" sz="4050" b="1" dirty="0">
              <a:solidFill>
                <a:prstClr val="white">
                  <a:lumMod val="95000"/>
                </a:prstClr>
              </a:solidFill>
              <a:latin typeface="FontAwesome" pitchFamily="2" charset="0"/>
              <a:ea typeface="Roboto" panose="02000000000000000000" pitchFamily="2" charset="0"/>
            </a:endParaRPr>
          </a:p>
        </p:txBody>
      </p:sp>
    </p:spTree>
    <p:extLst>
      <p:ext uri="{BB962C8B-B14F-4D97-AF65-F5344CB8AC3E}">
        <p14:creationId xmlns:p14="http://schemas.microsoft.com/office/powerpoint/2010/main" val="193614789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14" presetClass="entr" presetSubtype="5"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randombar(vertical)">
                                      <p:cBhvr>
                                        <p:cTn id="12" dur="1000"/>
                                        <p:tgtEl>
                                          <p:spTgt spid="7"/>
                                        </p:tgtEl>
                                      </p:cBhvr>
                                    </p:animEffect>
                                  </p:childTnLst>
                                </p:cTn>
                              </p:par>
                              <p:par>
                                <p:cTn id="13" presetID="2" presetClass="entr" presetSubtype="4" fill="hold" nodeType="withEffect">
                                  <p:stCondLst>
                                    <p:cond delay="1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2" presetClass="entr" presetSubtype="4" fill="hold" grpId="0" nodeType="withEffect">
                                  <p:stCondLst>
                                    <p:cond delay="200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grpId="0" nodeType="withEffect">
                                  <p:stCondLst>
                                    <p:cond delay="200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par>
                                <p:cTn id="26" presetID="22" presetClass="entr" presetSubtype="8" fill="hold" nodeType="withEffect">
                                  <p:stCondLst>
                                    <p:cond delay="25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16" presetClass="entr" presetSubtype="21" fill="hold" nodeType="withEffect">
                                  <p:stCondLst>
                                    <p:cond delay="300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par>
                                <p:cTn id="32" presetID="45" presetClass="entr" presetSubtype="0" fill="hold" grpId="0" nodeType="withEffect">
                                  <p:stCondLst>
                                    <p:cond delay="35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2000"/>
                                        <p:tgtEl>
                                          <p:spTgt spid="33"/>
                                        </p:tgtEl>
                                      </p:cBhvr>
                                    </p:animEffect>
                                    <p:anim calcmode="lin" valueType="num">
                                      <p:cBhvr>
                                        <p:cTn id="35" dur="2000" fill="hold"/>
                                        <p:tgtEl>
                                          <p:spTgt spid="33"/>
                                        </p:tgtEl>
                                        <p:attrNameLst>
                                          <p:attrName>ppt_w</p:attrName>
                                        </p:attrNameLst>
                                      </p:cBhvr>
                                      <p:tavLst>
                                        <p:tav tm="0" fmla="#ppt_w*sin(2.5*pi*$)">
                                          <p:val>
                                            <p:fltVal val="0"/>
                                          </p:val>
                                        </p:tav>
                                        <p:tav tm="100000">
                                          <p:val>
                                            <p:fltVal val="1"/>
                                          </p:val>
                                        </p:tav>
                                      </p:tavLst>
                                    </p:anim>
                                    <p:anim calcmode="lin" valueType="num">
                                      <p:cBhvr>
                                        <p:cTn id="36" dur="2000" fill="hold"/>
                                        <p:tgtEl>
                                          <p:spTgt spid="33"/>
                                        </p:tgtEl>
                                        <p:attrNameLst>
                                          <p:attrName>ppt_h</p:attrName>
                                        </p:attrNameLst>
                                      </p:cBhvr>
                                      <p:tavLst>
                                        <p:tav tm="0">
                                          <p:val>
                                            <p:strVal val="#ppt_h"/>
                                          </p:val>
                                        </p:tav>
                                        <p:tav tm="100000">
                                          <p:val>
                                            <p:strVal val="#ppt_h"/>
                                          </p:val>
                                        </p:tav>
                                      </p:tavLst>
                                    </p:anim>
                                  </p:childTnLst>
                                </p:cTn>
                              </p:par>
                              <p:par>
                                <p:cTn id="37" presetID="14" presetClass="entr" presetSubtype="10" fill="hold" grpId="0" nodeType="withEffect">
                                  <p:stCondLst>
                                    <p:cond delay="550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500"/>
                                        <p:tgtEl>
                                          <p:spTgt spid="35"/>
                                        </p:tgtEl>
                                      </p:cBhvr>
                                    </p:animEffect>
                                  </p:childTnLst>
                                </p:cTn>
                              </p:par>
                              <p:par>
                                <p:cTn id="40" presetID="22" presetClass="entr" presetSubtype="4" fill="hold" grpId="0" nodeType="withEffect">
                                  <p:stCondLst>
                                    <p:cond delay="600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5" grpId="0" animBg="1"/>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19</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2" name="Diagram 1"/>
          <p:cNvGraphicFramePr/>
          <p:nvPr/>
        </p:nvGraphicFramePr>
        <p:xfrm>
          <a:off x="565393" y="1426028"/>
          <a:ext cx="4267200" cy="2796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 name="Content Placeholder 2"/>
          <p:cNvSpPr txBox="1"/>
          <p:nvPr/>
        </p:nvSpPr>
        <p:spPr>
          <a:xfrm>
            <a:off x="4859504" y="1690274"/>
            <a:ext cx="3492851" cy="1174015"/>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spcAft>
                <a:spcPts val="450"/>
              </a:spcAft>
              <a:buClr>
                <a:srgbClr val="E54919">
                  <a:lumMod val="75000"/>
                </a:srgbClr>
              </a:buClr>
            </a:pPr>
            <a:r>
              <a:rPr lang="id-ID" sz="1350" dirty="0">
                <a:solidFill>
                  <a:srgbClr val="E54919">
                    <a:lumMod val="25000"/>
                  </a:srgbClr>
                </a:solidFill>
                <a:latin typeface="Arial"/>
                <a:ea typeface="Roboto" panose="02000000000000000000" pitchFamily="2" charset="0"/>
              </a:rPr>
              <a:t>Lorem of Analisys</a:t>
            </a:r>
          </a:p>
          <a:p>
            <a:pPr algn="l" defTabSz="342900">
              <a:spcAft>
                <a:spcPts val="450"/>
              </a:spcAft>
              <a:buClr>
                <a:srgbClr val="E54919">
                  <a:lumMod val="75000"/>
                </a:srgbClr>
              </a:buClr>
            </a:pPr>
            <a:r>
              <a:rPr lang="en-US" sz="825" dirty="0" err="1">
                <a:solidFill>
                  <a:srgbClr val="E54919">
                    <a:lumMod val="50000"/>
                  </a:srgbClr>
                </a:solidFill>
                <a:latin typeface="Arial"/>
                <a:ea typeface="Roboto" panose="02000000000000000000" pitchFamily="2" charset="0"/>
              </a:rPr>
              <a:t>Lorem</a:t>
            </a:r>
            <a:r>
              <a:rPr lang="en-US" sz="825" dirty="0">
                <a:solidFill>
                  <a:srgbClr val="E54919">
                    <a:lumMod val="50000"/>
                  </a:srgbClr>
                </a:solidFill>
                <a:latin typeface="Arial"/>
                <a:ea typeface="Roboto" panose="02000000000000000000" pitchFamily="2" charset="0"/>
              </a:rPr>
              <a:t> Ipsum has been the industry's standard dummy text ever since the 1500s</a:t>
            </a:r>
            <a:r>
              <a:rPr lang="id-ID" sz="825" dirty="0">
                <a:solidFill>
                  <a:srgbClr val="E54919">
                    <a:lumMod val="50000"/>
                  </a:srgbClr>
                </a:solidFill>
                <a:latin typeface="Arial"/>
                <a:ea typeface="Roboto" panose="02000000000000000000" pitchFamily="2" charset="0"/>
              </a:rPr>
              <a:t>. Fusce som libero topi sombrero bikinan meksiko</a:t>
            </a:r>
            <a:r>
              <a:rPr lang="en-US" sz="825" dirty="0">
                <a:solidFill>
                  <a:srgbClr val="E54919">
                    <a:lumMod val="50000"/>
                  </a:srgbClr>
                </a:solidFill>
                <a:latin typeface="Aria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825" dirty="0">
              <a:solidFill>
                <a:srgbClr val="E54919">
                  <a:lumMod val="50000"/>
                </a:srgbClr>
              </a:solidFill>
              <a:latin typeface="Arial"/>
              <a:ea typeface="Roboto" panose="02000000000000000000" pitchFamily="2" charset="0"/>
            </a:endParaRPr>
          </a:p>
        </p:txBody>
      </p:sp>
      <p:sp>
        <p:nvSpPr>
          <p:cNvPr id="37" name="Content Placeholder 2"/>
          <p:cNvSpPr txBox="1"/>
          <p:nvPr/>
        </p:nvSpPr>
        <p:spPr>
          <a:xfrm>
            <a:off x="4858045" y="2784731"/>
            <a:ext cx="3298370" cy="30122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E54919"/>
                </a:solidFill>
                <a:latin typeface="Arial"/>
                <a:ea typeface="Roboto" panose="02000000000000000000" pitchFamily="2" charset="0"/>
                <a:cs typeface="Arial" panose="020B0604020202020204" pitchFamily="34" charset="0"/>
              </a:rPr>
              <a:t>Design</a:t>
            </a:r>
            <a:r>
              <a:rPr lang="id-ID" sz="788" dirty="0">
                <a:solidFill>
                  <a:srgbClr val="E54919">
                    <a:lumMod val="25000"/>
                  </a:srgb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8" name="Content Placeholder 2"/>
          <p:cNvSpPr txBox="1"/>
          <p:nvPr/>
        </p:nvSpPr>
        <p:spPr>
          <a:xfrm>
            <a:off x="4858045" y="3058886"/>
            <a:ext cx="3298370" cy="30122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F4501B"/>
                </a:solidFill>
                <a:latin typeface="Arial"/>
                <a:ea typeface="Roboto" panose="02000000000000000000" pitchFamily="2" charset="0"/>
                <a:cs typeface="Arial" panose="020B0604020202020204" pitchFamily="34" charset="0"/>
              </a:rPr>
              <a:t>Video</a:t>
            </a:r>
            <a:r>
              <a:rPr lang="id-ID" sz="788" dirty="0">
                <a:solidFill>
                  <a:srgbClr val="FF5622"/>
                </a:solidFill>
                <a:latin typeface="Arial"/>
                <a:ea typeface="Roboto" panose="02000000000000000000" pitchFamily="2" charset="0"/>
                <a:cs typeface="Arial" panose="020B0604020202020204" pitchFamily="34" charset="0"/>
              </a:rPr>
              <a:t>.</a:t>
            </a:r>
            <a:r>
              <a:rPr lang="id-ID" sz="788" dirty="0">
                <a:solidFill>
                  <a:srgbClr val="E54919">
                    <a:lumMod val="25000"/>
                  </a:srgb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dirty="0">
              <a:solidFill>
                <a:prstClr val="white">
                  <a:lumMod val="65000"/>
                </a:prstClr>
              </a:solidFill>
              <a:latin typeface="Arial"/>
              <a:ea typeface="Roboto" panose="02000000000000000000" pitchFamily="2" charset="0"/>
              <a:cs typeface="Arial" panose="020B0604020202020204" pitchFamily="34" charset="0"/>
            </a:endParaRPr>
          </a:p>
        </p:txBody>
      </p:sp>
      <p:sp>
        <p:nvSpPr>
          <p:cNvPr id="39" name="Content Placeholder 2"/>
          <p:cNvSpPr txBox="1"/>
          <p:nvPr/>
        </p:nvSpPr>
        <p:spPr>
          <a:xfrm>
            <a:off x="4858045" y="3333041"/>
            <a:ext cx="3298370" cy="30122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FF5622"/>
                </a:solidFill>
                <a:latin typeface="Arial"/>
                <a:ea typeface="Roboto" panose="02000000000000000000" pitchFamily="2" charset="0"/>
                <a:cs typeface="Arial" panose="020B0604020202020204" pitchFamily="34" charset="0"/>
              </a:rPr>
              <a:t>Audio</a:t>
            </a:r>
            <a:r>
              <a:rPr lang="id-ID" sz="788" dirty="0">
                <a:solidFill>
                  <a:srgbClr val="FE7043"/>
                </a:solidFill>
                <a:latin typeface="Arial"/>
                <a:ea typeface="Roboto" panose="02000000000000000000" pitchFamily="2" charset="0"/>
                <a:cs typeface="Arial" panose="020B0604020202020204" pitchFamily="34" charset="0"/>
              </a:rPr>
              <a:t>.</a:t>
            </a:r>
            <a:r>
              <a:rPr lang="id-ID" sz="788" dirty="0">
                <a:solidFill>
                  <a:srgbClr val="E54919">
                    <a:lumMod val="25000"/>
                  </a:srgb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dirty="0">
              <a:solidFill>
                <a:prstClr val="white">
                  <a:lumMod val="65000"/>
                </a:prstClr>
              </a:solidFill>
              <a:latin typeface="Arial"/>
              <a:ea typeface="Roboto" panose="02000000000000000000" pitchFamily="2" charset="0"/>
              <a:cs typeface="Arial" panose="020B0604020202020204" pitchFamily="34" charset="0"/>
            </a:endParaRPr>
          </a:p>
        </p:txBody>
      </p:sp>
      <p:sp>
        <p:nvSpPr>
          <p:cNvPr id="40" name="Content Placeholder 2"/>
          <p:cNvSpPr txBox="1"/>
          <p:nvPr/>
        </p:nvSpPr>
        <p:spPr>
          <a:xfrm>
            <a:off x="4858045" y="3607196"/>
            <a:ext cx="3298370" cy="301227"/>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788" dirty="0">
                <a:solidFill>
                  <a:srgbClr val="FE7043"/>
                </a:solidFill>
                <a:latin typeface="Arial"/>
                <a:ea typeface="Roboto" panose="02000000000000000000" pitchFamily="2" charset="0"/>
                <a:cs typeface="Arial" panose="020B0604020202020204" pitchFamily="34" charset="0"/>
              </a:rPr>
              <a:t>Photo</a:t>
            </a:r>
            <a:r>
              <a:rPr lang="id-ID" sz="788" dirty="0">
                <a:solidFill>
                  <a:srgbClr val="FD8A66"/>
                </a:solidFill>
                <a:latin typeface="Arial"/>
                <a:ea typeface="Roboto" panose="02000000000000000000" pitchFamily="2" charset="0"/>
                <a:cs typeface="Arial" panose="020B0604020202020204" pitchFamily="34" charset="0"/>
              </a:rPr>
              <a:t>.</a:t>
            </a:r>
            <a:r>
              <a:rPr lang="id-ID" sz="788" dirty="0">
                <a:solidFill>
                  <a:srgbClr val="E54919">
                    <a:lumMod val="25000"/>
                  </a:srgbClr>
                </a:solidFill>
                <a:latin typeface="Arial"/>
                <a:ea typeface="Roboto" panose="02000000000000000000" pitchFamily="2" charset="0"/>
                <a:cs typeface="Arial" panose="020B0604020202020204" pitchFamily="34" charset="0"/>
              </a:rPr>
              <a:t> </a:t>
            </a:r>
            <a:r>
              <a:rPr lang="en-US" sz="750" dirty="0" err="1">
                <a:solidFill>
                  <a:prstClr val="white">
                    <a:lumMod val="65000"/>
                  </a:prstClr>
                </a:solidFill>
                <a:latin typeface="Arial"/>
                <a:ea typeface="Roboto" panose="02000000000000000000" pitchFamily="2" charset="0"/>
                <a:cs typeface="Arial" panose="020B0604020202020204" pitchFamily="34" charset="0"/>
              </a:rPr>
              <a:t>Lorem</a:t>
            </a:r>
            <a:r>
              <a:rPr lang="en-US" sz="750" dirty="0">
                <a:solidFill>
                  <a:prstClr val="white">
                    <a:lumMod val="65000"/>
                  </a:prstClr>
                </a:solidFill>
                <a:latin typeface="Arial"/>
                <a:ea typeface="Roboto" panose="02000000000000000000" pitchFamily="2" charset="0"/>
                <a:cs typeface="Arial" panose="020B0604020202020204" pitchFamily="34" charset="0"/>
              </a:rPr>
              <a:t> Ipsum has been the industry's standard dummy text ever since the 1500s</a:t>
            </a:r>
            <a:r>
              <a:rPr lang="id-ID" sz="750" dirty="0">
                <a:solidFill>
                  <a:prstClr val="white">
                    <a:lumMod val="65000"/>
                  </a:prstClr>
                </a:solidFill>
                <a:latin typeface="Arial"/>
                <a:ea typeface="Roboto" panose="02000000000000000000" pitchFamily="2" charset="0"/>
                <a:cs typeface="Arial" panose="020B0604020202020204" pitchFamily="34" charset="0"/>
              </a:rPr>
              <a:t>.</a:t>
            </a:r>
            <a:endParaRPr lang="en-US" sz="750" dirty="0">
              <a:solidFill>
                <a:prstClr val="white">
                  <a:lumMod val="65000"/>
                </a:prstClr>
              </a:solidFill>
              <a:latin typeface="Arial"/>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1984059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500"/>
                                  </p:stCondLst>
                                  <p:childTnLst>
                                    <p:set>
                                      <p:cBhvr>
                                        <p:cTn id="11" dur="1" fill="hold">
                                          <p:stCondLst>
                                            <p:cond delay="0"/>
                                          </p:stCondLst>
                                        </p:cTn>
                                        <p:tgtEl>
                                          <p:spTgt spid="2">
                                            <p:graphicEl>
                                              <a:dgm id="{63FBE793-236A-450A-9C78-A5DEEF71684C}"/>
                                            </p:graphicEl>
                                          </p:spTgt>
                                        </p:tgtEl>
                                        <p:attrNameLst>
                                          <p:attrName>style.visibility</p:attrName>
                                        </p:attrNameLst>
                                      </p:cBhvr>
                                      <p:to>
                                        <p:strVal val="visible"/>
                                      </p:to>
                                    </p:set>
                                    <p:anim calcmode="lin" valueType="num">
                                      <p:cBhvr>
                                        <p:cTn id="12" dur="500" fill="hold"/>
                                        <p:tgtEl>
                                          <p:spTgt spid="2">
                                            <p:graphicEl>
                                              <a:dgm id="{63FBE793-236A-450A-9C78-A5DEEF71684C}"/>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63FBE793-236A-450A-9C78-A5DEEF71684C}"/>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63FBE793-236A-450A-9C78-A5DEEF71684C}"/>
                                            </p:graphicEl>
                                          </p:spTgt>
                                        </p:tgtEl>
                                      </p:cBhvr>
                                    </p:animEffect>
                                  </p:childTnLst>
                                </p:cTn>
                              </p:par>
                              <p:par>
                                <p:cTn id="15" presetID="53" presetClass="entr" presetSubtype="16" fill="hold" grpId="0" nodeType="withEffect">
                                  <p:stCondLst>
                                    <p:cond delay="2000"/>
                                  </p:stCondLst>
                                  <p:childTnLst>
                                    <p:set>
                                      <p:cBhvr>
                                        <p:cTn id="16" dur="1" fill="hold">
                                          <p:stCondLst>
                                            <p:cond delay="0"/>
                                          </p:stCondLst>
                                        </p:cTn>
                                        <p:tgtEl>
                                          <p:spTgt spid="2">
                                            <p:graphicEl>
                                              <a:dgm id="{116CA345-C78B-4346-B2E6-68BC4C634CC3}"/>
                                            </p:graphicEl>
                                          </p:spTgt>
                                        </p:tgtEl>
                                        <p:attrNameLst>
                                          <p:attrName>style.visibility</p:attrName>
                                        </p:attrNameLst>
                                      </p:cBhvr>
                                      <p:to>
                                        <p:strVal val="visible"/>
                                      </p:to>
                                    </p:set>
                                    <p:anim calcmode="lin" valueType="num">
                                      <p:cBhvr>
                                        <p:cTn id="17" dur="500" fill="hold"/>
                                        <p:tgtEl>
                                          <p:spTgt spid="2">
                                            <p:graphicEl>
                                              <a:dgm id="{116CA345-C78B-4346-B2E6-68BC4C634CC3}"/>
                                            </p:graphicEl>
                                          </p:spTgt>
                                        </p:tgtEl>
                                        <p:attrNameLst>
                                          <p:attrName>ppt_w</p:attrName>
                                        </p:attrNameLst>
                                      </p:cBhvr>
                                      <p:tavLst>
                                        <p:tav tm="0">
                                          <p:val>
                                            <p:fltVal val="0"/>
                                          </p:val>
                                        </p:tav>
                                        <p:tav tm="100000">
                                          <p:val>
                                            <p:strVal val="#ppt_w"/>
                                          </p:val>
                                        </p:tav>
                                      </p:tavLst>
                                    </p:anim>
                                    <p:anim calcmode="lin" valueType="num">
                                      <p:cBhvr>
                                        <p:cTn id="18" dur="500" fill="hold"/>
                                        <p:tgtEl>
                                          <p:spTgt spid="2">
                                            <p:graphicEl>
                                              <a:dgm id="{116CA345-C78B-4346-B2E6-68BC4C634CC3}"/>
                                            </p:graphicEl>
                                          </p:spTgt>
                                        </p:tgtEl>
                                        <p:attrNameLst>
                                          <p:attrName>ppt_h</p:attrName>
                                        </p:attrNameLst>
                                      </p:cBhvr>
                                      <p:tavLst>
                                        <p:tav tm="0">
                                          <p:val>
                                            <p:fltVal val="0"/>
                                          </p:val>
                                        </p:tav>
                                        <p:tav tm="100000">
                                          <p:val>
                                            <p:strVal val="#ppt_h"/>
                                          </p:val>
                                        </p:tav>
                                      </p:tavLst>
                                    </p:anim>
                                    <p:animEffect transition="in" filter="fade">
                                      <p:cBhvr>
                                        <p:cTn id="19" dur="500"/>
                                        <p:tgtEl>
                                          <p:spTgt spid="2">
                                            <p:graphicEl>
                                              <a:dgm id="{116CA345-C78B-4346-B2E6-68BC4C634CC3}"/>
                                            </p:graphicEl>
                                          </p:spTgt>
                                        </p:tgtEl>
                                      </p:cBhvr>
                                    </p:animEffect>
                                  </p:childTnLst>
                                </p:cTn>
                              </p:par>
                              <p:par>
                                <p:cTn id="20" presetID="53" presetClass="entr" presetSubtype="16" fill="hold" grpId="0" nodeType="withEffect">
                                  <p:stCondLst>
                                    <p:cond delay="2500"/>
                                  </p:stCondLst>
                                  <p:childTnLst>
                                    <p:set>
                                      <p:cBhvr>
                                        <p:cTn id="21" dur="1" fill="hold">
                                          <p:stCondLst>
                                            <p:cond delay="0"/>
                                          </p:stCondLst>
                                        </p:cTn>
                                        <p:tgtEl>
                                          <p:spTgt spid="2">
                                            <p:graphicEl>
                                              <a:dgm id="{BE626A2E-B3E2-4B01-B505-7CD63FE70981}"/>
                                            </p:graphicEl>
                                          </p:spTgt>
                                        </p:tgtEl>
                                        <p:attrNameLst>
                                          <p:attrName>style.visibility</p:attrName>
                                        </p:attrNameLst>
                                      </p:cBhvr>
                                      <p:to>
                                        <p:strVal val="visible"/>
                                      </p:to>
                                    </p:set>
                                    <p:anim calcmode="lin" valueType="num">
                                      <p:cBhvr>
                                        <p:cTn id="22" dur="500" fill="hold"/>
                                        <p:tgtEl>
                                          <p:spTgt spid="2">
                                            <p:graphicEl>
                                              <a:dgm id="{BE626A2E-B3E2-4B01-B505-7CD63FE70981}"/>
                                            </p:graphicEl>
                                          </p:spTgt>
                                        </p:tgtEl>
                                        <p:attrNameLst>
                                          <p:attrName>ppt_w</p:attrName>
                                        </p:attrNameLst>
                                      </p:cBhvr>
                                      <p:tavLst>
                                        <p:tav tm="0">
                                          <p:val>
                                            <p:fltVal val="0"/>
                                          </p:val>
                                        </p:tav>
                                        <p:tav tm="100000">
                                          <p:val>
                                            <p:strVal val="#ppt_w"/>
                                          </p:val>
                                        </p:tav>
                                      </p:tavLst>
                                    </p:anim>
                                    <p:anim calcmode="lin" valueType="num">
                                      <p:cBhvr>
                                        <p:cTn id="23" dur="500" fill="hold"/>
                                        <p:tgtEl>
                                          <p:spTgt spid="2">
                                            <p:graphicEl>
                                              <a:dgm id="{BE626A2E-B3E2-4B01-B505-7CD63FE70981}"/>
                                            </p:graphicEl>
                                          </p:spTgt>
                                        </p:tgtEl>
                                        <p:attrNameLst>
                                          <p:attrName>ppt_h</p:attrName>
                                        </p:attrNameLst>
                                      </p:cBhvr>
                                      <p:tavLst>
                                        <p:tav tm="0">
                                          <p:val>
                                            <p:fltVal val="0"/>
                                          </p:val>
                                        </p:tav>
                                        <p:tav tm="100000">
                                          <p:val>
                                            <p:strVal val="#ppt_h"/>
                                          </p:val>
                                        </p:tav>
                                      </p:tavLst>
                                    </p:anim>
                                    <p:animEffect transition="in" filter="fade">
                                      <p:cBhvr>
                                        <p:cTn id="24" dur="500"/>
                                        <p:tgtEl>
                                          <p:spTgt spid="2">
                                            <p:graphicEl>
                                              <a:dgm id="{BE626A2E-B3E2-4B01-B505-7CD63FE70981}"/>
                                            </p:graphicEl>
                                          </p:spTgt>
                                        </p:tgtEl>
                                      </p:cBhvr>
                                    </p:animEffect>
                                  </p:childTnLst>
                                </p:cTn>
                              </p:par>
                              <p:par>
                                <p:cTn id="25" presetID="53" presetClass="entr" presetSubtype="16" fill="hold" grpId="0" nodeType="withEffect">
                                  <p:stCondLst>
                                    <p:cond delay="3000"/>
                                  </p:stCondLst>
                                  <p:childTnLst>
                                    <p:set>
                                      <p:cBhvr>
                                        <p:cTn id="26" dur="1" fill="hold">
                                          <p:stCondLst>
                                            <p:cond delay="0"/>
                                          </p:stCondLst>
                                        </p:cTn>
                                        <p:tgtEl>
                                          <p:spTgt spid="2">
                                            <p:graphicEl>
                                              <a:dgm id="{D5237E85-8BD9-413B-A68F-C0F105BD8CBC}"/>
                                            </p:graphicEl>
                                          </p:spTgt>
                                        </p:tgtEl>
                                        <p:attrNameLst>
                                          <p:attrName>style.visibility</p:attrName>
                                        </p:attrNameLst>
                                      </p:cBhvr>
                                      <p:to>
                                        <p:strVal val="visible"/>
                                      </p:to>
                                    </p:set>
                                    <p:anim calcmode="lin" valueType="num">
                                      <p:cBhvr>
                                        <p:cTn id="27" dur="500" fill="hold"/>
                                        <p:tgtEl>
                                          <p:spTgt spid="2">
                                            <p:graphicEl>
                                              <a:dgm id="{D5237E85-8BD9-413B-A68F-C0F105BD8CBC}"/>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D5237E85-8BD9-413B-A68F-C0F105BD8CBC}"/>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D5237E85-8BD9-413B-A68F-C0F105BD8CBC}"/>
                                            </p:graphicEl>
                                          </p:spTgt>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2">
                                            <p:graphicEl>
                                              <a:dgm id="{A38B583D-FF3A-43E7-8D06-8A1A848B01FE}"/>
                                            </p:graphicEl>
                                          </p:spTgt>
                                        </p:tgtEl>
                                        <p:attrNameLst>
                                          <p:attrName>style.visibility</p:attrName>
                                        </p:attrNameLst>
                                      </p:cBhvr>
                                      <p:to>
                                        <p:strVal val="visible"/>
                                      </p:to>
                                    </p:set>
                                    <p:anim calcmode="lin" valueType="num">
                                      <p:cBhvr>
                                        <p:cTn id="32" dur="500" fill="hold"/>
                                        <p:tgtEl>
                                          <p:spTgt spid="2">
                                            <p:graphicEl>
                                              <a:dgm id="{A38B583D-FF3A-43E7-8D06-8A1A848B01FE}"/>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8B583D-FF3A-43E7-8D06-8A1A848B01FE}"/>
                                            </p:graphicEl>
                                          </p:spTgt>
                                        </p:tgtEl>
                                        <p:attrNameLst>
                                          <p:attrName>ppt_h</p:attrName>
                                        </p:attrNameLst>
                                      </p:cBhvr>
                                      <p:tavLst>
                                        <p:tav tm="0">
                                          <p:val>
                                            <p:fltVal val="0"/>
                                          </p:val>
                                        </p:tav>
                                        <p:tav tm="100000">
                                          <p:val>
                                            <p:strVal val="#ppt_h"/>
                                          </p:val>
                                        </p:tav>
                                      </p:tavLst>
                                    </p:anim>
                                    <p:animEffect transition="in" filter="fade">
                                      <p:cBhvr>
                                        <p:cTn id="34" dur="500"/>
                                        <p:tgtEl>
                                          <p:spTgt spid="2">
                                            <p:graphicEl>
                                              <a:dgm id="{A38B583D-FF3A-43E7-8D06-8A1A848B01FE}"/>
                                            </p:graphicEl>
                                          </p:spTgt>
                                        </p:tgtEl>
                                      </p:cBhvr>
                                    </p:animEffect>
                                  </p:childTnLst>
                                </p:cTn>
                              </p:par>
                              <p:par>
                                <p:cTn id="35" presetID="53" presetClass="entr" presetSubtype="16" fill="hold" grpId="0" nodeType="withEffect">
                                  <p:stCondLst>
                                    <p:cond delay="4000"/>
                                  </p:stCondLst>
                                  <p:childTnLst>
                                    <p:set>
                                      <p:cBhvr>
                                        <p:cTn id="36" dur="1" fill="hold">
                                          <p:stCondLst>
                                            <p:cond delay="0"/>
                                          </p:stCondLst>
                                        </p:cTn>
                                        <p:tgtEl>
                                          <p:spTgt spid="2">
                                            <p:graphicEl>
                                              <a:dgm id="{63D9BE72-CD8F-4299-A60A-16773D813D28}"/>
                                            </p:graphicEl>
                                          </p:spTgt>
                                        </p:tgtEl>
                                        <p:attrNameLst>
                                          <p:attrName>style.visibility</p:attrName>
                                        </p:attrNameLst>
                                      </p:cBhvr>
                                      <p:to>
                                        <p:strVal val="visible"/>
                                      </p:to>
                                    </p:set>
                                    <p:anim calcmode="lin" valueType="num">
                                      <p:cBhvr>
                                        <p:cTn id="37" dur="500" fill="hold"/>
                                        <p:tgtEl>
                                          <p:spTgt spid="2">
                                            <p:graphicEl>
                                              <a:dgm id="{63D9BE72-CD8F-4299-A60A-16773D813D28}"/>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63D9BE72-CD8F-4299-A60A-16773D813D28}"/>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63D9BE72-CD8F-4299-A60A-16773D813D28}"/>
                                            </p:graphicEl>
                                          </p:spTgt>
                                        </p:tgtEl>
                                      </p:cBhvr>
                                    </p:animEffect>
                                  </p:childTnLst>
                                </p:cTn>
                              </p:par>
                              <p:par>
                                <p:cTn id="40" presetID="53" presetClass="entr" presetSubtype="16" fill="hold" grpId="0" nodeType="withEffect">
                                  <p:stCondLst>
                                    <p:cond delay="4500"/>
                                  </p:stCondLst>
                                  <p:childTnLst>
                                    <p:set>
                                      <p:cBhvr>
                                        <p:cTn id="41" dur="1" fill="hold">
                                          <p:stCondLst>
                                            <p:cond delay="0"/>
                                          </p:stCondLst>
                                        </p:cTn>
                                        <p:tgtEl>
                                          <p:spTgt spid="2">
                                            <p:graphicEl>
                                              <a:dgm id="{ED927622-3E27-4E57-9885-B553E1C71BD7}"/>
                                            </p:graphicEl>
                                          </p:spTgt>
                                        </p:tgtEl>
                                        <p:attrNameLst>
                                          <p:attrName>style.visibility</p:attrName>
                                        </p:attrNameLst>
                                      </p:cBhvr>
                                      <p:to>
                                        <p:strVal val="visible"/>
                                      </p:to>
                                    </p:set>
                                    <p:anim calcmode="lin" valueType="num">
                                      <p:cBhvr>
                                        <p:cTn id="42" dur="500" fill="hold"/>
                                        <p:tgtEl>
                                          <p:spTgt spid="2">
                                            <p:graphicEl>
                                              <a:dgm id="{ED927622-3E27-4E57-9885-B553E1C71BD7}"/>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ED927622-3E27-4E57-9885-B553E1C71BD7}"/>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ED927622-3E27-4E57-9885-B553E1C71BD7}"/>
                                            </p:graphicEl>
                                          </p:spTgt>
                                        </p:tgtEl>
                                      </p:cBhvr>
                                    </p:animEffect>
                                  </p:childTnLst>
                                </p:cTn>
                              </p:par>
                              <p:par>
                                <p:cTn id="45" presetID="53" presetClass="entr" presetSubtype="16" fill="hold" grpId="0" nodeType="withEffect">
                                  <p:stCondLst>
                                    <p:cond delay="5000"/>
                                  </p:stCondLst>
                                  <p:childTnLst>
                                    <p:set>
                                      <p:cBhvr>
                                        <p:cTn id="46" dur="1" fill="hold">
                                          <p:stCondLst>
                                            <p:cond delay="0"/>
                                          </p:stCondLst>
                                        </p:cTn>
                                        <p:tgtEl>
                                          <p:spTgt spid="2">
                                            <p:graphicEl>
                                              <a:dgm id="{0732C451-80E8-4606-A724-1B33A6BBFA6E}"/>
                                            </p:graphicEl>
                                          </p:spTgt>
                                        </p:tgtEl>
                                        <p:attrNameLst>
                                          <p:attrName>style.visibility</p:attrName>
                                        </p:attrNameLst>
                                      </p:cBhvr>
                                      <p:to>
                                        <p:strVal val="visible"/>
                                      </p:to>
                                    </p:set>
                                    <p:anim calcmode="lin" valueType="num">
                                      <p:cBhvr>
                                        <p:cTn id="47" dur="500" fill="hold"/>
                                        <p:tgtEl>
                                          <p:spTgt spid="2">
                                            <p:graphicEl>
                                              <a:dgm id="{0732C451-80E8-4606-A724-1B33A6BBFA6E}"/>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0732C451-80E8-4606-A724-1B33A6BBFA6E}"/>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0732C451-80E8-4606-A724-1B33A6BBFA6E}"/>
                                            </p:graphicEl>
                                          </p:spTgt>
                                        </p:tgtEl>
                                      </p:cBhvr>
                                    </p:animEffect>
                                  </p:childTnLst>
                                </p:cTn>
                              </p:par>
                              <p:par>
                                <p:cTn id="50" presetID="53" presetClass="entr" presetSubtype="16" fill="hold" grpId="0" nodeType="withEffect">
                                  <p:stCondLst>
                                    <p:cond delay="5500"/>
                                  </p:stCondLst>
                                  <p:childTnLst>
                                    <p:set>
                                      <p:cBhvr>
                                        <p:cTn id="51" dur="1" fill="hold">
                                          <p:stCondLst>
                                            <p:cond delay="0"/>
                                          </p:stCondLst>
                                        </p:cTn>
                                        <p:tgtEl>
                                          <p:spTgt spid="2">
                                            <p:graphicEl>
                                              <a:dgm id="{96A55F0A-9306-449F-B3E4-05D8409F149B}"/>
                                            </p:graphicEl>
                                          </p:spTgt>
                                        </p:tgtEl>
                                        <p:attrNameLst>
                                          <p:attrName>style.visibility</p:attrName>
                                        </p:attrNameLst>
                                      </p:cBhvr>
                                      <p:to>
                                        <p:strVal val="visible"/>
                                      </p:to>
                                    </p:set>
                                    <p:anim calcmode="lin" valueType="num">
                                      <p:cBhvr>
                                        <p:cTn id="52" dur="500" fill="hold"/>
                                        <p:tgtEl>
                                          <p:spTgt spid="2">
                                            <p:graphicEl>
                                              <a:dgm id="{96A55F0A-9306-449F-B3E4-05D8409F149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96A55F0A-9306-449F-B3E4-05D8409F149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96A55F0A-9306-449F-B3E4-05D8409F149B}"/>
                                            </p:graphicEl>
                                          </p:spTgt>
                                        </p:tgtEl>
                                      </p:cBhvr>
                                    </p:animEffect>
                                  </p:childTnLst>
                                </p:cTn>
                              </p:par>
                              <p:par>
                                <p:cTn id="55" presetID="53" presetClass="entr" presetSubtype="16" fill="hold" grpId="0" nodeType="withEffect">
                                  <p:stCondLst>
                                    <p:cond delay="6000"/>
                                  </p:stCondLst>
                                  <p:childTnLst>
                                    <p:set>
                                      <p:cBhvr>
                                        <p:cTn id="56" dur="1" fill="hold">
                                          <p:stCondLst>
                                            <p:cond delay="0"/>
                                          </p:stCondLst>
                                        </p:cTn>
                                        <p:tgtEl>
                                          <p:spTgt spid="2">
                                            <p:graphicEl>
                                              <a:dgm id="{1D49C580-0CBD-43AF-98E3-BFE2D8FC9B8B}"/>
                                            </p:graphicEl>
                                          </p:spTgt>
                                        </p:tgtEl>
                                        <p:attrNameLst>
                                          <p:attrName>style.visibility</p:attrName>
                                        </p:attrNameLst>
                                      </p:cBhvr>
                                      <p:to>
                                        <p:strVal val="visible"/>
                                      </p:to>
                                    </p:set>
                                    <p:anim calcmode="lin" valueType="num">
                                      <p:cBhvr>
                                        <p:cTn id="57" dur="500" fill="hold"/>
                                        <p:tgtEl>
                                          <p:spTgt spid="2">
                                            <p:graphicEl>
                                              <a:dgm id="{1D49C580-0CBD-43AF-98E3-BFE2D8FC9B8B}"/>
                                            </p:graphicEl>
                                          </p:spTgt>
                                        </p:tgtEl>
                                        <p:attrNameLst>
                                          <p:attrName>ppt_w</p:attrName>
                                        </p:attrNameLst>
                                      </p:cBhvr>
                                      <p:tavLst>
                                        <p:tav tm="0">
                                          <p:val>
                                            <p:fltVal val="0"/>
                                          </p:val>
                                        </p:tav>
                                        <p:tav tm="100000">
                                          <p:val>
                                            <p:strVal val="#ppt_w"/>
                                          </p:val>
                                        </p:tav>
                                      </p:tavLst>
                                    </p:anim>
                                    <p:anim calcmode="lin" valueType="num">
                                      <p:cBhvr>
                                        <p:cTn id="58" dur="500" fill="hold"/>
                                        <p:tgtEl>
                                          <p:spTgt spid="2">
                                            <p:graphicEl>
                                              <a:dgm id="{1D49C580-0CBD-43AF-98E3-BFE2D8FC9B8B}"/>
                                            </p:graphicEl>
                                          </p:spTgt>
                                        </p:tgtEl>
                                        <p:attrNameLst>
                                          <p:attrName>ppt_h</p:attrName>
                                        </p:attrNameLst>
                                      </p:cBhvr>
                                      <p:tavLst>
                                        <p:tav tm="0">
                                          <p:val>
                                            <p:fltVal val="0"/>
                                          </p:val>
                                        </p:tav>
                                        <p:tav tm="100000">
                                          <p:val>
                                            <p:strVal val="#ppt_h"/>
                                          </p:val>
                                        </p:tav>
                                      </p:tavLst>
                                    </p:anim>
                                    <p:animEffect transition="in" filter="fade">
                                      <p:cBhvr>
                                        <p:cTn id="59" dur="500"/>
                                        <p:tgtEl>
                                          <p:spTgt spid="2">
                                            <p:graphicEl>
                                              <a:dgm id="{1D49C580-0CBD-43AF-98E3-BFE2D8FC9B8B}"/>
                                            </p:graphicEl>
                                          </p:spTgt>
                                        </p:tgtEl>
                                      </p:cBhvr>
                                    </p:animEffect>
                                  </p:childTnLst>
                                </p:cTn>
                              </p:par>
                              <p:par>
                                <p:cTn id="60" presetID="45" presetClass="entr" presetSubtype="0" fill="hold" grpId="0" nodeType="withEffect">
                                  <p:stCondLst>
                                    <p:cond delay="65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2000"/>
                                        <p:tgtEl>
                                          <p:spTgt spid="36"/>
                                        </p:tgtEl>
                                      </p:cBhvr>
                                    </p:animEffect>
                                    <p:anim calcmode="lin" valueType="num">
                                      <p:cBhvr>
                                        <p:cTn id="63" dur="2000" fill="hold"/>
                                        <p:tgtEl>
                                          <p:spTgt spid="36"/>
                                        </p:tgtEl>
                                        <p:attrNameLst>
                                          <p:attrName>ppt_w</p:attrName>
                                        </p:attrNameLst>
                                      </p:cBhvr>
                                      <p:tavLst>
                                        <p:tav tm="0" fmla="#ppt_w*sin(2.5*pi*$)">
                                          <p:val>
                                            <p:fltVal val="0"/>
                                          </p:val>
                                        </p:tav>
                                        <p:tav tm="100000">
                                          <p:val>
                                            <p:fltVal val="1"/>
                                          </p:val>
                                        </p:tav>
                                      </p:tavLst>
                                    </p:anim>
                                    <p:anim calcmode="lin" valueType="num">
                                      <p:cBhvr>
                                        <p:cTn id="64" dur="2000" fill="hold"/>
                                        <p:tgtEl>
                                          <p:spTgt spid="36"/>
                                        </p:tgtEl>
                                        <p:attrNameLst>
                                          <p:attrName>ppt_h</p:attrName>
                                        </p:attrNameLst>
                                      </p:cBhvr>
                                      <p:tavLst>
                                        <p:tav tm="0">
                                          <p:val>
                                            <p:strVal val="#ppt_h"/>
                                          </p:val>
                                        </p:tav>
                                        <p:tav tm="100000">
                                          <p:val>
                                            <p:strVal val="#ppt_h"/>
                                          </p:val>
                                        </p:tav>
                                      </p:tavLst>
                                    </p:anim>
                                  </p:childTnLst>
                                </p:cTn>
                              </p:par>
                              <p:par>
                                <p:cTn id="65" presetID="22" presetClass="entr" presetSubtype="8" fill="hold" grpId="0" nodeType="withEffect">
                                  <p:stCondLst>
                                    <p:cond delay="850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750"/>
                                        <p:tgtEl>
                                          <p:spTgt spid="37"/>
                                        </p:tgtEl>
                                      </p:cBhvr>
                                    </p:animEffect>
                                  </p:childTnLst>
                                </p:cTn>
                              </p:par>
                              <p:par>
                                <p:cTn id="68" presetID="22" presetClass="entr" presetSubtype="8" fill="hold" grpId="0" nodeType="withEffect">
                                  <p:stCondLst>
                                    <p:cond delay="850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750"/>
                                        <p:tgtEl>
                                          <p:spTgt spid="38"/>
                                        </p:tgtEl>
                                      </p:cBhvr>
                                    </p:animEffect>
                                  </p:childTnLst>
                                </p:cTn>
                              </p:par>
                              <p:par>
                                <p:cTn id="71" presetID="22" presetClass="entr" presetSubtype="8" fill="hold" grpId="0" nodeType="withEffect">
                                  <p:stCondLst>
                                    <p:cond delay="850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750"/>
                                        <p:tgtEl>
                                          <p:spTgt spid="39"/>
                                        </p:tgtEl>
                                      </p:cBhvr>
                                    </p:animEffect>
                                  </p:childTnLst>
                                </p:cTn>
                              </p:par>
                              <p:par>
                                <p:cTn id="74" presetID="22" presetClass="entr" presetSubtype="8" fill="hold" grpId="0" nodeType="withEffect">
                                  <p:stCondLst>
                                    <p:cond delay="8500"/>
                                  </p:stCondLst>
                                  <p:childTnLst>
                                    <p:set>
                                      <p:cBhvr>
                                        <p:cTn id="75" dur="1" fill="hold">
                                          <p:stCondLst>
                                            <p:cond delay="0"/>
                                          </p:stCondLst>
                                        </p:cTn>
                                        <p:tgtEl>
                                          <p:spTgt spid="40"/>
                                        </p:tgtEl>
                                        <p:attrNameLst>
                                          <p:attrName>style.visibility</p:attrName>
                                        </p:attrNameLst>
                                      </p:cBhvr>
                                      <p:to>
                                        <p:strVal val="visible"/>
                                      </p:to>
                                    </p:set>
                                    <p:animEffect transition="in" filter="wipe(left)">
                                      <p:cBhvr>
                                        <p:cTn id="76"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20</a:t>
              </a:fld>
              <a:endParaRPr lang="id-ID" sz="1050" dirty="0">
                <a:solidFill>
                  <a:srgbClr val="FFAA91"/>
                </a:solidFill>
                <a:latin typeface="Roboto" panose="02000000000000000000" pitchFamily="2" charset="0"/>
                <a:ea typeface="Roboto" panose="02000000000000000000" pitchFamily="2" charset="0"/>
              </a:endParaRPr>
            </a:p>
          </p:txBody>
        </p:sp>
      </p:grpSp>
      <p:sp>
        <p:nvSpPr>
          <p:cNvPr id="6" name="Title 1"/>
          <p:cNvSpPr txBox="1"/>
          <p:nvPr/>
        </p:nvSpPr>
        <p:spPr>
          <a:xfrm>
            <a:off x="3463640" y="740576"/>
            <a:ext cx="2168471" cy="272669"/>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endParaRPr lang="en-US" sz="1050" dirty="0">
              <a:solidFill>
                <a:srgbClr val="E54919">
                  <a:lumMod val="75000"/>
                </a:srgbClr>
              </a:solidFill>
              <a:latin typeface="Arial"/>
              <a:ea typeface="Roboto" panose="02000000000000000000" pitchFamily="2" charset="0"/>
            </a:endParaRPr>
          </a:p>
        </p:txBody>
      </p:sp>
      <p:grpSp>
        <p:nvGrpSpPr>
          <p:cNvPr id="7" name="Group 199"/>
          <p:cNvGrpSpPr/>
          <p:nvPr/>
        </p:nvGrpSpPr>
        <p:grpSpPr bwMode="auto">
          <a:xfrm>
            <a:off x="2975654" y="1486167"/>
            <a:ext cx="3144441" cy="2263379"/>
            <a:chOff x="2462" y="1754"/>
            <a:chExt cx="2641" cy="1901"/>
          </a:xfrm>
        </p:grpSpPr>
        <p:grpSp>
          <p:nvGrpSpPr>
            <p:cNvPr id="8" name="Group 183"/>
            <p:cNvGrpSpPr/>
            <p:nvPr/>
          </p:nvGrpSpPr>
          <p:grpSpPr bwMode="auto">
            <a:xfrm>
              <a:off x="2462" y="1898"/>
              <a:ext cx="2641" cy="1757"/>
              <a:chOff x="2462" y="1898"/>
              <a:chExt cx="2641" cy="1757"/>
            </a:xfrm>
          </p:grpSpPr>
          <p:sp>
            <p:nvSpPr>
              <p:cNvPr id="28" name="Freeform 7"/>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accent6"/>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defRPr/>
                </a:pPr>
                <a:endParaRPr lang="zh-CN" altLang="en-US" kern="0">
                  <a:solidFill>
                    <a:sysClr val="windowText" lastClr="000000"/>
                  </a:solidFill>
                  <a:latin typeface="Arial"/>
                  <a:ea typeface="微软雅黑"/>
                </a:endParaRPr>
              </a:p>
            </p:txBody>
          </p:sp>
          <p:sp>
            <p:nvSpPr>
              <p:cNvPr id="29" name="Freeform 8"/>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accent6">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defRPr/>
                </a:pPr>
                <a:endParaRPr lang="zh-CN" altLang="en-US" kern="0">
                  <a:solidFill>
                    <a:sysClr val="windowText" lastClr="000000"/>
                  </a:solidFill>
                  <a:latin typeface="Arial"/>
                  <a:ea typeface="微软雅黑"/>
                </a:endParaRPr>
              </a:p>
            </p:txBody>
          </p:sp>
          <p:sp>
            <p:nvSpPr>
              <p:cNvPr id="30" name="Freeform 9"/>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solidFill>
                <a:schemeClr val="tx1"/>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defRPr/>
                </a:pPr>
                <a:endParaRPr lang="zh-CN" altLang="en-US" kern="0">
                  <a:solidFill>
                    <a:sysClr val="windowText" lastClr="000000"/>
                  </a:solidFill>
                  <a:latin typeface="Arial"/>
                  <a:ea typeface="微软雅黑"/>
                </a:endParaRPr>
              </a:p>
            </p:txBody>
          </p:sp>
        </p:grpSp>
        <p:sp>
          <p:nvSpPr>
            <p:cNvPr id="27" name="Freeform 12"/>
            <p:cNvSpPr/>
            <p:nvPr/>
          </p:nvSpPr>
          <p:spPr bwMode="auto">
            <a:xfrm>
              <a:off x="3263" y="1754"/>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blipFill dpi="0" rotWithShape="1">
              <a:blip r:embed="rId3">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a:defRPr/>
              </a:pPr>
              <a:endParaRPr lang="zh-CN" altLang="en-US" kern="0">
                <a:solidFill>
                  <a:sysClr val="windowText" lastClr="000000"/>
                </a:solidFill>
                <a:latin typeface="Arial"/>
                <a:ea typeface="微软雅黑"/>
              </a:endParaRPr>
            </a:p>
          </p:txBody>
        </p:sp>
        <p:grpSp>
          <p:nvGrpSpPr>
            <p:cNvPr id="10" name="Group 193"/>
            <p:cNvGrpSpPr/>
            <p:nvPr/>
          </p:nvGrpSpPr>
          <p:grpSpPr bwMode="auto">
            <a:xfrm>
              <a:off x="2670" y="2004"/>
              <a:ext cx="1106" cy="858"/>
              <a:chOff x="2670" y="2004"/>
              <a:chExt cx="1106" cy="858"/>
            </a:xfrm>
          </p:grpSpPr>
          <p:sp>
            <p:nvSpPr>
              <p:cNvPr id="20" name="Freeform 13"/>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2"/>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a:ea typeface="微软雅黑"/>
                </a:endParaRPr>
              </a:p>
            </p:txBody>
          </p:sp>
          <p:sp>
            <p:nvSpPr>
              <p:cNvPr id="24" name="Freeform 15"/>
              <p:cNvSpPr/>
              <p:nvPr/>
            </p:nvSpPr>
            <p:spPr bwMode="auto">
              <a:xfrm>
                <a:off x="2673" y="2004"/>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w="9525" cap="flat" cmpd="sng">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latin typeface="Arial"/>
                  <a:ea typeface="微软雅黑"/>
                </a:endParaRPr>
              </a:p>
            </p:txBody>
          </p:sp>
        </p:grpSp>
        <p:grpSp>
          <p:nvGrpSpPr>
            <p:cNvPr id="11" name="Group 187"/>
            <p:cNvGrpSpPr/>
            <p:nvPr/>
          </p:nvGrpSpPr>
          <p:grpSpPr bwMode="auto">
            <a:xfrm>
              <a:off x="3799" y="1999"/>
              <a:ext cx="1101" cy="856"/>
              <a:chOff x="3799" y="1999"/>
              <a:chExt cx="1101" cy="856"/>
            </a:xfrm>
          </p:grpSpPr>
          <p:sp>
            <p:nvSpPr>
              <p:cNvPr id="16" name="Freeform 16"/>
              <p:cNvSpPr/>
              <p:nvPr/>
            </p:nvSpPr>
            <p:spPr bwMode="auto">
              <a:xfrm>
                <a:off x="4370"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solidFill>
              <a:ln w="8001" cap="flat">
                <a:noFill/>
                <a:prstDash val="solid"/>
                <a:miter lim="800000"/>
              </a:ln>
            </p:spPr>
            <p:txBody>
              <a:bodyPr/>
              <a:lstStyle/>
              <a:p>
                <a:pPr>
                  <a:defRPr/>
                </a:pPr>
                <a:endParaRPr lang="zh-CN" altLang="en-US" kern="0">
                  <a:solidFill>
                    <a:sysClr val="windowText" lastClr="000000"/>
                  </a:solidFill>
                  <a:latin typeface="Arial"/>
                  <a:ea typeface="微软雅黑"/>
                </a:endParaRPr>
              </a:p>
            </p:txBody>
          </p:sp>
          <p:sp>
            <p:nvSpPr>
              <p:cNvPr id="18" name="Freeform 18"/>
              <p:cNvSpPr/>
              <p:nvPr/>
            </p:nvSpPr>
            <p:spPr bwMode="auto">
              <a:xfrm>
                <a:off x="3799" y="1999"/>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a:defRPr/>
                </a:pPr>
                <a:endParaRPr lang="zh-CN" altLang="en-US" kern="0">
                  <a:solidFill>
                    <a:sysClr val="windowText" lastClr="000000"/>
                  </a:solidFill>
                  <a:latin typeface="Arial"/>
                  <a:ea typeface="微软雅黑"/>
                </a:endParaRPr>
              </a:p>
            </p:txBody>
          </p:sp>
        </p:grpSp>
        <p:grpSp>
          <p:nvGrpSpPr>
            <p:cNvPr id="12" name="Group 11"/>
            <p:cNvGrpSpPr/>
            <p:nvPr/>
          </p:nvGrpSpPr>
          <p:grpSpPr bwMode="auto">
            <a:xfrm>
              <a:off x="3201" y="2280"/>
              <a:ext cx="1182" cy="953"/>
              <a:chOff x="3201" y="2280"/>
              <a:chExt cx="1182" cy="953"/>
            </a:xfrm>
          </p:grpSpPr>
          <p:sp>
            <p:nvSpPr>
              <p:cNvPr id="13" name="Freeform 19"/>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w="8001" cap="flat">
                <a:noFill/>
                <a:prstDash val="solid"/>
                <a:miter lim="800000"/>
              </a:ln>
            </p:spPr>
            <p:txBody>
              <a:bodyPr/>
              <a:lstStyle/>
              <a:p>
                <a:pPr>
                  <a:defRPr/>
                </a:pPr>
                <a:endParaRPr lang="zh-CN" altLang="en-US" kern="0">
                  <a:solidFill>
                    <a:sysClr val="windowText" lastClr="000000"/>
                  </a:solidFill>
                  <a:latin typeface="Arial"/>
                  <a:ea typeface="微软雅黑"/>
                </a:endParaRPr>
              </a:p>
            </p:txBody>
          </p:sp>
          <p:sp>
            <p:nvSpPr>
              <p:cNvPr id="14" name="Freeform 20"/>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defRPr/>
                </a:pPr>
                <a:endParaRPr lang="zh-CN" altLang="en-US" kern="0">
                  <a:solidFill>
                    <a:sysClr val="windowText" lastClr="000000"/>
                  </a:solidFill>
                  <a:latin typeface="Arial"/>
                  <a:ea typeface="微软雅黑"/>
                </a:endParaRPr>
              </a:p>
            </p:txBody>
          </p:sp>
          <p:sp>
            <p:nvSpPr>
              <p:cNvPr id="15" name="Freeform 21"/>
              <p:cNvSpPr/>
              <p:nvPr/>
            </p:nvSpPr>
            <p:spPr bwMode="auto">
              <a:xfrm>
                <a:off x="3204" y="2280"/>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blipFill dpi="0" rotWithShape="1">
                <a:blip r:embed="rId6">
                  <a:extLst>
                    <a:ext uri="{28A0092B-C50C-407E-A947-70E740481C1C}">
                      <a14:useLocalDpi xmlns:a14="http://schemas.microsoft.com/office/drawing/2010/main" val="0"/>
                    </a:ext>
                  </a:extLst>
                </a:blip>
                <a:srcRect/>
                <a:stretch>
                  <a:fillRect/>
                </a:stretch>
              </a:blipFill>
              <a:ln w="8001" cap="flat">
                <a:noFill/>
                <a:prstDash val="solid"/>
                <a:miter lim="800000"/>
              </a:ln>
            </p:spPr>
            <p:txBody>
              <a:bodyPr/>
              <a:lstStyle/>
              <a:p>
                <a:pPr>
                  <a:defRPr/>
                </a:pPr>
                <a:endParaRPr lang="zh-CN" altLang="en-US" kern="0">
                  <a:solidFill>
                    <a:sysClr val="windowText" lastClr="000000"/>
                  </a:solidFill>
                  <a:latin typeface="Arial"/>
                  <a:ea typeface="微软雅黑"/>
                </a:endParaRPr>
              </a:p>
            </p:txBody>
          </p:sp>
        </p:grpSp>
      </p:grpSp>
      <p:sp>
        <p:nvSpPr>
          <p:cNvPr id="31" name="TextBox 30"/>
          <p:cNvSpPr txBox="1"/>
          <p:nvPr/>
        </p:nvSpPr>
        <p:spPr>
          <a:xfrm>
            <a:off x="532061" y="3927268"/>
            <a:ext cx="8078873" cy="454304"/>
          </a:xfrm>
          <a:prstGeom prst="rect">
            <a:avLst/>
          </a:prstGeom>
          <a:noFill/>
        </p:spPr>
        <p:txBody>
          <a:bodyPr wrap="square" rIns="108000" bIns="27000" numCol="1" spcCol="360000">
            <a:spAutoFit/>
          </a:bodyPr>
          <a:lstStyle/>
          <a:p>
            <a:pPr algn="ctr">
              <a:defRPr/>
            </a:pPr>
            <a:r>
              <a:rPr lang="en-US" sz="825" dirty="0">
                <a:solidFill>
                  <a:srgbClr val="E54919">
                    <a:lumMod val="75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75000"/>
                  </a:srgbClr>
                </a:solidFill>
                <a:latin typeface="Arial"/>
                <a:ea typeface="Roboto" panose="02000000000000000000" pitchFamily="2" charset="0"/>
              </a:rPr>
              <a:t> </a:t>
            </a:r>
            <a:r>
              <a:rPr lang="en-US" sz="825" dirty="0">
                <a:solidFill>
                  <a:srgbClr val="E54919">
                    <a:lumMod val="75000"/>
                  </a:srgbClr>
                </a:solidFill>
                <a:latin typeface="Arial"/>
                <a:ea typeface="Roboto" panose="02000000000000000000" pitchFamily="2" charset="0"/>
              </a:rPr>
              <a:t>Contrary to popular belief It has roots in a piece of classical Latin literature from 45 BC. </a:t>
            </a:r>
          </a:p>
        </p:txBody>
      </p:sp>
      <p:sp>
        <p:nvSpPr>
          <p:cNvPr id="32" name="Title 13"/>
          <p:cNvSpPr txBox="1"/>
          <p:nvPr/>
        </p:nvSpPr>
        <p:spPr>
          <a:xfrm>
            <a:off x="6738030" y="1728942"/>
            <a:ext cx="1350000" cy="703210"/>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685800"/>
            <a:r>
              <a:rPr lang="id-ID" sz="900" b="1" dirty="0">
                <a:solidFill>
                  <a:srgbClr val="FF5622"/>
                </a:solidFill>
                <a:latin typeface="Arial"/>
                <a:ea typeface="Roboto" panose="02000000000000000000" pitchFamily="2" charset="0"/>
              </a:rPr>
              <a:t>PROJECT 01</a:t>
            </a:r>
          </a:p>
          <a:p>
            <a:pPr defTabSz="685800"/>
            <a:r>
              <a:rPr lang="id-ID" sz="750" dirty="0">
                <a:solidFill>
                  <a:prstClr val="white">
                    <a:lumMod val="50000"/>
                  </a:prstClr>
                </a:solidFill>
                <a:latin typeface="Arial"/>
                <a:ea typeface="Roboto" panose="02000000000000000000" pitchFamily="2" charset="0"/>
              </a:rPr>
              <a:t>Lorem ipsum dolor sit amet consectetur sagitis purus dolor sit amet consectetur sagitis.</a:t>
            </a:r>
            <a:endParaRPr lang="en-US" sz="750" dirty="0">
              <a:solidFill>
                <a:prstClr val="white">
                  <a:lumMod val="50000"/>
                </a:prstClr>
              </a:solidFill>
              <a:latin typeface="Arial"/>
              <a:ea typeface="Roboto" panose="02000000000000000000" pitchFamily="2" charset="0"/>
            </a:endParaRPr>
          </a:p>
        </p:txBody>
      </p:sp>
      <p:sp>
        <p:nvSpPr>
          <p:cNvPr id="33" name="Title 13"/>
          <p:cNvSpPr txBox="1"/>
          <p:nvPr/>
        </p:nvSpPr>
        <p:spPr>
          <a:xfrm>
            <a:off x="6738030" y="2520529"/>
            <a:ext cx="1350000" cy="703210"/>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defTabSz="685800"/>
            <a:r>
              <a:rPr lang="id-ID" sz="900" b="1" dirty="0">
                <a:solidFill>
                  <a:srgbClr val="FE7043"/>
                </a:solidFill>
                <a:latin typeface="Arial"/>
                <a:ea typeface="Roboto" panose="02000000000000000000" pitchFamily="2" charset="0"/>
              </a:rPr>
              <a:t>PROJECT 01</a:t>
            </a:r>
          </a:p>
          <a:p>
            <a:pPr defTabSz="685800"/>
            <a:r>
              <a:rPr lang="id-ID" sz="750" dirty="0">
                <a:solidFill>
                  <a:prstClr val="white">
                    <a:lumMod val="50000"/>
                  </a:prstClr>
                </a:solidFill>
                <a:latin typeface="Arial"/>
                <a:ea typeface="Roboto" panose="02000000000000000000" pitchFamily="2" charset="0"/>
              </a:rPr>
              <a:t>Lorem ipsum dolor sit amet consectetur sagitis purus dolor sit amet consectetur sagitis.</a:t>
            </a:r>
            <a:endParaRPr lang="en-US" sz="750" dirty="0">
              <a:solidFill>
                <a:prstClr val="white">
                  <a:lumMod val="50000"/>
                </a:prstClr>
              </a:solidFill>
              <a:latin typeface="Arial"/>
              <a:ea typeface="Roboto" panose="02000000000000000000" pitchFamily="2" charset="0"/>
            </a:endParaRPr>
          </a:p>
        </p:txBody>
      </p:sp>
      <p:sp>
        <p:nvSpPr>
          <p:cNvPr id="34" name="Title 13"/>
          <p:cNvSpPr txBox="1"/>
          <p:nvPr/>
        </p:nvSpPr>
        <p:spPr>
          <a:xfrm>
            <a:off x="1018436" y="1745355"/>
            <a:ext cx="1350000" cy="703210"/>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900" b="1" dirty="0">
                <a:solidFill>
                  <a:srgbClr val="E54919"/>
                </a:solidFill>
                <a:latin typeface="Arial"/>
                <a:ea typeface="Roboto" panose="02000000000000000000" pitchFamily="2" charset="0"/>
              </a:rPr>
              <a:t>PROJECT 01</a:t>
            </a:r>
          </a:p>
          <a:p>
            <a:pPr algn="r" defTabSz="685800"/>
            <a:r>
              <a:rPr lang="id-ID" sz="750" dirty="0">
                <a:solidFill>
                  <a:prstClr val="white">
                    <a:lumMod val="50000"/>
                  </a:prstClr>
                </a:solidFill>
                <a:latin typeface="Arial"/>
                <a:ea typeface="Roboto" panose="02000000000000000000" pitchFamily="2" charset="0"/>
              </a:rPr>
              <a:t>Lorem ipsum dolor sit amet consectetur sagitis purus dolor sit amet consectetur sagitis.</a:t>
            </a:r>
            <a:endParaRPr lang="en-US" sz="750" dirty="0">
              <a:solidFill>
                <a:prstClr val="white">
                  <a:lumMod val="50000"/>
                </a:prstClr>
              </a:solidFill>
              <a:latin typeface="Arial"/>
              <a:ea typeface="Roboto" panose="02000000000000000000" pitchFamily="2" charset="0"/>
            </a:endParaRPr>
          </a:p>
        </p:txBody>
      </p:sp>
      <p:sp>
        <p:nvSpPr>
          <p:cNvPr id="35" name="Title 13"/>
          <p:cNvSpPr txBox="1"/>
          <p:nvPr/>
        </p:nvSpPr>
        <p:spPr>
          <a:xfrm>
            <a:off x="1018436" y="2526391"/>
            <a:ext cx="1350000" cy="703210"/>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defTabSz="685800"/>
            <a:r>
              <a:rPr lang="id-ID" sz="900" b="1" dirty="0">
                <a:solidFill>
                  <a:srgbClr val="F4501B"/>
                </a:solidFill>
                <a:latin typeface="Arial"/>
                <a:ea typeface="Roboto" panose="02000000000000000000" pitchFamily="2" charset="0"/>
              </a:rPr>
              <a:t>PROJECT 01</a:t>
            </a:r>
          </a:p>
          <a:p>
            <a:pPr algn="r" defTabSz="685800"/>
            <a:r>
              <a:rPr lang="id-ID" sz="750" dirty="0">
                <a:solidFill>
                  <a:prstClr val="white">
                    <a:lumMod val="50000"/>
                  </a:prstClr>
                </a:solidFill>
                <a:latin typeface="Arial"/>
                <a:ea typeface="Roboto" panose="02000000000000000000" pitchFamily="2" charset="0"/>
              </a:rPr>
              <a:t>Lorem ipsum dolor sit amet consectetur sagitis purus dolor sit amet consectetur sagitis.</a:t>
            </a:r>
            <a:endParaRPr lang="en-US" sz="750" dirty="0">
              <a:solidFill>
                <a:prstClr val="white">
                  <a:lumMod val="50000"/>
                </a:prstClr>
              </a:solidFill>
              <a:latin typeface="Arial"/>
              <a:ea typeface="Roboto" panose="02000000000000000000" pitchFamily="2" charset="0"/>
            </a:endParaRPr>
          </a:p>
        </p:txBody>
      </p:sp>
      <p:cxnSp>
        <p:nvCxnSpPr>
          <p:cNvPr id="3" name="Elbow Connector 2"/>
          <p:cNvCxnSpPr/>
          <p:nvPr/>
        </p:nvCxnSpPr>
        <p:spPr>
          <a:xfrm flipV="1">
            <a:off x="2364491" y="1647567"/>
            <a:ext cx="1856064" cy="283432"/>
          </a:xfrm>
          <a:prstGeom prst="bentConnector3">
            <a:avLst/>
          </a:prstGeom>
          <a:ln w="19050">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 name="Elbow Connector 35"/>
          <p:cNvCxnSpPr/>
          <p:nvPr/>
        </p:nvCxnSpPr>
        <p:spPr>
          <a:xfrm flipV="1">
            <a:off x="2362483" y="2112604"/>
            <a:ext cx="1003450" cy="607568"/>
          </a:xfrm>
          <a:prstGeom prst="bentConnector3">
            <a:avLst/>
          </a:prstGeom>
          <a:ln w="19050">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a:xfrm flipV="1">
            <a:off x="5705359" y="1896309"/>
            <a:ext cx="1032671" cy="189796"/>
          </a:xfrm>
          <a:prstGeom prst="bentConnector3">
            <a:avLst/>
          </a:prstGeom>
          <a:ln w="19050">
            <a:solidFill>
              <a:schemeClr val="accent3"/>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a:off x="5154499" y="2470817"/>
            <a:ext cx="1589180" cy="214501"/>
          </a:xfrm>
          <a:prstGeom prst="bentConnector3">
            <a:avLst/>
          </a:prstGeom>
          <a:ln w="19050">
            <a:solidFill>
              <a:schemeClr val="accent4"/>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44617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nodePh="1">
                                  <p:stCondLst>
                                    <p:cond delay="100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53" presetClass="entr" presetSubtype="16"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22" presetClass="entr" presetSubtype="2" fill="hold" nodeType="withEffect">
                                  <p:stCondLst>
                                    <p:cond delay="20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par>
                                <p:cTn id="21" presetID="22" presetClass="entr" presetSubtype="2" fill="hold" nodeType="withEffect">
                                  <p:stCondLst>
                                    <p:cond delay="200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par>
                                <p:cTn id="24" presetID="22" presetClass="entr" presetSubtype="8" fill="hold" nodeType="withEffect">
                                  <p:stCondLst>
                                    <p:cond delay="200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par>
                                <p:cTn id="27" presetID="22" presetClass="entr" presetSubtype="8" fill="hold" nodeType="withEffect">
                                  <p:stCondLst>
                                    <p:cond delay="200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par>
                                <p:cTn id="30" presetID="2" presetClass="entr" presetSubtype="2" fill="hold" grpId="0" nodeType="withEffect">
                                  <p:stCondLst>
                                    <p:cond delay="25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2" presetClass="entr" presetSubtype="4"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par>
                                <p:cTn id="37" presetID="22" presetClass="entr" presetSubtype="4" fill="hold" grpId="0" nodeType="withEffect">
                                  <p:stCondLst>
                                    <p:cond delay="250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par>
                                <p:cTn id="40" presetID="22" presetClass="entr" presetSubtype="4" fill="hold" grpId="0" nodeType="withEffect">
                                  <p:stCondLst>
                                    <p:cond delay="250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par>
                                <p:cTn id="43" presetID="22" presetClass="entr" presetSubtype="4" fill="hold" grpId="0" nodeType="withEffect">
                                  <p:stCondLst>
                                    <p:cond delay="2500"/>
                                  </p:stCondLst>
                                  <p:childTnLst>
                                    <p:set>
                                      <p:cBhvr>
                                        <p:cTn id="44" dur="1" fill="hold">
                                          <p:stCondLst>
                                            <p:cond delay="0"/>
                                          </p:stCondLst>
                                        </p:cTn>
                                        <p:tgtEl>
                                          <p:spTgt spid="35"/>
                                        </p:tgtEl>
                                        <p:attrNameLst>
                                          <p:attrName>style.visibility</p:attrName>
                                        </p:attrNameLst>
                                      </p:cBhvr>
                                      <p:to>
                                        <p:strVal val="visible"/>
                                      </p:to>
                                    </p:set>
                                    <p:animEffect transition="in" filter="wipe(down)">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p:bldP spid="32" grpId="0"/>
      <p:bldP spid="33" grpId="0"/>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p:nvSpPr>
        <p:spPr>
          <a:xfrm>
            <a:off x="0" y="495300"/>
            <a:ext cx="9144000" cy="415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18"/>
          <p:cNvSpPr txBox="1">
            <a:spLocks noChangeArrowheads="1"/>
          </p:cNvSpPr>
          <p:nvPr>
            <p:custDataLst>
              <p:tags r:id="rId1"/>
            </p:custDataLst>
          </p:nvPr>
        </p:nvSpPr>
        <p:spPr bwMode="auto">
          <a:xfrm>
            <a:off x="644991" y="1530350"/>
            <a:ext cx="646331"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en-US" altLang="zh-CN" sz="30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30" name="椭圆 29"/>
          <p:cNvSpPr/>
          <p:nvPr>
            <p:custDataLst>
              <p:tags r:id="rId2"/>
            </p:custDataLst>
          </p:nvPr>
        </p:nvSpPr>
        <p:spPr>
          <a:xfrm>
            <a:off x="776972" y="849312"/>
            <a:ext cx="652463" cy="652463"/>
          </a:xfrm>
          <a:prstGeom prst="ellipse">
            <a:avLst/>
          </a:prstGeom>
          <a:solidFill>
            <a:schemeClr val="bg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600" b="1" dirty="0">
                <a:solidFill>
                  <a:schemeClr val="bg1"/>
                </a:solidFill>
                <a:latin typeface="微软雅黑" panose="020B0503020204020204" pitchFamily="34" charset="-122"/>
                <a:ea typeface="微软雅黑" panose="020B0503020204020204" pitchFamily="34" charset="-122"/>
              </a:rPr>
              <a:t>目</a:t>
            </a:r>
          </a:p>
        </p:txBody>
      </p:sp>
      <p:sp>
        <p:nvSpPr>
          <p:cNvPr id="31" name="椭圆 30"/>
          <p:cNvSpPr/>
          <p:nvPr>
            <p:custDataLst>
              <p:tags r:id="rId3"/>
            </p:custDataLst>
          </p:nvPr>
        </p:nvSpPr>
        <p:spPr>
          <a:xfrm>
            <a:off x="1167497" y="1423688"/>
            <a:ext cx="511969" cy="511969"/>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b="1" dirty="0">
                <a:solidFill>
                  <a:srgbClr val="DE5D3E"/>
                </a:solidFill>
                <a:latin typeface="微软雅黑" panose="020B0503020204020204" pitchFamily="34" charset="-122"/>
                <a:ea typeface="微软雅黑" panose="020B0503020204020204" pitchFamily="34" charset="-122"/>
              </a:rPr>
              <a:t>录</a:t>
            </a:r>
          </a:p>
        </p:txBody>
      </p:sp>
      <p:cxnSp>
        <p:nvCxnSpPr>
          <p:cNvPr id="32" name="直接连接符 31"/>
          <p:cNvCxnSpPr/>
          <p:nvPr>
            <p:custDataLst>
              <p:tags r:id="rId4"/>
            </p:custDataLst>
          </p:nvPr>
        </p:nvCxnSpPr>
        <p:spPr>
          <a:xfrm>
            <a:off x="2648348" y="19256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5"/>
            </p:custDataLst>
          </p:nvPr>
        </p:nvCxnSpPr>
        <p:spPr>
          <a:xfrm>
            <a:off x="2648348" y="3373438"/>
            <a:ext cx="4093369"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6"/>
            </p:custDataLst>
          </p:nvPr>
        </p:nvSpPr>
        <p:spPr>
          <a:xfrm>
            <a:off x="2648347" y="2101851"/>
            <a:ext cx="1360884" cy="1096565"/>
          </a:xfrm>
          <a:prstGeom prst="rect">
            <a:avLst/>
          </a:prstGeom>
          <a:noFill/>
        </p:spPr>
        <p:txBody>
          <a:bodyPr lIns="0" tIns="0" rIns="0" bIns="0" anchor="ctr"/>
          <a:lstStyle/>
          <a:p>
            <a:pPr algn="ctr">
              <a:defRPr/>
            </a:pPr>
            <a:r>
              <a:rPr lang="en-US" altLang="zh-CN" sz="8625" spc="-375" dirty="0" smtClean="0">
                <a:solidFill>
                  <a:srgbClr val="FF4519"/>
                </a:solidFill>
                <a:latin typeface="Arial" panose="020B0604020202020204" pitchFamily="34" charset="0"/>
                <a:ea typeface="微软雅黑" panose="020B0503020204020204" pitchFamily="34" charset="-122"/>
              </a:rPr>
              <a:t>04</a:t>
            </a:r>
            <a:endParaRPr lang="zh-CN" altLang="en-US" sz="8625" spc="-375" dirty="0">
              <a:solidFill>
                <a:srgbClr val="FF4519"/>
              </a:solidFill>
              <a:latin typeface="Arial" panose="020B0604020202020204" pitchFamily="34" charset="0"/>
              <a:ea typeface="微软雅黑" panose="020B0503020204020204" pitchFamily="34" charset="-122"/>
            </a:endParaRPr>
          </a:p>
        </p:txBody>
      </p:sp>
      <p:sp>
        <p:nvSpPr>
          <p:cNvPr id="35" name="文本框 8"/>
          <p:cNvSpPr txBox="1">
            <a:spLocks noChangeArrowheads="1"/>
          </p:cNvSpPr>
          <p:nvPr>
            <p:custDataLst>
              <p:tags r:id="rId7"/>
            </p:custDataLst>
          </p:nvPr>
        </p:nvSpPr>
        <p:spPr bwMode="auto">
          <a:xfrm>
            <a:off x="4162823" y="1925638"/>
            <a:ext cx="2578894"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第四部分</a:t>
            </a:r>
            <a:endParaRPr lang="en-US" altLang="zh-CN" sz="2400" dirty="0" smtClean="0">
              <a:latin typeface="微软雅黑" panose="020B0503020204020204" pitchFamily="34" charset="-122"/>
              <a:ea typeface="微软雅黑" panose="020B0503020204020204" pitchFamily="34" charset="-122"/>
            </a:endParaRPr>
          </a:p>
          <a:p>
            <a:pPr eaLnBrk="1" hangingPunct="1">
              <a:lnSpc>
                <a:spcPct val="110000"/>
              </a:lnSpc>
            </a:pPr>
            <a:r>
              <a:rPr lang="zh-CN" altLang="en-US" sz="2400" dirty="0" smtClean="0">
                <a:latin typeface="微软雅黑" panose="020B0503020204020204" pitchFamily="34" charset="-122"/>
                <a:ea typeface="微软雅黑" panose="020B0503020204020204" pitchFamily="34" charset="-122"/>
              </a:rPr>
              <a:t>单击添加文字标题</a:t>
            </a:r>
            <a:endParaRPr lang="en-US" altLang="zh-CN"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60058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barn(inVertical)">
                                      <p:cBhvr>
                                        <p:cTn id="20" dur="500"/>
                                        <p:tgtEl>
                                          <p:spTgt spid="32"/>
                                        </p:tgtEl>
                                      </p:cBhvr>
                                    </p:animEffect>
                                  </p:childTnLst>
                                </p:cTn>
                              </p:par>
                              <p:par>
                                <p:cTn id="21" presetID="16" presetClass="entr" presetSubtype="21"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arn(inVertical)">
                                      <p:cBhvr>
                                        <p:cTn id="23" dur="500"/>
                                        <p:tgtEl>
                                          <p:spTgt spid="33"/>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00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1"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22</a:t>
              </a:fld>
              <a:endParaRPr lang="id-ID" sz="1050" dirty="0">
                <a:solidFill>
                  <a:srgbClr val="FFAA91"/>
                </a:solidFill>
                <a:latin typeface="Roboto" panose="02000000000000000000" pitchFamily="2" charset="0"/>
                <a:ea typeface="Roboto" panose="02000000000000000000" pitchFamily="2" charset="0"/>
              </a:endParaRPr>
            </a:p>
          </p:txBody>
        </p:sp>
      </p:grpSp>
      <p:grpSp>
        <p:nvGrpSpPr>
          <p:cNvPr id="7" name="Group 6"/>
          <p:cNvGrpSpPr>
            <a:grpSpLocks noChangeAspect="1"/>
          </p:cNvGrpSpPr>
          <p:nvPr/>
        </p:nvGrpSpPr>
        <p:grpSpPr>
          <a:xfrm>
            <a:off x="475349" y="1589519"/>
            <a:ext cx="4111667" cy="2520059"/>
            <a:chOff x="890588" y="1185863"/>
            <a:chExt cx="7485200" cy="4587715"/>
          </a:xfrm>
        </p:grpSpPr>
        <p:cxnSp>
          <p:nvCxnSpPr>
            <p:cNvPr id="8" name="Straight Connector 7"/>
            <p:cNvCxnSpPr>
              <a:endCxn id="26" idx="3"/>
            </p:cNvCxnSpPr>
            <p:nvPr/>
          </p:nvCxnSpPr>
          <p:spPr>
            <a:xfrm flipV="1">
              <a:off x="4978400" y="2224088"/>
              <a:ext cx="696913" cy="660400"/>
            </a:xfrm>
            <a:prstGeom prst="line">
              <a:avLst/>
            </a:prstGeom>
            <a:ln w="3175" cmpd="sng">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38" idx="5"/>
              <a:endCxn id="27" idx="1"/>
            </p:cNvCxnSpPr>
            <p:nvPr/>
          </p:nvCxnSpPr>
          <p:spPr>
            <a:xfrm>
              <a:off x="4971768" y="3744629"/>
              <a:ext cx="703827" cy="645557"/>
            </a:xfrm>
            <a:prstGeom prst="line">
              <a:avLst/>
            </a:prstGeom>
            <a:ln w="3175" cmpd="sng">
              <a:solidFill>
                <a:schemeClr val="accent5">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a:stCxn id="38" idx="1"/>
              <a:endCxn id="24" idx="5"/>
            </p:cNvCxnSpPr>
            <p:nvPr/>
          </p:nvCxnSpPr>
          <p:spPr>
            <a:xfrm flipH="1" flipV="1">
              <a:off x="3449638" y="2224088"/>
              <a:ext cx="663575" cy="660400"/>
            </a:xfrm>
            <a:prstGeom prst="line">
              <a:avLst/>
            </a:prstGeom>
            <a:ln w="3175"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8" idx="3"/>
              <a:endCxn id="25" idx="7"/>
            </p:cNvCxnSpPr>
            <p:nvPr/>
          </p:nvCxnSpPr>
          <p:spPr>
            <a:xfrm flipH="1">
              <a:off x="3449638" y="3744913"/>
              <a:ext cx="663575" cy="644525"/>
            </a:xfrm>
            <a:prstGeom prst="line">
              <a:avLst/>
            </a:prstGeom>
            <a:ln w="3175"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23" idx="1"/>
              <a:endCxn id="26" idx="5"/>
            </p:cNvCxnSpPr>
            <p:nvPr/>
          </p:nvCxnSpPr>
          <p:spPr>
            <a:xfrm flipH="1" flipV="1">
              <a:off x="6535738" y="2224088"/>
              <a:ext cx="679450" cy="660400"/>
            </a:xfrm>
            <a:prstGeom prst="line">
              <a:avLst/>
            </a:prstGeom>
            <a:ln w="3175" cmpd="sng">
              <a:solidFill>
                <a:schemeClr val="accent4">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23" idx="3"/>
              <a:endCxn id="27" idx="7"/>
            </p:cNvCxnSpPr>
            <p:nvPr/>
          </p:nvCxnSpPr>
          <p:spPr>
            <a:xfrm flipH="1">
              <a:off x="6535738" y="3744913"/>
              <a:ext cx="679450" cy="644525"/>
            </a:xfrm>
            <a:prstGeom prst="line">
              <a:avLst/>
            </a:prstGeom>
            <a:ln w="3175" cmpd="sng">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a:stCxn id="26" idx="4"/>
              <a:endCxn id="27" idx="0"/>
            </p:cNvCxnSpPr>
            <p:nvPr/>
          </p:nvCxnSpPr>
          <p:spPr>
            <a:xfrm>
              <a:off x="6105525" y="2401888"/>
              <a:ext cx="0" cy="1809750"/>
            </a:xfrm>
            <a:prstGeom prst="line">
              <a:avLst/>
            </a:prstGeom>
            <a:ln w="3175" cmpd="sng">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20" idx="6"/>
              <a:endCxn id="23" idx="2"/>
            </p:cNvCxnSpPr>
            <p:nvPr/>
          </p:nvCxnSpPr>
          <p:spPr>
            <a:xfrm>
              <a:off x="2108200" y="3313113"/>
              <a:ext cx="4927600" cy="0"/>
            </a:xfrm>
            <a:prstGeom prst="line">
              <a:avLst/>
            </a:prstGeom>
            <a:ln w="3175" cmpd="sng">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0" idx="7"/>
              <a:endCxn id="24" idx="3"/>
            </p:cNvCxnSpPr>
            <p:nvPr/>
          </p:nvCxnSpPr>
          <p:spPr>
            <a:xfrm flipV="1">
              <a:off x="1928813" y="2224088"/>
              <a:ext cx="660400" cy="660400"/>
            </a:xfrm>
            <a:prstGeom prst="line">
              <a:avLst/>
            </a:prstGeom>
            <a:ln w="3175"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20" idx="5"/>
              <a:endCxn id="25" idx="1"/>
            </p:cNvCxnSpPr>
            <p:nvPr/>
          </p:nvCxnSpPr>
          <p:spPr>
            <a:xfrm>
              <a:off x="1928813" y="3744913"/>
              <a:ext cx="660400" cy="644525"/>
            </a:xfrm>
            <a:prstGeom prst="line">
              <a:avLst/>
            </a:prstGeom>
            <a:ln w="3175" cmpd="sng">
              <a:solidFill>
                <a:schemeClr val="accent5"/>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24" idx="4"/>
              <a:endCxn id="25" idx="0"/>
            </p:cNvCxnSpPr>
            <p:nvPr/>
          </p:nvCxnSpPr>
          <p:spPr>
            <a:xfrm>
              <a:off x="3019425" y="2401888"/>
              <a:ext cx="0" cy="1809750"/>
            </a:xfrm>
            <a:prstGeom prst="line">
              <a:avLst/>
            </a:prstGeom>
            <a:ln w="3175" cmpd="sng">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890588" y="2706688"/>
              <a:ext cx="1217612" cy="121602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3" name="Oval 22"/>
            <p:cNvSpPr/>
            <p:nvPr/>
          </p:nvSpPr>
          <p:spPr>
            <a:xfrm>
              <a:off x="7035800" y="2706688"/>
              <a:ext cx="1217613" cy="121602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4" name="Oval 23"/>
            <p:cNvSpPr/>
            <p:nvPr/>
          </p:nvSpPr>
          <p:spPr>
            <a:xfrm>
              <a:off x="2409825" y="1185863"/>
              <a:ext cx="1217613" cy="121602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5" name="Oval 24"/>
            <p:cNvSpPr/>
            <p:nvPr/>
          </p:nvSpPr>
          <p:spPr>
            <a:xfrm>
              <a:off x="2409825" y="4211638"/>
              <a:ext cx="1217613" cy="12192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6" name="Oval 25"/>
            <p:cNvSpPr/>
            <p:nvPr/>
          </p:nvSpPr>
          <p:spPr>
            <a:xfrm>
              <a:off x="5497513" y="1185863"/>
              <a:ext cx="1216025" cy="121602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7" name="Oval 26"/>
            <p:cNvSpPr/>
            <p:nvPr/>
          </p:nvSpPr>
          <p:spPr>
            <a:xfrm>
              <a:off x="5497513" y="4211638"/>
              <a:ext cx="1216025" cy="1219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8" name="Oval 27"/>
            <p:cNvSpPr/>
            <p:nvPr/>
          </p:nvSpPr>
          <p:spPr>
            <a:xfrm>
              <a:off x="5497513" y="2706688"/>
              <a:ext cx="1216025" cy="1216025"/>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29" name="Oval 28"/>
            <p:cNvSpPr/>
            <p:nvPr/>
          </p:nvSpPr>
          <p:spPr>
            <a:xfrm>
              <a:off x="2409825" y="2706688"/>
              <a:ext cx="1217613" cy="121602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grpSp>
          <p:nvGrpSpPr>
            <p:cNvPr id="30" name="Group 165"/>
            <p:cNvGrpSpPr/>
            <p:nvPr/>
          </p:nvGrpSpPr>
          <p:grpSpPr bwMode="auto">
            <a:xfrm>
              <a:off x="1312863" y="2852738"/>
              <a:ext cx="354012" cy="968375"/>
              <a:chOff x="-39797" y="1590244"/>
              <a:chExt cx="825079" cy="2412051"/>
            </a:xfrm>
          </p:grpSpPr>
          <p:sp>
            <p:nvSpPr>
              <p:cNvPr id="184" name="Freeform 1578"/>
              <p:cNvSpPr/>
              <p:nvPr/>
            </p:nvSpPr>
            <p:spPr bwMode="auto">
              <a:xfrm>
                <a:off x="348692" y="3725502"/>
                <a:ext cx="403291" cy="193754"/>
              </a:xfrm>
              <a:custGeom>
                <a:avLst/>
                <a:gdLst>
                  <a:gd name="T0" fmla="*/ 2147483647 w 470"/>
                  <a:gd name="T1" fmla="*/ 0 h 225"/>
                  <a:gd name="T2" fmla="*/ 2147483647 w 470"/>
                  <a:gd name="T3" fmla="*/ 0 h 225"/>
                  <a:gd name="T4" fmla="*/ 0 w 470"/>
                  <a:gd name="T5" fmla="*/ 2147483647 h 225"/>
                  <a:gd name="T6" fmla="*/ 0 w 470"/>
                  <a:gd name="T7" fmla="*/ 2147483647 h 225"/>
                  <a:gd name="T8" fmla="*/ 0 w 470"/>
                  <a:gd name="T9" fmla="*/ 2147483647 h 225"/>
                  <a:gd name="T10" fmla="*/ 0 w 470"/>
                  <a:gd name="T11" fmla="*/ 2147483647 h 225"/>
                  <a:gd name="T12" fmla="*/ 2147483647 w 470"/>
                  <a:gd name="T13" fmla="*/ 2147483647 h 225"/>
                  <a:gd name="T14" fmla="*/ 2147483647 w 470"/>
                  <a:gd name="T15" fmla="*/ 2147483647 h 225"/>
                  <a:gd name="T16" fmla="*/ 2147483647 w 470"/>
                  <a:gd name="T17" fmla="*/ 2147483647 h 225"/>
                  <a:gd name="T18" fmla="*/ 2147483647 w 470"/>
                  <a:gd name="T19" fmla="*/ 2147483647 h 225"/>
                  <a:gd name="T20" fmla="*/ 2147483647 w 470"/>
                  <a:gd name="T21" fmla="*/ 2147483647 h 225"/>
                  <a:gd name="T22" fmla="*/ 2147483647 w 470"/>
                  <a:gd name="T23" fmla="*/ 2147483647 h 225"/>
                  <a:gd name="T24" fmla="*/ 2147483647 w 470"/>
                  <a:gd name="T25" fmla="*/ 2147483647 h 225"/>
                  <a:gd name="T26" fmla="*/ 2147483647 w 470"/>
                  <a:gd name="T27" fmla="*/ 2147483647 h 225"/>
                  <a:gd name="T28" fmla="*/ 2147483647 w 470"/>
                  <a:gd name="T29" fmla="*/ 2147483647 h 225"/>
                  <a:gd name="T30" fmla="*/ 2147483647 w 470"/>
                  <a:gd name="T31" fmla="*/ 2147483647 h 225"/>
                  <a:gd name="T32" fmla="*/ 2147483647 w 470"/>
                  <a:gd name="T33" fmla="*/ 2147483647 h 225"/>
                  <a:gd name="T34" fmla="*/ 2147483647 w 470"/>
                  <a:gd name="T35" fmla="*/ 2147483647 h 225"/>
                  <a:gd name="T36" fmla="*/ 2147483647 w 470"/>
                  <a:gd name="T37" fmla="*/ 2147483647 h 225"/>
                  <a:gd name="T38" fmla="*/ 2147483647 w 470"/>
                  <a:gd name="T39" fmla="*/ 2147483647 h 225"/>
                  <a:gd name="T40" fmla="*/ 2147483647 w 470"/>
                  <a:gd name="T41" fmla="*/ 2147483647 h 225"/>
                  <a:gd name="T42" fmla="*/ 2147483647 w 470"/>
                  <a:gd name="T43" fmla="*/ 2147483647 h 225"/>
                  <a:gd name="T44" fmla="*/ 2147483647 w 470"/>
                  <a:gd name="T45" fmla="*/ 2147483647 h 225"/>
                  <a:gd name="T46" fmla="*/ 2147483647 w 470"/>
                  <a:gd name="T47" fmla="*/ 2147483647 h 225"/>
                  <a:gd name="T48" fmla="*/ 2147483647 w 470"/>
                  <a:gd name="T49" fmla="*/ 2147483647 h 225"/>
                  <a:gd name="T50" fmla="*/ 2147483647 w 470"/>
                  <a:gd name="T51" fmla="*/ 2147483647 h 225"/>
                  <a:gd name="T52" fmla="*/ 2147483647 w 470"/>
                  <a:gd name="T53" fmla="*/ 2147483647 h 225"/>
                  <a:gd name="T54" fmla="*/ 2147483647 w 470"/>
                  <a:gd name="T55" fmla="*/ 2147483647 h 225"/>
                  <a:gd name="T56" fmla="*/ 2147483647 w 470"/>
                  <a:gd name="T57" fmla="*/ 2147483647 h 225"/>
                  <a:gd name="T58" fmla="*/ 2147483647 w 470"/>
                  <a:gd name="T59" fmla="*/ 2147483647 h 225"/>
                  <a:gd name="T60" fmla="*/ 2147483647 w 470"/>
                  <a:gd name="T61" fmla="*/ 2147483647 h 225"/>
                  <a:gd name="T62" fmla="*/ 2147483647 w 470"/>
                  <a:gd name="T63" fmla="*/ 2147483647 h 225"/>
                  <a:gd name="T64" fmla="*/ 2147483647 w 470"/>
                  <a:gd name="T65" fmla="*/ 2147483647 h 225"/>
                  <a:gd name="T66" fmla="*/ 2147483647 w 470"/>
                  <a:gd name="T67" fmla="*/ 2147483647 h 225"/>
                  <a:gd name="T68" fmla="*/ 2147483647 w 470"/>
                  <a:gd name="T69" fmla="*/ 2147483647 h 225"/>
                  <a:gd name="T70" fmla="*/ 2147483647 w 470"/>
                  <a:gd name="T71" fmla="*/ 2147483647 h 225"/>
                  <a:gd name="T72" fmla="*/ 2147483647 w 470"/>
                  <a:gd name="T73" fmla="*/ 2147483647 h 225"/>
                  <a:gd name="T74" fmla="*/ 2147483647 w 470"/>
                  <a:gd name="T75" fmla="*/ 2147483647 h 225"/>
                  <a:gd name="T76" fmla="*/ 2147483647 w 470"/>
                  <a:gd name="T77" fmla="*/ 2147483647 h 225"/>
                  <a:gd name="T78" fmla="*/ 2147483647 w 470"/>
                  <a:gd name="T79" fmla="*/ 2147483647 h 225"/>
                  <a:gd name="T80" fmla="*/ 2147483647 w 470"/>
                  <a:gd name="T81" fmla="*/ 2147483647 h 225"/>
                  <a:gd name="T82" fmla="*/ 2147483647 w 470"/>
                  <a:gd name="T83" fmla="*/ 2147483647 h 225"/>
                  <a:gd name="T84" fmla="*/ 2147483647 w 470"/>
                  <a:gd name="T85" fmla="*/ 2147483647 h 225"/>
                  <a:gd name="T86" fmla="*/ 2147483647 w 470"/>
                  <a:gd name="T87" fmla="*/ 2147483647 h 225"/>
                  <a:gd name="T88" fmla="*/ 2147483647 w 470"/>
                  <a:gd name="T89" fmla="*/ 2147483647 h 225"/>
                  <a:gd name="T90" fmla="*/ 2147483647 w 470"/>
                  <a:gd name="T91" fmla="*/ 0 h 225"/>
                  <a:gd name="T92" fmla="*/ 2147483647 w 470"/>
                  <a:gd name="T93" fmla="*/ 0 h 2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0"/>
                  <a:gd name="T142" fmla="*/ 0 h 225"/>
                  <a:gd name="T143" fmla="*/ 470 w 470"/>
                  <a:gd name="T144" fmla="*/ 225 h 2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0" h="225">
                    <a:moveTo>
                      <a:pt x="16" y="0"/>
                    </a:moveTo>
                    <a:lnTo>
                      <a:pt x="16" y="0"/>
                    </a:lnTo>
                    <a:lnTo>
                      <a:pt x="0" y="77"/>
                    </a:lnTo>
                    <a:lnTo>
                      <a:pt x="0" y="115"/>
                    </a:lnTo>
                    <a:lnTo>
                      <a:pt x="0" y="126"/>
                    </a:lnTo>
                    <a:lnTo>
                      <a:pt x="0" y="137"/>
                    </a:lnTo>
                    <a:lnTo>
                      <a:pt x="5" y="186"/>
                    </a:lnTo>
                    <a:lnTo>
                      <a:pt x="5" y="197"/>
                    </a:lnTo>
                    <a:lnTo>
                      <a:pt x="11" y="203"/>
                    </a:lnTo>
                    <a:lnTo>
                      <a:pt x="16" y="208"/>
                    </a:lnTo>
                    <a:lnTo>
                      <a:pt x="22" y="208"/>
                    </a:lnTo>
                    <a:lnTo>
                      <a:pt x="93" y="214"/>
                    </a:lnTo>
                    <a:lnTo>
                      <a:pt x="126" y="208"/>
                    </a:lnTo>
                    <a:lnTo>
                      <a:pt x="142" y="203"/>
                    </a:lnTo>
                    <a:lnTo>
                      <a:pt x="147" y="197"/>
                    </a:lnTo>
                    <a:lnTo>
                      <a:pt x="147" y="186"/>
                    </a:lnTo>
                    <a:lnTo>
                      <a:pt x="202" y="203"/>
                    </a:lnTo>
                    <a:lnTo>
                      <a:pt x="246" y="219"/>
                    </a:lnTo>
                    <a:lnTo>
                      <a:pt x="284" y="225"/>
                    </a:lnTo>
                    <a:lnTo>
                      <a:pt x="361" y="225"/>
                    </a:lnTo>
                    <a:lnTo>
                      <a:pt x="421" y="225"/>
                    </a:lnTo>
                    <a:lnTo>
                      <a:pt x="470" y="214"/>
                    </a:lnTo>
                    <a:lnTo>
                      <a:pt x="470" y="208"/>
                    </a:lnTo>
                    <a:lnTo>
                      <a:pt x="465" y="192"/>
                    </a:lnTo>
                    <a:lnTo>
                      <a:pt x="454" y="181"/>
                    </a:lnTo>
                    <a:lnTo>
                      <a:pt x="437" y="170"/>
                    </a:lnTo>
                    <a:lnTo>
                      <a:pt x="415" y="159"/>
                    </a:lnTo>
                    <a:lnTo>
                      <a:pt x="388" y="153"/>
                    </a:lnTo>
                    <a:lnTo>
                      <a:pt x="312" y="137"/>
                    </a:lnTo>
                    <a:lnTo>
                      <a:pt x="301" y="132"/>
                    </a:lnTo>
                    <a:lnTo>
                      <a:pt x="284" y="121"/>
                    </a:lnTo>
                    <a:lnTo>
                      <a:pt x="246" y="82"/>
                    </a:lnTo>
                    <a:lnTo>
                      <a:pt x="229" y="39"/>
                    </a:lnTo>
                    <a:lnTo>
                      <a:pt x="175" y="39"/>
                    </a:lnTo>
                    <a:lnTo>
                      <a:pt x="120" y="33"/>
                    </a:lnTo>
                    <a:lnTo>
                      <a:pt x="71" y="22"/>
                    </a:lnTo>
                    <a:lnTo>
                      <a:pt x="16" y="0"/>
                    </a:lnTo>
                    <a:close/>
                  </a:path>
                </a:pathLst>
              </a:custGeom>
              <a:solidFill>
                <a:schemeClr val="bg1">
                  <a:lumMod val="95000"/>
                </a:schemeClr>
              </a:solidFill>
              <a:ln>
                <a:noFill/>
              </a:ln>
            </p:spPr>
            <p:txBody>
              <a:bodyPr/>
              <a:lstStyle/>
              <a:p>
                <a:pPr>
                  <a:defRPr/>
                </a:pPr>
                <a:endParaRPr lang="en-US" sz="600">
                  <a:solidFill>
                    <a:prstClr val="black"/>
                  </a:solidFill>
                  <a:latin typeface="Arial"/>
                  <a:ea typeface="微软雅黑"/>
                </a:endParaRPr>
              </a:p>
            </p:txBody>
          </p:sp>
          <p:sp>
            <p:nvSpPr>
              <p:cNvPr id="185" name="Freeform 1579"/>
              <p:cNvSpPr/>
              <p:nvPr/>
            </p:nvSpPr>
            <p:spPr bwMode="auto">
              <a:xfrm>
                <a:off x="180624" y="1829561"/>
                <a:ext cx="154381" cy="155257"/>
              </a:xfrm>
              <a:custGeom>
                <a:avLst/>
                <a:gdLst>
                  <a:gd name="T0" fmla="*/ 2147483647 w 180"/>
                  <a:gd name="T1" fmla="*/ 0 h 181"/>
                  <a:gd name="T2" fmla="*/ 2147483647 w 180"/>
                  <a:gd name="T3" fmla="*/ 0 h 181"/>
                  <a:gd name="T4" fmla="*/ 0 w 180"/>
                  <a:gd name="T5" fmla="*/ 2147483647 h 181"/>
                  <a:gd name="T6" fmla="*/ 0 w 180"/>
                  <a:gd name="T7" fmla="*/ 2147483647 h 181"/>
                  <a:gd name="T8" fmla="*/ 2147483647 w 180"/>
                  <a:gd name="T9" fmla="*/ 2147483647 h 181"/>
                  <a:gd name="T10" fmla="*/ 2147483647 w 180"/>
                  <a:gd name="T11" fmla="*/ 2147483647 h 181"/>
                  <a:gd name="T12" fmla="*/ 2147483647 w 180"/>
                  <a:gd name="T13" fmla="*/ 2147483647 h 181"/>
                  <a:gd name="T14" fmla="*/ 2147483647 w 180"/>
                  <a:gd name="T15" fmla="*/ 2147483647 h 181"/>
                  <a:gd name="T16" fmla="*/ 2147483647 w 180"/>
                  <a:gd name="T17" fmla="*/ 2147483647 h 181"/>
                  <a:gd name="T18" fmla="*/ 2147483647 w 180"/>
                  <a:gd name="T19" fmla="*/ 2147483647 h 181"/>
                  <a:gd name="T20" fmla="*/ 2147483647 w 180"/>
                  <a:gd name="T21" fmla="*/ 2147483647 h 181"/>
                  <a:gd name="T22" fmla="*/ 2147483647 w 180"/>
                  <a:gd name="T23" fmla="*/ 2147483647 h 181"/>
                  <a:gd name="T24" fmla="*/ 2147483647 w 180"/>
                  <a:gd name="T25" fmla="*/ 2147483647 h 181"/>
                  <a:gd name="T26" fmla="*/ 2147483647 w 180"/>
                  <a:gd name="T27" fmla="*/ 2147483647 h 181"/>
                  <a:gd name="T28" fmla="*/ 2147483647 w 180"/>
                  <a:gd name="T29" fmla="*/ 2147483647 h 181"/>
                  <a:gd name="T30" fmla="*/ 2147483647 w 180"/>
                  <a:gd name="T31" fmla="*/ 0 h 181"/>
                  <a:gd name="T32" fmla="*/ 2147483647 w 180"/>
                  <a:gd name="T33" fmla="*/ 0 h 1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0"/>
                  <a:gd name="T52" fmla="*/ 0 h 181"/>
                  <a:gd name="T53" fmla="*/ 180 w 180"/>
                  <a:gd name="T54" fmla="*/ 181 h 1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0" h="181">
                    <a:moveTo>
                      <a:pt x="22" y="0"/>
                    </a:moveTo>
                    <a:lnTo>
                      <a:pt x="22" y="0"/>
                    </a:lnTo>
                    <a:lnTo>
                      <a:pt x="0" y="49"/>
                    </a:lnTo>
                    <a:lnTo>
                      <a:pt x="44" y="109"/>
                    </a:lnTo>
                    <a:lnTo>
                      <a:pt x="82" y="153"/>
                    </a:lnTo>
                    <a:lnTo>
                      <a:pt x="109" y="181"/>
                    </a:lnTo>
                    <a:lnTo>
                      <a:pt x="120" y="181"/>
                    </a:lnTo>
                    <a:lnTo>
                      <a:pt x="137" y="175"/>
                    </a:lnTo>
                    <a:lnTo>
                      <a:pt x="158" y="153"/>
                    </a:lnTo>
                    <a:lnTo>
                      <a:pt x="180" y="115"/>
                    </a:lnTo>
                    <a:lnTo>
                      <a:pt x="76" y="27"/>
                    </a:lnTo>
                    <a:lnTo>
                      <a:pt x="2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186" name="Freeform 1580"/>
              <p:cNvSpPr>
                <a:spLocks noEditPoints="1"/>
              </p:cNvSpPr>
              <p:nvPr/>
            </p:nvSpPr>
            <p:spPr bwMode="auto">
              <a:xfrm>
                <a:off x="-39797" y="1590244"/>
                <a:ext cx="825079" cy="2412051"/>
              </a:xfrm>
              <a:custGeom>
                <a:avLst/>
                <a:gdLst>
                  <a:gd name="T0" fmla="*/ 2147483647 w 962"/>
                  <a:gd name="T1" fmla="*/ 2147483647 h 2812"/>
                  <a:gd name="T2" fmla="*/ 2147483647 w 962"/>
                  <a:gd name="T3" fmla="*/ 2147483647 h 2812"/>
                  <a:gd name="T4" fmla="*/ 2147483647 w 962"/>
                  <a:gd name="T5" fmla="*/ 2147483647 h 2812"/>
                  <a:gd name="T6" fmla="*/ 2147483647 w 962"/>
                  <a:gd name="T7" fmla="*/ 2147483647 h 2812"/>
                  <a:gd name="T8" fmla="*/ 2147483647 w 962"/>
                  <a:gd name="T9" fmla="*/ 2147483647 h 2812"/>
                  <a:gd name="T10" fmla="*/ 2147483647 w 962"/>
                  <a:gd name="T11" fmla="*/ 2147483647 h 2812"/>
                  <a:gd name="T12" fmla="*/ 2147483647 w 962"/>
                  <a:gd name="T13" fmla="*/ 2147483647 h 2812"/>
                  <a:gd name="T14" fmla="*/ 2147483647 w 962"/>
                  <a:gd name="T15" fmla="*/ 2147483647 h 2812"/>
                  <a:gd name="T16" fmla="*/ 2147483647 w 962"/>
                  <a:gd name="T17" fmla="*/ 2147483647 h 2812"/>
                  <a:gd name="T18" fmla="*/ 2147483647 w 962"/>
                  <a:gd name="T19" fmla="*/ 2147483647 h 2812"/>
                  <a:gd name="T20" fmla="*/ 2147483647 w 962"/>
                  <a:gd name="T21" fmla="*/ 2147483647 h 2812"/>
                  <a:gd name="T22" fmla="*/ 2147483647 w 962"/>
                  <a:gd name="T23" fmla="*/ 2147483647 h 2812"/>
                  <a:gd name="T24" fmla="*/ 2147483647 w 962"/>
                  <a:gd name="T25" fmla="*/ 2147483647 h 2812"/>
                  <a:gd name="T26" fmla="*/ 2147483647 w 962"/>
                  <a:gd name="T27" fmla="*/ 2147483647 h 2812"/>
                  <a:gd name="T28" fmla="*/ 2147483647 w 962"/>
                  <a:gd name="T29" fmla="*/ 2147483647 h 2812"/>
                  <a:gd name="T30" fmla="*/ 2147483647 w 962"/>
                  <a:gd name="T31" fmla="*/ 2147483647 h 2812"/>
                  <a:gd name="T32" fmla="*/ 2147483647 w 962"/>
                  <a:gd name="T33" fmla="*/ 2147483647 h 2812"/>
                  <a:gd name="T34" fmla="*/ 2147483647 w 962"/>
                  <a:gd name="T35" fmla="*/ 2147483647 h 2812"/>
                  <a:gd name="T36" fmla="*/ 2147483647 w 962"/>
                  <a:gd name="T37" fmla="*/ 2147483647 h 2812"/>
                  <a:gd name="T38" fmla="*/ 2147483647 w 962"/>
                  <a:gd name="T39" fmla="*/ 2147483647 h 2812"/>
                  <a:gd name="T40" fmla="*/ 2147483647 w 962"/>
                  <a:gd name="T41" fmla="*/ 2147483647 h 2812"/>
                  <a:gd name="T42" fmla="*/ 2147483647 w 962"/>
                  <a:gd name="T43" fmla="*/ 2147483647 h 2812"/>
                  <a:gd name="T44" fmla="*/ 2147483647 w 962"/>
                  <a:gd name="T45" fmla="*/ 2147483647 h 2812"/>
                  <a:gd name="T46" fmla="*/ 2147483647 w 962"/>
                  <a:gd name="T47" fmla="*/ 2147483647 h 2812"/>
                  <a:gd name="T48" fmla="*/ 2147483647 w 962"/>
                  <a:gd name="T49" fmla="*/ 2147483647 h 2812"/>
                  <a:gd name="T50" fmla="*/ 2147483647 w 962"/>
                  <a:gd name="T51" fmla="*/ 2147483647 h 2812"/>
                  <a:gd name="T52" fmla="*/ 2147483647 w 962"/>
                  <a:gd name="T53" fmla="*/ 2147483647 h 2812"/>
                  <a:gd name="T54" fmla="*/ 2147483647 w 962"/>
                  <a:gd name="T55" fmla="*/ 2147483647 h 2812"/>
                  <a:gd name="T56" fmla="*/ 2147483647 w 962"/>
                  <a:gd name="T57" fmla="*/ 2147483647 h 2812"/>
                  <a:gd name="T58" fmla="*/ 2147483647 w 962"/>
                  <a:gd name="T59" fmla="*/ 2147483647 h 2812"/>
                  <a:gd name="T60" fmla="*/ 2147483647 w 962"/>
                  <a:gd name="T61" fmla="*/ 2147483647 h 2812"/>
                  <a:gd name="T62" fmla="*/ 2147483647 w 962"/>
                  <a:gd name="T63" fmla="*/ 2147483647 h 2812"/>
                  <a:gd name="T64" fmla="*/ 2147483647 w 962"/>
                  <a:gd name="T65" fmla="*/ 2147483647 h 2812"/>
                  <a:gd name="T66" fmla="*/ 2147483647 w 962"/>
                  <a:gd name="T67" fmla="*/ 2147483647 h 2812"/>
                  <a:gd name="T68" fmla="*/ 2147483647 w 962"/>
                  <a:gd name="T69" fmla="*/ 2147483647 h 2812"/>
                  <a:gd name="T70" fmla="*/ 2147483647 w 962"/>
                  <a:gd name="T71" fmla="*/ 2147483647 h 2812"/>
                  <a:gd name="T72" fmla="*/ 2147483647 w 962"/>
                  <a:gd name="T73" fmla="*/ 2147483647 h 2812"/>
                  <a:gd name="T74" fmla="*/ 2147483647 w 962"/>
                  <a:gd name="T75" fmla="*/ 2147483647 h 2812"/>
                  <a:gd name="T76" fmla="*/ 2147483647 w 962"/>
                  <a:gd name="T77" fmla="*/ 2147483647 h 2812"/>
                  <a:gd name="T78" fmla="*/ 2147483647 w 962"/>
                  <a:gd name="T79" fmla="*/ 2147483647 h 2812"/>
                  <a:gd name="T80" fmla="*/ 2147483647 w 962"/>
                  <a:gd name="T81" fmla="*/ 2147483647 h 2812"/>
                  <a:gd name="T82" fmla="*/ 2147483647 w 962"/>
                  <a:gd name="T83" fmla="*/ 2147483647 h 2812"/>
                  <a:gd name="T84" fmla="*/ 2147483647 w 962"/>
                  <a:gd name="T85" fmla="*/ 2147483647 h 2812"/>
                  <a:gd name="T86" fmla="*/ 2147483647 w 962"/>
                  <a:gd name="T87" fmla="*/ 2147483647 h 2812"/>
                  <a:gd name="T88" fmla="*/ 2147483647 w 962"/>
                  <a:gd name="T89" fmla="*/ 2147483647 h 2812"/>
                  <a:gd name="T90" fmla="*/ 2147483647 w 962"/>
                  <a:gd name="T91" fmla="*/ 2147483647 h 2812"/>
                  <a:gd name="T92" fmla="*/ 2147483647 w 962"/>
                  <a:gd name="T93" fmla="*/ 2147483647 h 2812"/>
                  <a:gd name="T94" fmla="*/ 2147483647 w 962"/>
                  <a:gd name="T95" fmla="*/ 2147483647 h 2812"/>
                  <a:gd name="T96" fmla="*/ 2147483647 w 962"/>
                  <a:gd name="T97" fmla="*/ 2147483647 h 2812"/>
                  <a:gd name="T98" fmla="*/ 2147483647 w 962"/>
                  <a:gd name="T99" fmla="*/ 2147483647 h 2812"/>
                  <a:gd name="T100" fmla="*/ 2147483647 w 962"/>
                  <a:gd name="T101" fmla="*/ 2147483647 h 2812"/>
                  <a:gd name="T102" fmla="*/ 2147483647 w 962"/>
                  <a:gd name="T103" fmla="*/ 2147483647 h 2812"/>
                  <a:gd name="T104" fmla="*/ 2147483647 w 962"/>
                  <a:gd name="T105" fmla="*/ 2147483647 h 2812"/>
                  <a:gd name="T106" fmla="*/ 2147483647 w 962"/>
                  <a:gd name="T107" fmla="*/ 2147483647 h 2812"/>
                  <a:gd name="T108" fmla="*/ 2147483647 w 962"/>
                  <a:gd name="T109" fmla="*/ 2147483647 h 2812"/>
                  <a:gd name="T110" fmla="*/ 2147483647 w 962"/>
                  <a:gd name="T111" fmla="*/ 2147483647 h 2812"/>
                  <a:gd name="T112" fmla="*/ 2147483647 w 962"/>
                  <a:gd name="T113" fmla="*/ 2147483647 h 2812"/>
                  <a:gd name="T114" fmla="*/ 2147483647 w 962"/>
                  <a:gd name="T115" fmla="*/ 2147483647 h 2812"/>
                  <a:gd name="T116" fmla="*/ 2147483647 w 962"/>
                  <a:gd name="T117" fmla="*/ 2147483647 h 2812"/>
                  <a:gd name="T118" fmla="*/ 2147483647 w 962"/>
                  <a:gd name="T119" fmla="*/ 2147483647 h 2812"/>
                  <a:gd name="T120" fmla="*/ 2147483647 w 962"/>
                  <a:gd name="T121" fmla="*/ 2147483647 h 2812"/>
                  <a:gd name="T122" fmla="*/ 2147483647 w 962"/>
                  <a:gd name="T123" fmla="*/ 2147483647 h 28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62"/>
                  <a:gd name="T187" fmla="*/ 0 h 2812"/>
                  <a:gd name="T188" fmla="*/ 962 w 962"/>
                  <a:gd name="T189" fmla="*/ 2812 h 28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62" h="2812">
                    <a:moveTo>
                      <a:pt x="880" y="377"/>
                    </a:moveTo>
                    <a:lnTo>
                      <a:pt x="880" y="377"/>
                    </a:lnTo>
                    <a:lnTo>
                      <a:pt x="864" y="372"/>
                    </a:lnTo>
                    <a:lnTo>
                      <a:pt x="842" y="356"/>
                    </a:lnTo>
                    <a:lnTo>
                      <a:pt x="809" y="323"/>
                    </a:lnTo>
                    <a:lnTo>
                      <a:pt x="804" y="312"/>
                    </a:lnTo>
                    <a:lnTo>
                      <a:pt x="798" y="301"/>
                    </a:lnTo>
                    <a:lnTo>
                      <a:pt x="776" y="290"/>
                    </a:lnTo>
                    <a:lnTo>
                      <a:pt x="776" y="279"/>
                    </a:lnTo>
                    <a:lnTo>
                      <a:pt x="766" y="241"/>
                    </a:lnTo>
                    <a:lnTo>
                      <a:pt x="755" y="208"/>
                    </a:lnTo>
                    <a:lnTo>
                      <a:pt x="744" y="191"/>
                    </a:lnTo>
                    <a:lnTo>
                      <a:pt x="727" y="186"/>
                    </a:lnTo>
                    <a:lnTo>
                      <a:pt x="716" y="186"/>
                    </a:lnTo>
                    <a:lnTo>
                      <a:pt x="711" y="186"/>
                    </a:lnTo>
                    <a:lnTo>
                      <a:pt x="700" y="186"/>
                    </a:lnTo>
                    <a:lnTo>
                      <a:pt x="683" y="181"/>
                    </a:lnTo>
                    <a:lnTo>
                      <a:pt x="673" y="181"/>
                    </a:lnTo>
                    <a:lnTo>
                      <a:pt x="667" y="186"/>
                    </a:lnTo>
                    <a:lnTo>
                      <a:pt x="667" y="191"/>
                    </a:lnTo>
                    <a:lnTo>
                      <a:pt x="645" y="186"/>
                    </a:lnTo>
                    <a:lnTo>
                      <a:pt x="634" y="186"/>
                    </a:lnTo>
                    <a:lnTo>
                      <a:pt x="629" y="191"/>
                    </a:lnTo>
                    <a:lnTo>
                      <a:pt x="623" y="197"/>
                    </a:lnTo>
                    <a:lnTo>
                      <a:pt x="612" y="191"/>
                    </a:lnTo>
                    <a:lnTo>
                      <a:pt x="596" y="191"/>
                    </a:lnTo>
                    <a:lnTo>
                      <a:pt x="585" y="197"/>
                    </a:lnTo>
                    <a:lnTo>
                      <a:pt x="574" y="213"/>
                    </a:lnTo>
                    <a:lnTo>
                      <a:pt x="563" y="252"/>
                    </a:lnTo>
                    <a:lnTo>
                      <a:pt x="563" y="257"/>
                    </a:lnTo>
                    <a:lnTo>
                      <a:pt x="574" y="268"/>
                    </a:lnTo>
                    <a:lnTo>
                      <a:pt x="590" y="290"/>
                    </a:lnTo>
                    <a:lnTo>
                      <a:pt x="618" y="312"/>
                    </a:lnTo>
                    <a:lnTo>
                      <a:pt x="623" y="323"/>
                    </a:lnTo>
                    <a:lnTo>
                      <a:pt x="640" y="334"/>
                    </a:lnTo>
                    <a:lnTo>
                      <a:pt x="667" y="345"/>
                    </a:lnTo>
                    <a:lnTo>
                      <a:pt x="705" y="356"/>
                    </a:lnTo>
                    <a:lnTo>
                      <a:pt x="711" y="372"/>
                    </a:lnTo>
                    <a:lnTo>
                      <a:pt x="716" y="377"/>
                    </a:lnTo>
                    <a:lnTo>
                      <a:pt x="716" y="388"/>
                    </a:lnTo>
                    <a:lnTo>
                      <a:pt x="722" y="421"/>
                    </a:lnTo>
                    <a:lnTo>
                      <a:pt x="744" y="465"/>
                    </a:lnTo>
                    <a:lnTo>
                      <a:pt x="771" y="520"/>
                    </a:lnTo>
                    <a:lnTo>
                      <a:pt x="771" y="547"/>
                    </a:lnTo>
                    <a:lnTo>
                      <a:pt x="755" y="536"/>
                    </a:lnTo>
                    <a:lnTo>
                      <a:pt x="722" y="520"/>
                    </a:lnTo>
                    <a:lnTo>
                      <a:pt x="667" y="503"/>
                    </a:lnTo>
                    <a:lnTo>
                      <a:pt x="645" y="481"/>
                    </a:lnTo>
                    <a:lnTo>
                      <a:pt x="607" y="449"/>
                    </a:lnTo>
                    <a:lnTo>
                      <a:pt x="596" y="438"/>
                    </a:lnTo>
                    <a:lnTo>
                      <a:pt x="585" y="432"/>
                    </a:lnTo>
                    <a:lnTo>
                      <a:pt x="574" y="427"/>
                    </a:lnTo>
                    <a:lnTo>
                      <a:pt x="558" y="421"/>
                    </a:lnTo>
                    <a:lnTo>
                      <a:pt x="519" y="421"/>
                    </a:lnTo>
                    <a:lnTo>
                      <a:pt x="497" y="416"/>
                    </a:lnTo>
                    <a:lnTo>
                      <a:pt x="481" y="410"/>
                    </a:lnTo>
                    <a:lnTo>
                      <a:pt x="465" y="405"/>
                    </a:lnTo>
                    <a:lnTo>
                      <a:pt x="459" y="399"/>
                    </a:lnTo>
                    <a:lnTo>
                      <a:pt x="454" y="394"/>
                    </a:lnTo>
                    <a:lnTo>
                      <a:pt x="465" y="399"/>
                    </a:lnTo>
                    <a:lnTo>
                      <a:pt x="487" y="399"/>
                    </a:lnTo>
                    <a:lnTo>
                      <a:pt x="497" y="394"/>
                    </a:lnTo>
                    <a:lnTo>
                      <a:pt x="503" y="383"/>
                    </a:lnTo>
                    <a:lnTo>
                      <a:pt x="508" y="372"/>
                    </a:lnTo>
                    <a:lnTo>
                      <a:pt x="508" y="361"/>
                    </a:lnTo>
                    <a:lnTo>
                      <a:pt x="514" y="356"/>
                    </a:lnTo>
                    <a:lnTo>
                      <a:pt x="519" y="356"/>
                    </a:lnTo>
                    <a:lnTo>
                      <a:pt x="519" y="350"/>
                    </a:lnTo>
                    <a:lnTo>
                      <a:pt x="525" y="345"/>
                    </a:lnTo>
                    <a:lnTo>
                      <a:pt x="519" y="345"/>
                    </a:lnTo>
                    <a:lnTo>
                      <a:pt x="519" y="339"/>
                    </a:lnTo>
                    <a:lnTo>
                      <a:pt x="525" y="339"/>
                    </a:lnTo>
                    <a:lnTo>
                      <a:pt x="530" y="334"/>
                    </a:lnTo>
                    <a:lnTo>
                      <a:pt x="530" y="328"/>
                    </a:lnTo>
                    <a:lnTo>
                      <a:pt x="530" y="317"/>
                    </a:lnTo>
                    <a:lnTo>
                      <a:pt x="530" y="312"/>
                    </a:lnTo>
                    <a:lnTo>
                      <a:pt x="552" y="312"/>
                    </a:lnTo>
                    <a:lnTo>
                      <a:pt x="563" y="312"/>
                    </a:lnTo>
                    <a:lnTo>
                      <a:pt x="563" y="284"/>
                    </a:lnTo>
                    <a:lnTo>
                      <a:pt x="563" y="257"/>
                    </a:lnTo>
                    <a:lnTo>
                      <a:pt x="563" y="252"/>
                    </a:lnTo>
                    <a:lnTo>
                      <a:pt x="563" y="235"/>
                    </a:lnTo>
                    <a:lnTo>
                      <a:pt x="563" y="224"/>
                    </a:lnTo>
                    <a:lnTo>
                      <a:pt x="574" y="213"/>
                    </a:lnTo>
                    <a:lnTo>
                      <a:pt x="574" y="208"/>
                    </a:lnTo>
                    <a:lnTo>
                      <a:pt x="580" y="186"/>
                    </a:lnTo>
                    <a:lnTo>
                      <a:pt x="585" y="164"/>
                    </a:lnTo>
                    <a:lnTo>
                      <a:pt x="580" y="137"/>
                    </a:lnTo>
                    <a:lnTo>
                      <a:pt x="585" y="131"/>
                    </a:lnTo>
                    <a:lnTo>
                      <a:pt x="590" y="126"/>
                    </a:lnTo>
                    <a:lnTo>
                      <a:pt x="601" y="115"/>
                    </a:lnTo>
                    <a:lnTo>
                      <a:pt x="601" y="104"/>
                    </a:lnTo>
                    <a:lnTo>
                      <a:pt x="580" y="77"/>
                    </a:lnTo>
                    <a:lnTo>
                      <a:pt x="580" y="66"/>
                    </a:lnTo>
                    <a:lnTo>
                      <a:pt x="569" y="55"/>
                    </a:lnTo>
                    <a:lnTo>
                      <a:pt x="552" y="44"/>
                    </a:lnTo>
                    <a:lnTo>
                      <a:pt x="530" y="27"/>
                    </a:lnTo>
                    <a:lnTo>
                      <a:pt x="497" y="16"/>
                    </a:lnTo>
                    <a:lnTo>
                      <a:pt x="454" y="5"/>
                    </a:lnTo>
                    <a:lnTo>
                      <a:pt x="394" y="0"/>
                    </a:lnTo>
                    <a:lnTo>
                      <a:pt x="377" y="5"/>
                    </a:lnTo>
                    <a:lnTo>
                      <a:pt x="355" y="11"/>
                    </a:lnTo>
                    <a:lnTo>
                      <a:pt x="333" y="27"/>
                    </a:lnTo>
                    <a:lnTo>
                      <a:pt x="311" y="49"/>
                    </a:lnTo>
                    <a:lnTo>
                      <a:pt x="295" y="82"/>
                    </a:lnTo>
                    <a:lnTo>
                      <a:pt x="290" y="126"/>
                    </a:lnTo>
                    <a:lnTo>
                      <a:pt x="290" y="186"/>
                    </a:lnTo>
                    <a:lnTo>
                      <a:pt x="295" y="191"/>
                    </a:lnTo>
                    <a:lnTo>
                      <a:pt x="301" y="219"/>
                    </a:lnTo>
                    <a:lnTo>
                      <a:pt x="295" y="252"/>
                    </a:lnTo>
                    <a:lnTo>
                      <a:pt x="290" y="268"/>
                    </a:lnTo>
                    <a:lnTo>
                      <a:pt x="284" y="284"/>
                    </a:lnTo>
                    <a:lnTo>
                      <a:pt x="426" y="394"/>
                    </a:lnTo>
                    <a:lnTo>
                      <a:pt x="394" y="427"/>
                    </a:lnTo>
                    <a:lnTo>
                      <a:pt x="366" y="454"/>
                    </a:lnTo>
                    <a:lnTo>
                      <a:pt x="311" y="394"/>
                    </a:lnTo>
                    <a:lnTo>
                      <a:pt x="262" y="339"/>
                    </a:lnTo>
                    <a:lnTo>
                      <a:pt x="257" y="328"/>
                    </a:lnTo>
                    <a:lnTo>
                      <a:pt x="218" y="388"/>
                    </a:lnTo>
                    <a:lnTo>
                      <a:pt x="175" y="421"/>
                    </a:lnTo>
                    <a:lnTo>
                      <a:pt x="136" y="443"/>
                    </a:lnTo>
                    <a:lnTo>
                      <a:pt x="114" y="454"/>
                    </a:lnTo>
                    <a:lnTo>
                      <a:pt x="93" y="454"/>
                    </a:lnTo>
                    <a:lnTo>
                      <a:pt x="82" y="460"/>
                    </a:lnTo>
                    <a:lnTo>
                      <a:pt x="60" y="476"/>
                    </a:lnTo>
                    <a:lnTo>
                      <a:pt x="49" y="492"/>
                    </a:lnTo>
                    <a:lnTo>
                      <a:pt x="43" y="514"/>
                    </a:lnTo>
                    <a:lnTo>
                      <a:pt x="38" y="542"/>
                    </a:lnTo>
                    <a:lnTo>
                      <a:pt x="38" y="580"/>
                    </a:lnTo>
                    <a:lnTo>
                      <a:pt x="38" y="624"/>
                    </a:lnTo>
                    <a:lnTo>
                      <a:pt x="27" y="673"/>
                    </a:lnTo>
                    <a:lnTo>
                      <a:pt x="11" y="733"/>
                    </a:lnTo>
                    <a:lnTo>
                      <a:pt x="11" y="739"/>
                    </a:lnTo>
                    <a:lnTo>
                      <a:pt x="5" y="782"/>
                    </a:lnTo>
                    <a:lnTo>
                      <a:pt x="0" y="903"/>
                    </a:lnTo>
                    <a:lnTo>
                      <a:pt x="0" y="963"/>
                    </a:lnTo>
                    <a:lnTo>
                      <a:pt x="5" y="1018"/>
                    </a:lnTo>
                    <a:lnTo>
                      <a:pt x="16" y="1050"/>
                    </a:lnTo>
                    <a:lnTo>
                      <a:pt x="27" y="1083"/>
                    </a:lnTo>
                    <a:lnTo>
                      <a:pt x="60" y="1143"/>
                    </a:lnTo>
                    <a:lnTo>
                      <a:pt x="93" y="1204"/>
                    </a:lnTo>
                    <a:lnTo>
                      <a:pt x="120" y="1264"/>
                    </a:lnTo>
                    <a:lnTo>
                      <a:pt x="125" y="1264"/>
                    </a:lnTo>
                    <a:lnTo>
                      <a:pt x="136" y="1297"/>
                    </a:lnTo>
                    <a:lnTo>
                      <a:pt x="142" y="1318"/>
                    </a:lnTo>
                    <a:lnTo>
                      <a:pt x="153" y="1346"/>
                    </a:lnTo>
                    <a:lnTo>
                      <a:pt x="175" y="1384"/>
                    </a:lnTo>
                    <a:lnTo>
                      <a:pt x="180" y="1444"/>
                    </a:lnTo>
                    <a:lnTo>
                      <a:pt x="180" y="1483"/>
                    </a:lnTo>
                    <a:lnTo>
                      <a:pt x="180" y="1504"/>
                    </a:lnTo>
                    <a:lnTo>
                      <a:pt x="207" y="1504"/>
                    </a:lnTo>
                    <a:lnTo>
                      <a:pt x="229" y="1504"/>
                    </a:lnTo>
                    <a:lnTo>
                      <a:pt x="240" y="1504"/>
                    </a:lnTo>
                    <a:lnTo>
                      <a:pt x="235" y="1515"/>
                    </a:lnTo>
                    <a:lnTo>
                      <a:pt x="224" y="1548"/>
                    </a:lnTo>
                    <a:lnTo>
                      <a:pt x="213" y="1592"/>
                    </a:lnTo>
                    <a:lnTo>
                      <a:pt x="213" y="1614"/>
                    </a:lnTo>
                    <a:lnTo>
                      <a:pt x="218" y="1641"/>
                    </a:lnTo>
                    <a:lnTo>
                      <a:pt x="224" y="1696"/>
                    </a:lnTo>
                    <a:lnTo>
                      <a:pt x="229" y="1773"/>
                    </a:lnTo>
                    <a:lnTo>
                      <a:pt x="229" y="1882"/>
                    </a:lnTo>
                    <a:lnTo>
                      <a:pt x="224" y="1937"/>
                    </a:lnTo>
                    <a:lnTo>
                      <a:pt x="213" y="1986"/>
                    </a:lnTo>
                    <a:lnTo>
                      <a:pt x="197" y="2062"/>
                    </a:lnTo>
                    <a:lnTo>
                      <a:pt x="191" y="2101"/>
                    </a:lnTo>
                    <a:lnTo>
                      <a:pt x="186" y="2145"/>
                    </a:lnTo>
                    <a:lnTo>
                      <a:pt x="186" y="2205"/>
                    </a:lnTo>
                    <a:lnTo>
                      <a:pt x="186" y="2276"/>
                    </a:lnTo>
                    <a:lnTo>
                      <a:pt x="197" y="2407"/>
                    </a:lnTo>
                    <a:lnTo>
                      <a:pt x="207" y="2495"/>
                    </a:lnTo>
                    <a:lnTo>
                      <a:pt x="213" y="2555"/>
                    </a:lnTo>
                    <a:lnTo>
                      <a:pt x="213" y="2599"/>
                    </a:lnTo>
                    <a:lnTo>
                      <a:pt x="207" y="2631"/>
                    </a:lnTo>
                    <a:lnTo>
                      <a:pt x="207" y="2653"/>
                    </a:lnTo>
                    <a:lnTo>
                      <a:pt x="207" y="2670"/>
                    </a:lnTo>
                    <a:lnTo>
                      <a:pt x="207" y="2730"/>
                    </a:lnTo>
                    <a:lnTo>
                      <a:pt x="268" y="2752"/>
                    </a:lnTo>
                    <a:lnTo>
                      <a:pt x="301" y="2752"/>
                    </a:lnTo>
                    <a:lnTo>
                      <a:pt x="306" y="2763"/>
                    </a:lnTo>
                    <a:lnTo>
                      <a:pt x="328" y="2779"/>
                    </a:lnTo>
                    <a:lnTo>
                      <a:pt x="350" y="2790"/>
                    </a:lnTo>
                    <a:lnTo>
                      <a:pt x="372" y="2801"/>
                    </a:lnTo>
                    <a:lnTo>
                      <a:pt x="399" y="2807"/>
                    </a:lnTo>
                    <a:lnTo>
                      <a:pt x="437" y="2812"/>
                    </a:lnTo>
                    <a:lnTo>
                      <a:pt x="508" y="2807"/>
                    </a:lnTo>
                    <a:lnTo>
                      <a:pt x="541" y="2801"/>
                    </a:lnTo>
                    <a:lnTo>
                      <a:pt x="552" y="2801"/>
                    </a:lnTo>
                    <a:lnTo>
                      <a:pt x="552" y="2796"/>
                    </a:lnTo>
                    <a:lnTo>
                      <a:pt x="552" y="2785"/>
                    </a:lnTo>
                    <a:lnTo>
                      <a:pt x="547" y="2768"/>
                    </a:lnTo>
                    <a:lnTo>
                      <a:pt x="536" y="2752"/>
                    </a:lnTo>
                    <a:lnTo>
                      <a:pt x="470" y="2692"/>
                    </a:lnTo>
                    <a:lnTo>
                      <a:pt x="432" y="2648"/>
                    </a:lnTo>
                    <a:lnTo>
                      <a:pt x="415" y="2631"/>
                    </a:lnTo>
                    <a:lnTo>
                      <a:pt x="404" y="2615"/>
                    </a:lnTo>
                    <a:lnTo>
                      <a:pt x="404" y="2599"/>
                    </a:lnTo>
                    <a:lnTo>
                      <a:pt x="399" y="2588"/>
                    </a:lnTo>
                    <a:lnTo>
                      <a:pt x="394" y="2566"/>
                    </a:lnTo>
                    <a:lnTo>
                      <a:pt x="388" y="2555"/>
                    </a:lnTo>
                    <a:lnTo>
                      <a:pt x="388" y="2528"/>
                    </a:lnTo>
                    <a:lnTo>
                      <a:pt x="394" y="2467"/>
                    </a:lnTo>
                    <a:lnTo>
                      <a:pt x="399" y="2424"/>
                    </a:lnTo>
                    <a:lnTo>
                      <a:pt x="394" y="2402"/>
                    </a:lnTo>
                    <a:lnTo>
                      <a:pt x="383" y="2374"/>
                    </a:lnTo>
                    <a:lnTo>
                      <a:pt x="394" y="2238"/>
                    </a:lnTo>
                    <a:lnTo>
                      <a:pt x="399" y="2145"/>
                    </a:lnTo>
                    <a:lnTo>
                      <a:pt x="404" y="2095"/>
                    </a:lnTo>
                    <a:lnTo>
                      <a:pt x="415" y="2062"/>
                    </a:lnTo>
                    <a:lnTo>
                      <a:pt x="421" y="2013"/>
                    </a:lnTo>
                    <a:lnTo>
                      <a:pt x="432" y="1948"/>
                    </a:lnTo>
                    <a:lnTo>
                      <a:pt x="437" y="1931"/>
                    </a:lnTo>
                    <a:lnTo>
                      <a:pt x="454" y="1893"/>
                    </a:lnTo>
                    <a:lnTo>
                      <a:pt x="476" y="1827"/>
                    </a:lnTo>
                    <a:lnTo>
                      <a:pt x="492" y="1729"/>
                    </a:lnTo>
                    <a:lnTo>
                      <a:pt x="497" y="1723"/>
                    </a:lnTo>
                    <a:lnTo>
                      <a:pt x="503" y="1718"/>
                    </a:lnTo>
                    <a:lnTo>
                      <a:pt x="503" y="1729"/>
                    </a:lnTo>
                    <a:lnTo>
                      <a:pt x="558" y="1893"/>
                    </a:lnTo>
                    <a:lnTo>
                      <a:pt x="569" y="1920"/>
                    </a:lnTo>
                    <a:lnTo>
                      <a:pt x="569" y="1948"/>
                    </a:lnTo>
                    <a:lnTo>
                      <a:pt x="563" y="1980"/>
                    </a:lnTo>
                    <a:lnTo>
                      <a:pt x="547" y="2035"/>
                    </a:lnTo>
                    <a:lnTo>
                      <a:pt x="541" y="2084"/>
                    </a:lnTo>
                    <a:lnTo>
                      <a:pt x="536" y="2145"/>
                    </a:lnTo>
                    <a:lnTo>
                      <a:pt x="519" y="2287"/>
                    </a:lnTo>
                    <a:lnTo>
                      <a:pt x="503" y="2380"/>
                    </a:lnTo>
                    <a:lnTo>
                      <a:pt x="497" y="2429"/>
                    </a:lnTo>
                    <a:lnTo>
                      <a:pt x="481" y="2445"/>
                    </a:lnTo>
                    <a:lnTo>
                      <a:pt x="476" y="2462"/>
                    </a:lnTo>
                    <a:lnTo>
                      <a:pt x="470" y="2506"/>
                    </a:lnTo>
                    <a:lnTo>
                      <a:pt x="519" y="2528"/>
                    </a:lnTo>
                    <a:lnTo>
                      <a:pt x="580" y="2544"/>
                    </a:lnTo>
                    <a:lnTo>
                      <a:pt x="640" y="2555"/>
                    </a:lnTo>
                    <a:lnTo>
                      <a:pt x="694" y="2555"/>
                    </a:lnTo>
                    <a:lnTo>
                      <a:pt x="689" y="2517"/>
                    </a:lnTo>
                    <a:lnTo>
                      <a:pt x="705" y="2484"/>
                    </a:lnTo>
                    <a:lnTo>
                      <a:pt x="716" y="2445"/>
                    </a:lnTo>
                    <a:lnTo>
                      <a:pt x="738" y="2396"/>
                    </a:lnTo>
                    <a:lnTo>
                      <a:pt x="755" y="2331"/>
                    </a:lnTo>
                    <a:lnTo>
                      <a:pt x="771" y="2249"/>
                    </a:lnTo>
                    <a:lnTo>
                      <a:pt x="782" y="2156"/>
                    </a:lnTo>
                    <a:lnTo>
                      <a:pt x="787" y="2041"/>
                    </a:lnTo>
                    <a:lnTo>
                      <a:pt x="787" y="2013"/>
                    </a:lnTo>
                    <a:lnTo>
                      <a:pt x="787" y="1991"/>
                    </a:lnTo>
                    <a:lnTo>
                      <a:pt x="787" y="1980"/>
                    </a:lnTo>
                    <a:lnTo>
                      <a:pt x="793" y="1969"/>
                    </a:lnTo>
                    <a:lnTo>
                      <a:pt x="798" y="1937"/>
                    </a:lnTo>
                    <a:lnTo>
                      <a:pt x="798" y="1882"/>
                    </a:lnTo>
                    <a:lnTo>
                      <a:pt x="798" y="1805"/>
                    </a:lnTo>
                    <a:lnTo>
                      <a:pt x="782" y="1690"/>
                    </a:lnTo>
                    <a:lnTo>
                      <a:pt x="755" y="1559"/>
                    </a:lnTo>
                    <a:lnTo>
                      <a:pt x="722" y="1411"/>
                    </a:lnTo>
                    <a:lnTo>
                      <a:pt x="733" y="1401"/>
                    </a:lnTo>
                    <a:lnTo>
                      <a:pt x="738" y="1390"/>
                    </a:lnTo>
                    <a:lnTo>
                      <a:pt x="744" y="1368"/>
                    </a:lnTo>
                    <a:lnTo>
                      <a:pt x="733" y="1313"/>
                    </a:lnTo>
                    <a:lnTo>
                      <a:pt x="711" y="1220"/>
                    </a:lnTo>
                    <a:lnTo>
                      <a:pt x="683" y="1083"/>
                    </a:lnTo>
                    <a:lnTo>
                      <a:pt x="673" y="1018"/>
                    </a:lnTo>
                    <a:lnTo>
                      <a:pt x="656" y="957"/>
                    </a:lnTo>
                    <a:lnTo>
                      <a:pt x="645" y="914"/>
                    </a:lnTo>
                    <a:lnTo>
                      <a:pt x="634" y="870"/>
                    </a:lnTo>
                    <a:lnTo>
                      <a:pt x="634" y="821"/>
                    </a:lnTo>
                    <a:lnTo>
                      <a:pt x="640" y="777"/>
                    </a:lnTo>
                    <a:lnTo>
                      <a:pt x="634" y="739"/>
                    </a:lnTo>
                    <a:lnTo>
                      <a:pt x="634" y="706"/>
                    </a:lnTo>
                    <a:lnTo>
                      <a:pt x="678" y="717"/>
                    </a:lnTo>
                    <a:lnTo>
                      <a:pt x="776" y="728"/>
                    </a:lnTo>
                    <a:lnTo>
                      <a:pt x="837" y="733"/>
                    </a:lnTo>
                    <a:lnTo>
                      <a:pt x="891" y="728"/>
                    </a:lnTo>
                    <a:lnTo>
                      <a:pt x="913" y="722"/>
                    </a:lnTo>
                    <a:lnTo>
                      <a:pt x="935" y="717"/>
                    </a:lnTo>
                    <a:lnTo>
                      <a:pt x="952" y="706"/>
                    </a:lnTo>
                    <a:lnTo>
                      <a:pt x="962" y="689"/>
                    </a:lnTo>
                    <a:lnTo>
                      <a:pt x="946" y="618"/>
                    </a:lnTo>
                    <a:lnTo>
                      <a:pt x="924" y="520"/>
                    </a:lnTo>
                    <a:lnTo>
                      <a:pt x="880" y="377"/>
                    </a:lnTo>
                    <a:close/>
                    <a:moveTo>
                      <a:pt x="640" y="279"/>
                    </a:moveTo>
                    <a:lnTo>
                      <a:pt x="640" y="279"/>
                    </a:lnTo>
                    <a:lnTo>
                      <a:pt x="634" y="279"/>
                    </a:lnTo>
                    <a:lnTo>
                      <a:pt x="618" y="274"/>
                    </a:lnTo>
                    <a:lnTo>
                      <a:pt x="607" y="263"/>
                    </a:lnTo>
                    <a:lnTo>
                      <a:pt x="596" y="246"/>
                    </a:lnTo>
                    <a:lnTo>
                      <a:pt x="580" y="241"/>
                    </a:lnTo>
                    <a:lnTo>
                      <a:pt x="590" y="230"/>
                    </a:lnTo>
                    <a:lnTo>
                      <a:pt x="596" y="224"/>
                    </a:lnTo>
                    <a:lnTo>
                      <a:pt x="618" y="224"/>
                    </a:lnTo>
                    <a:lnTo>
                      <a:pt x="623" y="230"/>
                    </a:lnTo>
                    <a:lnTo>
                      <a:pt x="623" y="235"/>
                    </a:lnTo>
                    <a:lnTo>
                      <a:pt x="623" y="246"/>
                    </a:lnTo>
                    <a:lnTo>
                      <a:pt x="623" y="252"/>
                    </a:lnTo>
                    <a:lnTo>
                      <a:pt x="629" y="257"/>
                    </a:lnTo>
                    <a:lnTo>
                      <a:pt x="634" y="263"/>
                    </a:lnTo>
                    <a:lnTo>
                      <a:pt x="640" y="263"/>
                    </a:lnTo>
                    <a:lnTo>
                      <a:pt x="645" y="263"/>
                    </a:lnTo>
                    <a:lnTo>
                      <a:pt x="645" y="268"/>
                    </a:lnTo>
                    <a:lnTo>
                      <a:pt x="640" y="279"/>
                    </a:lnTo>
                    <a:close/>
                    <a:moveTo>
                      <a:pt x="235" y="990"/>
                    </a:moveTo>
                    <a:lnTo>
                      <a:pt x="235" y="990"/>
                    </a:lnTo>
                    <a:lnTo>
                      <a:pt x="235" y="1023"/>
                    </a:lnTo>
                    <a:lnTo>
                      <a:pt x="229" y="1067"/>
                    </a:lnTo>
                    <a:lnTo>
                      <a:pt x="224" y="1089"/>
                    </a:lnTo>
                    <a:lnTo>
                      <a:pt x="218" y="1089"/>
                    </a:lnTo>
                    <a:lnTo>
                      <a:pt x="213" y="1083"/>
                    </a:lnTo>
                    <a:lnTo>
                      <a:pt x="213" y="1072"/>
                    </a:lnTo>
                    <a:lnTo>
                      <a:pt x="207" y="1056"/>
                    </a:lnTo>
                    <a:lnTo>
                      <a:pt x="202" y="1045"/>
                    </a:lnTo>
                    <a:lnTo>
                      <a:pt x="191" y="1029"/>
                    </a:lnTo>
                    <a:lnTo>
                      <a:pt x="191" y="1012"/>
                    </a:lnTo>
                    <a:lnTo>
                      <a:pt x="197" y="1001"/>
                    </a:lnTo>
                    <a:lnTo>
                      <a:pt x="202" y="985"/>
                    </a:lnTo>
                    <a:lnTo>
                      <a:pt x="207" y="979"/>
                    </a:lnTo>
                    <a:lnTo>
                      <a:pt x="207" y="963"/>
                    </a:lnTo>
                    <a:lnTo>
                      <a:pt x="207" y="946"/>
                    </a:lnTo>
                    <a:lnTo>
                      <a:pt x="207" y="936"/>
                    </a:lnTo>
                    <a:lnTo>
                      <a:pt x="213" y="930"/>
                    </a:lnTo>
                    <a:lnTo>
                      <a:pt x="224" y="952"/>
                    </a:lnTo>
                    <a:lnTo>
                      <a:pt x="235" y="968"/>
                    </a:lnTo>
                    <a:lnTo>
                      <a:pt x="235" y="990"/>
                    </a:lnTo>
                    <a:close/>
                  </a:path>
                </a:pathLst>
              </a:custGeom>
              <a:solidFill>
                <a:schemeClr val="bg1">
                  <a:lumMod val="95000"/>
                </a:schemeClr>
              </a:solidFill>
              <a:ln>
                <a:noFill/>
              </a:ln>
            </p:spPr>
            <p:txBody>
              <a:bodyPr/>
              <a:lstStyle/>
              <a:p>
                <a:pPr>
                  <a:defRPr/>
                </a:pPr>
                <a:endParaRPr lang="en-US" sz="600">
                  <a:solidFill>
                    <a:prstClr val="black"/>
                  </a:solidFill>
                  <a:latin typeface="Arial"/>
                  <a:ea typeface="微软雅黑"/>
                </a:endParaRPr>
              </a:p>
            </p:txBody>
          </p:sp>
          <p:sp>
            <p:nvSpPr>
              <p:cNvPr id="187" name="Freeform 1581"/>
              <p:cNvSpPr/>
              <p:nvPr/>
            </p:nvSpPr>
            <p:spPr bwMode="auto">
              <a:xfrm>
                <a:off x="443070" y="1772949"/>
                <a:ext cx="9435" cy="37741"/>
              </a:xfrm>
              <a:custGeom>
                <a:avLst/>
                <a:gdLst>
                  <a:gd name="T0" fmla="*/ 0 w 11"/>
                  <a:gd name="T1" fmla="*/ 2147483647 h 44"/>
                  <a:gd name="T2" fmla="*/ 0 w 11"/>
                  <a:gd name="T3" fmla="*/ 2147483647 h 44"/>
                  <a:gd name="T4" fmla="*/ 0 w 11"/>
                  <a:gd name="T5" fmla="*/ 2147483647 h 44"/>
                  <a:gd name="T6" fmla="*/ 0 w 11"/>
                  <a:gd name="T7" fmla="*/ 2147483647 h 44"/>
                  <a:gd name="T8" fmla="*/ 0 w 11"/>
                  <a:gd name="T9" fmla="*/ 2147483647 h 44"/>
                  <a:gd name="T10" fmla="*/ 0 w 11"/>
                  <a:gd name="T11" fmla="*/ 2147483647 h 44"/>
                  <a:gd name="T12" fmla="*/ 2147483647 w 11"/>
                  <a:gd name="T13" fmla="*/ 0 h 44"/>
                  <a:gd name="T14" fmla="*/ 2147483647 w 11"/>
                  <a:gd name="T15" fmla="*/ 0 h 44"/>
                  <a:gd name="T16" fmla="*/ 0 w 11"/>
                  <a:gd name="T17" fmla="*/ 2147483647 h 44"/>
                  <a:gd name="T18" fmla="*/ 0 w 11"/>
                  <a:gd name="T19" fmla="*/ 2147483647 h 44"/>
                  <a:gd name="T20" fmla="*/ 0 w 11"/>
                  <a:gd name="T21" fmla="*/ 2147483647 h 44"/>
                  <a:gd name="T22" fmla="*/ 0 w 11"/>
                  <a:gd name="T23" fmla="*/ 2147483647 h 44"/>
                  <a:gd name="T24" fmla="*/ 0 w 11"/>
                  <a:gd name="T25" fmla="*/ 2147483647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44"/>
                  <a:gd name="T41" fmla="*/ 11 w 11"/>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44">
                    <a:moveTo>
                      <a:pt x="0" y="39"/>
                    </a:moveTo>
                    <a:lnTo>
                      <a:pt x="0" y="39"/>
                    </a:lnTo>
                    <a:lnTo>
                      <a:pt x="0" y="44"/>
                    </a:lnTo>
                    <a:lnTo>
                      <a:pt x="0" y="39"/>
                    </a:lnTo>
                    <a:lnTo>
                      <a:pt x="11" y="0"/>
                    </a:lnTo>
                    <a:lnTo>
                      <a:pt x="0" y="11"/>
                    </a:lnTo>
                    <a:lnTo>
                      <a:pt x="0" y="22"/>
                    </a:lnTo>
                    <a:lnTo>
                      <a:pt x="0" y="39"/>
                    </a:lnTo>
                    <a:close/>
                  </a:path>
                </a:pathLst>
              </a:custGeom>
              <a:solidFill>
                <a:srgbClr val="01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188" name="Freeform 1582"/>
              <p:cNvSpPr>
                <a:spLocks noEditPoints="1"/>
              </p:cNvSpPr>
              <p:nvPr/>
            </p:nvSpPr>
            <p:spPr bwMode="auto">
              <a:xfrm>
                <a:off x="302413" y="1726628"/>
                <a:ext cx="173251" cy="93497"/>
              </a:xfrm>
              <a:custGeom>
                <a:avLst/>
                <a:gdLst>
                  <a:gd name="T0" fmla="*/ 2147483647 w 202"/>
                  <a:gd name="T1" fmla="*/ 2147483647 h 109"/>
                  <a:gd name="T2" fmla="*/ 2147483647 w 202"/>
                  <a:gd name="T3" fmla="*/ 2147483647 h 109"/>
                  <a:gd name="T4" fmla="*/ 2147483647 w 202"/>
                  <a:gd name="T5" fmla="*/ 2147483647 h 109"/>
                  <a:gd name="T6" fmla="*/ 2147483647 w 202"/>
                  <a:gd name="T7" fmla="*/ 2147483647 h 109"/>
                  <a:gd name="T8" fmla="*/ 2147483647 w 202"/>
                  <a:gd name="T9" fmla="*/ 2147483647 h 109"/>
                  <a:gd name="T10" fmla="*/ 2147483647 w 202"/>
                  <a:gd name="T11" fmla="*/ 2147483647 h 109"/>
                  <a:gd name="T12" fmla="*/ 2147483647 w 202"/>
                  <a:gd name="T13" fmla="*/ 2147483647 h 109"/>
                  <a:gd name="T14" fmla="*/ 2147483647 w 202"/>
                  <a:gd name="T15" fmla="*/ 2147483647 h 109"/>
                  <a:gd name="T16" fmla="*/ 2147483647 w 202"/>
                  <a:gd name="T17" fmla="*/ 2147483647 h 109"/>
                  <a:gd name="T18" fmla="*/ 2147483647 w 202"/>
                  <a:gd name="T19" fmla="*/ 2147483647 h 109"/>
                  <a:gd name="T20" fmla="*/ 2147483647 w 202"/>
                  <a:gd name="T21" fmla="*/ 2147483647 h 109"/>
                  <a:gd name="T22" fmla="*/ 2147483647 w 202"/>
                  <a:gd name="T23" fmla="*/ 2147483647 h 109"/>
                  <a:gd name="T24" fmla="*/ 2147483647 w 202"/>
                  <a:gd name="T25" fmla="*/ 2147483647 h 109"/>
                  <a:gd name="T26" fmla="*/ 2147483647 w 202"/>
                  <a:gd name="T27" fmla="*/ 2147483647 h 109"/>
                  <a:gd name="T28" fmla="*/ 2147483647 w 202"/>
                  <a:gd name="T29" fmla="*/ 2147483647 h 109"/>
                  <a:gd name="T30" fmla="*/ 2147483647 w 202"/>
                  <a:gd name="T31" fmla="*/ 0 h 109"/>
                  <a:gd name="T32" fmla="*/ 0 w 202"/>
                  <a:gd name="T33" fmla="*/ 0 h 109"/>
                  <a:gd name="T34" fmla="*/ 0 w 202"/>
                  <a:gd name="T35" fmla="*/ 2147483647 h 109"/>
                  <a:gd name="T36" fmla="*/ 0 w 202"/>
                  <a:gd name="T37" fmla="*/ 2147483647 h 109"/>
                  <a:gd name="T38" fmla="*/ 0 w 202"/>
                  <a:gd name="T39" fmla="*/ 2147483647 h 109"/>
                  <a:gd name="T40" fmla="*/ 2147483647 w 202"/>
                  <a:gd name="T41" fmla="*/ 2147483647 h 109"/>
                  <a:gd name="T42" fmla="*/ 2147483647 w 202"/>
                  <a:gd name="T43" fmla="*/ 2147483647 h 109"/>
                  <a:gd name="T44" fmla="*/ 2147483647 w 202"/>
                  <a:gd name="T45" fmla="*/ 2147483647 h 109"/>
                  <a:gd name="T46" fmla="*/ 2147483647 w 202"/>
                  <a:gd name="T47" fmla="*/ 2147483647 h 109"/>
                  <a:gd name="T48" fmla="*/ 2147483647 w 202"/>
                  <a:gd name="T49" fmla="*/ 2147483647 h 109"/>
                  <a:gd name="T50" fmla="*/ 2147483647 w 202"/>
                  <a:gd name="T51" fmla="*/ 2147483647 h 109"/>
                  <a:gd name="T52" fmla="*/ 2147483647 w 202"/>
                  <a:gd name="T53" fmla="*/ 2147483647 h 109"/>
                  <a:gd name="T54" fmla="*/ 2147483647 w 202"/>
                  <a:gd name="T55" fmla="*/ 2147483647 h 109"/>
                  <a:gd name="T56" fmla="*/ 2147483647 w 202"/>
                  <a:gd name="T57" fmla="*/ 2147483647 h 109"/>
                  <a:gd name="T58" fmla="*/ 2147483647 w 202"/>
                  <a:gd name="T59" fmla="*/ 2147483647 h 109"/>
                  <a:gd name="T60" fmla="*/ 2147483647 w 202"/>
                  <a:gd name="T61" fmla="*/ 2147483647 h 109"/>
                  <a:gd name="T62" fmla="*/ 2147483647 w 202"/>
                  <a:gd name="T63" fmla="*/ 2147483647 h 109"/>
                  <a:gd name="T64" fmla="*/ 2147483647 w 202"/>
                  <a:gd name="T65" fmla="*/ 2147483647 h 109"/>
                  <a:gd name="T66" fmla="*/ 2147483647 w 202"/>
                  <a:gd name="T67" fmla="*/ 2147483647 h 109"/>
                  <a:gd name="T68" fmla="*/ 2147483647 w 202"/>
                  <a:gd name="T69" fmla="*/ 2147483647 h 109"/>
                  <a:gd name="T70" fmla="*/ 2147483647 w 202"/>
                  <a:gd name="T71" fmla="*/ 2147483647 h 109"/>
                  <a:gd name="T72" fmla="*/ 2147483647 w 202"/>
                  <a:gd name="T73" fmla="*/ 2147483647 h 109"/>
                  <a:gd name="T74" fmla="*/ 2147483647 w 202"/>
                  <a:gd name="T75" fmla="*/ 2147483647 h 109"/>
                  <a:gd name="T76" fmla="*/ 2147483647 w 202"/>
                  <a:gd name="T77" fmla="*/ 2147483647 h 109"/>
                  <a:gd name="T78" fmla="*/ 2147483647 w 202"/>
                  <a:gd name="T79" fmla="*/ 2147483647 h 109"/>
                  <a:gd name="T80" fmla="*/ 2147483647 w 202"/>
                  <a:gd name="T81" fmla="*/ 2147483647 h 109"/>
                  <a:gd name="T82" fmla="*/ 2147483647 w 202"/>
                  <a:gd name="T83" fmla="*/ 2147483647 h 109"/>
                  <a:gd name="T84" fmla="*/ 2147483647 w 202"/>
                  <a:gd name="T85" fmla="*/ 2147483647 h 109"/>
                  <a:gd name="T86" fmla="*/ 2147483647 w 202"/>
                  <a:gd name="T87" fmla="*/ 2147483647 h 109"/>
                  <a:gd name="T88" fmla="*/ 2147483647 w 202"/>
                  <a:gd name="T89" fmla="*/ 2147483647 h 109"/>
                  <a:gd name="T90" fmla="*/ 2147483647 w 202"/>
                  <a:gd name="T91" fmla="*/ 2147483647 h 109"/>
                  <a:gd name="T92" fmla="*/ 2147483647 w 202"/>
                  <a:gd name="T93" fmla="*/ 2147483647 h 109"/>
                  <a:gd name="T94" fmla="*/ 2147483647 w 202"/>
                  <a:gd name="T95" fmla="*/ 2147483647 h 109"/>
                  <a:gd name="T96" fmla="*/ 2147483647 w 202"/>
                  <a:gd name="T97" fmla="*/ 2147483647 h 109"/>
                  <a:gd name="T98" fmla="*/ 2147483647 w 202"/>
                  <a:gd name="T99" fmla="*/ 2147483647 h 109"/>
                  <a:gd name="T100" fmla="*/ 2147483647 w 202"/>
                  <a:gd name="T101" fmla="*/ 2147483647 h 109"/>
                  <a:gd name="T102" fmla="*/ 2147483647 w 202"/>
                  <a:gd name="T103" fmla="*/ 2147483647 h 109"/>
                  <a:gd name="T104" fmla="*/ 2147483647 w 202"/>
                  <a:gd name="T105" fmla="*/ 2147483647 h 109"/>
                  <a:gd name="T106" fmla="*/ 2147483647 w 202"/>
                  <a:gd name="T107" fmla="*/ 2147483647 h 109"/>
                  <a:gd name="T108" fmla="*/ 2147483647 w 202"/>
                  <a:gd name="T109" fmla="*/ 2147483647 h 109"/>
                  <a:gd name="T110" fmla="*/ 2147483647 w 202"/>
                  <a:gd name="T111" fmla="*/ 2147483647 h 109"/>
                  <a:gd name="T112" fmla="*/ 2147483647 w 202"/>
                  <a:gd name="T113" fmla="*/ 2147483647 h 109"/>
                  <a:gd name="T114" fmla="*/ 2147483647 w 202"/>
                  <a:gd name="T115" fmla="*/ 2147483647 h 109"/>
                  <a:gd name="T116" fmla="*/ 2147483647 w 202"/>
                  <a:gd name="T117" fmla="*/ 2147483647 h 10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2"/>
                  <a:gd name="T178" fmla="*/ 0 h 109"/>
                  <a:gd name="T179" fmla="*/ 202 w 202"/>
                  <a:gd name="T180" fmla="*/ 109 h 10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2" h="109">
                    <a:moveTo>
                      <a:pt x="202" y="71"/>
                    </a:moveTo>
                    <a:lnTo>
                      <a:pt x="202" y="71"/>
                    </a:lnTo>
                    <a:lnTo>
                      <a:pt x="202" y="60"/>
                    </a:lnTo>
                    <a:lnTo>
                      <a:pt x="197" y="54"/>
                    </a:lnTo>
                    <a:lnTo>
                      <a:pt x="175" y="38"/>
                    </a:lnTo>
                    <a:lnTo>
                      <a:pt x="148" y="32"/>
                    </a:lnTo>
                    <a:lnTo>
                      <a:pt x="137" y="38"/>
                    </a:lnTo>
                    <a:lnTo>
                      <a:pt x="131" y="43"/>
                    </a:lnTo>
                    <a:lnTo>
                      <a:pt x="126" y="43"/>
                    </a:lnTo>
                    <a:lnTo>
                      <a:pt x="115" y="38"/>
                    </a:lnTo>
                    <a:lnTo>
                      <a:pt x="55" y="11"/>
                    </a:lnTo>
                    <a:lnTo>
                      <a:pt x="16" y="0"/>
                    </a:lnTo>
                    <a:lnTo>
                      <a:pt x="0" y="0"/>
                    </a:lnTo>
                    <a:lnTo>
                      <a:pt x="0" y="5"/>
                    </a:lnTo>
                    <a:lnTo>
                      <a:pt x="11" y="5"/>
                    </a:lnTo>
                    <a:lnTo>
                      <a:pt x="49" y="22"/>
                    </a:lnTo>
                    <a:lnTo>
                      <a:pt x="82" y="43"/>
                    </a:lnTo>
                    <a:lnTo>
                      <a:pt x="120" y="65"/>
                    </a:lnTo>
                    <a:lnTo>
                      <a:pt x="115" y="76"/>
                    </a:lnTo>
                    <a:lnTo>
                      <a:pt x="120" y="87"/>
                    </a:lnTo>
                    <a:lnTo>
                      <a:pt x="126" y="98"/>
                    </a:lnTo>
                    <a:lnTo>
                      <a:pt x="142" y="109"/>
                    </a:lnTo>
                    <a:lnTo>
                      <a:pt x="159" y="109"/>
                    </a:lnTo>
                    <a:lnTo>
                      <a:pt x="175" y="109"/>
                    </a:lnTo>
                    <a:lnTo>
                      <a:pt x="181" y="104"/>
                    </a:lnTo>
                    <a:lnTo>
                      <a:pt x="191" y="98"/>
                    </a:lnTo>
                    <a:lnTo>
                      <a:pt x="202" y="82"/>
                    </a:lnTo>
                    <a:lnTo>
                      <a:pt x="202" y="71"/>
                    </a:lnTo>
                    <a:close/>
                    <a:moveTo>
                      <a:pt x="77" y="82"/>
                    </a:moveTo>
                    <a:lnTo>
                      <a:pt x="77" y="82"/>
                    </a:lnTo>
                    <a:lnTo>
                      <a:pt x="60" y="71"/>
                    </a:lnTo>
                    <a:lnTo>
                      <a:pt x="55" y="65"/>
                    </a:lnTo>
                    <a:lnTo>
                      <a:pt x="55" y="49"/>
                    </a:lnTo>
                    <a:lnTo>
                      <a:pt x="60" y="38"/>
                    </a:lnTo>
                    <a:lnTo>
                      <a:pt x="66" y="27"/>
                    </a:lnTo>
                    <a:lnTo>
                      <a:pt x="77" y="22"/>
                    </a:lnTo>
                    <a:lnTo>
                      <a:pt x="82" y="22"/>
                    </a:lnTo>
                    <a:lnTo>
                      <a:pt x="93" y="27"/>
                    </a:lnTo>
                    <a:lnTo>
                      <a:pt x="115" y="38"/>
                    </a:lnTo>
                    <a:lnTo>
                      <a:pt x="120" y="49"/>
                    </a:lnTo>
                    <a:lnTo>
                      <a:pt x="115" y="60"/>
                    </a:lnTo>
                    <a:lnTo>
                      <a:pt x="109" y="76"/>
                    </a:lnTo>
                    <a:lnTo>
                      <a:pt x="98" y="82"/>
                    </a:lnTo>
                    <a:lnTo>
                      <a:pt x="77" y="8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189" name="Freeform 1583"/>
              <p:cNvSpPr/>
              <p:nvPr/>
            </p:nvSpPr>
            <p:spPr bwMode="auto">
              <a:xfrm>
                <a:off x="288691" y="1918766"/>
                <a:ext cx="112354" cy="385137"/>
              </a:xfrm>
              <a:custGeom>
                <a:avLst/>
                <a:gdLst>
                  <a:gd name="T0" fmla="*/ 0 w 131"/>
                  <a:gd name="T1" fmla="*/ 2147483647 h 449"/>
                  <a:gd name="T2" fmla="*/ 0 w 131"/>
                  <a:gd name="T3" fmla="*/ 2147483647 h 449"/>
                  <a:gd name="T4" fmla="*/ 2147483647 w 131"/>
                  <a:gd name="T5" fmla="*/ 2147483647 h 449"/>
                  <a:gd name="T6" fmla="*/ 2147483647 w 131"/>
                  <a:gd name="T7" fmla="*/ 2147483647 h 449"/>
                  <a:gd name="T8" fmla="*/ 2147483647 w 131"/>
                  <a:gd name="T9" fmla="*/ 2147483647 h 449"/>
                  <a:gd name="T10" fmla="*/ 2147483647 w 131"/>
                  <a:gd name="T11" fmla="*/ 2147483647 h 449"/>
                  <a:gd name="T12" fmla="*/ 2147483647 w 131"/>
                  <a:gd name="T13" fmla="*/ 2147483647 h 449"/>
                  <a:gd name="T14" fmla="*/ 2147483647 w 131"/>
                  <a:gd name="T15" fmla="*/ 2147483647 h 449"/>
                  <a:gd name="T16" fmla="*/ 2147483647 w 131"/>
                  <a:gd name="T17" fmla="*/ 2147483647 h 449"/>
                  <a:gd name="T18" fmla="*/ 2147483647 w 131"/>
                  <a:gd name="T19" fmla="*/ 2147483647 h 449"/>
                  <a:gd name="T20" fmla="*/ 2147483647 w 131"/>
                  <a:gd name="T21" fmla="*/ 2147483647 h 449"/>
                  <a:gd name="T22" fmla="*/ 2147483647 w 131"/>
                  <a:gd name="T23" fmla="*/ 2147483647 h 449"/>
                  <a:gd name="T24" fmla="*/ 2147483647 w 131"/>
                  <a:gd name="T25" fmla="*/ 2147483647 h 449"/>
                  <a:gd name="T26" fmla="*/ 2147483647 w 131"/>
                  <a:gd name="T27" fmla="*/ 2147483647 h 449"/>
                  <a:gd name="T28" fmla="*/ 2147483647 w 131"/>
                  <a:gd name="T29" fmla="*/ 2147483647 h 449"/>
                  <a:gd name="T30" fmla="*/ 2147483647 w 131"/>
                  <a:gd name="T31" fmla="*/ 2147483647 h 449"/>
                  <a:gd name="T32" fmla="*/ 2147483647 w 131"/>
                  <a:gd name="T33" fmla="*/ 2147483647 h 449"/>
                  <a:gd name="T34" fmla="*/ 2147483647 w 131"/>
                  <a:gd name="T35" fmla="*/ 2147483647 h 449"/>
                  <a:gd name="T36" fmla="*/ 2147483647 w 131"/>
                  <a:gd name="T37" fmla="*/ 2147483647 h 449"/>
                  <a:gd name="T38" fmla="*/ 2147483647 w 131"/>
                  <a:gd name="T39" fmla="*/ 2147483647 h 449"/>
                  <a:gd name="T40" fmla="*/ 2147483647 w 131"/>
                  <a:gd name="T41" fmla="*/ 2147483647 h 449"/>
                  <a:gd name="T42" fmla="*/ 2147483647 w 131"/>
                  <a:gd name="T43" fmla="*/ 2147483647 h 449"/>
                  <a:gd name="T44" fmla="*/ 2147483647 w 131"/>
                  <a:gd name="T45" fmla="*/ 2147483647 h 449"/>
                  <a:gd name="T46" fmla="*/ 2147483647 w 131"/>
                  <a:gd name="T47" fmla="*/ 2147483647 h 449"/>
                  <a:gd name="T48" fmla="*/ 2147483647 w 131"/>
                  <a:gd name="T49" fmla="*/ 2147483647 h 449"/>
                  <a:gd name="T50" fmla="*/ 2147483647 w 131"/>
                  <a:gd name="T51" fmla="*/ 2147483647 h 449"/>
                  <a:gd name="T52" fmla="*/ 2147483647 w 131"/>
                  <a:gd name="T53" fmla="*/ 2147483647 h 449"/>
                  <a:gd name="T54" fmla="*/ 2147483647 w 131"/>
                  <a:gd name="T55" fmla="*/ 2147483647 h 449"/>
                  <a:gd name="T56" fmla="*/ 2147483647 w 131"/>
                  <a:gd name="T57" fmla="*/ 0 h 449"/>
                  <a:gd name="T58" fmla="*/ 2147483647 w 131"/>
                  <a:gd name="T59" fmla="*/ 0 h 449"/>
                  <a:gd name="T60" fmla="*/ 2147483647 w 131"/>
                  <a:gd name="T61" fmla="*/ 2147483647 h 449"/>
                  <a:gd name="T62" fmla="*/ 2147483647 w 131"/>
                  <a:gd name="T63" fmla="*/ 2147483647 h 449"/>
                  <a:gd name="T64" fmla="*/ 0 w 131"/>
                  <a:gd name="T65" fmla="*/ 2147483647 h 4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1"/>
                  <a:gd name="T100" fmla="*/ 0 h 449"/>
                  <a:gd name="T101" fmla="*/ 131 w 131"/>
                  <a:gd name="T102" fmla="*/ 449 h 4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1" h="449">
                    <a:moveTo>
                      <a:pt x="0" y="55"/>
                    </a:moveTo>
                    <a:lnTo>
                      <a:pt x="0" y="55"/>
                    </a:lnTo>
                    <a:lnTo>
                      <a:pt x="11" y="60"/>
                    </a:lnTo>
                    <a:lnTo>
                      <a:pt x="21" y="77"/>
                    </a:lnTo>
                    <a:lnTo>
                      <a:pt x="32" y="104"/>
                    </a:lnTo>
                    <a:lnTo>
                      <a:pt x="54" y="186"/>
                    </a:lnTo>
                    <a:lnTo>
                      <a:pt x="76" y="273"/>
                    </a:lnTo>
                    <a:lnTo>
                      <a:pt x="98" y="323"/>
                    </a:lnTo>
                    <a:lnTo>
                      <a:pt x="120" y="372"/>
                    </a:lnTo>
                    <a:lnTo>
                      <a:pt x="125" y="410"/>
                    </a:lnTo>
                    <a:lnTo>
                      <a:pt x="125" y="449"/>
                    </a:lnTo>
                    <a:lnTo>
                      <a:pt x="131" y="399"/>
                    </a:lnTo>
                    <a:lnTo>
                      <a:pt x="131" y="350"/>
                    </a:lnTo>
                    <a:lnTo>
                      <a:pt x="120" y="235"/>
                    </a:lnTo>
                    <a:lnTo>
                      <a:pt x="109" y="126"/>
                    </a:lnTo>
                    <a:lnTo>
                      <a:pt x="93" y="27"/>
                    </a:lnTo>
                    <a:lnTo>
                      <a:pt x="87" y="22"/>
                    </a:lnTo>
                    <a:lnTo>
                      <a:pt x="76" y="22"/>
                    </a:lnTo>
                    <a:lnTo>
                      <a:pt x="60" y="22"/>
                    </a:lnTo>
                    <a:lnTo>
                      <a:pt x="49" y="16"/>
                    </a:lnTo>
                    <a:lnTo>
                      <a:pt x="38" y="5"/>
                    </a:lnTo>
                    <a:lnTo>
                      <a:pt x="32" y="5"/>
                    </a:lnTo>
                    <a:lnTo>
                      <a:pt x="21" y="0"/>
                    </a:lnTo>
                    <a:lnTo>
                      <a:pt x="11" y="16"/>
                    </a:lnTo>
                    <a:lnTo>
                      <a:pt x="5" y="44"/>
                    </a:lnTo>
                    <a:lnTo>
                      <a:pt x="0" y="5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190" name="Freeform 1584"/>
              <p:cNvSpPr/>
              <p:nvPr/>
            </p:nvSpPr>
            <p:spPr bwMode="auto">
              <a:xfrm>
                <a:off x="316135" y="1923054"/>
                <a:ext cx="108067" cy="408298"/>
              </a:xfrm>
              <a:custGeom>
                <a:avLst/>
                <a:gdLst>
                  <a:gd name="T0" fmla="*/ 2147483647 w 126"/>
                  <a:gd name="T1" fmla="*/ 2147483647 h 476"/>
                  <a:gd name="T2" fmla="*/ 0 w 126"/>
                  <a:gd name="T3" fmla="*/ 2147483647 h 476"/>
                  <a:gd name="T4" fmla="*/ 2147483647 w 126"/>
                  <a:gd name="T5" fmla="*/ 2147483647 h 476"/>
                  <a:gd name="T6" fmla="*/ 2147483647 w 126"/>
                  <a:gd name="T7" fmla="*/ 2147483647 h 476"/>
                  <a:gd name="T8" fmla="*/ 2147483647 w 126"/>
                  <a:gd name="T9" fmla="*/ 2147483647 h 476"/>
                  <a:gd name="T10" fmla="*/ 2147483647 w 126"/>
                  <a:gd name="T11" fmla="*/ 2147483647 h 476"/>
                  <a:gd name="T12" fmla="*/ 2147483647 w 126"/>
                  <a:gd name="T13" fmla="*/ 2147483647 h 476"/>
                  <a:gd name="T14" fmla="*/ 2147483647 w 126"/>
                  <a:gd name="T15" fmla="*/ 2147483647 h 476"/>
                  <a:gd name="T16" fmla="*/ 2147483647 w 126"/>
                  <a:gd name="T17" fmla="*/ 2147483647 h 476"/>
                  <a:gd name="T18" fmla="*/ 2147483647 w 126"/>
                  <a:gd name="T19" fmla="*/ 2147483647 h 476"/>
                  <a:gd name="T20" fmla="*/ 2147483647 w 126"/>
                  <a:gd name="T21" fmla="*/ 2147483647 h 476"/>
                  <a:gd name="T22" fmla="*/ 2147483647 w 126"/>
                  <a:gd name="T23" fmla="*/ 2147483647 h 476"/>
                  <a:gd name="T24" fmla="*/ 2147483647 w 126"/>
                  <a:gd name="T25" fmla="*/ 2147483647 h 476"/>
                  <a:gd name="T26" fmla="*/ 2147483647 w 126"/>
                  <a:gd name="T27" fmla="*/ 2147483647 h 476"/>
                  <a:gd name="T28" fmla="*/ 2147483647 w 126"/>
                  <a:gd name="T29" fmla="*/ 2147483647 h 476"/>
                  <a:gd name="T30" fmla="*/ 2147483647 w 126"/>
                  <a:gd name="T31" fmla="*/ 2147483647 h 476"/>
                  <a:gd name="T32" fmla="*/ 2147483647 w 126"/>
                  <a:gd name="T33" fmla="*/ 2147483647 h 476"/>
                  <a:gd name="T34" fmla="*/ 2147483647 w 126"/>
                  <a:gd name="T35" fmla="*/ 2147483647 h 476"/>
                  <a:gd name="T36" fmla="*/ 2147483647 w 126"/>
                  <a:gd name="T37" fmla="*/ 0 h 476"/>
                  <a:gd name="T38" fmla="*/ 2147483647 w 126"/>
                  <a:gd name="T39" fmla="*/ 0 h 476"/>
                  <a:gd name="T40" fmla="*/ 2147483647 w 126"/>
                  <a:gd name="T41" fmla="*/ 2147483647 h 476"/>
                  <a:gd name="T42" fmla="*/ 2147483647 w 126"/>
                  <a:gd name="T43" fmla="*/ 2147483647 h 4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6"/>
                  <a:gd name="T67" fmla="*/ 0 h 476"/>
                  <a:gd name="T68" fmla="*/ 126 w 126"/>
                  <a:gd name="T69" fmla="*/ 476 h 4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6" h="476">
                    <a:moveTo>
                      <a:pt x="11" y="6"/>
                    </a:moveTo>
                    <a:lnTo>
                      <a:pt x="0" y="17"/>
                    </a:lnTo>
                    <a:lnTo>
                      <a:pt x="22" y="55"/>
                    </a:lnTo>
                    <a:lnTo>
                      <a:pt x="28" y="88"/>
                    </a:lnTo>
                    <a:lnTo>
                      <a:pt x="39" y="121"/>
                    </a:lnTo>
                    <a:lnTo>
                      <a:pt x="44" y="214"/>
                    </a:lnTo>
                    <a:lnTo>
                      <a:pt x="44" y="323"/>
                    </a:lnTo>
                    <a:lnTo>
                      <a:pt x="77" y="444"/>
                    </a:lnTo>
                    <a:lnTo>
                      <a:pt x="99" y="476"/>
                    </a:lnTo>
                    <a:lnTo>
                      <a:pt x="126" y="372"/>
                    </a:lnTo>
                    <a:lnTo>
                      <a:pt x="82" y="148"/>
                    </a:lnTo>
                    <a:lnTo>
                      <a:pt x="44" y="50"/>
                    </a:lnTo>
                    <a:lnTo>
                      <a:pt x="50" y="17"/>
                    </a:lnTo>
                    <a:lnTo>
                      <a:pt x="39" y="6"/>
                    </a:lnTo>
                    <a:lnTo>
                      <a:pt x="22" y="0"/>
                    </a:lnTo>
                    <a:lnTo>
                      <a:pt x="17" y="0"/>
                    </a:lnTo>
                    <a:lnTo>
                      <a:pt x="11" y="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grpSp>
        <p:grpSp>
          <p:nvGrpSpPr>
            <p:cNvPr id="31" name="Gruppe 291"/>
            <p:cNvGrpSpPr/>
            <p:nvPr/>
          </p:nvGrpSpPr>
          <p:grpSpPr bwMode="auto">
            <a:xfrm>
              <a:off x="2727325" y="1208088"/>
              <a:ext cx="600075" cy="1108075"/>
              <a:chOff x="-1" y="-1241699"/>
              <a:chExt cx="5000630" cy="9231491"/>
            </a:xfrm>
          </p:grpSpPr>
          <p:grpSp>
            <p:nvGrpSpPr>
              <p:cNvPr id="73" name="Gruppe 111"/>
              <p:cNvGrpSpPr/>
              <p:nvPr/>
            </p:nvGrpSpPr>
            <p:grpSpPr>
              <a:xfrm>
                <a:off x="-1" y="-1241699"/>
                <a:ext cx="5000630" cy="9231491"/>
                <a:chOff x="3295650" y="3451225"/>
                <a:chExt cx="1392238" cy="2570163"/>
              </a:xfrm>
              <a:solidFill>
                <a:schemeClr val="tx1"/>
              </a:solidFill>
            </p:grpSpPr>
            <p:sp>
              <p:nvSpPr>
                <p:cNvPr id="77" name="Freeform 207"/>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78" name="Freeform 212"/>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79" name="Freeform 214"/>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0" name="Freeform 216"/>
                <p:cNvSpPr/>
                <p:nvPr/>
              </p:nvSpPr>
              <p:spPr bwMode="auto">
                <a:xfrm>
                  <a:off x="4465638" y="4408488"/>
                  <a:ext cx="60325" cy="20637"/>
                </a:xfrm>
                <a:custGeom>
                  <a:avLst/>
                  <a:gdLst>
                    <a:gd name="T0" fmla="*/ 60325 w 38"/>
                    <a:gd name="T1" fmla="*/ 20637 h 13"/>
                    <a:gd name="T2" fmla="*/ 60325 w 38"/>
                    <a:gd name="T3" fmla="*/ 20637 h 13"/>
                    <a:gd name="T4" fmla="*/ 60325 w 38"/>
                    <a:gd name="T5" fmla="*/ 11112 h 13"/>
                    <a:gd name="T6" fmla="*/ 50800 w 38"/>
                    <a:gd name="T7" fmla="*/ 0 h 13"/>
                    <a:gd name="T8" fmla="*/ 30163 w 38"/>
                    <a:gd name="T9" fmla="*/ 0 h 13"/>
                    <a:gd name="T10" fmla="*/ 0 w 38"/>
                    <a:gd name="T11" fmla="*/ 0 h 13"/>
                    <a:gd name="T12" fmla="*/ 0 w 38"/>
                    <a:gd name="T13" fmla="*/ 11112 h 13"/>
                    <a:gd name="T14" fmla="*/ 0 w 38"/>
                    <a:gd name="T15" fmla="*/ 20637 h 13"/>
                    <a:gd name="T16" fmla="*/ 0 w 38"/>
                    <a:gd name="T17" fmla="*/ 20637 h 13"/>
                    <a:gd name="T18" fmla="*/ 9525 w 38"/>
                    <a:gd name="T19" fmla="*/ 20637 h 13"/>
                    <a:gd name="T20" fmla="*/ 30163 w 38"/>
                    <a:gd name="T21" fmla="*/ 20637 h 13"/>
                    <a:gd name="T22" fmla="*/ 50800 w 38"/>
                    <a:gd name="T23" fmla="*/ 11112 h 13"/>
                    <a:gd name="T24" fmla="*/ 60325 w 38"/>
                    <a:gd name="T25" fmla="*/ 20637 h 13"/>
                    <a:gd name="T26" fmla="*/ 60325 w 38"/>
                    <a:gd name="T27" fmla="*/ 20637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3"/>
                    <a:gd name="T44" fmla="*/ 38 w 38"/>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3">
                      <a:moveTo>
                        <a:pt x="38" y="13"/>
                      </a:moveTo>
                      <a:lnTo>
                        <a:pt x="38" y="13"/>
                      </a:lnTo>
                      <a:lnTo>
                        <a:pt x="38" y="7"/>
                      </a:lnTo>
                      <a:lnTo>
                        <a:pt x="32" y="0"/>
                      </a:lnTo>
                      <a:lnTo>
                        <a:pt x="19" y="0"/>
                      </a:lnTo>
                      <a:lnTo>
                        <a:pt x="0" y="0"/>
                      </a:lnTo>
                      <a:lnTo>
                        <a:pt x="0" y="7"/>
                      </a:lnTo>
                      <a:lnTo>
                        <a:pt x="0" y="13"/>
                      </a:lnTo>
                      <a:lnTo>
                        <a:pt x="6" y="13"/>
                      </a:lnTo>
                      <a:lnTo>
                        <a:pt x="19" y="13"/>
                      </a:lnTo>
                      <a:lnTo>
                        <a:pt x="32" y="7"/>
                      </a:lnTo>
                      <a:lnTo>
                        <a:pt x="38"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1" name="Freeform 219"/>
                <p:cNvSpPr/>
                <p:nvPr/>
              </p:nvSpPr>
              <p:spPr bwMode="auto">
                <a:xfrm>
                  <a:off x="4475163" y="4176713"/>
                  <a:ext cx="50800" cy="30162"/>
                </a:xfrm>
                <a:custGeom>
                  <a:avLst/>
                  <a:gdLst>
                    <a:gd name="T0" fmla="*/ 50800 w 32"/>
                    <a:gd name="T1" fmla="*/ 30162 h 19"/>
                    <a:gd name="T2" fmla="*/ 50800 w 32"/>
                    <a:gd name="T3" fmla="*/ 30162 h 19"/>
                    <a:gd name="T4" fmla="*/ 50800 w 32"/>
                    <a:gd name="T5" fmla="*/ 9525 h 19"/>
                    <a:gd name="T6" fmla="*/ 41275 w 32"/>
                    <a:gd name="T7" fmla="*/ 0 h 19"/>
                    <a:gd name="T8" fmla="*/ 41275 w 32"/>
                    <a:gd name="T9" fmla="*/ 0 h 19"/>
                    <a:gd name="T10" fmla="*/ 30162 w 32"/>
                    <a:gd name="T11" fmla="*/ 9525 h 19"/>
                    <a:gd name="T12" fmla="*/ 11112 w 32"/>
                    <a:gd name="T13" fmla="*/ 20637 h 19"/>
                    <a:gd name="T14" fmla="*/ 0 w 32"/>
                    <a:gd name="T15" fmla="*/ 20637 h 19"/>
                    <a:gd name="T16" fmla="*/ 0 w 32"/>
                    <a:gd name="T17" fmla="*/ 30162 h 19"/>
                    <a:gd name="T18" fmla="*/ 0 w 32"/>
                    <a:gd name="T19" fmla="*/ 30162 h 19"/>
                    <a:gd name="T20" fmla="*/ 11112 w 32"/>
                    <a:gd name="T21" fmla="*/ 30162 h 19"/>
                    <a:gd name="T22" fmla="*/ 20637 w 32"/>
                    <a:gd name="T23" fmla="*/ 30162 h 19"/>
                    <a:gd name="T24" fmla="*/ 50800 w 32"/>
                    <a:gd name="T25" fmla="*/ 30162 h 19"/>
                    <a:gd name="T26" fmla="*/ 50800 w 32"/>
                    <a:gd name="T27" fmla="*/ 3016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6"/>
                      </a:lnTo>
                      <a:lnTo>
                        <a:pt x="26" y="0"/>
                      </a:lnTo>
                      <a:lnTo>
                        <a:pt x="19" y="6"/>
                      </a:lnTo>
                      <a:lnTo>
                        <a:pt x="7" y="13"/>
                      </a:lnTo>
                      <a:lnTo>
                        <a:pt x="0" y="13"/>
                      </a:lnTo>
                      <a:lnTo>
                        <a:pt x="0" y="19"/>
                      </a:lnTo>
                      <a:lnTo>
                        <a:pt x="7" y="19"/>
                      </a:lnTo>
                      <a:lnTo>
                        <a:pt x="13" y="19"/>
                      </a:lnTo>
                      <a:lnTo>
                        <a:pt x="32"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2" name="Freeform 220"/>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3" name="Freeform 226"/>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4" name="Freeform 228"/>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5" name="Freeform 231"/>
                <p:cNvSpPr/>
                <p:nvPr/>
              </p:nvSpPr>
              <p:spPr bwMode="auto">
                <a:xfrm>
                  <a:off x="4475163" y="4498975"/>
                  <a:ext cx="50800" cy="30163"/>
                </a:xfrm>
                <a:custGeom>
                  <a:avLst/>
                  <a:gdLst>
                    <a:gd name="T0" fmla="*/ 50800 w 32"/>
                    <a:gd name="T1" fmla="*/ 30163 h 19"/>
                    <a:gd name="T2" fmla="*/ 50800 w 32"/>
                    <a:gd name="T3" fmla="*/ 30163 h 19"/>
                    <a:gd name="T4" fmla="*/ 50800 w 32"/>
                    <a:gd name="T5" fmla="*/ 11113 h 19"/>
                    <a:gd name="T6" fmla="*/ 41275 w 32"/>
                    <a:gd name="T7" fmla="*/ 0 h 19"/>
                    <a:gd name="T8" fmla="*/ 41275 w 32"/>
                    <a:gd name="T9" fmla="*/ 0 h 19"/>
                    <a:gd name="T10" fmla="*/ 30162 w 32"/>
                    <a:gd name="T11" fmla="*/ 11113 h 19"/>
                    <a:gd name="T12" fmla="*/ 11112 w 32"/>
                    <a:gd name="T13" fmla="*/ 20638 h 19"/>
                    <a:gd name="T14" fmla="*/ 0 w 32"/>
                    <a:gd name="T15" fmla="*/ 20638 h 19"/>
                    <a:gd name="T16" fmla="*/ 0 w 32"/>
                    <a:gd name="T17" fmla="*/ 30163 h 19"/>
                    <a:gd name="T18" fmla="*/ 0 w 32"/>
                    <a:gd name="T19" fmla="*/ 30163 h 19"/>
                    <a:gd name="T20" fmla="*/ 11112 w 32"/>
                    <a:gd name="T21" fmla="*/ 30163 h 19"/>
                    <a:gd name="T22" fmla="*/ 20637 w 32"/>
                    <a:gd name="T23" fmla="*/ 30163 h 19"/>
                    <a:gd name="T24" fmla="*/ 50800 w 32"/>
                    <a:gd name="T25" fmla="*/ 30163 h 19"/>
                    <a:gd name="T26" fmla="*/ 50800 w 32"/>
                    <a:gd name="T27" fmla="*/ 30163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7"/>
                      </a:lnTo>
                      <a:lnTo>
                        <a:pt x="26" y="0"/>
                      </a:lnTo>
                      <a:lnTo>
                        <a:pt x="19" y="7"/>
                      </a:lnTo>
                      <a:lnTo>
                        <a:pt x="7" y="13"/>
                      </a:lnTo>
                      <a:lnTo>
                        <a:pt x="0" y="13"/>
                      </a:lnTo>
                      <a:lnTo>
                        <a:pt x="0" y="19"/>
                      </a:lnTo>
                      <a:lnTo>
                        <a:pt x="7" y="19"/>
                      </a:lnTo>
                      <a:lnTo>
                        <a:pt x="13" y="19"/>
                      </a:lnTo>
                      <a:lnTo>
                        <a:pt x="32"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6" name="Freeform 234"/>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7" name="Freeform 236"/>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8" name="Freeform 238"/>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89" name="Freeform 241"/>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0" name="Freeform 243"/>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1" name="Freeform 245"/>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2" name="Freeform 281"/>
                <p:cNvSpPr/>
                <p:nvPr/>
              </p:nvSpPr>
              <p:spPr bwMode="auto">
                <a:xfrm>
                  <a:off x="3629025" y="34512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3" name="Freeform 282"/>
                <p:cNvSpPr/>
                <p:nvPr/>
              </p:nvSpPr>
              <p:spPr bwMode="auto">
                <a:xfrm>
                  <a:off x="3629025" y="351155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4" name="Freeform 283"/>
                <p:cNvSpPr/>
                <p:nvPr/>
              </p:nvSpPr>
              <p:spPr bwMode="auto">
                <a:xfrm>
                  <a:off x="3629025" y="351155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5" name="Rectangle 284"/>
                <p:cNvSpPr>
                  <a:spLocks noChangeArrowheads="1"/>
                </p:cNvSpPr>
                <p:nvPr/>
              </p:nvSpPr>
              <p:spPr bwMode="auto">
                <a:xfrm>
                  <a:off x="3629025" y="3521075"/>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96" name="Freeform 285"/>
                <p:cNvSpPr/>
                <p:nvPr/>
              </p:nvSpPr>
              <p:spPr bwMode="auto">
                <a:xfrm>
                  <a:off x="3608388" y="353218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7" name="Freeform 286"/>
                <p:cNvSpPr/>
                <p:nvPr/>
              </p:nvSpPr>
              <p:spPr bwMode="auto">
                <a:xfrm>
                  <a:off x="3629025" y="3532188"/>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8" name="Freeform 287"/>
                <p:cNvSpPr/>
                <p:nvPr/>
              </p:nvSpPr>
              <p:spPr bwMode="auto">
                <a:xfrm>
                  <a:off x="3648075" y="3551238"/>
                  <a:ext cx="1588"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8"/>
                    <a:gd name="T28" fmla="*/ 0 h 1588"/>
                    <a:gd name="T29" fmla="*/ 1588 w 1588"/>
                    <a:gd name="T30" fmla="*/ 1588 h 15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99" name="Rectangle 290"/>
                <p:cNvSpPr>
                  <a:spLocks noChangeArrowheads="1"/>
                </p:cNvSpPr>
                <p:nvPr/>
              </p:nvSpPr>
              <p:spPr bwMode="auto">
                <a:xfrm>
                  <a:off x="3648075" y="3833813"/>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00" name="Freeform 291"/>
                <p:cNvSpPr/>
                <p:nvPr/>
              </p:nvSpPr>
              <p:spPr bwMode="auto">
                <a:xfrm>
                  <a:off x="3659188" y="3833813"/>
                  <a:ext cx="1587" cy="11112"/>
                </a:xfrm>
                <a:custGeom>
                  <a:avLst/>
                  <a:gdLst>
                    <a:gd name="T0" fmla="*/ 0 w 1588"/>
                    <a:gd name="T1" fmla="*/ 11112 h 7"/>
                    <a:gd name="T2" fmla="*/ 0 w 1588"/>
                    <a:gd name="T3" fmla="*/ 11112 h 7"/>
                    <a:gd name="T4" fmla="*/ 0 w 1588"/>
                    <a:gd name="T5" fmla="*/ 0 h 7"/>
                    <a:gd name="T6" fmla="*/ 0 w 1588"/>
                    <a:gd name="T7" fmla="*/ 11112 h 7"/>
                    <a:gd name="T8" fmla="*/ 0 w 1588"/>
                    <a:gd name="T9" fmla="*/ 11112 h 7"/>
                    <a:gd name="T10" fmla="*/ 0 60000 65536"/>
                    <a:gd name="T11" fmla="*/ 0 60000 65536"/>
                    <a:gd name="T12" fmla="*/ 0 60000 65536"/>
                    <a:gd name="T13" fmla="*/ 0 60000 65536"/>
                    <a:gd name="T14" fmla="*/ 0 60000 65536"/>
                    <a:gd name="T15" fmla="*/ 0 w 1588"/>
                    <a:gd name="T16" fmla="*/ 0 h 7"/>
                    <a:gd name="T17" fmla="*/ 1588 w 1588"/>
                    <a:gd name="T18" fmla="*/ 7 h 7"/>
                  </a:gdLst>
                  <a:ahLst/>
                  <a:cxnLst>
                    <a:cxn ang="T10">
                      <a:pos x="T0" y="T1"/>
                    </a:cxn>
                    <a:cxn ang="T11">
                      <a:pos x="T2" y="T3"/>
                    </a:cxn>
                    <a:cxn ang="T12">
                      <a:pos x="T4" y="T5"/>
                    </a:cxn>
                    <a:cxn ang="T13">
                      <a:pos x="T6" y="T7"/>
                    </a:cxn>
                    <a:cxn ang="T14">
                      <a:pos x="T8" y="T9"/>
                    </a:cxn>
                  </a:cxnLst>
                  <a:rect l="T15" t="T16" r="T17" b="T18"/>
                  <a:pathLst>
                    <a:path w="1588" h="7">
                      <a:moveTo>
                        <a:pt x="0" y="7"/>
                      </a:moveTo>
                      <a:lnTo>
                        <a:pt x="0" y="7"/>
                      </a:lnTo>
                      <a:lnTo>
                        <a:pt x="0" y="0"/>
                      </a:lnTo>
                      <a:lnTo>
                        <a:pt x="0" y="7"/>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01" name="Rectangle 292"/>
                <p:cNvSpPr>
                  <a:spLocks noChangeArrowheads="1"/>
                </p:cNvSpPr>
                <p:nvPr/>
              </p:nvSpPr>
              <p:spPr bwMode="auto">
                <a:xfrm>
                  <a:off x="3538538" y="3844925"/>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02" name="Rectangle 293"/>
                <p:cNvSpPr>
                  <a:spLocks noChangeArrowheads="1"/>
                </p:cNvSpPr>
                <p:nvPr/>
              </p:nvSpPr>
              <p:spPr bwMode="auto">
                <a:xfrm>
                  <a:off x="3659188" y="3844925"/>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03" name="Freeform 294"/>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04" name="Freeform 295"/>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05" name="Rectangle 296"/>
                <p:cNvSpPr>
                  <a:spLocks noChangeArrowheads="1"/>
                </p:cNvSpPr>
                <p:nvPr/>
              </p:nvSpPr>
              <p:spPr bwMode="auto">
                <a:xfrm>
                  <a:off x="3659188" y="3914775"/>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06" name="Freeform 297"/>
                <p:cNvSpPr/>
                <p:nvPr/>
              </p:nvSpPr>
              <p:spPr bwMode="auto">
                <a:xfrm>
                  <a:off x="3638550" y="39147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07" name="Rectangle 298"/>
                <p:cNvSpPr>
                  <a:spLocks noChangeArrowheads="1"/>
                </p:cNvSpPr>
                <p:nvPr/>
              </p:nvSpPr>
              <p:spPr bwMode="auto">
                <a:xfrm>
                  <a:off x="3668713" y="3914775"/>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08" name="Freeform 299"/>
                <p:cNvSpPr/>
                <p:nvPr/>
              </p:nvSpPr>
              <p:spPr bwMode="auto">
                <a:xfrm>
                  <a:off x="367982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09" name="Rectangle 300"/>
                <p:cNvSpPr>
                  <a:spLocks noChangeArrowheads="1"/>
                </p:cNvSpPr>
                <p:nvPr/>
              </p:nvSpPr>
              <p:spPr bwMode="auto">
                <a:xfrm>
                  <a:off x="3709988" y="3914775"/>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10" name="Freeform 301"/>
                <p:cNvSpPr/>
                <p:nvPr/>
              </p:nvSpPr>
              <p:spPr bwMode="auto">
                <a:xfrm>
                  <a:off x="3587750" y="3914775"/>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30163 h 19"/>
                    <a:gd name="T10" fmla="*/ 0 w 1588"/>
                    <a:gd name="T11" fmla="*/ 30163 h 19"/>
                    <a:gd name="T12" fmla="*/ 0 60000 65536"/>
                    <a:gd name="T13" fmla="*/ 0 60000 65536"/>
                    <a:gd name="T14" fmla="*/ 0 60000 65536"/>
                    <a:gd name="T15" fmla="*/ 0 60000 65536"/>
                    <a:gd name="T16" fmla="*/ 0 60000 65536"/>
                    <a:gd name="T17" fmla="*/ 0 60000 65536"/>
                    <a:gd name="T18" fmla="*/ 0 w 1588"/>
                    <a:gd name="T19" fmla="*/ 0 h 19"/>
                    <a:gd name="T20" fmla="*/ 1588 w 1588"/>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588" h="19">
                      <a:moveTo>
                        <a:pt x="0" y="19"/>
                      </a:moveTo>
                      <a:lnTo>
                        <a:pt x="0" y="19"/>
                      </a:lnTo>
                      <a:lnTo>
                        <a:pt x="0" y="0"/>
                      </a:lnTo>
                      <a:lnTo>
                        <a:pt x="0"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1" name="Freeform 302"/>
                <p:cNvSpPr/>
                <p:nvPr/>
              </p:nvSpPr>
              <p:spPr bwMode="auto">
                <a:xfrm>
                  <a:off x="369887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2" name="Freeform 303"/>
                <p:cNvSpPr/>
                <p:nvPr/>
              </p:nvSpPr>
              <p:spPr bwMode="auto">
                <a:xfrm>
                  <a:off x="3587750" y="39243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11113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7"/>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3" name="Rectangle 304"/>
                <p:cNvSpPr>
                  <a:spLocks noChangeArrowheads="1"/>
                </p:cNvSpPr>
                <p:nvPr/>
              </p:nvSpPr>
              <p:spPr bwMode="auto">
                <a:xfrm>
                  <a:off x="3659188" y="3924300"/>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14" name="Freeform 305"/>
                <p:cNvSpPr/>
                <p:nvPr/>
              </p:nvSpPr>
              <p:spPr bwMode="auto">
                <a:xfrm>
                  <a:off x="3578225" y="3924300"/>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20638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0"/>
                      </a:lnTo>
                      <a:lnTo>
                        <a:pt x="0" y="13"/>
                      </a:lnTo>
                      <a:lnTo>
                        <a:pt x="0"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5" name="Freeform 306"/>
                <p:cNvSpPr/>
                <p:nvPr/>
              </p:nvSpPr>
              <p:spPr bwMode="auto">
                <a:xfrm>
                  <a:off x="3568700" y="3924300"/>
                  <a:ext cx="9525" cy="30163"/>
                </a:xfrm>
                <a:custGeom>
                  <a:avLst/>
                  <a:gdLst>
                    <a:gd name="T0" fmla="*/ 0 w 6"/>
                    <a:gd name="T1" fmla="*/ 0 h 19"/>
                    <a:gd name="T2" fmla="*/ 0 w 6"/>
                    <a:gd name="T3" fmla="*/ 0 h 19"/>
                    <a:gd name="T4" fmla="*/ 0 w 6"/>
                    <a:gd name="T5" fmla="*/ 20638 h 19"/>
                    <a:gd name="T6" fmla="*/ 9525 w 6"/>
                    <a:gd name="T7" fmla="*/ 30163 h 19"/>
                    <a:gd name="T8" fmla="*/ 9525 w 6"/>
                    <a:gd name="T9" fmla="*/ 30163 h 19"/>
                    <a:gd name="T10" fmla="*/ 0 w 6"/>
                    <a:gd name="T11" fmla="*/ 0 h 19"/>
                    <a:gd name="T12" fmla="*/ 0 w 6"/>
                    <a:gd name="T13" fmla="*/ 0 h 19"/>
                    <a:gd name="T14" fmla="*/ 0 60000 65536"/>
                    <a:gd name="T15" fmla="*/ 0 60000 65536"/>
                    <a:gd name="T16" fmla="*/ 0 60000 65536"/>
                    <a:gd name="T17" fmla="*/ 0 60000 65536"/>
                    <a:gd name="T18" fmla="*/ 0 60000 65536"/>
                    <a:gd name="T19" fmla="*/ 0 60000 65536"/>
                    <a:gd name="T20" fmla="*/ 0 60000 65536"/>
                    <a:gd name="T21" fmla="*/ 0 w 6"/>
                    <a:gd name="T22" fmla="*/ 0 h 19"/>
                    <a:gd name="T23" fmla="*/ 6 w 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9">
                      <a:moveTo>
                        <a:pt x="0" y="0"/>
                      </a:moveTo>
                      <a:lnTo>
                        <a:pt x="0" y="0"/>
                      </a:lnTo>
                      <a:lnTo>
                        <a:pt x="0" y="13"/>
                      </a:lnTo>
                      <a:lnTo>
                        <a:pt x="6" y="19"/>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6" name="Rectangle 307"/>
                <p:cNvSpPr>
                  <a:spLocks noChangeArrowheads="1"/>
                </p:cNvSpPr>
                <p:nvPr/>
              </p:nvSpPr>
              <p:spPr bwMode="auto">
                <a:xfrm>
                  <a:off x="3648075" y="3935413"/>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17" name="Rectangle 308"/>
                <p:cNvSpPr>
                  <a:spLocks noChangeArrowheads="1"/>
                </p:cNvSpPr>
                <p:nvPr/>
              </p:nvSpPr>
              <p:spPr bwMode="auto">
                <a:xfrm>
                  <a:off x="3648075" y="3935413"/>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18" name="Freeform 309"/>
                <p:cNvSpPr/>
                <p:nvPr/>
              </p:nvSpPr>
              <p:spPr bwMode="auto">
                <a:xfrm>
                  <a:off x="3557588" y="3944938"/>
                  <a:ext cx="1587" cy="9525"/>
                </a:xfrm>
                <a:custGeom>
                  <a:avLst/>
                  <a:gdLst>
                    <a:gd name="T0" fmla="*/ 0 w 1588"/>
                    <a:gd name="T1" fmla="*/ 0 h 6"/>
                    <a:gd name="T2" fmla="*/ 0 w 1588"/>
                    <a:gd name="T3" fmla="*/ 0 h 6"/>
                    <a:gd name="T4" fmla="*/ 0 w 1588"/>
                    <a:gd name="T5" fmla="*/ 0 h 6"/>
                    <a:gd name="T6" fmla="*/ 0 w 1588"/>
                    <a:gd name="T7" fmla="*/ 0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19" name="Freeform 310"/>
                <p:cNvSpPr/>
                <p:nvPr/>
              </p:nvSpPr>
              <p:spPr bwMode="auto">
                <a:xfrm>
                  <a:off x="3557588" y="3954463"/>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0" name="Freeform 311"/>
                <p:cNvSpPr/>
                <p:nvPr/>
              </p:nvSpPr>
              <p:spPr bwMode="auto">
                <a:xfrm>
                  <a:off x="3557588" y="3954463"/>
                  <a:ext cx="11112" cy="11112"/>
                </a:xfrm>
                <a:custGeom>
                  <a:avLst/>
                  <a:gdLst>
                    <a:gd name="T0" fmla="*/ 11112 w 7"/>
                    <a:gd name="T1" fmla="*/ 0 h 7"/>
                    <a:gd name="T2" fmla="*/ 11112 w 7"/>
                    <a:gd name="T3" fmla="*/ 0 h 7"/>
                    <a:gd name="T4" fmla="*/ 0 w 7"/>
                    <a:gd name="T5" fmla="*/ 0 h 7"/>
                    <a:gd name="T6" fmla="*/ 0 w 7"/>
                    <a:gd name="T7" fmla="*/ 11112 h 7"/>
                    <a:gd name="T8" fmla="*/ 0 w 7"/>
                    <a:gd name="T9" fmla="*/ 11112 h 7"/>
                    <a:gd name="T10" fmla="*/ 11112 w 7"/>
                    <a:gd name="T11" fmla="*/ 11112 h 7"/>
                    <a:gd name="T12" fmla="*/ 11112 w 7"/>
                    <a:gd name="T13" fmla="*/ 0 h 7"/>
                    <a:gd name="T14" fmla="*/ 11112 w 7"/>
                    <a:gd name="T15" fmla="*/ 0 h 7"/>
                    <a:gd name="T16" fmla="*/ 11112 w 7"/>
                    <a:gd name="T17" fmla="*/ 0 h 7"/>
                    <a:gd name="T18" fmla="*/ 11112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7" y="0"/>
                      </a:moveTo>
                      <a:lnTo>
                        <a:pt x="7" y="0"/>
                      </a:lnTo>
                      <a:lnTo>
                        <a:pt x="0" y="0"/>
                      </a:lnTo>
                      <a:lnTo>
                        <a:pt x="0" y="7"/>
                      </a:lnTo>
                      <a:lnTo>
                        <a:pt x="7" y="7"/>
                      </a:lnTo>
                      <a:lnTo>
                        <a:pt x="7"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1" name="Freeform 312"/>
                <p:cNvSpPr/>
                <p:nvPr/>
              </p:nvSpPr>
              <p:spPr bwMode="auto">
                <a:xfrm>
                  <a:off x="3587750" y="3954463"/>
                  <a:ext cx="1588" cy="20637"/>
                </a:xfrm>
                <a:custGeom>
                  <a:avLst/>
                  <a:gdLst>
                    <a:gd name="T0" fmla="*/ 0 w 1588"/>
                    <a:gd name="T1" fmla="*/ 20637 h 13"/>
                    <a:gd name="T2" fmla="*/ 0 w 1588"/>
                    <a:gd name="T3" fmla="*/ 20637 h 13"/>
                    <a:gd name="T4" fmla="*/ 0 w 1588"/>
                    <a:gd name="T5" fmla="*/ 11112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7"/>
                      </a:lnTo>
                      <a:lnTo>
                        <a:pt x="0" y="0"/>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2" name="Freeform 313"/>
                <p:cNvSpPr/>
                <p:nvPr/>
              </p:nvSpPr>
              <p:spPr bwMode="auto">
                <a:xfrm>
                  <a:off x="3587750" y="3954463"/>
                  <a:ext cx="1588" cy="30162"/>
                </a:xfrm>
                <a:custGeom>
                  <a:avLst/>
                  <a:gdLst>
                    <a:gd name="T0" fmla="*/ 0 w 1588"/>
                    <a:gd name="T1" fmla="*/ 30162 h 19"/>
                    <a:gd name="T2" fmla="*/ 0 w 1588"/>
                    <a:gd name="T3" fmla="*/ 30162 h 19"/>
                    <a:gd name="T4" fmla="*/ 0 w 1588"/>
                    <a:gd name="T5" fmla="*/ 11112 h 19"/>
                    <a:gd name="T6" fmla="*/ 0 w 1588"/>
                    <a:gd name="T7" fmla="*/ 0 h 19"/>
                    <a:gd name="T8" fmla="*/ 0 w 1588"/>
                    <a:gd name="T9" fmla="*/ 0 h 19"/>
                    <a:gd name="T10" fmla="*/ 0 w 1588"/>
                    <a:gd name="T11" fmla="*/ 30162 h 19"/>
                    <a:gd name="T12" fmla="*/ 0 w 1588"/>
                    <a:gd name="T13" fmla="*/ 30162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7"/>
                      </a:lnTo>
                      <a:lnTo>
                        <a:pt x="0" y="0"/>
                      </a:lnTo>
                      <a:lnTo>
                        <a:pt x="0"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3" name="Freeform 314"/>
                <p:cNvSpPr/>
                <p:nvPr/>
              </p:nvSpPr>
              <p:spPr bwMode="auto">
                <a:xfrm>
                  <a:off x="3578225" y="3965575"/>
                  <a:ext cx="1588" cy="19050"/>
                </a:xfrm>
                <a:custGeom>
                  <a:avLst/>
                  <a:gdLst>
                    <a:gd name="T0" fmla="*/ 0 w 1588"/>
                    <a:gd name="T1" fmla="*/ 0 h 12"/>
                    <a:gd name="T2" fmla="*/ 0 w 1588"/>
                    <a:gd name="T3" fmla="*/ 0 h 12"/>
                    <a:gd name="T4" fmla="*/ 0 w 1588"/>
                    <a:gd name="T5" fmla="*/ 9525 h 12"/>
                    <a:gd name="T6" fmla="*/ 0 w 1588"/>
                    <a:gd name="T7" fmla="*/ 19050 h 12"/>
                    <a:gd name="T8" fmla="*/ 0 w 1588"/>
                    <a:gd name="T9" fmla="*/ 19050 h 12"/>
                    <a:gd name="T10" fmla="*/ 0 w 1588"/>
                    <a:gd name="T11" fmla="*/ 9525 h 12"/>
                    <a:gd name="T12" fmla="*/ 0 w 1588"/>
                    <a:gd name="T13" fmla="*/ 0 h 12"/>
                    <a:gd name="T14" fmla="*/ 0 w 1588"/>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2"/>
                    <a:gd name="T26" fmla="*/ 1588 w 158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2">
                      <a:moveTo>
                        <a:pt x="0" y="0"/>
                      </a:moveTo>
                      <a:lnTo>
                        <a:pt x="0" y="0"/>
                      </a:lnTo>
                      <a:lnTo>
                        <a:pt x="0" y="6"/>
                      </a:lnTo>
                      <a:lnTo>
                        <a:pt x="0" y="12"/>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4" name="Freeform 315"/>
                <p:cNvSpPr/>
                <p:nvPr/>
              </p:nvSpPr>
              <p:spPr bwMode="auto">
                <a:xfrm>
                  <a:off x="3568700" y="3965575"/>
                  <a:ext cx="9525" cy="19050"/>
                </a:xfrm>
                <a:custGeom>
                  <a:avLst/>
                  <a:gdLst>
                    <a:gd name="T0" fmla="*/ 9525 w 6"/>
                    <a:gd name="T1" fmla="*/ 19050 h 12"/>
                    <a:gd name="T2" fmla="*/ 9525 w 6"/>
                    <a:gd name="T3" fmla="*/ 19050 h 12"/>
                    <a:gd name="T4" fmla="*/ 0 w 6"/>
                    <a:gd name="T5" fmla="*/ 0 h 12"/>
                    <a:gd name="T6" fmla="*/ 0 w 6"/>
                    <a:gd name="T7" fmla="*/ 0 h 12"/>
                    <a:gd name="T8" fmla="*/ 9525 w 6"/>
                    <a:gd name="T9" fmla="*/ 19050 h 12"/>
                    <a:gd name="T10" fmla="*/ 9525 w 6"/>
                    <a:gd name="T11" fmla="*/ 1905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6" y="12"/>
                      </a:moveTo>
                      <a:lnTo>
                        <a:pt x="6" y="12"/>
                      </a:lnTo>
                      <a:lnTo>
                        <a:pt x="0" y="0"/>
                      </a:lnTo>
                      <a:lnTo>
                        <a:pt x="6" y="12"/>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5" name="Freeform 316"/>
                <p:cNvSpPr/>
                <p:nvPr/>
              </p:nvSpPr>
              <p:spPr bwMode="auto">
                <a:xfrm>
                  <a:off x="3648075" y="39655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6" name="Freeform 317"/>
                <p:cNvSpPr/>
                <p:nvPr/>
              </p:nvSpPr>
              <p:spPr bwMode="auto">
                <a:xfrm>
                  <a:off x="3568700" y="3965575"/>
                  <a:ext cx="1588" cy="30163"/>
                </a:xfrm>
                <a:custGeom>
                  <a:avLst/>
                  <a:gdLst>
                    <a:gd name="T0" fmla="*/ 0 w 1588"/>
                    <a:gd name="T1" fmla="*/ 30163 h 19"/>
                    <a:gd name="T2" fmla="*/ 0 w 1588"/>
                    <a:gd name="T3" fmla="*/ 30163 h 19"/>
                    <a:gd name="T4" fmla="*/ 0 w 1588"/>
                    <a:gd name="T5" fmla="*/ 19050 h 19"/>
                    <a:gd name="T6" fmla="*/ 0 w 1588"/>
                    <a:gd name="T7" fmla="*/ 0 h 19"/>
                    <a:gd name="T8" fmla="*/ 0 w 1588"/>
                    <a:gd name="T9" fmla="*/ 0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12"/>
                      </a:lnTo>
                      <a:lnTo>
                        <a:pt x="0" y="0"/>
                      </a:lnTo>
                      <a:lnTo>
                        <a:pt x="0" y="19"/>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7" name="Freeform 318"/>
                <p:cNvSpPr/>
                <p:nvPr/>
              </p:nvSpPr>
              <p:spPr bwMode="auto">
                <a:xfrm>
                  <a:off x="3557588" y="3975100"/>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9525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8" name="Freeform 319"/>
                <p:cNvSpPr/>
                <p:nvPr/>
              </p:nvSpPr>
              <p:spPr bwMode="auto">
                <a:xfrm>
                  <a:off x="3659188" y="39846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29" name="Freeform 320"/>
                <p:cNvSpPr/>
                <p:nvPr/>
              </p:nvSpPr>
              <p:spPr bwMode="auto">
                <a:xfrm>
                  <a:off x="3729038" y="3984625"/>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0" name="Freeform 322"/>
                <p:cNvSpPr/>
                <p:nvPr/>
              </p:nvSpPr>
              <p:spPr bwMode="auto">
                <a:xfrm>
                  <a:off x="365918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1" name="Rectangle 323"/>
                <p:cNvSpPr>
                  <a:spLocks noChangeArrowheads="1"/>
                </p:cNvSpPr>
                <p:nvPr/>
              </p:nvSpPr>
              <p:spPr bwMode="auto">
                <a:xfrm>
                  <a:off x="3648075" y="3995738"/>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32" name="Freeform 324"/>
                <p:cNvSpPr/>
                <p:nvPr/>
              </p:nvSpPr>
              <p:spPr bwMode="auto">
                <a:xfrm>
                  <a:off x="353853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3" name="Freeform 325"/>
                <p:cNvSpPr/>
                <p:nvPr/>
              </p:nvSpPr>
              <p:spPr bwMode="auto">
                <a:xfrm>
                  <a:off x="3587750" y="3995738"/>
                  <a:ext cx="1588" cy="20637"/>
                </a:xfrm>
                <a:custGeom>
                  <a:avLst/>
                  <a:gdLst>
                    <a:gd name="T0" fmla="*/ 0 w 1588"/>
                    <a:gd name="T1" fmla="*/ 20637 h 13"/>
                    <a:gd name="T2" fmla="*/ 0 w 1588"/>
                    <a:gd name="T3" fmla="*/ 20637 h 13"/>
                    <a:gd name="T4" fmla="*/ 0 w 1588"/>
                    <a:gd name="T5" fmla="*/ 0 h 13"/>
                    <a:gd name="T6" fmla="*/ 0 w 1588"/>
                    <a:gd name="T7" fmla="*/ 0 h 13"/>
                    <a:gd name="T8" fmla="*/ 0 w 1588"/>
                    <a:gd name="T9" fmla="*/ 9525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4" name="Rectangle 326"/>
                <p:cNvSpPr>
                  <a:spLocks noChangeArrowheads="1"/>
                </p:cNvSpPr>
                <p:nvPr/>
              </p:nvSpPr>
              <p:spPr bwMode="auto">
                <a:xfrm>
                  <a:off x="3538538" y="3995738"/>
                  <a:ext cx="1587"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35" name="Freeform 327"/>
                <p:cNvSpPr/>
                <p:nvPr/>
              </p:nvSpPr>
              <p:spPr bwMode="auto">
                <a:xfrm>
                  <a:off x="3587750" y="4005263"/>
                  <a:ext cx="11113" cy="11112"/>
                </a:xfrm>
                <a:custGeom>
                  <a:avLst/>
                  <a:gdLst>
                    <a:gd name="T0" fmla="*/ 0 w 7"/>
                    <a:gd name="T1" fmla="*/ 11112 h 7"/>
                    <a:gd name="T2" fmla="*/ 0 w 7"/>
                    <a:gd name="T3" fmla="*/ 11112 h 7"/>
                    <a:gd name="T4" fmla="*/ 11113 w 7"/>
                    <a:gd name="T5" fmla="*/ 0 h 7"/>
                    <a:gd name="T6" fmla="*/ 0 w 7"/>
                    <a:gd name="T7" fmla="*/ 0 h 7"/>
                    <a:gd name="T8" fmla="*/ 0 w 7"/>
                    <a:gd name="T9" fmla="*/ 0 h 7"/>
                    <a:gd name="T10" fmla="*/ 0 w 7"/>
                    <a:gd name="T11" fmla="*/ 11112 h 7"/>
                    <a:gd name="T12" fmla="*/ 0 w 7"/>
                    <a:gd name="T13" fmla="*/ 11112 h 7"/>
                    <a:gd name="T14" fmla="*/ 0 60000 65536"/>
                    <a:gd name="T15" fmla="*/ 0 60000 65536"/>
                    <a:gd name="T16" fmla="*/ 0 60000 65536"/>
                    <a:gd name="T17" fmla="*/ 0 60000 65536"/>
                    <a:gd name="T18" fmla="*/ 0 60000 65536"/>
                    <a:gd name="T19" fmla="*/ 0 60000 65536"/>
                    <a:gd name="T20" fmla="*/ 0 60000 65536"/>
                    <a:gd name="T21" fmla="*/ 0 w 7"/>
                    <a:gd name="T22" fmla="*/ 0 h 7"/>
                    <a:gd name="T23" fmla="*/ 7 w 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
                      <a:moveTo>
                        <a:pt x="0" y="7"/>
                      </a:moveTo>
                      <a:lnTo>
                        <a:pt x="0" y="7"/>
                      </a:lnTo>
                      <a:lnTo>
                        <a:pt x="7" y="0"/>
                      </a:lnTo>
                      <a:lnTo>
                        <a:pt x="0" y="0"/>
                      </a:lnTo>
                      <a:lnTo>
                        <a:pt x="0" y="7"/>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6" name="Rectangle 328"/>
                <p:cNvSpPr>
                  <a:spLocks noChangeArrowheads="1"/>
                </p:cNvSpPr>
                <p:nvPr/>
              </p:nvSpPr>
              <p:spPr bwMode="auto">
                <a:xfrm>
                  <a:off x="3527425" y="4005263"/>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37" name="Freeform 329"/>
                <p:cNvSpPr/>
                <p:nvPr/>
              </p:nvSpPr>
              <p:spPr bwMode="auto">
                <a:xfrm>
                  <a:off x="3578225" y="4005263"/>
                  <a:ext cx="1588" cy="11112"/>
                </a:xfrm>
                <a:custGeom>
                  <a:avLst/>
                  <a:gdLst>
                    <a:gd name="T0" fmla="*/ 0 w 1588"/>
                    <a:gd name="T1" fmla="*/ 0 h 7"/>
                    <a:gd name="T2" fmla="*/ 0 w 1588"/>
                    <a:gd name="T3" fmla="*/ 0 h 7"/>
                    <a:gd name="T4" fmla="*/ 0 w 1588"/>
                    <a:gd name="T5" fmla="*/ 0 h 7"/>
                    <a:gd name="T6" fmla="*/ 0 w 1588"/>
                    <a:gd name="T7" fmla="*/ 11112 h 7"/>
                    <a:gd name="T8" fmla="*/ 0 w 1588"/>
                    <a:gd name="T9" fmla="*/ 11112 h 7"/>
                    <a:gd name="T10" fmla="*/ 0 w 1588"/>
                    <a:gd name="T11" fmla="*/ 0 h 7"/>
                    <a:gd name="T12" fmla="*/ 0 w 1588"/>
                    <a:gd name="T13" fmla="*/ 0 h 7"/>
                    <a:gd name="T14" fmla="*/ 0 60000 65536"/>
                    <a:gd name="T15" fmla="*/ 0 60000 65536"/>
                    <a:gd name="T16" fmla="*/ 0 60000 65536"/>
                    <a:gd name="T17" fmla="*/ 0 60000 65536"/>
                    <a:gd name="T18" fmla="*/ 0 60000 65536"/>
                    <a:gd name="T19" fmla="*/ 0 60000 65536"/>
                    <a:gd name="T20" fmla="*/ 0 60000 65536"/>
                    <a:gd name="T21" fmla="*/ 0 w 1588"/>
                    <a:gd name="T22" fmla="*/ 0 h 7"/>
                    <a:gd name="T23" fmla="*/ 1588 w 158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7">
                      <a:moveTo>
                        <a:pt x="0" y="0"/>
                      </a:moveTo>
                      <a:lnTo>
                        <a:pt x="0" y="0"/>
                      </a:lnTo>
                      <a:lnTo>
                        <a:pt x="0" y="7"/>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8" name="Freeform 330"/>
                <p:cNvSpPr/>
                <p:nvPr/>
              </p:nvSpPr>
              <p:spPr bwMode="auto">
                <a:xfrm>
                  <a:off x="3568700" y="4005263"/>
                  <a:ext cx="9525" cy="20637"/>
                </a:xfrm>
                <a:custGeom>
                  <a:avLst/>
                  <a:gdLst>
                    <a:gd name="T0" fmla="*/ 9525 w 6"/>
                    <a:gd name="T1" fmla="*/ 0 h 13"/>
                    <a:gd name="T2" fmla="*/ 9525 w 6"/>
                    <a:gd name="T3" fmla="*/ 0 h 13"/>
                    <a:gd name="T4" fmla="*/ 0 w 6"/>
                    <a:gd name="T5" fmla="*/ 0 h 13"/>
                    <a:gd name="T6" fmla="*/ 9525 w 6"/>
                    <a:gd name="T7" fmla="*/ 20637 h 13"/>
                    <a:gd name="T8" fmla="*/ 9525 w 6"/>
                    <a:gd name="T9" fmla="*/ 20637 h 13"/>
                    <a:gd name="T10" fmla="*/ 9525 w 6"/>
                    <a:gd name="T11" fmla="*/ 0 h 13"/>
                    <a:gd name="T12" fmla="*/ 9525 w 6"/>
                    <a:gd name="T13" fmla="*/ 0 h 13"/>
                    <a:gd name="T14" fmla="*/ 0 60000 65536"/>
                    <a:gd name="T15" fmla="*/ 0 60000 65536"/>
                    <a:gd name="T16" fmla="*/ 0 60000 65536"/>
                    <a:gd name="T17" fmla="*/ 0 60000 65536"/>
                    <a:gd name="T18" fmla="*/ 0 60000 65536"/>
                    <a:gd name="T19" fmla="*/ 0 60000 65536"/>
                    <a:gd name="T20" fmla="*/ 0 60000 65536"/>
                    <a:gd name="T21" fmla="*/ 0 w 6"/>
                    <a:gd name="T22" fmla="*/ 0 h 13"/>
                    <a:gd name="T23" fmla="*/ 6 w 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3">
                      <a:moveTo>
                        <a:pt x="6" y="0"/>
                      </a:moveTo>
                      <a:lnTo>
                        <a:pt x="6" y="0"/>
                      </a:lnTo>
                      <a:lnTo>
                        <a:pt x="0" y="0"/>
                      </a:lnTo>
                      <a:lnTo>
                        <a:pt x="6" y="13"/>
                      </a:lnTo>
                      <a:lnTo>
                        <a:pt x="6"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39" name="Freeform 331"/>
                <p:cNvSpPr/>
                <p:nvPr/>
              </p:nvSpPr>
              <p:spPr bwMode="auto">
                <a:xfrm>
                  <a:off x="3648075" y="4005263"/>
                  <a:ext cx="11113" cy="11112"/>
                </a:xfrm>
                <a:custGeom>
                  <a:avLst/>
                  <a:gdLst>
                    <a:gd name="T0" fmla="*/ 0 w 7"/>
                    <a:gd name="T1" fmla="*/ 0 h 7"/>
                    <a:gd name="T2" fmla="*/ 0 w 7"/>
                    <a:gd name="T3" fmla="*/ 0 h 7"/>
                    <a:gd name="T4" fmla="*/ 0 w 7"/>
                    <a:gd name="T5" fmla="*/ 11112 h 7"/>
                    <a:gd name="T6" fmla="*/ 0 w 7"/>
                    <a:gd name="T7" fmla="*/ 11112 h 7"/>
                    <a:gd name="T8" fmla="*/ 0 w 7"/>
                    <a:gd name="T9" fmla="*/ 0 h 7"/>
                    <a:gd name="T10" fmla="*/ 0 w 7"/>
                    <a:gd name="T11" fmla="*/ 0 h 7"/>
                    <a:gd name="T12" fmla="*/ 11113 w 7"/>
                    <a:gd name="T13" fmla="*/ 0 h 7"/>
                    <a:gd name="T14" fmla="*/ 11113 w 7"/>
                    <a:gd name="T15" fmla="*/ 0 h 7"/>
                    <a:gd name="T16" fmla="*/ 0 w 7"/>
                    <a:gd name="T17" fmla="*/ 0 h 7"/>
                    <a:gd name="T18" fmla="*/ 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0" y="0"/>
                      </a:moveTo>
                      <a:lnTo>
                        <a:pt x="0" y="0"/>
                      </a:lnTo>
                      <a:lnTo>
                        <a:pt x="0" y="7"/>
                      </a:lnTo>
                      <a:lnTo>
                        <a:pt x="0" y="0"/>
                      </a:lnTo>
                      <a:lnTo>
                        <a:pt x="7"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0" name="Rectangle 332"/>
                <p:cNvSpPr>
                  <a:spLocks noChangeArrowheads="1"/>
                </p:cNvSpPr>
                <p:nvPr/>
              </p:nvSpPr>
              <p:spPr bwMode="auto">
                <a:xfrm>
                  <a:off x="3648075" y="4005263"/>
                  <a:ext cx="1588"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41" name="Rectangle 333"/>
                <p:cNvSpPr>
                  <a:spLocks noChangeArrowheads="1"/>
                </p:cNvSpPr>
                <p:nvPr/>
              </p:nvSpPr>
              <p:spPr bwMode="auto">
                <a:xfrm>
                  <a:off x="3779838" y="4005263"/>
                  <a:ext cx="1587"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42" name="Freeform 334"/>
                <p:cNvSpPr/>
                <p:nvPr/>
              </p:nvSpPr>
              <p:spPr bwMode="auto">
                <a:xfrm>
                  <a:off x="3729038" y="4016375"/>
                  <a:ext cx="1587"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3" name="Rectangle 335"/>
                <p:cNvSpPr>
                  <a:spLocks noChangeArrowheads="1"/>
                </p:cNvSpPr>
                <p:nvPr/>
              </p:nvSpPr>
              <p:spPr bwMode="auto">
                <a:xfrm>
                  <a:off x="3648075" y="4016375"/>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44" name="Freeform 336"/>
                <p:cNvSpPr/>
                <p:nvPr/>
              </p:nvSpPr>
              <p:spPr bwMode="auto">
                <a:xfrm>
                  <a:off x="3729038" y="401637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5" name="Freeform 337"/>
                <p:cNvSpPr/>
                <p:nvPr/>
              </p:nvSpPr>
              <p:spPr bwMode="auto">
                <a:xfrm>
                  <a:off x="3648075" y="40163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6" name="Freeform 338"/>
                <p:cNvSpPr/>
                <p:nvPr/>
              </p:nvSpPr>
              <p:spPr bwMode="auto">
                <a:xfrm>
                  <a:off x="3648075" y="4016375"/>
                  <a:ext cx="1588" cy="9525"/>
                </a:xfrm>
                <a:custGeom>
                  <a:avLst/>
                  <a:gdLst>
                    <a:gd name="T0" fmla="*/ 0 w 1588"/>
                    <a:gd name="T1" fmla="*/ 0 h 6"/>
                    <a:gd name="T2" fmla="*/ 0 w 1588"/>
                    <a:gd name="T3" fmla="*/ 0 h 6"/>
                    <a:gd name="T4" fmla="*/ 0 w 1588"/>
                    <a:gd name="T5" fmla="*/ 9525 h 6"/>
                    <a:gd name="T6" fmla="*/ 0 w 1588"/>
                    <a:gd name="T7" fmla="*/ 0 h 6"/>
                    <a:gd name="T8" fmla="*/ 0 w 1588"/>
                    <a:gd name="T9" fmla="*/ 0 h 6"/>
                    <a:gd name="T10" fmla="*/ 0 60000 65536"/>
                    <a:gd name="T11" fmla="*/ 0 60000 65536"/>
                    <a:gd name="T12" fmla="*/ 0 60000 65536"/>
                    <a:gd name="T13" fmla="*/ 0 60000 65536"/>
                    <a:gd name="T14" fmla="*/ 0 60000 65536"/>
                    <a:gd name="T15" fmla="*/ 0 w 1588"/>
                    <a:gd name="T16" fmla="*/ 0 h 6"/>
                    <a:gd name="T17" fmla="*/ 1588 w 1588"/>
                    <a:gd name="T18" fmla="*/ 6 h 6"/>
                  </a:gdLst>
                  <a:ahLst/>
                  <a:cxnLst>
                    <a:cxn ang="T10">
                      <a:pos x="T0" y="T1"/>
                    </a:cxn>
                    <a:cxn ang="T11">
                      <a:pos x="T2" y="T3"/>
                    </a:cxn>
                    <a:cxn ang="T12">
                      <a:pos x="T4" y="T5"/>
                    </a:cxn>
                    <a:cxn ang="T13">
                      <a:pos x="T6" y="T7"/>
                    </a:cxn>
                    <a:cxn ang="T14">
                      <a:pos x="T8" y="T9"/>
                    </a:cxn>
                  </a:cxnLst>
                  <a:rect l="T15" t="T16" r="T17" b="T18"/>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7" name="Rectangle 339"/>
                <p:cNvSpPr>
                  <a:spLocks noChangeArrowheads="1"/>
                </p:cNvSpPr>
                <p:nvPr/>
              </p:nvSpPr>
              <p:spPr bwMode="auto">
                <a:xfrm>
                  <a:off x="3587750" y="4025900"/>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48" name="Freeform 340"/>
                <p:cNvSpPr/>
                <p:nvPr/>
              </p:nvSpPr>
              <p:spPr bwMode="auto">
                <a:xfrm>
                  <a:off x="3587750" y="402590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49" name="Freeform 341"/>
                <p:cNvSpPr/>
                <p:nvPr/>
              </p:nvSpPr>
              <p:spPr bwMode="auto">
                <a:xfrm>
                  <a:off x="3587750" y="4025900"/>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0" name="Rectangle 342"/>
                <p:cNvSpPr>
                  <a:spLocks noChangeArrowheads="1"/>
                </p:cNvSpPr>
                <p:nvPr/>
              </p:nvSpPr>
              <p:spPr bwMode="auto">
                <a:xfrm>
                  <a:off x="3578225" y="4025900"/>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51" name="Freeform 343"/>
                <p:cNvSpPr/>
                <p:nvPr/>
              </p:nvSpPr>
              <p:spPr bwMode="auto">
                <a:xfrm>
                  <a:off x="3578225" y="40259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2" name="Freeform 344"/>
                <p:cNvSpPr/>
                <p:nvPr/>
              </p:nvSpPr>
              <p:spPr bwMode="auto">
                <a:xfrm>
                  <a:off x="3648075"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3" name="Freeform 345"/>
                <p:cNvSpPr/>
                <p:nvPr/>
              </p:nvSpPr>
              <p:spPr bwMode="auto">
                <a:xfrm>
                  <a:off x="3568700" y="4025900"/>
                  <a:ext cx="9525" cy="20638"/>
                </a:xfrm>
                <a:custGeom>
                  <a:avLst/>
                  <a:gdLst>
                    <a:gd name="T0" fmla="*/ 0 w 6"/>
                    <a:gd name="T1" fmla="*/ 0 h 13"/>
                    <a:gd name="T2" fmla="*/ 0 w 6"/>
                    <a:gd name="T3" fmla="*/ 0 h 13"/>
                    <a:gd name="T4" fmla="*/ 0 w 6"/>
                    <a:gd name="T5" fmla="*/ 9525 h 13"/>
                    <a:gd name="T6" fmla="*/ 9525 w 6"/>
                    <a:gd name="T7" fmla="*/ 20638 h 13"/>
                    <a:gd name="T8" fmla="*/ 9525 w 6"/>
                    <a:gd name="T9" fmla="*/ 20638 h 13"/>
                    <a:gd name="T10" fmla="*/ 9525 w 6"/>
                    <a:gd name="T11" fmla="*/ 9525 h 13"/>
                    <a:gd name="T12" fmla="*/ 0 w 6"/>
                    <a:gd name="T13" fmla="*/ 0 h 13"/>
                    <a:gd name="T14" fmla="*/ 0 w 6"/>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13"/>
                    <a:gd name="T26" fmla="*/ 6 w 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13">
                      <a:moveTo>
                        <a:pt x="0" y="0"/>
                      </a:moveTo>
                      <a:lnTo>
                        <a:pt x="0" y="0"/>
                      </a:lnTo>
                      <a:lnTo>
                        <a:pt x="0" y="6"/>
                      </a:lnTo>
                      <a:lnTo>
                        <a:pt x="6" y="13"/>
                      </a:lnTo>
                      <a:lnTo>
                        <a:pt x="6"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4" name="Freeform 346"/>
                <p:cNvSpPr/>
                <p:nvPr/>
              </p:nvSpPr>
              <p:spPr bwMode="auto">
                <a:xfrm>
                  <a:off x="3587750"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5" name="Freeform 347"/>
                <p:cNvSpPr/>
                <p:nvPr/>
              </p:nvSpPr>
              <p:spPr bwMode="auto">
                <a:xfrm>
                  <a:off x="3527425" y="4035425"/>
                  <a:ext cx="11113" cy="11113"/>
                </a:xfrm>
                <a:custGeom>
                  <a:avLst/>
                  <a:gdLst>
                    <a:gd name="T0" fmla="*/ 11113 w 7"/>
                    <a:gd name="T1" fmla="*/ 11113 h 7"/>
                    <a:gd name="T2" fmla="*/ 11113 w 7"/>
                    <a:gd name="T3" fmla="*/ 11113 h 7"/>
                    <a:gd name="T4" fmla="*/ 11113 w 7"/>
                    <a:gd name="T5" fmla="*/ 0 h 7"/>
                    <a:gd name="T6" fmla="*/ 11113 w 7"/>
                    <a:gd name="T7" fmla="*/ 0 h 7"/>
                    <a:gd name="T8" fmla="*/ 0 w 7"/>
                    <a:gd name="T9" fmla="*/ 0 h 7"/>
                    <a:gd name="T10" fmla="*/ 0 w 7"/>
                    <a:gd name="T11" fmla="*/ 0 h 7"/>
                    <a:gd name="T12" fmla="*/ 0 w 7"/>
                    <a:gd name="T13" fmla="*/ 11113 h 7"/>
                    <a:gd name="T14" fmla="*/ 0 w 7"/>
                    <a:gd name="T15" fmla="*/ 11113 h 7"/>
                    <a:gd name="T16" fmla="*/ 11113 w 7"/>
                    <a:gd name="T17" fmla="*/ 11113 h 7"/>
                    <a:gd name="T18" fmla="*/ 11113 w 7"/>
                    <a:gd name="T19" fmla="*/ 11113 h 7"/>
                    <a:gd name="T20" fmla="*/ 11113 w 7"/>
                    <a:gd name="T21" fmla="*/ 11113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7"/>
                    <a:gd name="T35" fmla="*/ 7 w 7"/>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7">
                      <a:moveTo>
                        <a:pt x="7" y="7"/>
                      </a:moveTo>
                      <a:lnTo>
                        <a:pt x="7" y="7"/>
                      </a:lnTo>
                      <a:lnTo>
                        <a:pt x="7" y="0"/>
                      </a:lnTo>
                      <a:lnTo>
                        <a:pt x="0" y="0"/>
                      </a:lnTo>
                      <a:lnTo>
                        <a:pt x="0" y="7"/>
                      </a:lnTo>
                      <a:lnTo>
                        <a:pt x="7" y="7"/>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6" name="Rectangle 348"/>
                <p:cNvSpPr>
                  <a:spLocks noChangeArrowheads="1"/>
                </p:cNvSpPr>
                <p:nvPr/>
              </p:nvSpPr>
              <p:spPr bwMode="auto">
                <a:xfrm>
                  <a:off x="3648075" y="4035425"/>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57" name="Freeform 349"/>
                <p:cNvSpPr/>
                <p:nvPr/>
              </p:nvSpPr>
              <p:spPr bwMode="auto">
                <a:xfrm>
                  <a:off x="3648075" y="40354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8" name="Freeform 350"/>
                <p:cNvSpPr/>
                <p:nvPr/>
              </p:nvSpPr>
              <p:spPr bwMode="auto">
                <a:xfrm>
                  <a:off x="3729038" y="40354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59" name="Freeform 351"/>
                <p:cNvSpPr/>
                <p:nvPr/>
              </p:nvSpPr>
              <p:spPr bwMode="auto">
                <a:xfrm>
                  <a:off x="3587750" y="4046538"/>
                  <a:ext cx="11113" cy="19050"/>
                </a:xfrm>
                <a:custGeom>
                  <a:avLst/>
                  <a:gdLst>
                    <a:gd name="T0" fmla="*/ 0 w 7"/>
                    <a:gd name="T1" fmla="*/ 0 h 12"/>
                    <a:gd name="T2" fmla="*/ 0 w 7"/>
                    <a:gd name="T3" fmla="*/ 0 h 12"/>
                    <a:gd name="T4" fmla="*/ 0 w 7"/>
                    <a:gd name="T5" fmla="*/ 9525 h 12"/>
                    <a:gd name="T6" fmla="*/ 11113 w 7"/>
                    <a:gd name="T7" fmla="*/ 19050 h 12"/>
                    <a:gd name="T8" fmla="*/ 11113 w 7"/>
                    <a:gd name="T9" fmla="*/ 19050 h 12"/>
                    <a:gd name="T10" fmla="*/ 0 w 7"/>
                    <a:gd name="T11" fmla="*/ 0 h 12"/>
                    <a:gd name="T12" fmla="*/ 0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0"/>
                      </a:moveTo>
                      <a:lnTo>
                        <a:pt x="0" y="0"/>
                      </a:lnTo>
                      <a:lnTo>
                        <a:pt x="0" y="6"/>
                      </a:lnTo>
                      <a:lnTo>
                        <a:pt x="7" y="12"/>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0" name="Freeform 352"/>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1" name="Freeform 353"/>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2" name="Freeform 354"/>
                <p:cNvSpPr/>
                <p:nvPr/>
              </p:nvSpPr>
              <p:spPr bwMode="auto">
                <a:xfrm>
                  <a:off x="3578225"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3" name="Freeform 355"/>
                <p:cNvSpPr/>
                <p:nvPr/>
              </p:nvSpPr>
              <p:spPr bwMode="auto">
                <a:xfrm>
                  <a:off x="3587750"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4" name="Freeform 356"/>
                <p:cNvSpPr/>
                <p:nvPr/>
              </p:nvSpPr>
              <p:spPr bwMode="auto">
                <a:xfrm>
                  <a:off x="3568700" y="4056063"/>
                  <a:ext cx="9525" cy="9525"/>
                </a:xfrm>
                <a:custGeom>
                  <a:avLst/>
                  <a:gdLst>
                    <a:gd name="T0" fmla="*/ 0 w 6"/>
                    <a:gd name="T1" fmla="*/ 0 h 6"/>
                    <a:gd name="T2" fmla="*/ 0 w 6"/>
                    <a:gd name="T3" fmla="*/ 0 h 6"/>
                    <a:gd name="T4" fmla="*/ 0 w 6"/>
                    <a:gd name="T5" fmla="*/ 9525 h 6"/>
                    <a:gd name="T6" fmla="*/ 9525 w 6"/>
                    <a:gd name="T7" fmla="*/ 9525 h 6"/>
                    <a:gd name="T8" fmla="*/ 9525 w 6"/>
                    <a:gd name="T9" fmla="*/ 9525 h 6"/>
                    <a:gd name="T10" fmla="*/ 9525 w 6"/>
                    <a:gd name="T11" fmla="*/ 0 h 6"/>
                    <a:gd name="T12" fmla="*/ 0 w 6"/>
                    <a:gd name="T13" fmla="*/ 0 h 6"/>
                    <a:gd name="T14" fmla="*/ 0 w 6"/>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0" y="0"/>
                      </a:moveTo>
                      <a:lnTo>
                        <a:pt x="0" y="0"/>
                      </a:lnTo>
                      <a:lnTo>
                        <a:pt x="0" y="6"/>
                      </a:lnTo>
                      <a:lnTo>
                        <a:pt x="6" y="6"/>
                      </a:lnTo>
                      <a:lnTo>
                        <a:pt x="6" y="0"/>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5" name="Freeform 357"/>
                <p:cNvSpPr/>
                <p:nvPr/>
              </p:nvSpPr>
              <p:spPr bwMode="auto">
                <a:xfrm>
                  <a:off x="3568700" y="4056063"/>
                  <a:ext cx="1588"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9525 h 13"/>
                    <a:gd name="T12" fmla="*/ 0 w 1588"/>
                    <a:gd name="T13" fmla="*/ 20637 h 13"/>
                    <a:gd name="T14" fmla="*/ 0 w 1588"/>
                    <a:gd name="T15" fmla="*/ 20637 h 13"/>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3"/>
                    <a:gd name="T26" fmla="*/ 1588 w 1588"/>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3">
                      <a:moveTo>
                        <a:pt x="0" y="13"/>
                      </a:moveTo>
                      <a:lnTo>
                        <a:pt x="0" y="13"/>
                      </a:lnTo>
                      <a:lnTo>
                        <a:pt x="0" y="6"/>
                      </a:lnTo>
                      <a:lnTo>
                        <a:pt x="0" y="0"/>
                      </a:lnTo>
                      <a:lnTo>
                        <a:pt x="0" y="6"/>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6" name="Freeform 358"/>
                <p:cNvSpPr/>
                <p:nvPr/>
              </p:nvSpPr>
              <p:spPr bwMode="auto">
                <a:xfrm>
                  <a:off x="3557588" y="4056063"/>
                  <a:ext cx="1587"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6"/>
                      </a:lnTo>
                      <a:lnTo>
                        <a:pt x="0" y="0"/>
                      </a:lnTo>
                      <a:lnTo>
                        <a:pt x="0" y="13"/>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7" name="Rectangle 359"/>
                <p:cNvSpPr>
                  <a:spLocks noChangeArrowheads="1"/>
                </p:cNvSpPr>
                <p:nvPr/>
              </p:nvSpPr>
              <p:spPr bwMode="auto">
                <a:xfrm>
                  <a:off x="3729038" y="4065588"/>
                  <a:ext cx="1587" cy="1587"/>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68" name="Freeform 360"/>
                <p:cNvSpPr/>
                <p:nvPr/>
              </p:nvSpPr>
              <p:spPr bwMode="auto">
                <a:xfrm>
                  <a:off x="3729038" y="4065588"/>
                  <a:ext cx="1587" cy="11112"/>
                </a:xfrm>
                <a:custGeom>
                  <a:avLst/>
                  <a:gdLst>
                    <a:gd name="T0" fmla="*/ 0 w 1588"/>
                    <a:gd name="T1" fmla="*/ 0 h 7"/>
                    <a:gd name="T2" fmla="*/ 0 w 1588"/>
                    <a:gd name="T3" fmla="*/ 0 h 7"/>
                    <a:gd name="T4" fmla="*/ 0 w 1588"/>
                    <a:gd name="T5" fmla="*/ 11112 h 7"/>
                    <a:gd name="T6" fmla="*/ 0 w 1588"/>
                    <a:gd name="T7" fmla="*/ 11112 h 7"/>
                    <a:gd name="T8" fmla="*/ 0 w 1588"/>
                    <a:gd name="T9" fmla="*/ 0 h 7"/>
                    <a:gd name="T10" fmla="*/ 0 w 1588"/>
                    <a:gd name="T11" fmla="*/ 0 h 7"/>
                    <a:gd name="T12" fmla="*/ 0 60000 65536"/>
                    <a:gd name="T13" fmla="*/ 0 60000 65536"/>
                    <a:gd name="T14" fmla="*/ 0 60000 65536"/>
                    <a:gd name="T15" fmla="*/ 0 60000 65536"/>
                    <a:gd name="T16" fmla="*/ 0 60000 65536"/>
                    <a:gd name="T17" fmla="*/ 0 60000 65536"/>
                    <a:gd name="T18" fmla="*/ 0 w 1588"/>
                    <a:gd name="T19" fmla="*/ 0 h 7"/>
                    <a:gd name="T20" fmla="*/ 1588 w 1588"/>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88" h="7">
                      <a:moveTo>
                        <a:pt x="0" y="0"/>
                      </a:moveTo>
                      <a:lnTo>
                        <a:pt x="0" y="0"/>
                      </a:lnTo>
                      <a:lnTo>
                        <a:pt x="0" y="7"/>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69" name="Freeform 361"/>
                <p:cNvSpPr/>
                <p:nvPr/>
              </p:nvSpPr>
              <p:spPr bwMode="auto">
                <a:xfrm>
                  <a:off x="3729038" y="4076700"/>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0" name="Freeform 362"/>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9525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1" name="Rectangle 363"/>
                <p:cNvSpPr>
                  <a:spLocks noChangeArrowheads="1"/>
                </p:cNvSpPr>
                <p:nvPr/>
              </p:nvSpPr>
              <p:spPr bwMode="auto">
                <a:xfrm>
                  <a:off x="3568700" y="4076700"/>
                  <a:ext cx="1588"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72" name="Freeform 364"/>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19050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3" name="Freeform 365"/>
                <p:cNvSpPr/>
                <p:nvPr/>
              </p:nvSpPr>
              <p:spPr bwMode="auto">
                <a:xfrm>
                  <a:off x="3527425" y="4076700"/>
                  <a:ext cx="11113" cy="9525"/>
                </a:xfrm>
                <a:custGeom>
                  <a:avLst/>
                  <a:gdLst>
                    <a:gd name="T0" fmla="*/ 11113 w 7"/>
                    <a:gd name="T1" fmla="*/ 9525 h 6"/>
                    <a:gd name="T2" fmla="*/ 11113 w 7"/>
                    <a:gd name="T3" fmla="*/ 9525 h 6"/>
                    <a:gd name="T4" fmla="*/ 0 w 7"/>
                    <a:gd name="T5" fmla="*/ 9525 h 6"/>
                    <a:gd name="T6" fmla="*/ 0 w 7"/>
                    <a:gd name="T7" fmla="*/ 9525 h 6"/>
                    <a:gd name="T8" fmla="*/ 0 w 7"/>
                    <a:gd name="T9" fmla="*/ 9525 h 6"/>
                    <a:gd name="T10" fmla="*/ 0 w 7"/>
                    <a:gd name="T11" fmla="*/ 9525 h 6"/>
                    <a:gd name="T12" fmla="*/ 0 w 7"/>
                    <a:gd name="T13" fmla="*/ 9525 h 6"/>
                    <a:gd name="T14" fmla="*/ 11113 w 7"/>
                    <a:gd name="T15" fmla="*/ 9525 h 6"/>
                    <a:gd name="T16" fmla="*/ 11113 w 7"/>
                    <a:gd name="T17" fmla="*/ 9525 h 6"/>
                    <a:gd name="T18" fmla="*/ 11113 w 7"/>
                    <a:gd name="T19" fmla="*/ 0 h 6"/>
                    <a:gd name="T20" fmla="*/ 11113 w 7"/>
                    <a:gd name="T21" fmla="*/ 0 h 6"/>
                    <a:gd name="T22" fmla="*/ 11113 w 7"/>
                    <a:gd name="T23" fmla="*/ 9525 h 6"/>
                    <a:gd name="T24" fmla="*/ 11113 w 7"/>
                    <a:gd name="T25" fmla="*/ 952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6"/>
                    <a:gd name="T41" fmla="*/ 7 w 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6">
                      <a:moveTo>
                        <a:pt x="7" y="6"/>
                      </a:moveTo>
                      <a:lnTo>
                        <a:pt x="7" y="6"/>
                      </a:lnTo>
                      <a:lnTo>
                        <a:pt x="0" y="6"/>
                      </a:lnTo>
                      <a:lnTo>
                        <a:pt x="7" y="6"/>
                      </a:lnTo>
                      <a:lnTo>
                        <a:pt x="7" y="0"/>
                      </a:lnTo>
                      <a:lnTo>
                        <a:pt x="7"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4" name="Freeform 366"/>
                <p:cNvSpPr/>
                <p:nvPr/>
              </p:nvSpPr>
              <p:spPr bwMode="auto">
                <a:xfrm>
                  <a:off x="3587750" y="40767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5" name="Freeform 367"/>
                <p:cNvSpPr/>
                <p:nvPr/>
              </p:nvSpPr>
              <p:spPr bwMode="auto">
                <a:xfrm>
                  <a:off x="3587750" y="4076700"/>
                  <a:ext cx="11113" cy="9525"/>
                </a:xfrm>
                <a:custGeom>
                  <a:avLst/>
                  <a:gdLst>
                    <a:gd name="T0" fmla="*/ 0 w 7"/>
                    <a:gd name="T1" fmla="*/ 0 h 6"/>
                    <a:gd name="T2" fmla="*/ 0 w 7"/>
                    <a:gd name="T3" fmla="*/ 0 h 6"/>
                    <a:gd name="T4" fmla="*/ 11113 w 7"/>
                    <a:gd name="T5" fmla="*/ 9525 h 6"/>
                    <a:gd name="T6" fmla="*/ 11113 w 7"/>
                    <a:gd name="T7" fmla="*/ 9525 h 6"/>
                    <a:gd name="T8" fmla="*/ 11113 w 7"/>
                    <a:gd name="T9" fmla="*/ 9525 h 6"/>
                    <a:gd name="T10" fmla="*/ 0 w 7"/>
                    <a:gd name="T11" fmla="*/ 0 h 6"/>
                    <a:gd name="T12" fmla="*/ 0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0" y="0"/>
                      </a:moveTo>
                      <a:lnTo>
                        <a:pt x="0" y="0"/>
                      </a:lnTo>
                      <a:lnTo>
                        <a:pt x="7"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6" name="Freeform 368"/>
                <p:cNvSpPr/>
                <p:nvPr/>
              </p:nvSpPr>
              <p:spPr bwMode="auto">
                <a:xfrm>
                  <a:off x="355758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7" name="Freeform 369"/>
                <p:cNvSpPr/>
                <p:nvPr/>
              </p:nvSpPr>
              <p:spPr bwMode="auto">
                <a:xfrm>
                  <a:off x="3568700" y="408622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8" name="Freeform 370"/>
                <p:cNvSpPr/>
                <p:nvPr/>
              </p:nvSpPr>
              <p:spPr bwMode="auto">
                <a:xfrm>
                  <a:off x="372903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79" name="Oval 371"/>
                <p:cNvSpPr>
                  <a:spLocks noChangeArrowheads="1"/>
                </p:cNvSpPr>
                <p:nvPr/>
              </p:nvSpPr>
              <p:spPr bwMode="auto">
                <a:xfrm>
                  <a:off x="3538538" y="4086225"/>
                  <a:ext cx="1587" cy="9525"/>
                </a:xfrm>
                <a:prstGeom prst="ellipse">
                  <a:avLst/>
                </a:prstGeom>
                <a:grpFill/>
                <a:ln w="9525">
                  <a:noFill/>
                  <a:round/>
                </a:ln>
              </p:spPr>
              <p:txBody>
                <a:bodyPr/>
                <a:lstStyle/>
                <a:p>
                  <a:pPr>
                    <a:defRPr/>
                  </a:pPr>
                  <a:endParaRPr lang="da-DK" sz="600" dirty="0">
                    <a:solidFill>
                      <a:prstClr val="black"/>
                    </a:solidFill>
                    <a:latin typeface="Arial"/>
                    <a:ea typeface="微软雅黑"/>
                  </a:endParaRPr>
                </a:p>
              </p:txBody>
            </p:sp>
            <p:sp>
              <p:nvSpPr>
                <p:cNvPr id="180" name="Freeform 372"/>
                <p:cNvSpPr/>
                <p:nvPr/>
              </p:nvSpPr>
              <p:spPr bwMode="auto">
                <a:xfrm>
                  <a:off x="3729038" y="4095750"/>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ln>
              </p:spPr>
              <p:txBody>
                <a:bodyPr/>
                <a:lstStyle/>
                <a:p>
                  <a:pPr>
                    <a:defRPr/>
                  </a:pPr>
                  <a:endParaRPr lang="da-DK" sz="600" dirty="0">
                    <a:solidFill>
                      <a:prstClr val="black"/>
                    </a:solidFill>
                    <a:latin typeface="Arial"/>
                    <a:ea typeface="微软雅黑"/>
                  </a:endParaRPr>
                </a:p>
              </p:txBody>
            </p:sp>
            <p:sp>
              <p:nvSpPr>
                <p:cNvPr id="181" name="Rectangle 373"/>
                <p:cNvSpPr>
                  <a:spLocks noChangeArrowheads="1"/>
                </p:cNvSpPr>
                <p:nvPr/>
              </p:nvSpPr>
              <p:spPr bwMode="auto">
                <a:xfrm>
                  <a:off x="3598863" y="4095750"/>
                  <a:ext cx="1587" cy="1588"/>
                </a:xfrm>
                <a:prstGeom prst="rect">
                  <a:avLst/>
                </a:prstGeom>
                <a:grpFill/>
                <a:ln w="9525">
                  <a:noFill/>
                  <a:miter lim="800000"/>
                </a:ln>
              </p:spPr>
              <p:txBody>
                <a:bodyPr/>
                <a:lstStyle/>
                <a:p>
                  <a:pPr>
                    <a:defRPr/>
                  </a:pPr>
                  <a:endParaRPr lang="da-DK" sz="600" dirty="0">
                    <a:solidFill>
                      <a:prstClr val="black"/>
                    </a:solidFill>
                    <a:latin typeface="Arial"/>
                    <a:ea typeface="微软雅黑"/>
                  </a:endParaRPr>
                </a:p>
              </p:txBody>
            </p:sp>
            <p:sp>
              <p:nvSpPr>
                <p:cNvPr id="182" name="Freeform 380"/>
                <p:cNvSpPr/>
                <p:nvPr/>
              </p:nvSpPr>
              <p:spPr bwMode="auto">
                <a:xfrm>
                  <a:off x="4264025" y="3824288"/>
                  <a:ext cx="261938" cy="331787"/>
                </a:xfrm>
                <a:custGeom>
                  <a:avLst/>
                  <a:gdLst>
                    <a:gd name="T0" fmla="*/ 141288 w 165"/>
                    <a:gd name="T1" fmla="*/ 9525 h 209"/>
                    <a:gd name="T2" fmla="*/ 141288 w 165"/>
                    <a:gd name="T3" fmla="*/ 9525 h 209"/>
                    <a:gd name="T4" fmla="*/ 100013 w 165"/>
                    <a:gd name="T5" fmla="*/ 0 h 209"/>
                    <a:gd name="T6" fmla="*/ 100013 w 165"/>
                    <a:gd name="T7" fmla="*/ 0 h 209"/>
                    <a:gd name="T8" fmla="*/ 90488 w 165"/>
                    <a:gd name="T9" fmla="*/ 9525 h 209"/>
                    <a:gd name="T10" fmla="*/ 80963 w 165"/>
                    <a:gd name="T11" fmla="*/ 20637 h 209"/>
                    <a:gd name="T12" fmla="*/ 80963 w 165"/>
                    <a:gd name="T13" fmla="*/ 20637 h 209"/>
                    <a:gd name="T14" fmla="*/ 50800 w 165"/>
                    <a:gd name="T15" fmla="*/ 60325 h 209"/>
                    <a:gd name="T16" fmla="*/ 39688 w 165"/>
                    <a:gd name="T17" fmla="*/ 111125 h 209"/>
                    <a:gd name="T18" fmla="*/ 39688 w 165"/>
                    <a:gd name="T19" fmla="*/ 111125 h 209"/>
                    <a:gd name="T20" fmla="*/ 39688 w 165"/>
                    <a:gd name="T21" fmla="*/ 160337 h 209"/>
                    <a:gd name="T22" fmla="*/ 30163 w 165"/>
                    <a:gd name="T23" fmla="*/ 211137 h 209"/>
                    <a:gd name="T24" fmla="*/ 30163 w 165"/>
                    <a:gd name="T25" fmla="*/ 211137 h 209"/>
                    <a:gd name="T26" fmla="*/ 9525 w 165"/>
                    <a:gd name="T27" fmla="*/ 252412 h 209"/>
                    <a:gd name="T28" fmla="*/ 0 w 165"/>
                    <a:gd name="T29" fmla="*/ 282575 h 209"/>
                    <a:gd name="T30" fmla="*/ 9525 w 165"/>
                    <a:gd name="T31" fmla="*/ 312737 h 209"/>
                    <a:gd name="T32" fmla="*/ 9525 w 165"/>
                    <a:gd name="T33" fmla="*/ 312737 h 209"/>
                    <a:gd name="T34" fmla="*/ 39688 w 165"/>
                    <a:gd name="T35" fmla="*/ 331787 h 209"/>
                    <a:gd name="T36" fmla="*/ 39688 w 165"/>
                    <a:gd name="T37" fmla="*/ 331787 h 209"/>
                    <a:gd name="T38" fmla="*/ 60325 w 165"/>
                    <a:gd name="T39" fmla="*/ 331787 h 209"/>
                    <a:gd name="T40" fmla="*/ 80963 w 165"/>
                    <a:gd name="T41" fmla="*/ 322262 h 209"/>
                    <a:gd name="T42" fmla="*/ 80963 w 165"/>
                    <a:gd name="T43" fmla="*/ 322262 h 209"/>
                    <a:gd name="T44" fmla="*/ 160338 w 165"/>
                    <a:gd name="T45" fmla="*/ 322262 h 209"/>
                    <a:gd name="T46" fmla="*/ 241300 w 165"/>
                    <a:gd name="T47" fmla="*/ 322262 h 209"/>
                    <a:gd name="T48" fmla="*/ 241300 w 165"/>
                    <a:gd name="T49" fmla="*/ 322262 h 209"/>
                    <a:gd name="T50" fmla="*/ 261938 w 165"/>
                    <a:gd name="T51" fmla="*/ 312737 h 209"/>
                    <a:gd name="T52" fmla="*/ 261938 w 165"/>
                    <a:gd name="T53" fmla="*/ 312737 h 209"/>
                    <a:gd name="T54" fmla="*/ 261938 w 165"/>
                    <a:gd name="T55" fmla="*/ 282575 h 209"/>
                    <a:gd name="T56" fmla="*/ 261938 w 165"/>
                    <a:gd name="T57" fmla="*/ 282575 h 209"/>
                    <a:gd name="T58" fmla="*/ 252413 w 165"/>
                    <a:gd name="T59" fmla="*/ 252412 h 209"/>
                    <a:gd name="T60" fmla="*/ 241300 w 165"/>
                    <a:gd name="T61" fmla="*/ 222250 h 209"/>
                    <a:gd name="T62" fmla="*/ 241300 w 165"/>
                    <a:gd name="T63" fmla="*/ 222250 h 209"/>
                    <a:gd name="T64" fmla="*/ 231775 w 165"/>
                    <a:gd name="T65" fmla="*/ 201612 h 209"/>
                    <a:gd name="T66" fmla="*/ 222250 w 165"/>
                    <a:gd name="T67" fmla="*/ 171450 h 209"/>
                    <a:gd name="T68" fmla="*/ 222250 w 165"/>
                    <a:gd name="T69" fmla="*/ 120650 h 209"/>
                    <a:gd name="T70" fmla="*/ 222250 w 165"/>
                    <a:gd name="T71" fmla="*/ 120650 h 209"/>
                    <a:gd name="T72" fmla="*/ 211138 w 165"/>
                    <a:gd name="T73" fmla="*/ 60325 h 209"/>
                    <a:gd name="T74" fmla="*/ 211138 w 165"/>
                    <a:gd name="T75" fmla="*/ 60325 h 209"/>
                    <a:gd name="T76" fmla="*/ 211138 w 165"/>
                    <a:gd name="T77" fmla="*/ 39687 h 209"/>
                    <a:gd name="T78" fmla="*/ 201613 w 165"/>
                    <a:gd name="T79" fmla="*/ 20637 h 209"/>
                    <a:gd name="T80" fmla="*/ 201613 w 165"/>
                    <a:gd name="T81" fmla="*/ 20637 h 209"/>
                    <a:gd name="T82" fmla="*/ 171450 w 165"/>
                    <a:gd name="T83" fmla="*/ 9525 h 209"/>
                    <a:gd name="T84" fmla="*/ 171450 w 165"/>
                    <a:gd name="T85" fmla="*/ 9525 h 209"/>
                    <a:gd name="T86" fmla="*/ 150813 w 165"/>
                    <a:gd name="T87" fmla="*/ 0 h 209"/>
                    <a:gd name="T88" fmla="*/ 141288 w 165"/>
                    <a:gd name="T89" fmla="*/ 0 h 209"/>
                    <a:gd name="T90" fmla="*/ 141288 w 165"/>
                    <a:gd name="T91" fmla="*/ 9525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
                    <a:gd name="T139" fmla="*/ 0 h 209"/>
                    <a:gd name="T140" fmla="*/ 165 w 165"/>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 h="209">
                      <a:moveTo>
                        <a:pt x="89" y="6"/>
                      </a:moveTo>
                      <a:lnTo>
                        <a:pt x="89" y="6"/>
                      </a:lnTo>
                      <a:lnTo>
                        <a:pt x="63" y="0"/>
                      </a:lnTo>
                      <a:lnTo>
                        <a:pt x="57" y="6"/>
                      </a:lnTo>
                      <a:lnTo>
                        <a:pt x="51" y="13"/>
                      </a:lnTo>
                      <a:lnTo>
                        <a:pt x="32" y="38"/>
                      </a:lnTo>
                      <a:lnTo>
                        <a:pt x="25" y="70"/>
                      </a:lnTo>
                      <a:lnTo>
                        <a:pt x="25" y="101"/>
                      </a:lnTo>
                      <a:lnTo>
                        <a:pt x="19" y="133"/>
                      </a:lnTo>
                      <a:lnTo>
                        <a:pt x="6" y="159"/>
                      </a:lnTo>
                      <a:lnTo>
                        <a:pt x="0" y="178"/>
                      </a:lnTo>
                      <a:lnTo>
                        <a:pt x="6" y="197"/>
                      </a:lnTo>
                      <a:lnTo>
                        <a:pt x="25" y="209"/>
                      </a:lnTo>
                      <a:lnTo>
                        <a:pt x="38" y="209"/>
                      </a:lnTo>
                      <a:lnTo>
                        <a:pt x="51" y="203"/>
                      </a:lnTo>
                      <a:lnTo>
                        <a:pt x="101" y="203"/>
                      </a:lnTo>
                      <a:lnTo>
                        <a:pt x="152" y="203"/>
                      </a:lnTo>
                      <a:lnTo>
                        <a:pt x="165" y="197"/>
                      </a:lnTo>
                      <a:lnTo>
                        <a:pt x="165" y="178"/>
                      </a:lnTo>
                      <a:lnTo>
                        <a:pt x="159" y="159"/>
                      </a:lnTo>
                      <a:lnTo>
                        <a:pt x="152" y="140"/>
                      </a:lnTo>
                      <a:lnTo>
                        <a:pt x="146" y="127"/>
                      </a:lnTo>
                      <a:lnTo>
                        <a:pt x="140" y="108"/>
                      </a:lnTo>
                      <a:lnTo>
                        <a:pt x="140" y="76"/>
                      </a:lnTo>
                      <a:lnTo>
                        <a:pt x="133" y="38"/>
                      </a:lnTo>
                      <a:lnTo>
                        <a:pt x="133" y="25"/>
                      </a:lnTo>
                      <a:lnTo>
                        <a:pt x="127" y="13"/>
                      </a:lnTo>
                      <a:lnTo>
                        <a:pt x="108" y="6"/>
                      </a:lnTo>
                      <a:lnTo>
                        <a:pt x="95" y="0"/>
                      </a:lnTo>
                      <a:lnTo>
                        <a:pt x="89" y="0"/>
                      </a:lnTo>
                      <a:lnTo>
                        <a:pt x="89" y="6"/>
                      </a:lnTo>
                      <a:close/>
                    </a:path>
                  </a:pathLst>
                </a:custGeom>
                <a:solidFill>
                  <a:schemeClr val="bg1">
                    <a:lumMod val="95000"/>
                  </a:schemeClr>
                </a:solidFill>
                <a:ln w="9525">
                  <a:noFill/>
                  <a:round/>
                </a:ln>
              </p:spPr>
              <p:txBody>
                <a:bodyPr/>
                <a:lstStyle/>
                <a:p>
                  <a:pPr>
                    <a:defRPr/>
                  </a:pPr>
                  <a:endParaRPr lang="da-DK" sz="600" dirty="0">
                    <a:solidFill>
                      <a:prstClr val="black"/>
                    </a:solidFill>
                    <a:latin typeface="Arial"/>
                    <a:ea typeface="微软雅黑"/>
                  </a:endParaRPr>
                </a:p>
              </p:txBody>
            </p:sp>
            <p:sp>
              <p:nvSpPr>
                <p:cNvPr id="183" name="Freeform 381"/>
                <p:cNvSpPr/>
                <p:nvPr/>
              </p:nvSpPr>
              <p:spPr bwMode="auto">
                <a:xfrm>
                  <a:off x="3295650" y="3733800"/>
                  <a:ext cx="1392238" cy="2287588"/>
                </a:xfrm>
                <a:custGeom>
                  <a:avLst/>
                  <a:gdLst>
                    <a:gd name="T0" fmla="*/ 161925 w 877"/>
                    <a:gd name="T1" fmla="*/ 211138 h 1441"/>
                    <a:gd name="T2" fmla="*/ 242888 w 877"/>
                    <a:gd name="T3" fmla="*/ 90488 h 1441"/>
                    <a:gd name="T4" fmla="*/ 333375 w 877"/>
                    <a:gd name="T5" fmla="*/ 201613 h 1441"/>
                    <a:gd name="T6" fmla="*/ 342900 w 877"/>
                    <a:gd name="T7" fmla="*/ 271463 h 1441"/>
                    <a:gd name="T8" fmla="*/ 463550 w 877"/>
                    <a:gd name="T9" fmla="*/ 422275 h 1441"/>
                    <a:gd name="T10" fmla="*/ 685800 w 877"/>
                    <a:gd name="T11" fmla="*/ 292100 h 1441"/>
                    <a:gd name="T12" fmla="*/ 685800 w 877"/>
                    <a:gd name="T13" fmla="*/ 141288 h 1441"/>
                    <a:gd name="T14" fmla="*/ 736600 w 877"/>
                    <a:gd name="T15" fmla="*/ 19050 h 1441"/>
                    <a:gd name="T16" fmla="*/ 847725 w 877"/>
                    <a:gd name="T17" fmla="*/ 19050 h 1441"/>
                    <a:gd name="T18" fmla="*/ 887413 w 877"/>
                    <a:gd name="T19" fmla="*/ 171450 h 1441"/>
                    <a:gd name="T20" fmla="*/ 836613 w 877"/>
                    <a:gd name="T21" fmla="*/ 301625 h 1441"/>
                    <a:gd name="T22" fmla="*/ 1049338 w 877"/>
                    <a:gd name="T23" fmla="*/ 331788 h 1441"/>
                    <a:gd name="T24" fmla="*/ 1028700 w 877"/>
                    <a:gd name="T25" fmla="*/ 282575 h 1441"/>
                    <a:gd name="T26" fmla="*/ 1049338 w 877"/>
                    <a:gd name="T27" fmla="*/ 120650 h 1441"/>
                    <a:gd name="T28" fmla="*/ 1179513 w 877"/>
                    <a:gd name="T29" fmla="*/ 211138 h 1441"/>
                    <a:gd name="T30" fmla="*/ 1169988 w 877"/>
                    <a:gd name="T31" fmla="*/ 312738 h 1441"/>
                    <a:gd name="T32" fmla="*/ 1160463 w 877"/>
                    <a:gd name="T33" fmla="*/ 342900 h 1441"/>
                    <a:gd name="T34" fmla="*/ 1320800 w 877"/>
                    <a:gd name="T35" fmla="*/ 433388 h 1441"/>
                    <a:gd name="T36" fmla="*/ 1290638 w 877"/>
                    <a:gd name="T37" fmla="*/ 584200 h 1441"/>
                    <a:gd name="T38" fmla="*/ 1281113 w 877"/>
                    <a:gd name="T39" fmla="*/ 1411288 h 1441"/>
                    <a:gd name="T40" fmla="*/ 1270000 w 877"/>
                    <a:gd name="T41" fmla="*/ 1522413 h 1441"/>
                    <a:gd name="T42" fmla="*/ 1350963 w 877"/>
                    <a:gd name="T43" fmla="*/ 1944688 h 1441"/>
                    <a:gd name="T44" fmla="*/ 1239838 w 877"/>
                    <a:gd name="T45" fmla="*/ 1955801 h 1441"/>
                    <a:gd name="T46" fmla="*/ 1160463 w 877"/>
                    <a:gd name="T47" fmla="*/ 1874838 h 1441"/>
                    <a:gd name="T48" fmla="*/ 1160463 w 877"/>
                    <a:gd name="T49" fmla="*/ 1511300 h 1441"/>
                    <a:gd name="T50" fmla="*/ 1058863 w 877"/>
                    <a:gd name="T51" fmla="*/ 1077913 h 1441"/>
                    <a:gd name="T52" fmla="*/ 1068388 w 877"/>
                    <a:gd name="T53" fmla="*/ 1450975 h 1441"/>
                    <a:gd name="T54" fmla="*/ 1139825 w 877"/>
                    <a:gd name="T55" fmla="*/ 1814513 h 1441"/>
                    <a:gd name="T56" fmla="*/ 1089025 w 877"/>
                    <a:gd name="T57" fmla="*/ 1865313 h 1441"/>
                    <a:gd name="T58" fmla="*/ 989013 w 877"/>
                    <a:gd name="T59" fmla="*/ 1874838 h 1441"/>
                    <a:gd name="T60" fmla="*/ 977900 w 877"/>
                    <a:gd name="T61" fmla="*/ 1592263 h 1441"/>
                    <a:gd name="T62" fmla="*/ 908050 w 877"/>
                    <a:gd name="T63" fmla="*/ 1784351 h 1441"/>
                    <a:gd name="T64" fmla="*/ 817563 w 877"/>
                    <a:gd name="T65" fmla="*/ 2046288 h 1441"/>
                    <a:gd name="T66" fmla="*/ 787400 w 877"/>
                    <a:gd name="T67" fmla="*/ 1965326 h 1441"/>
                    <a:gd name="T68" fmla="*/ 787400 w 877"/>
                    <a:gd name="T69" fmla="*/ 1712913 h 1441"/>
                    <a:gd name="T70" fmla="*/ 766763 w 877"/>
                    <a:gd name="T71" fmla="*/ 1279525 h 1441"/>
                    <a:gd name="T72" fmla="*/ 715963 w 877"/>
                    <a:gd name="T73" fmla="*/ 1481138 h 1441"/>
                    <a:gd name="T74" fmla="*/ 695325 w 877"/>
                    <a:gd name="T75" fmla="*/ 2016126 h 1441"/>
                    <a:gd name="T76" fmla="*/ 685800 w 877"/>
                    <a:gd name="T77" fmla="*/ 2097088 h 1441"/>
                    <a:gd name="T78" fmla="*/ 646113 w 877"/>
                    <a:gd name="T79" fmla="*/ 2206626 h 1441"/>
                    <a:gd name="T80" fmla="*/ 514350 w 877"/>
                    <a:gd name="T81" fmla="*/ 2278063 h 1441"/>
                    <a:gd name="T82" fmla="*/ 554038 w 877"/>
                    <a:gd name="T83" fmla="*/ 1925638 h 1441"/>
                    <a:gd name="T84" fmla="*/ 554038 w 877"/>
                    <a:gd name="T85" fmla="*/ 1370013 h 1441"/>
                    <a:gd name="T86" fmla="*/ 544513 w 877"/>
                    <a:gd name="T87" fmla="*/ 1089025 h 1441"/>
                    <a:gd name="T88" fmla="*/ 463550 w 877"/>
                    <a:gd name="T89" fmla="*/ 1179513 h 1441"/>
                    <a:gd name="T90" fmla="*/ 523875 w 877"/>
                    <a:gd name="T91" fmla="*/ 1733551 h 1441"/>
                    <a:gd name="T92" fmla="*/ 514350 w 877"/>
                    <a:gd name="T93" fmla="*/ 2025651 h 1441"/>
                    <a:gd name="T94" fmla="*/ 423863 w 877"/>
                    <a:gd name="T95" fmla="*/ 2076451 h 1441"/>
                    <a:gd name="T96" fmla="*/ 403225 w 877"/>
                    <a:gd name="T97" fmla="*/ 1884363 h 1441"/>
                    <a:gd name="T98" fmla="*/ 292100 w 877"/>
                    <a:gd name="T99" fmla="*/ 1309688 h 1441"/>
                    <a:gd name="T100" fmla="*/ 292100 w 877"/>
                    <a:gd name="T101" fmla="*/ 1582738 h 1441"/>
                    <a:gd name="T102" fmla="*/ 303213 w 877"/>
                    <a:gd name="T103" fmla="*/ 1895476 h 1441"/>
                    <a:gd name="T104" fmla="*/ 212725 w 877"/>
                    <a:gd name="T105" fmla="*/ 1974851 h 1441"/>
                    <a:gd name="T106" fmla="*/ 171450 w 877"/>
                    <a:gd name="T107" fmla="*/ 1874838 h 1441"/>
                    <a:gd name="T108" fmla="*/ 141288 w 877"/>
                    <a:gd name="T109" fmla="*/ 1622425 h 1441"/>
                    <a:gd name="T110" fmla="*/ 11113 w 877"/>
                    <a:gd name="T111" fmla="*/ 1098550 h 1441"/>
                    <a:gd name="T112" fmla="*/ 50800 w 877"/>
                    <a:gd name="T113" fmla="*/ 533400 h 14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77"/>
                    <a:gd name="T172" fmla="*/ 0 h 1441"/>
                    <a:gd name="T173" fmla="*/ 877 w 877"/>
                    <a:gd name="T174" fmla="*/ 1441 h 14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77" h="1441">
                      <a:moveTo>
                        <a:pt x="57" y="279"/>
                      </a:moveTo>
                      <a:lnTo>
                        <a:pt x="127" y="247"/>
                      </a:lnTo>
                      <a:lnTo>
                        <a:pt x="134" y="222"/>
                      </a:lnTo>
                      <a:lnTo>
                        <a:pt x="121" y="216"/>
                      </a:lnTo>
                      <a:lnTo>
                        <a:pt x="108" y="184"/>
                      </a:lnTo>
                      <a:lnTo>
                        <a:pt x="102" y="133"/>
                      </a:lnTo>
                      <a:lnTo>
                        <a:pt x="102" y="101"/>
                      </a:lnTo>
                      <a:lnTo>
                        <a:pt x="108" y="89"/>
                      </a:lnTo>
                      <a:lnTo>
                        <a:pt x="121" y="70"/>
                      </a:lnTo>
                      <a:lnTo>
                        <a:pt x="134" y="63"/>
                      </a:lnTo>
                      <a:lnTo>
                        <a:pt x="153" y="57"/>
                      </a:lnTo>
                      <a:lnTo>
                        <a:pt x="172" y="70"/>
                      </a:lnTo>
                      <a:lnTo>
                        <a:pt x="197" y="89"/>
                      </a:lnTo>
                      <a:lnTo>
                        <a:pt x="203" y="101"/>
                      </a:lnTo>
                      <a:lnTo>
                        <a:pt x="210" y="127"/>
                      </a:lnTo>
                      <a:lnTo>
                        <a:pt x="216" y="127"/>
                      </a:lnTo>
                      <a:lnTo>
                        <a:pt x="216" y="133"/>
                      </a:lnTo>
                      <a:lnTo>
                        <a:pt x="216" y="146"/>
                      </a:lnTo>
                      <a:lnTo>
                        <a:pt x="216" y="165"/>
                      </a:lnTo>
                      <a:lnTo>
                        <a:pt x="216" y="171"/>
                      </a:lnTo>
                      <a:lnTo>
                        <a:pt x="210" y="165"/>
                      </a:lnTo>
                      <a:lnTo>
                        <a:pt x="210" y="197"/>
                      </a:lnTo>
                      <a:lnTo>
                        <a:pt x="216" y="216"/>
                      </a:lnTo>
                      <a:lnTo>
                        <a:pt x="222" y="228"/>
                      </a:lnTo>
                      <a:lnTo>
                        <a:pt x="248" y="247"/>
                      </a:lnTo>
                      <a:lnTo>
                        <a:pt x="292" y="266"/>
                      </a:lnTo>
                      <a:lnTo>
                        <a:pt x="343" y="235"/>
                      </a:lnTo>
                      <a:lnTo>
                        <a:pt x="381" y="216"/>
                      </a:lnTo>
                      <a:lnTo>
                        <a:pt x="419" y="209"/>
                      </a:lnTo>
                      <a:lnTo>
                        <a:pt x="426" y="190"/>
                      </a:lnTo>
                      <a:lnTo>
                        <a:pt x="432" y="184"/>
                      </a:lnTo>
                      <a:lnTo>
                        <a:pt x="432" y="133"/>
                      </a:lnTo>
                      <a:lnTo>
                        <a:pt x="426" y="114"/>
                      </a:lnTo>
                      <a:lnTo>
                        <a:pt x="419" y="95"/>
                      </a:lnTo>
                      <a:lnTo>
                        <a:pt x="426" y="89"/>
                      </a:lnTo>
                      <a:lnTo>
                        <a:pt x="432" y="89"/>
                      </a:lnTo>
                      <a:lnTo>
                        <a:pt x="438" y="57"/>
                      </a:lnTo>
                      <a:lnTo>
                        <a:pt x="445" y="31"/>
                      </a:lnTo>
                      <a:lnTo>
                        <a:pt x="451" y="19"/>
                      </a:lnTo>
                      <a:lnTo>
                        <a:pt x="464" y="12"/>
                      </a:lnTo>
                      <a:lnTo>
                        <a:pt x="470" y="12"/>
                      </a:lnTo>
                      <a:lnTo>
                        <a:pt x="489" y="6"/>
                      </a:lnTo>
                      <a:lnTo>
                        <a:pt x="508" y="0"/>
                      </a:lnTo>
                      <a:lnTo>
                        <a:pt x="521" y="6"/>
                      </a:lnTo>
                      <a:lnTo>
                        <a:pt x="534" y="12"/>
                      </a:lnTo>
                      <a:lnTo>
                        <a:pt x="546" y="25"/>
                      </a:lnTo>
                      <a:lnTo>
                        <a:pt x="559" y="44"/>
                      </a:lnTo>
                      <a:lnTo>
                        <a:pt x="559" y="57"/>
                      </a:lnTo>
                      <a:lnTo>
                        <a:pt x="559" y="70"/>
                      </a:lnTo>
                      <a:lnTo>
                        <a:pt x="559" y="108"/>
                      </a:lnTo>
                      <a:lnTo>
                        <a:pt x="559" y="127"/>
                      </a:lnTo>
                      <a:lnTo>
                        <a:pt x="553" y="146"/>
                      </a:lnTo>
                      <a:lnTo>
                        <a:pt x="546" y="152"/>
                      </a:lnTo>
                      <a:lnTo>
                        <a:pt x="527" y="190"/>
                      </a:lnTo>
                      <a:lnTo>
                        <a:pt x="521" y="222"/>
                      </a:lnTo>
                      <a:lnTo>
                        <a:pt x="527" y="241"/>
                      </a:lnTo>
                      <a:lnTo>
                        <a:pt x="584" y="260"/>
                      </a:lnTo>
                      <a:lnTo>
                        <a:pt x="635" y="254"/>
                      </a:lnTo>
                      <a:lnTo>
                        <a:pt x="661" y="222"/>
                      </a:lnTo>
                      <a:lnTo>
                        <a:pt x="661" y="209"/>
                      </a:lnTo>
                      <a:lnTo>
                        <a:pt x="654" y="203"/>
                      </a:lnTo>
                      <a:lnTo>
                        <a:pt x="642" y="209"/>
                      </a:lnTo>
                      <a:lnTo>
                        <a:pt x="648" y="190"/>
                      </a:lnTo>
                      <a:lnTo>
                        <a:pt x="648" y="178"/>
                      </a:lnTo>
                      <a:lnTo>
                        <a:pt x="642" y="165"/>
                      </a:lnTo>
                      <a:lnTo>
                        <a:pt x="642" y="152"/>
                      </a:lnTo>
                      <a:lnTo>
                        <a:pt x="642" y="133"/>
                      </a:lnTo>
                      <a:lnTo>
                        <a:pt x="642" y="108"/>
                      </a:lnTo>
                      <a:lnTo>
                        <a:pt x="661" y="76"/>
                      </a:lnTo>
                      <a:lnTo>
                        <a:pt x="667" y="63"/>
                      </a:lnTo>
                      <a:lnTo>
                        <a:pt x="686" y="63"/>
                      </a:lnTo>
                      <a:lnTo>
                        <a:pt x="699" y="63"/>
                      </a:lnTo>
                      <a:lnTo>
                        <a:pt x="724" y="70"/>
                      </a:lnTo>
                      <a:lnTo>
                        <a:pt x="743" y="101"/>
                      </a:lnTo>
                      <a:lnTo>
                        <a:pt x="743" y="133"/>
                      </a:lnTo>
                      <a:lnTo>
                        <a:pt x="743" y="146"/>
                      </a:lnTo>
                      <a:lnTo>
                        <a:pt x="743" y="158"/>
                      </a:lnTo>
                      <a:lnTo>
                        <a:pt x="737" y="171"/>
                      </a:lnTo>
                      <a:lnTo>
                        <a:pt x="737" y="197"/>
                      </a:lnTo>
                      <a:lnTo>
                        <a:pt x="731" y="197"/>
                      </a:lnTo>
                      <a:lnTo>
                        <a:pt x="724" y="197"/>
                      </a:lnTo>
                      <a:lnTo>
                        <a:pt x="724" y="209"/>
                      </a:lnTo>
                      <a:lnTo>
                        <a:pt x="731" y="216"/>
                      </a:lnTo>
                      <a:lnTo>
                        <a:pt x="756" y="235"/>
                      </a:lnTo>
                      <a:lnTo>
                        <a:pt x="800" y="235"/>
                      </a:lnTo>
                      <a:lnTo>
                        <a:pt x="819" y="247"/>
                      </a:lnTo>
                      <a:lnTo>
                        <a:pt x="832" y="260"/>
                      </a:lnTo>
                      <a:lnTo>
                        <a:pt x="832" y="273"/>
                      </a:lnTo>
                      <a:lnTo>
                        <a:pt x="832" y="279"/>
                      </a:lnTo>
                      <a:lnTo>
                        <a:pt x="832" y="292"/>
                      </a:lnTo>
                      <a:lnTo>
                        <a:pt x="819" y="324"/>
                      </a:lnTo>
                      <a:lnTo>
                        <a:pt x="813" y="368"/>
                      </a:lnTo>
                      <a:lnTo>
                        <a:pt x="800" y="406"/>
                      </a:lnTo>
                      <a:lnTo>
                        <a:pt x="788" y="444"/>
                      </a:lnTo>
                      <a:lnTo>
                        <a:pt x="826" y="597"/>
                      </a:lnTo>
                      <a:lnTo>
                        <a:pt x="794" y="609"/>
                      </a:lnTo>
                      <a:lnTo>
                        <a:pt x="807" y="889"/>
                      </a:lnTo>
                      <a:lnTo>
                        <a:pt x="807" y="895"/>
                      </a:lnTo>
                      <a:lnTo>
                        <a:pt x="807" y="901"/>
                      </a:lnTo>
                      <a:lnTo>
                        <a:pt x="807" y="914"/>
                      </a:lnTo>
                      <a:lnTo>
                        <a:pt x="800" y="940"/>
                      </a:lnTo>
                      <a:lnTo>
                        <a:pt x="800" y="959"/>
                      </a:lnTo>
                      <a:lnTo>
                        <a:pt x="800" y="1009"/>
                      </a:lnTo>
                      <a:lnTo>
                        <a:pt x="794" y="1048"/>
                      </a:lnTo>
                      <a:lnTo>
                        <a:pt x="800" y="1111"/>
                      </a:lnTo>
                      <a:lnTo>
                        <a:pt x="807" y="1187"/>
                      </a:lnTo>
                      <a:lnTo>
                        <a:pt x="826" y="1206"/>
                      </a:lnTo>
                      <a:lnTo>
                        <a:pt x="851" y="1225"/>
                      </a:lnTo>
                      <a:lnTo>
                        <a:pt x="870" y="1238"/>
                      </a:lnTo>
                      <a:lnTo>
                        <a:pt x="877" y="1251"/>
                      </a:lnTo>
                      <a:lnTo>
                        <a:pt x="794" y="1238"/>
                      </a:lnTo>
                      <a:lnTo>
                        <a:pt x="788" y="1238"/>
                      </a:lnTo>
                      <a:lnTo>
                        <a:pt x="781" y="1232"/>
                      </a:lnTo>
                      <a:lnTo>
                        <a:pt x="775" y="1219"/>
                      </a:lnTo>
                      <a:lnTo>
                        <a:pt x="762" y="1200"/>
                      </a:lnTo>
                      <a:lnTo>
                        <a:pt x="743" y="1187"/>
                      </a:lnTo>
                      <a:lnTo>
                        <a:pt x="737" y="1213"/>
                      </a:lnTo>
                      <a:lnTo>
                        <a:pt x="731" y="1213"/>
                      </a:lnTo>
                      <a:lnTo>
                        <a:pt x="731" y="1181"/>
                      </a:lnTo>
                      <a:lnTo>
                        <a:pt x="724" y="1175"/>
                      </a:lnTo>
                      <a:lnTo>
                        <a:pt x="724" y="1117"/>
                      </a:lnTo>
                      <a:lnTo>
                        <a:pt x="731" y="1073"/>
                      </a:lnTo>
                      <a:lnTo>
                        <a:pt x="731" y="990"/>
                      </a:lnTo>
                      <a:lnTo>
                        <a:pt x="731" y="971"/>
                      </a:lnTo>
                      <a:lnTo>
                        <a:pt x="731" y="952"/>
                      </a:lnTo>
                      <a:lnTo>
                        <a:pt x="718" y="921"/>
                      </a:lnTo>
                      <a:lnTo>
                        <a:pt x="718" y="876"/>
                      </a:lnTo>
                      <a:lnTo>
                        <a:pt x="711" y="800"/>
                      </a:lnTo>
                      <a:lnTo>
                        <a:pt x="692" y="724"/>
                      </a:lnTo>
                      <a:lnTo>
                        <a:pt x="673" y="673"/>
                      </a:lnTo>
                      <a:lnTo>
                        <a:pt x="667" y="679"/>
                      </a:lnTo>
                      <a:lnTo>
                        <a:pt x="667" y="705"/>
                      </a:lnTo>
                      <a:lnTo>
                        <a:pt x="667" y="774"/>
                      </a:lnTo>
                      <a:lnTo>
                        <a:pt x="667" y="844"/>
                      </a:lnTo>
                      <a:lnTo>
                        <a:pt x="667" y="870"/>
                      </a:lnTo>
                      <a:lnTo>
                        <a:pt x="673" y="889"/>
                      </a:lnTo>
                      <a:lnTo>
                        <a:pt x="673" y="914"/>
                      </a:lnTo>
                      <a:lnTo>
                        <a:pt x="680" y="952"/>
                      </a:lnTo>
                      <a:lnTo>
                        <a:pt x="686" y="990"/>
                      </a:lnTo>
                      <a:lnTo>
                        <a:pt x="699" y="1028"/>
                      </a:lnTo>
                      <a:lnTo>
                        <a:pt x="705" y="1060"/>
                      </a:lnTo>
                      <a:lnTo>
                        <a:pt x="718" y="1098"/>
                      </a:lnTo>
                      <a:lnTo>
                        <a:pt x="718" y="1143"/>
                      </a:lnTo>
                      <a:lnTo>
                        <a:pt x="711" y="1143"/>
                      </a:lnTo>
                      <a:lnTo>
                        <a:pt x="705" y="1168"/>
                      </a:lnTo>
                      <a:lnTo>
                        <a:pt x="699" y="1175"/>
                      </a:lnTo>
                      <a:lnTo>
                        <a:pt x="692" y="1149"/>
                      </a:lnTo>
                      <a:lnTo>
                        <a:pt x="686" y="1175"/>
                      </a:lnTo>
                      <a:lnTo>
                        <a:pt x="680" y="1181"/>
                      </a:lnTo>
                      <a:lnTo>
                        <a:pt x="673" y="1194"/>
                      </a:lnTo>
                      <a:lnTo>
                        <a:pt x="661" y="1200"/>
                      </a:lnTo>
                      <a:lnTo>
                        <a:pt x="610" y="1213"/>
                      </a:lnTo>
                      <a:lnTo>
                        <a:pt x="604" y="1200"/>
                      </a:lnTo>
                      <a:lnTo>
                        <a:pt x="623" y="1181"/>
                      </a:lnTo>
                      <a:lnTo>
                        <a:pt x="629" y="1162"/>
                      </a:lnTo>
                      <a:lnTo>
                        <a:pt x="642" y="1149"/>
                      </a:lnTo>
                      <a:lnTo>
                        <a:pt x="648" y="1124"/>
                      </a:lnTo>
                      <a:lnTo>
                        <a:pt x="635" y="1086"/>
                      </a:lnTo>
                      <a:lnTo>
                        <a:pt x="629" y="1048"/>
                      </a:lnTo>
                      <a:lnTo>
                        <a:pt x="616" y="1003"/>
                      </a:lnTo>
                      <a:lnTo>
                        <a:pt x="610" y="952"/>
                      </a:lnTo>
                      <a:lnTo>
                        <a:pt x="604" y="908"/>
                      </a:lnTo>
                      <a:lnTo>
                        <a:pt x="597" y="844"/>
                      </a:lnTo>
                      <a:lnTo>
                        <a:pt x="578" y="959"/>
                      </a:lnTo>
                      <a:lnTo>
                        <a:pt x="572" y="1022"/>
                      </a:lnTo>
                      <a:lnTo>
                        <a:pt x="572" y="1124"/>
                      </a:lnTo>
                      <a:lnTo>
                        <a:pt x="546" y="1200"/>
                      </a:lnTo>
                      <a:lnTo>
                        <a:pt x="559" y="1244"/>
                      </a:lnTo>
                      <a:lnTo>
                        <a:pt x="578" y="1263"/>
                      </a:lnTo>
                      <a:lnTo>
                        <a:pt x="578" y="1308"/>
                      </a:lnTo>
                      <a:lnTo>
                        <a:pt x="540" y="1314"/>
                      </a:lnTo>
                      <a:lnTo>
                        <a:pt x="515" y="1289"/>
                      </a:lnTo>
                      <a:lnTo>
                        <a:pt x="508" y="1282"/>
                      </a:lnTo>
                      <a:lnTo>
                        <a:pt x="502" y="1276"/>
                      </a:lnTo>
                      <a:lnTo>
                        <a:pt x="502" y="1257"/>
                      </a:lnTo>
                      <a:lnTo>
                        <a:pt x="496" y="1238"/>
                      </a:lnTo>
                      <a:lnTo>
                        <a:pt x="477" y="1225"/>
                      </a:lnTo>
                      <a:lnTo>
                        <a:pt x="477" y="1206"/>
                      </a:lnTo>
                      <a:lnTo>
                        <a:pt x="483" y="1181"/>
                      </a:lnTo>
                      <a:lnTo>
                        <a:pt x="483" y="1143"/>
                      </a:lnTo>
                      <a:lnTo>
                        <a:pt x="483" y="1117"/>
                      </a:lnTo>
                      <a:lnTo>
                        <a:pt x="496" y="1079"/>
                      </a:lnTo>
                      <a:lnTo>
                        <a:pt x="496" y="1022"/>
                      </a:lnTo>
                      <a:lnTo>
                        <a:pt x="496" y="952"/>
                      </a:lnTo>
                      <a:lnTo>
                        <a:pt x="489" y="895"/>
                      </a:lnTo>
                      <a:lnTo>
                        <a:pt x="489" y="844"/>
                      </a:lnTo>
                      <a:lnTo>
                        <a:pt x="483" y="819"/>
                      </a:lnTo>
                      <a:lnTo>
                        <a:pt x="483" y="806"/>
                      </a:lnTo>
                      <a:lnTo>
                        <a:pt x="477" y="819"/>
                      </a:lnTo>
                      <a:lnTo>
                        <a:pt x="457" y="889"/>
                      </a:lnTo>
                      <a:lnTo>
                        <a:pt x="451" y="927"/>
                      </a:lnTo>
                      <a:lnTo>
                        <a:pt x="451" y="933"/>
                      </a:lnTo>
                      <a:lnTo>
                        <a:pt x="451" y="1003"/>
                      </a:lnTo>
                      <a:lnTo>
                        <a:pt x="451" y="1086"/>
                      </a:lnTo>
                      <a:lnTo>
                        <a:pt x="451" y="1155"/>
                      </a:lnTo>
                      <a:lnTo>
                        <a:pt x="445" y="1238"/>
                      </a:lnTo>
                      <a:lnTo>
                        <a:pt x="438" y="1270"/>
                      </a:lnTo>
                      <a:lnTo>
                        <a:pt x="432" y="1282"/>
                      </a:lnTo>
                      <a:lnTo>
                        <a:pt x="426" y="1289"/>
                      </a:lnTo>
                      <a:lnTo>
                        <a:pt x="432" y="1295"/>
                      </a:lnTo>
                      <a:lnTo>
                        <a:pt x="432" y="1314"/>
                      </a:lnTo>
                      <a:lnTo>
                        <a:pt x="432" y="1321"/>
                      </a:lnTo>
                      <a:lnTo>
                        <a:pt x="432" y="1327"/>
                      </a:lnTo>
                      <a:lnTo>
                        <a:pt x="419" y="1352"/>
                      </a:lnTo>
                      <a:lnTo>
                        <a:pt x="407" y="1352"/>
                      </a:lnTo>
                      <a:lnTo>
                        <a:pt x="407" y="1378"/>
                      </a:lnTo>
                      <a:lnTo>
                        <a:pt x="407" y="1390"/>
                      </a:lnTo>
                      <a:lnTo>
                        <a:pt x="400" y="1403"/>
                      </a:lnTo>
                      <a:lnTo>
                        <a:pt x="394" y="1416"/>
                      </a:lnTo>
                      <a:lnTo>
                        <a:pt x="375" y="1435"/>
                      </a:lnTo>
                      <a:lnTo>
                        <a:pt x="369" y="1441"/>
                      </a:lnTo>
                      <a:lnTo>
                        <a:pt x="324" y="1435"/>
                      </a:lnTo>
                      <a:lnTo>
                        <a:pt x="324" y="1390"/>
                      </a:lnTo>
                      <a:lnTo>
                        <a:pt x="330" y="1378"/>
                      </a:lnTo>
                      <a:lnTo>
                        <a:pt x="349" y="1327"/>
                      </a:lnTo>
                      <a:lnTo>
                        <a:pt x="356" y="1308"/>
                      </a:lnTo>
                      <a:lnTo>
                        <a:pt x="349" y="1270"/>
                      </a:lnTo>
                      <a:lnTo>
                        <a:pt x="349" y="1213"/>
                      </a:lnTo>
                      <a:lnTo>
                        <a:pt x="343" y="1143"/>
                      </a:lnTo>
                      <a:lnTo>
                        <a:pt x="349" y="1079"/>
                      </a:lnTo>
                      <a:lnTo>
                        <a:pt x="349" y="1016"/>
                      </a:lnTo>
                      <a:lnTo>
                        <a:pt x="356" y="946"/>
                      </a:lnTo>
                      <a:lnTo>
                        <a:pt x="349" y="908"/>
                      </a:lnTo>
                      <a:lnTo>
                        <a:pt x="349" y="863"/>
                      </a:lnTo>
                      <a:lnTo>
                        <a:pt x="349" y="781"/>
                      </a:lnTo>
                      <a:lnTo>
                        <a:pt x="356" y="736"/>
                      </a:lnTo>
                      <a:lnTo>
                        <a:pt x="362" y="698"/>
                      </a:lnTo>
                      <a:lnTo>
                        <a:pt x="362" y="692"/>
                      </a:lnTo>
                      <a:lnTo>
                        <a:pt x="356" y="686"/>
                      </a:lnTo>
                      <a:lnTo>
                        <a:pt x="343" y="686"/>
                      </a:lnTo>
                      <a:lnTo>
                        <a:pt x="337" y="679"/>
                      </a:lnTo>
                      <a:lnTo>
                        <a:pt x="330" y="667"/>
                      </a:lnTo>
                      <a:lnTo>
                        <a:pt x="305" y="698"/>
                      </a:lnTo>
                      <a:lnTo>
                        <a:pt x="299" y="698"/>
                      </a:lnTo>
                      <a:lnTo>
                        <a:pt x="299" y="717"/>
                      </a:lnTo>
                      <a:lnTo>
                        <a:pt x="292" y="743"/>
                      </a:lnTo>
                      <a:lnTo>
                        <a:pt x="292" y="876"/>
                      </a:lnTo>
                      <a:lnTo>
                        <a:pt x="305" y="914"/>
                      </a:lnTo>
                      <a:lnTo>
                        <a:pt x="311" y="952"/>
                      </a:lnTo>
                      <a:lnTo>
                        <a:pt x="311" y="997"/>
                      </a:lnTo>
                      <a:lnTo>
                        <a:pt x="324" y="1048"/>
                      </a:lnTo>
                      <a:lnTo>
                        <a:pt x="330" y="1092"/>
                      </a:lnTo>
                      <a:lnTo>
                        <a:pt x="337" y="1149"/>
                      </a:lnTo>
                      <a:lnTo>
                        <a:pt x="330" y="1162"/>
                      </a:lnTo>
                      <a:lnTo>
                        <a:pt x="337" y="1181"/>
                      </a:lnTo>
                      <a:lnTo>
                        <a:pt x="324" y="1206"/>
                      </a:lnTo>
                      <a:lnTo>
                        <a:pt x="324" y="1276"/>
                      </a:lnTo>
                      <a:lnTo>
                        <a:pt x="324" y="1282"/>
                      </a:lnTo>
                      <a:lnTo>
                        <a:pt x="318" y="1295"/>
                      </a:lnTo>
                      <a:lnTo>
                        <a:pt x="305" y="1302"/>
                      </a:lnTo>
                      <a:lnTo>
                        <a:pt x="280" y="1308"/>
                      </a:lnTo>
                      <a:lnTo>
                        <a:pt x="267" y="1308"/>
                      </a:lnTo>
                      <a:lnTo>
                        <a:pt x="254" y="1302"/>
                      </a:lnTo>
                      <a:lnTo>
                        <a:pt x="248" y="1282"/>
                      </a:lnTo>
                      <a:lnTo>
                        <a:pt x="254" y="1257"/>
                      </a:lnTo>
                      <a:lnTo>
                        <a:pt x="261" y="1238"/>
                      </a:lnTo>
                      <a:lnTo>
                        <a:pt x="267" y="1213"/>
                      </a:lnTo>
                      <a:lnTo>
                        <a:pt x="254" y="1187"/>
                      </a:lnTo>
                      <a:lnTo>
                        <a:pt x="261" y="1168"/>
                      </a:lnTo>
                      <a:lnTo>
                        <a:pt x="242" y="1130"/>
                      </a:lnTo>
                      <a:lnTo>
                        <a:pt x="222" y="1041"/>
                      </a:lnTo>
                      <a:lnTo>
                        <a:pt x="203" y="940"/>
                      </a:lnTo>
                      <a:lnTo>
                        <a:pt x="191" y="876"/>
                      </a:lnTo>
                      <a:lnTo>
                        <a:pt x="184" y="825"/>
                      </a:lnTo>
                      <a:lnTo>
                        <a:pt x="172" y="838"/>
                      </a:lnTo>
                      <a:lnTo>
                        <a:pt x="172" y="882"/>
                      </a:lnTo>
                      <a:lnTo>
                        <a:pt x="172" y="908"/>
                      </a:lnTo>
                      <a:lnTo>
                        <a:pt x="178" y="933"/>
                      </a:lnTo>
                      <a:lnTo>
                        <a:pt x="178" y="959"/>
                      </a:lnTo>
                      <a:lnTo>
                        <a:pt x="184" y="997"/>
                      </a:lnTo>
                      <a:lnTo>
                        <a:pt x="184" y="1054"/>
                      </a:lnTo>
                      <a:lnTo>
                        <a:pt x="191" y="1098"/>
                      </a:lnTo>
                      <a:lnTo>
                        <a:pt x="197" y="1111"/>
                      </a:lnTo>
                      <a:lnTo>
                        <a:pt x="203" y="1136"/>
                      </a:lnTo>
                      <a:lnTo>
                        <a:pt x="191" y="1155"/>
                      </a:lnTo>
                      <a:lnTo>
                        <a:pt x="191" y="1194"/>
                      </a:lnTo>
                      <a:lnTo>
                        <a:pt x="172" y="1206"/>
                      </a:lnTo>
                      <a:lnTo>
                        <a:pt x="165" y="1200"/>
                      </a:lnTo>
                      <a:lnTo>
                        <a:pt x="146" y="1225"/>
                      </a:lnTo>
                      <a:lnTo>
                        <a:pt x="140" y="1238"/>
                      </a:lnTo>
                      <a:lnTo>
                        <a:pt x="134" y="1244"/>
                      </a:lnTo>
                      <a:lnTo>
                        <a:pt x="121" y="1251"/>
                      </a:lnTo>
                      <a:lnTo>
                        <a:pt x="102" y="1251"/>
                      </a:lnTo>
                      <a:lnTo>
                        <a:pt x="76" y="1238"/>
                      </a:lnTo>
                      <a:lnTo>
                        <a:pt x="70" y="1225"/>
                      </a:lnTo>
                      <a:lnTo>
                        <a:pt x="89" y="1206"/>
                      </a:lnTo>
                      <a:lnTo>
                        <a:pt x="108" y="1181"/>
                      </a:lnTo>
                      <a:lnTo>
                        <a:pt x="121" y="1162"/>
                      </a:lnTo>
                      <a:lnTo>
                        <a:pt x="121" y="1136"/>
                      </a:lnTo>
                      <a:lnTo>
                        <a:pt x="102" y="1124"/>
                      </a:lnTo>
                      <a:lnTo>
                        <a:pt x="102" y="1111"/>
                      </a:lnTo>
                      <a:lnTo>
                        <a:pt x="95" y="1060"/>
                      </a:lnTo>
                      <a:lnTo>
                        <a:pt x="89" y="1022"/>
                      </a:lnTo>
                      <a:lnTo>
                        <a:pt x="83" y="965"/>
                      </a:lnTo>
                      <a:lnTo>
                        <a:pt x="64" y="889"/>
                      </a:lnTo>
                      <a:lnTo>
                        <a:pt x="51" y="819"/>
                      </a:lnTo>
                      <a:lnTo>
                        <a:pt x="38" y="749"/>
                      </a:lnTo>
                      <a:lnTo>
                        <a:pt x="32" y="730"/>
                      </a:lnTo>
                      <a:lnTo>
                        <a:pt x="7" y="692"/>
                      </a:lnTo>
                      <a:lnTo>
                        <a:pt x="0" y="654"/>
                      </a:lnTo>
                      <a:lnTo>
                        <a:pt x="7" y="597"/>
                      </a:lnTo>
                      <a:lnTo>
                        <a:pt x="7" y="520"/>
                      </a:lnTo>
                      <a:lnTo>
                        <a:pt x="19" y="470"/>
                      </a:lnTo>
                      <a:lnTo>
                        <a:pt x="26" y="406"/>
                      </a:lnTo>
                      <a:lnTo>
                        <a:pt x="32" y="336"/>
                      </a:lnTo>
                      <a:lnTo>
                        <a:pt x="38" y="298"/>
                      </a:lnTo>
                      <a:lnTo>
                        <a:pt x="38" y="292"/>
                      </a:lnTo>
                      <a:lnTo>
                        <a:pt x="57" y="279"/>
                      </a:lnTo>
                      <a:close/>
                    </a:path>
                  </a:pathLst>
                </a:custGeom>
                <a:solidFill>
                  <a:schemeClr val="bg1">
                    <a:lumMod val="95000"/>
                  </a:schemeClr>
                </a:solidFill>
                <a:ln w="9525">
                  <a:noFill/>
                  <a:round/>
                </a:ln>
              </p:spPr>
              <p:txBody>
                <a:bodyPr/>
                <a:lstStyle/>
                <a:p>
                  <a:pPr>
                    <a:defRPr/>
                  </a:pPr>
                  <a:endParaRPr lang="da-DK" sz="600" dirty="0">
                    <a:solidFill>
                      <a:prstClr val="black"/>
                    </a:solidFill>
                    <a:latin typeface="Arial"/>
                    <a:ea typeface="微软雅黑"/>
                  </a:endParaRPr>
                </a:p>
              </p:txBody>
            </p:sp>
          </p:grpSp>
          <p:sp>
            <p:nvSpPr>
              <p:cNvPr id="74" name="Freeform 382"/>
              <p:cNvSpPr/>
              <p:nvPr/>
            </p:nvSpPr>
            <p:spPr bwMode="auto">
              <a:xfrm>
                <a:off x="507474" y="1004876"/>
                <a:ext cx="758359" cy="2064115"/>
              </a:xfrm>
              <a:custGeom>
                <a:avLst/>
                <a:gdLst>
                  <a:gd name="T0" fmla="*/ 2147483647 w 133"/>
                  <a:gd name="T1" fmla="*/ 0 h 362"/>
                  <a:gd name="T2" fmla="*/ 2147483647 w 133"/>
                  <a:gd name="T3" fmla="*/ 2147483647 h 362"/>
                  <a:gd name="T4" fmla="*/ 2147483647 w 133"/>
                  <a:gd name="T5" fmla="*/ 2147483647 h 362"/>
                  <a:gd name="T6" fmla="*/ 2147483647 w 133"/>
                  <a:gd name="T7" fmla="*/ 2147483647 h 362"/>
                  <a:gd name="T8" fmla="*/ 2147483647 w 133"/>
                  <a:gd name="T9" fmla="*/ 2147483647 h 362"/>
                  <a:gd name="T10" fmla="*/ 2147483647 w 133"/>
                  <a:gd name="T11" fmla="*/ 2147483647 h 362"/>
                  <a:gd name="T12" fmla="*/ 2147483647 w 133"/>
                  <a:gd name="T13" fmla="*/ 2147483647 h 362"/>
                  <a:gd name="T14" fmla="*/ 2147483647 w 133"/>
                  <a:gd name="T15" fmla="*/ 2147483647 h 362"/>
                  <a:gd name="T16" fmla="*/ 2147483647 w 133"/>
                  <a:gd name="T17" fmla="*/ 2147483647 h 362"/>
                  <a:gd name="T18" fmla="*/ 2147483647 w 133"/>
                  <a:gd name="T19" fmla="*/ 2147483647 h 362"/>
                  <a:gd name="T20" fmla="*/ 0 w 133"/>
                  <a:gd name="T21" fmla="*/ 2147483647 h 362"/>
                  <a:gd name="T22" fmla="*/ 2147483647 w 133"/>
                  <a:gd name="T23" fmla="*/ 2147483647 h 362"/>
                  <a:gd name="T24" fmla="*/ 2147483647 w 133"/>
                  <a:gd name="T25" fmla="*/ 2147483647 h 362"/>
                  <a:gd name="T26" fmla="*/ 2147483647 w 133"/>
                  <a:gd name="T27" fmla="*/ 2147483647 h 362"/>
                  <a:gd name="T28" fmla="*/ 2147483647 w 133"/>
                  <a:gd name="T29" fmla="*/ 2147483647 h 362"/>
                  <a:gd name="T30" fmla="*/ 2147483647 w 133"/>
                  <a:gd name="T31" fmla="*/ 2147483647 h 362"/>
                  <a:gd name="T32" fmla="*/ 2147483647 w 133"/>
                  <a:gd name="T33" fmla="*/ 2147483647 h 362"/>
                  <a:gd name="T34" fmla="*/ 2147483647 w 133"/>
                  <a:gd name="T35" fmla="*/ 2147483647 h 362"/>
                  <a:gd name="T36" fmla="*/ 2147483647 w 133"/>
                  <a:gd name="T37" fmla="*/ 2147483647 h 362"/>
                  <a:gd name="T38" fmla="*/ 2147483647 w 133"/>
                  <a:gd name="T39" fmla="*/ 2147483647 h 362"/>
                  <a:gd name="T40" fmla="*/ 2147483647 w 133"/>
                  <a:gd name="T41" fmla="*/ 2147483647 h 362"/>
                  <a:gd name="T42" fmla="*/ 2147483647 w 133"/>
                  <a:gd name="T43" fmla="*/ 2147483647 h 362"/>
                  <a:gd name="T44" fmla="*/ 2147483647 w 133"/>
                  <a:gd name="T45" fmla="*/ 2147483647 h 362"/>
                  <a:gd name="T46" fmla="*/ 2147483647 w 133"/>
                  <a:gd name="T47" fmla="*/ 2147483647 h 362"/>
                  <a:gd name="T48" fmla="*/ 2147483647 w 133"/>
                  <a:gd name="T49" fmla="*/ 2147483647 h 362"/>
                  <a:gd name="T50" fmla="*/ 2147483647 w 133"/>
                  <a:gd name="T51" fmla="*/ 2147483647 h 362"/>
                  <a:gd name="T52" fmla="*/ 2147483647 w 133"/>
                  <a:gd name="T53" fmla="*/ 2147483647 h 362"/>
                  <a:gd name="T54" fmla="*/ 2147483647 w 133"/>
                  <a:gd name="T55" fmla="*/ 2147483647 h 362"/>
                  <a:gd name="T56" fmla="*/ 2147483647 w 133"/>
                  <a:gd name="T57" fmla="*/ 2147483647 h 362"/>
                  <a:gd name="T58" fmla="*/ 2147483647 w 133"/>
                  <a:gd name="T59" fmla="*/ 2147483647 h 362"/>
                  <a:gd name="T60" fmla="*/ 2147483647 w 133"/>
                  <a:gd name="T61" fmla="*/ 2147483647 h 362"/>
                  <a:gd name="T62" fmla="*/ 2147483647 w 133"/>
                  <a:gd name="T63" fmla="*/ 2147483647 h 362"/>
                  <a:gd name="T64" fmla="*/ 2147483647 w 133"/>
                  <a:gd name="T65" fmla="*/ 2147483647 h 362"/>
                  <a:gd name="T66" fmla="*/ 2147483647 w 133"/>
                  <a:gd name="T67" fmla="*/ 2147483647 h 362"/>
                  <a:gd name="T68" fmla="*/ 2147483647 w 133"/>
                  <a:gd name="T69" fmla="*/ 2147483647 h 362"/>
                  <a:gd name="T70" fmla="*/ 2147483647 w 133"/>
                  <a:gd name="T71" fmla="*/ 2147483647 h 362"/>
                  <a:gd name="T72" fmla="*/ 2147483647 w 133"/>
                  <a:gd name="T73" fmla="*/ 0 h 362"/>
                  <a:gd name="T74" fmla="*/ 2147483647 w 133"/>
                  <a:gd name="T75" fmla="*/ 0 h 3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3"/>
                  <a:gd name="T115" fmla="*/ 0 h 362"/>
                  <a:gd name="T116" fmla="*/ 133 w 133"/>
                  <a:gd name="T117" fmla="*/ 362 h 3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3" h="362">
                    <a:moveTo>
                      <a:pt x="127" y="0"/>
                    </a:moveTo>
                    <a:lnTo>
                      <a:pt x="133" y="12"/>
                    </a:lnTo>
                    <a:lnTo>
                      <a:pt x="102" y="165"/>
                    </a:lnTo>
                    <a:lnTo>
                      <a:pt x="83" y="279"/>
                    </a:lnTo>
                    <a:lnTo>
                      <a:pt x="83" y="330"/>
                    </a:lnTo>
                    <a:lnTo>
                      <a:pt x="89" y="355"/>
                    </a:lnTo>
                    <a:lnTo>
                      <a:pt x="57" y="362"/>
                    </a:lnTo>
                    <a:lnTo>
                      <a:pt x="25" y="362"/>
                    </a:lnTo>
                    <a:lnTo>
                      <a:pt x="0" y="355"/>
                    </a:lnTo>
                    <a:lnTo>
                      <a:pt x="6" y="304"/>
                    </a:lnTo>
                    <a:lnTo>
                      <a:pt x="13" y="298"/>
                    </a:lnTo>
                    <a:lnTo>
                      <a:pt x="38" y="317"/>
                    </a:lnTo>
                    <a:lnTo>
                      <a:pt x="76" y="292"/>
                    </a:lnTo>
                    <a:lnTo>
                      <a:pt x="76" y="228"/>
                    </a:lnTo>
                    <a:lnTo>
                      <a:pt x="83" y="165"/>
                    </a:lnTo>
                    <a:lnTo>
                      <a:pt x="76" y="108"/>
                    </a:lnTo>
                    <a:lnTo>
                      <a:pt x="76" y="63"/>
                    </a:lnTo>
                    <a:lnTo>
                      <a:pt x="83" y="44"/>
                    </a:lnTo>
                    <a:lnTo>
                      <a:pt x="57" y="44"/>
                    </a:lnTo>
                    <a:lnTo>
                      <a:pt x="45" y="57"/>
                    </a:lnTo>
                    <a:lnTo>
                      <a:pt x="57" y="69"/>
                    </a:lnTo>
                    <a:lnTo>
                      <a:pt x="45" y="146"/>
                    </a:lnTo>
                    <a:lnTo>
                      <a:pt x="25" y="216"/>
                    </a:lnTo>
                    <a:lnTo>
                      <a:pt x="32" y="165"/>
                    </a:lnTo>
                    <a:lnTo>
                      <a:pt x="32" y="101"/>
                    </a:lnTo>
                    <a:lnTo>
                      <a:pt x="38" y="63"/>
                    </a:lnTo>
                    <a:lnTo>
                      <a:pt x="38" y="31"/>
                    </a:lnTo>
                    <a:lnTo>
                      <a:pt x="45" y="25"/>
                    </a:lnTo>
                    <a:lnTo>
                      <a:pt x="64" y="38"/>
                    </a:lnTo>
                    <a:lnTo>
                      <a:pt x="76" y="38"/>
                    </a:lnTo>
                    <a:lnTo>
                      <a:pt x="102" y="19"/>
                    </a:lnTo>
                    <a:lnTo>
                      <a:pt x="121" y="6"/>
                    </a:lnTo>
                    <a:lnTo>
                      <a:pt x="127"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75" name="Freeform 383"/>
              <p:cNvSpPr/>
              <p:nvPr/>
            </p:nvSpPr>
            <p:spPr bwMode="auto">
              <a:xfrm>
                <a:off x="2605801" y="1147430"/>
                <a:ext cx="473259" cy="1699187"/>
              </a:xfrm>
              <a:custGeom>
                <a:avLst/>
                <a:gdLst>
                  <a:gd name="T0" fmla="*/ 2147483647 w 83"/>
                  <a:gd name="T1" fmla="*/ 0 h 298"/>
                  <a:gd name="T2" fmla="*/ 2147483647 w 83"/>
                  <a:gd name="T3" fmla="*/ 2147483647 h 298"/>
                  <a:gd name="T4" fmla="*/ 2147483647 w 83"/>
                  <a:gd name="T5" fmla="*/ 2147483647 h 298"/>
                  <a:gd name="T6" fmla="*/ 2147483647 w 83"/>
                  <a:gd name="T7" fmla="*/ 2147483647 h 298"/>
                  <a:gd name="T8" fmla="*/ 2147483647 w 83"/>
                  <a:gd name="T9" fmla="*/ 2147483647 h 298"/>
                  <a:gd name="T10" fmla="*/ 2147483647 w 83"/>
                  <a:gd name="T11" fmla="*/ 2147483647 h 298"/>
                  <a:gd name="T12" fmla="*/ 2147483647 w 83"/>
                  <a:gd name="T13" fmla="*/ 2147483647 h 298"/>
                  <a:gd name="T14" fmla="*/ 2147483647 w 83"/>
                  <a:gd name="T15" fmla="*/ 2147483647 h 298"/>
                  <a:gd name="T16" fmla="*/ 2147483647 w 83"/>
                  <a:gd name="T17" fmla="*/ 2147483647 h 298"/>
                  <a:gd name="T18" fmla="*/ 2147483647 w 83"/>
                  <a:gd name="T19" fmla="*/ 2147483647 h 298"/>
                  <a:gd name="T20" fmla="*/ 2147483647 w 83"/>
                  <a:gd name="T21" fmla="*/ 2147483647 h 298"/>
                  <a:gd name="T22" fmla="*/ 2147483647 w 83"/>
                  <a:gd name="T23" fmla="*/ 2147483647 h 298"/>
                  <a:gd name="T24" fmla="*/ 2147483647 w 83"/>
                  <a:gd name="T25" fmla="*/ 2147483647 h 298"/>
                  <a:gd name="T26" fmla="*/ 2147483647 w 83"/>
                  <a:gd name="T27" fmla="*/ 2147483647 h 298"/>
                  <a:gd name="T28" fmla="*/ 2147483647 w 83"/>
                  <a:gd name="T29" fmla="*/ 2147483647 h 298"/>
                  <a:gd name="T30" fmla="*/ 2147483647 w 83"/>
                  <a:gd name="T31" fmla="*/ 2147483647 h 298"/>
                  <a:gd name="T32" fmla="*/ 0 w 83"/>
                  <a:gd name="T33" fmla="*/ 2147483647 h 298"/>
                  <a:gd name="T34" fmla="*/ 2147483647 w 83"/>
                  <a:gd name="T35" fmla="*/ 0 h 2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
                  <a:gd name="T55" fmla="*/ 0 h 298"/>
                  <a:gd name="T56" fmla="*/ 83 w 83"/>
                  <a:gd name="T57" fmla="*/ 298 h 2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 h="298">
                    <a:moveTo>
                      <a:pt x="13" y="0"/>
                    </a:moveTo>
                    <a:lnTo>
                      <a:pt x="32" y="6"/>
                    </a:lnTo>
                    <a:lnTo>
                      <a:pt x="45" y="25"/>
                    </a:lnTo>
                    <a:lnTo>
                      <a:pt x="39" y="44"/>
                    </a:lnTo>
                    <a:lnTo>
                      <a:pt x="64" y="95"/>
                    </a:lnTo>
                    <a:lnTo>
                      <a:pt x="64" y="114"/>
                    </a:lnTo>
                    <a:lnTo>
                      <a:pt x="70" y="146"/>
                    </a:lnTo>
                    <a:lnTo>
                      <a:pt x="83" y="241"/>
                    </a:lnTo>
                    <a:lnTo>
                      <a:pt x="83" y="267"/>
                    </a:lnTo>
                    <a:lnTo>
                      <a:pt x="58" y="298"/>
                    </a:lnTo>
                    <a:lnTo>
                      <a:pt x="20" y="273"/>
                    </a:lnTo>
                    <a:lnTo>
                      <a:pt x="7" y="133"/>
                    </a:lnTo>
                    <a:lnTo>
                      <a:pt x="7" y="70"/>
                    </a:lnTo>
                    <a:lnTo>
                      <a:pt x="20" y="38"/>
                    </a:lnTo>
                    <a:lnTo>
                      <a:pt x="0" y="19"/>
                    </a:lnTo>
                    <a:lnTo>
                      <a:pt x="13"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76" name="Freeform 384"/>
              <p:cNvSpPr/>
              <p:nvPr/>
            </p:nvSpPr>
            <p:spPr bwMode="auto">
              <a:xfrm>
                <a:off x="3694877" y="1039092"/>
                <a:ext cx="473267" cy="650026"/>
              </a:xfrm>
              <a:custGeom>
                <a:avLst/>
                <a:gdLst>
                  <a:gd name="T0" fmla="*/ 2147483647 w 83"/>
                  <a:gd name="T1" fmla="*/ 2147483647 h 114"/>
                  <a:gd name="T2" fmla="*/ 2147483647 w 83"/>
                  <a:gd name="T3" fmla="*/ 2147483647 h 114"/>
                  <a:gd name="T4" fmla="*/ 2147483647 w 83"/>
                  <a:gd name="T5" fmla="*/ 2147483647 h 114"/>
                  <a:gd name="T6" fmla="*/ 0 w 83"/>
                  <a:gd name="T7" fmla="*/ 2147483647 h 114"/>
                  <a:gd name="T8" fmla="*/ 2147483647 w 83"/>
                  <a:gd name="T9" fmla="*/ 2147483647 h 114"/>
                  <a:gd name="T10" fmla="*/ 2147483647 w 83"/>
                  <a:gd name="T11" fmla="*/ 2147483647 h 114"/>
                  <a:gd name="T12" fmla="*/ 2147483647 w 83"/>
                  <a:gd name="T13" fmla="*/ 2147483647 h 114"/>
                  <a:gd name="T14" fmla="*/ 2147483647 w 83"/>
                  <a:gd name="T15" fmla="*/ 2147483647 h 114"/>
                  <a:gd name="T16" fmla="*/ 2147483647 w 83"/>
                  <a:gd name="T17" fmla="*/ 2147483647 h 114"/>
                  <a:gd name="T18" fmla="*/ 2147483647 w 83"/>
                  <a:gd name="T19" fmla="*/ 0 h 114"/>
                  <a:gd name="T20" fmla="*/ 2147483647 w 83"/>
                  <a:gd name="T21" fmla="*/ 2147483647 h 114"/>
                  <a:gd name="T22" fmla="*/ 2147483647 w 83"/>
                  <a:gd name="T23" fmla="*/ 2147483647 h 114"/>
                  <a:gd name="T24" fmla="*/ 2147483647 w 83"/>
                  <a:gd name="T25" fmla="*/ 2147483647 h 114"/>
                  <a:gd name="T26" fmla="*/ 2147483647 w 83"/>
                  <a:gd name="T27" fmla="*/ 2147483647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4"/>
                  <a:gd name="T44" fmla="*/ 83 w 83"/>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4">
                    <a:moveTo>
                      <a:pt x="25" y="114"/>
                    </a:moveTo>
                    <a:lnTo>
                      <a:pt x="19" y="114"/>
                    </a:lnTo>
                    <a:lnTo>
                      <a:pt x="13" y="76"/>
                    </a:lnTo>
                    <a:lnTo>
                      <a:pt x="0" y="57"/>
                    </a:lnTo>
                    <a:lnTo>
                      <a:pt x="6" y="32"/>
                    </a:lnTo>
                    <a:lnTo>
                      <a:pt x="13" y="13"/>
                    </a:lnTo>
                    <a:lnTo>
                      <a:pt x="25" y="32"/>
                    </a:lnTo>
                    <a:lnTo>
                      <a:pt x="44" y="32"/>
                    </a:lnTo>
                    <a:lnTo>
                      <a:pt x="70" y="19"/>
                    </a:lnTo>
                    <a:lnTo>
                      <a:pt x="83" y="0"/>
                    </a:lnTo>
                    <a:lnTo>
                      <a:pt x="83" y="32"/>
                    </a:lnTo>
                    <a:lnTo>
                      <a:pt x="57" y="57"/>
                    </a:lnTo>
                    <a:lnTo>
                      <a:pt x="44" y="76"/>
                    </a:lnTo>
                    <a:lnTo>
                      <a:pt x="25" y="11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grpSp>
        <p:grpSp>
          <p:nvGrpSpPr>
            <p:cNvPr id="32" name="Group 31"/>
            <p:cNvGrpSpPr/>
            <p:nvPr/>
          </p:nvGrpSpPr>
          <p:grpSpPr>
            <a:xfrm>
              <a:off x="2670209" y="2914105"/>
              <a:ext cx="660451" cy="729794"/>
              <a:chOff x="4699861" y="3091545"/>
              <a:chExt cx="409730" cy="452750"/>
            </a:xfrm>
            <a:solidFill>
              <a:schemeClr val="bg1">
                <a:lumMod val="95000"/>
              </a:schemeClr>
            </a:solidFill>
            <a:effectLst/>
          </p:grpSpPr>
          <p:sp>
            <p:nvSpPr>
              <p:cNvPr id="69" name="Freeform 88"/>
              <p:cNvSpPr/>
              <p:nvPr/>
            </p:nvSpPr>
            <p:spPr bwMode="auto">
              <a:xfrm>
                <a:off x="4699861" y="3152727"/>
                <a:ext cx="409730" cy="391568"/>
              </a:xfrm>
              <a:custGeom>
                <a:avLst/>
                <a:gdLst>
                  <a:gd name="T0" fmla="*/ 2147483647 w 268"/>
                  <a:gd name="T1" fmla="*/ 0 h 256"/>
                  <a:gd name="T2" fmla="*/ 2147483647 w 268"/>
                  <a:gd name="T3" fmla="*/ 2147483647 h 256"/>
                  <a:gd name="T4" fmla="*/ 2147483647 w 268"/>
                  <a:gd name="T5" fmla="*/ 2147483647 h 256"/>
                  <a:gd name="T6" fmla="*/ 0 w 268"/>
                  <a:gd name="T7" fmla="*/ 2147483647 h 256"/>
                  <a:gd name="T8" fmla="*/ 2147483647 w 268"/>
                  <a:gd name="T9" fmla="*/ 0 h 256"/>
                  <a:gd name="T10" fmla="*/ 0 60000 65536"/>
                  <a:gd name="T11" fmla="*/ 0 60000 65536"/>
                  <a:gd name="T12" fmla="*/ 0 60000 65536"/>
                  <a:gd name="T13" fmla="*/ 0 60000 65536"/>
                  <a:gd name="T14" fmla="*/ 0 60000 65536"/>
                  <a:gd name="T15" fmla="*/ 0 w 268"/>
                  <a:gd name="T16" fmla="*/ 0 h 256"/>
                  <a:gd name="T17" fmla="*/ 268 w 268"/>
                  <a:gd name="T18" fmla="*/ 256 h 256"/>
                </a:gdLst>
                <a:ahLst/>
                <a:cxnLst>
                  <a:cxn ang="T10">
                    <a:pos x="T0" y="T1"/>
                  </a:cxn>
                  <a:cxn ang="T11">
                    <a:pos x="T2" y="T3"/>
                  </a:cxn>
                  <a:cxn ang="T12">
                    <a:pos x="T4" y="T5"/>
                  </a:cxn>
                  <a:cxn ang="T13">
                    <a:pos x="T6" y="T7"/>
                  </a:cxn>
                  <a:cxn ang="T14">
                    <a:pos x="T8" y="T9"/>
                  </a:cxn>
                </a:cxnLst>
                <a:rect l="T15" t="T16" r="T17" b="T18"/>
                <a:pathLst>
                  <a:path w="268" h="256">
                    <a:moveTo>
                      <a:pt x="68" y="0"/>
                    </a:moveTo>
                    <a:lnTo>
                      <a:pt x="268" y="6"/>
                    </a:lnTo>
                    <a:lnTo>
                      <a:pt x="232" y="256"/>
                    </a:lnTo>
                    <a:lnTo>
                      <a:pt x="0" y="246"/>
                    </a:lnTo>
                    <a:lnTo>
                      <a:pt x="68" y="0"/>
                    </a:lnTo>
                    <a:close/>
                  </a:path>
                </a:pathLst>
              </a:custGeom>
              <a:solidFill>
                <a:schemeClr val="bg1">
                  <a:lumMod val="95000"/>
                </a:schemeClr>
              </a:solidFill>
              <a:ln w="9525">
                <a:noFill/>
                <a:round/>
              </a:ln>
            </p:spPr>
            <p:txBody>
              <a:bodyPr/>
              <a:lstStyle/>
              <a:p>
                <a:pPr>
                  <a:defRPr/>
                </a:pPr>
                <a:endParaRPr lang="en-US" sz="600">
                  <a:solidFill>
                    <a:prstClr val="black"/>
                  </a:solidFill>
                  <a:latin typeface="Arial"/>
                  <a:ea typeface="微软雅黑"/>
                </a:endParaRPr>
              </a:p>
            </p:txBody>
          </p:sp>
          <p:sp>
            <p:nvSpPr>
              <p:cNvPr id="70" name="Freeform 89"/>
              <p:cNvSpPr>
                <a:spLocks noEditPoints="1"/>
              </p:cNvSpPr>
              <p:nvPr/>
            </p:nvSpPr>
            <p:spPr bwMode="auto">
              <a:xfrm>
                <a:off x="4745726" y="3186377"/>
                <a:ext cx="327172" cy="324268"/>
              </a:xfrm>
              <a:custGeom>
                <a:avLst/>
                <a:gdLst>
                  <a:gd name="T0" fmla="*/ 2147483647 w 214"/>
                  <a:gd name="T1" fmla="*/ 2147483647 h 212"/>
                  <a:gd name="T2" fmla="*/ 2147483647 w 214"/>
                  <a:gd name="T3" fmla="*/ 2147483647 h 212"/>
                  <a:gd name="T4" fmla="*/ 2147483647 w 214"/>
                  <a:gd name="T5" fmla="*/ 2147483647 h 212"/>
                  <a:gd name="T6" fmla="*/ 2147483647 w 214"/>
                  <a:gd name="T7" fmla="*/ 2147483647 h 212"/>
                  <a:gd name="T8" fmla="*/ 2147483647 w 214"/>
                  <a:gd name="T9" fmla="*/ 2147483647 h 212"/>
                  <a:gd name="T10" fmla="*/ 2147483647 w 214"/>
                  <a:gd name="T11" fmla="*/ 2147483647 h 212"/>
                  <a:gd name="T12" fmla="*/ 2147483647 w 214"/>
                  <a:gd name="T13" fmla="*/ 2147483647 h 212"/>
                  <a:gd name="T14" fmla="*/ 2147483647 w 214"/>
                  <a:gd name="T15" fmla="*/ 2147483647 h 212"/>
                  <a:gd name="T16" fmla="*/ 2147483647 w 214"/>
                  <a:gd name="T17" fmla="*/ 2147483647 h 212"/>
                  <a:gd name="T18" fmla="*/ 2147483647 w 214"/>
                  <a:gd name="T19" fmla="*/ 2147483647 h 212"/>
                  <a:gd name="T20" fmla="*/ 2147483647 w 214"/>
                  <a:gd name="T21" fmla="*/ 2147483647 h 212"/>
                  <a:gd name="T22" fmla="*/ 2147483647 w 214"/>
                  <a:gd name="T23" fmla="*/ 2147483647 h 212"/>
                  <a:gd name="T24" fmla="*/ 2147483647 w 214"/>
                  <a:gd name="T25" fmla="*/ 2147483647 h 212"/>
                  <a:gd name="T26" fmla="*/ 2147483647 w 214"/>
                  <a:gd name="T27" fmla="*/ 2147483647 h 212"/>
                  <a:gd name="T28" fmla="*/ 2147483647 w 214"/>
                  <a:gd name="T29" fmla="*/ 2147483647 h 212"/>
                  <a:gd name="T30" fmla="*/ 2147483647 w 214"/>
                  <a:gd name="T31" fmla="*/ 2147483647 h 212"/>
                  <a:gd name="T32" fmla="*/ 2147483647 w 214"/>
                  <a:gd name="T33" fmla="*/ 2147483647 h 212"/>
                  <a:gd name="T34" fmla="*/ 2147483647 w 214"/>
                  <a:gd name="T35" fmla="*/ 2147483647 h 212"/>
                  <a:gd name="T36" fmla="*/ 2147483647 w 214"/>
                  <a:gd name="T37" fmla="*/ 2147483647 h 212"/>
                  <a:gd name="T38" fmla="*/ 2147483647 w 214"/>
                  <a:gd name="T39" fmla="*/ 2147483647 h 212"/>
                  <a:gd name="T40" fmla="*/ 2147483647 w 214"/>
                  <a:gd name="T41" fmla="*/ 2147483647 h 212"/>
                  <a:gd name="T42" fmla="*/ 2147483647 w 214"/>
                  <a:gd name="T43" fmla="*/ 2147483647 h 212"/>
                  <a:gd name="T44" fmla="*/ 2147483647 w 214"/>
                  <a:gd name="T45" fmla="*/ 2147483647 h 212"/>
                  <a:gd name="T46" fmla="*/ 2147483647 w 214"/>
                  <a:gd name="T47" fmla="*/ 2147483647 h 212"/>
                  <a:gd name="T48" fmla="*/ 2147483647 w 214"/>
                  <a:gd name="T49" fmla="*/ 2147483647 h 212"/>
                  <a:gd name="T50" fmla="*/ 2147483647 w 214"/>
                  <a:gd name="T51" fmla="*/ 2147483647 h 212"/>
                  <a:gd name="T52" fmla="*/ 2147483647 w 214"/>
                  <a:gd name="T53" fmla="*/ 2147483647 h 212"/>
                  <a:gd name="T54" fmla="*/ 2147483647 w 214"/>
                  <a:gd name="T55" fmla="*/ 2147483647 h 212"/>
                  <a:gd name="T56" fmla="*/ 2147483647 w 214"/>
                  <a:gd name="T57" fmla="*/ 2147483647 h 212"/>
                  <a:gd name="T58" fmla="*/ 2147483647 w 214"/>
                  <a:gd name="T59" fmla="*/ 2147483647 h 212"/>
                  <a:gd name="T60" fmla="*/ 2147483647 w 214"/>
                  <a:gd name="T61" fmla="*/ 2147483647 h 212"/>
                  <a:gd name="T62" fmla="*/ 2147483647 w 214"/>
                  <a:gd name="T63" fmla="*/ 2147483647 h 212"/>
                  <a:gd name="T64" fmla="*/ 2147483647 w 214"/>
                  <a:gd name="T65" fmla="*/ 2147483647 h 212"/>
                  <a:gd name="T66" fmla="*/ 0 w 214"/>
                  <a:gd name="T67" fmla="*/ 2147483647 h 212"/>
                  <a:gd name="T68" fmla="*/ 2147483647 w 214"/>
                  <a:gd name="T69" fmla="*/ 2147483647 h 212"/>
                  <a:gd name="T70" fmla="*/ 2147483647 w 214"/>
                  <a:gd name="T71" fmla="*/ 2147483647 h 212"/>
                  <a:gd name="T72" fmla="*/ 2147483647 w 214"/>
                  <a:gd name="T73" fmla="*/ 0 h 212"/>
                  <a:gd name="T74" fmla="*/ 2147483647 w 214"/>
                  <a:gd name="T75" fmla="*/ 2147483647 h 212"/>
                  <a:gd name="T76" fmla="*/ 2147483647 w 214"/>
                  <a:gd name="T77" fmla="*/ 2147483647 h 212"/>
                  <a:gd name="T78" fmla="*/ 2147483647 w 214"/>
                  <a:gd name="T79" fmla="*/ 2147483647 h 212"/>
                  <a:gd name="T80" fmla="*/ 2147483647 w 214"/>
                  <a:gd name="T81" fmla="*/ 0 h 2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4"/>
                  <a:gd name="T124" fmla="*/ 0 h 212"/>
                  <a:gd name="T125" fmla="*/ 214 w 214"/>
                  <a:gd name="T126" fmla="*/ 212 h 2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4" h="212">
                    <a:moveTo>
                      <a:pt x="44" y="32"/>
                    </a:moveTo>
                    <a:lnTo>
                      <a:pt x="208" y="38"/>
                    </a:lnTo>
                    <a:lnTo>
                      <a:pt x="206" y="50"/>
                    </a:lnTo>
                    <a:lnTo>
                      <a:pt x="40" y="44"/>
                    </a:lnTo>
                    <a:lnTo>
                      <a:pt x="44" y="32"/>
                    </a:lnTo>
                    <a:close/>
                    <a:moveTo>
                      <a:pt x="36" y="64"/>
                    </a:moveTo>
                    <a:lnTo>
                      <a:pt x="204" y="70"/>
                    </a:lnTo>
                    <a:lnTo>
                      <a:pt x="202" y="84"/>
                    </a:lnTo>
                    <a:lnTo>
                      <a:pt x="32" y="78"/>
                    </a:lnTo>
                    <a:lnTo>
                      <a:pt x="36" y="64"/>
                    </a:lnTo>
                    <a:close/>
                    <a:moveTo>
                      <a:pt x="28" y="96"/>
                    </a:moveTo>
                    <a:lnTo>
                      <a:pt x="198" y="102"/>
                    </a:lnTo>
                    <a:lnTo>
                      <a:pt x="196" y="116"/>
                    </a:lnTo>
                    <a:lnTo>
                      <a:pt x="24" y="108"/>
                    </a:lnTo>
                    <a:lnTo>
                      <a:pt x="28" y="96"/>
                    </a:lnTo>
                    <a:close/>
                    <a:moveTo>
                      <a:pt x="20" y="128"/>
                    </a:moveTo>
                    <a:lnTo>
                      <a:pt x="194" y="134"/>
                    </a:lnTo>
                    <a:lnTo>
                      <a:pt x="192" y="148"/>
                    </a:lnTo>
                    <a:lnTo>
                      <a:pt x="16" y="140"/>
                    </a:lnTo>
                    <a:lnTo>
                      <a:pt x="20" y="128"/>
                    </a:lnTo>
                    <a:close/>
                    <a:moveTo>
                      <a:pt x="10" y="160"/>
                    </a:moveTo>
                    <a:lnTo>
                      <a:pt x="188" y="166"/>
                    </a:lnTo>
                    <a:lnTo>
                      <a:pt x="186" y="180"/>
                    </a:lnTo>
                    <a:lnTo>
                      <a:pt x="6" y="172"/>
                    </a:lnTo>
                    <a:lnTo>
                      <a:pt x="10" y="160"/>
                    </a:lnTo>
                    <a:close/>
                    <a:moveTo>
                      <a:pt x="2" y="192"/>
                    </a:moveTo>
                    <a:lnTo>
                      <a:pt x="184" y="200"/>
                    </a:lnTo>
                    <a:lnTo>
                      <a:pt x="182" y="212"/>
                    </a:lnTo>
                    <a:lnTo>
                      <a:pt x="0" y="204"/>
                    </a:lnTo>
                    <a:lnTo>
                      <a:pt x="2" y="192"/>
                    </a:lnTo>
                    <a:close/>
                    <a:moveTo>
                      <a:pt x="52" y="0"/>
                    </a:moveTo>
                    <a:lnTo>
                      <a:pt x="214" y="6"/>
                    </a:lnTo>
                    <a:lnTo>
                      <a:pt x="212" y="18"/>
                    </a:lnTo>
                    <a:lnTo>
                      <a:pt x="50" y="12"/>
                    </a:lnTo>
                    <a:lnTo>
                      <a:pt x="52" y="0"/>
                    </a:lnTo>
                    <a:close/>
                  </a:path>
                </a:pathLst>
              </a:custGeom>
              <a:solidFill>
                <a:schemeClr val="accent2"/>
              </a:solidFill>
              <a:ln>
                <a:noFill/>
              </a:ln>
            </p:spPr>
            <p:txBody>
              <a:bodyPr/>
              <a:lstStyle/>
              <a:p>
                <a:pPr>
                  <a:defRPr/>
                </a:pPr>
                <a:endParaRPr lang="en-US" sz="600">
                  <a:solidFill>
                    <a:prstClr val="black"/>
                  </a:solidFill>
                  <a:latin typeface="Arial"/>
                  <a:ea typeface="微软雅黑"/>
                </a:endParaRPr>
              </a:p>
            </p:txBody>
          </p:sp>
          <p:sp>
            <p:nvSpPr>
              <p:cNvPr id="71" name="Freeform 90"/>
              <p:cNvSpPr/>
              <p:nvPr/>
            </p:nvSpPr>
            <p:spPr bwMode="auto">
              <a:xfrm>
                <a:off x="4699865" y="3091545"/>
                <a:ext cx="379153" cy="437455"/>
              </a:xfrm>
              <a:custGeom>
                <a:avLst/>
                <a:gdLst>
                  <a:gd name="T0" fmla="*/ 2147483647 w 248"/>
                  <a:gd name="T1" fmla="*/ 2147483647 h 286"/>
                  <a:gd name="T2" fmla="*/ 2147483647 w 248"/>
                  <a:gd name="T3" fmla="*/ 2147483647 h 286"/>
                  <a:gd name="T4" fmla="*/ 2147483647 w 248"/>
                  <a:gd name="T5" fmla="*/ 2147483647 h 286"/>
                  <a:gd name="T6" fmla="*/ 2147483647 w 248"/>
                  <a:gd name="T7" fmla="*/ 2147483647 h 286"/>
                  <a:gd name="T8" fmla="*/ 2147483647 w 248"/>
                  <a:gd name="T9" fmla="*/ 2147483647 h 286"/>
                  <a:gd name="T10" fmla="*/ 2147483647 w 248"/>
                  <a:gd name="T11" fmla="*/ 0 h 286"/>
                  <a:gd name="T12" fmla="*/ 2147483647 w 248"/>
                  <a:gd name="T13" fmla="*/ 2147483647 h 286"/>
                  <a:gd name="T14" fmla="*/ 2147483647 w 248"/>
                  <a:gd name="T15" fmla="*/ 2147483647 h 286"/>
                  <a:gd name="T16" fmla="*/ 2147483647 w 248"/>
                  <a:gd name="T17" fmla="*/ 2147483647 h 286"/>
                  <a:gd name="T18" fmla="*/ 2147483647 w 248"/>
                  <a:gd name="T19" fmla="*/ 2147483647 h 286"/>
                  <a:gd name="T20" fmla="*/ 2147483647 w 248"/>
                  <a:gd name="T21" fmla="*/ 2147483647 h 286"/>
                  <a:gd name="T22" fmla="*/ 0 w 248"/>
                  <a:gd name="T23" fmla="*/ 2147483647 h 286"/>
                  <a:gd name="T24" fmla="*/ 2147483647 w 248"/>
                  <a:gd name="T25" fmla="*/ 2147483647 h 2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8"/>
                  <a:gd name="T40" fmla="*/ 0 h 286"/>
                  <a:gd name="T41" fmla="*/ 248 w 248"/>
                  <a:gd name="T42" fmla="*/ 286 h 2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8" h="286">
                    <a:moveTo>
                      <a:pt x="68" y="40"/>
                    </a:moveTo>
                    <a:lnTo>
                      <a:pt x="68" y="40"/>
                    </a:lnTo>
                    <a:lnTo>
                      <a:pt x="114" y="36"/>
                    </a:lnTo>
                    <a:lnTo>
                      <a:pt x="160" y="28"/>
                    </a:lnTo>
                    <a:lnTo>
                      <a:pt x="204" y="16"/>
                    </a:lnTo>
                    <a:lnTo>
                      <a:pt x="248" y="0"/>
                    </a:lnTo>
                    <a:lnTo>
                      <a:pt x="196" y="244"/>
                    </a:lnTo>
                    <a:lnTo>
                      <a:pt x="148" y="260"/>
                    </a:lnTo>
                    <a:lnTo>
                      <a:pt x="100" y="274"/>
                    </a:lnTo>
                    <a:lnTo>
                      <a:pt x="50" y="282"/>
                    </a:lnTo>
                    <a:lnTo>
                      <a:pt x="0" y="286"/>
                    </a:lnTo>
                    <a:lnTo>
                      <a:pt x="68" y="40"/>
                    </a:lnTo>
                    <a:close/>
                  </a:path>
                </a:pathLst>
              </a:custGeom>
              <a:solidFill>
                <a:schemeClr val="bg1">
                  <a:lumMod val="95000"/>
                </a:schemeClr>
              </a:solidFill>
              <a:ln w="9525">
                <a:noFill/>
                <a:round/>
              </a:ln>
            </p:spPr>
            <p:txBody>
              <a:bodyPr/>
              <a:lstStyle/>
              <a:p>
                <a:pPr>
                  <a:defRPr/>
                </a:pPr>
                <a:endParaRPr lang="en-US" sz="600">
                  <a:solidFill>
                    <a:prstClr val="black"/>
                  </a:solidFill>
                  <a:latin typeface="Arial"/>
                  <a:ea typeface="微软雅黑"/>
                </a:endParaRPr>
              </a:p>
            </p:txBody>
          </p:sp>
          <p:sp>
            <p:nvSpPr>
              <p:cNvPr id="72" name="Freeform 92"/>
              <p:cNvSpPr/>
              <p:nvPr/>
            </p:nvSpPr>
            <p:spPr bwMode="auto">
              <a:xfrm>
                <a:off x="4776308" y="3220026"/>
                <a:ext cx="128423" cy="131543"/>
              </a:xfrm>
              <a:custGeom>
                <a:avLst/>
                <a:gdLst>
                  <a:gd name="T0" fmla="*/ 2147483647 w 84"/>
                  <a:gd name="T1" fmla="*/ 2147483647 h 86"/>
                  <a:gd name="T2" fmla="*/ 2147483647 w 84"/>
                  <a:gd name="T3" fmla="*/ 2147483647 h 86"/>
                  <a:gd name="T4" fmla="*/ 2147483647 w 84"/>
                  <a:gd name="T5" fmla="*/ 2147483647 h 86"/>
                  <a:gd name="T6" fmla="*/ 2147483647 w 84"/>
                  <a:gd name="T7" fmla="*/ 0 h 86"/>
                  <a:gd name="T8" fmla="*/ 2147483647 w 84"/>
                  <a:gd name="T9" fmla="*/ 2147483647 h 86"/>
                  <a:gd name="T10" fmla="*/ 2147483647 w 84"/>
                  <a:gd name="T11" fmla="*/ 2147483647 h 86"/>
                  <a:gd name="T12" fmla="*/ 2147483647 w 84"/>
                  <a:gd name="T13" fmla="*/ 2147483647 h 86"/>
                  <a:gd name="T14" fmla="*/ 0 w 84"/>
                  <a:gd name="T15" fmla="*/ 2147483647 h 86"/>
                  <a:gd name="T16" fmla="*/ 2147483647 w 84"/>
                  <a:gd name="T17" fmla="*/ 2147483647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86"/>
                  <a:gd name="T29" fmla="*/ 84 w 84"/>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86">
                    <a:moveTo>
                      <a:pt x="22" y="10"/>
                    </a:moveTo>
                    <a:lnTo>
                      <a:pt x="22" y="10"/>
                    </a:lnTo>
                    <a:lnTo>
                      <a:pt x="52" y="6"/>
                    </a:lnTo>
                    <a:lnTo>
                      <a:pt x="84" y="0"/>
                    </a:lnTo>
                    <a:lnTo>
                      <a:pt x="64" y="78"/>
                    </a:lnTo>
                    <a:lnTo>
                      <a:pt x="32" y="82"/>
                    </a:lnTo>
                    <a:lnTo>
                      <a:pt x="0" y="86"/>
                    </a:lnTo>
                    <a:lnTo>
                      <a:pt x="22" y="10"/>
                    </a:lnTo>
                    <a:close/>
                  </a:path>
                </a:pathLst>
              </a:custGeom>
              <a:solidFill>
                <a:schemeClr val="accent2"/>
              </a:solidFill>
              <a:ln>
                <a:noFill/>
              </a:ln>
            </p:spPr>
            <p:txBody>
              <a:bodyPr/>
              <a:lstStyle/>
              <a:p>
                <a:pPr>
                  <a:defRPr/>
                </a:pPr>
                <a:endParaRPr lang="en-US" sz="600">
                  <a:solidFill>
                    <a:prstClr val="black"/>
                  </a:solidFill>
                  <a:latin typeface="Arial"/>
                  <a:ea typeface="微软雅黑"/>
                </a:endParaRPr>
              </a:p>
            </p:txBody>
          </p:sp>
        </p:grpSp>
        <p:grpSp>
          <p:nvGrpSpPr>
            <p:cNvPr id="33" name="Group 287"/>
            <p:cNvGrpSpPr/>
            <p:nvPr/>
          </p:nvGrpSpPr>
          <p:grpSpPr bwMode="auto">
            <a:xfrm>
              <a:off x="5676900" y="1547813"/>
              <a:ext cx="828675" cy="450850"/>
              <a:chOff x="5038125" y="4776246"/>
              <a:chExt cx="829402" cy="451390"/>
            </a:xfrm>
          </p:grpSpPr>
          <p:sp>
            <p:nvSpPr>
              <p:cNvPr id="66" name="Freeform 65"/>
              <p:cNvSpPr/>
              <p:nvPr/>
            </p:nvSpPr>
            <p:spPr bwMode="auto">
              <a:xfrm>
                <a:off x="5217670" y="4776246"/>
                <a:ext cx="475078" cy="451390"/>
              </a:xfrm>
              <a:custGeom>
                <a:avLst/>
                <a:gdLst>
                  <a:gd name="T0" fmla="*/ 836 w 1482"/>
                  <a:gd name="T1" fmla="*/ 11 h 1412"/>
                  <a:gd name="T2" fmla="*/ 888 w 1482"/>
                  <a:gd name="T3" fmla="*/ 35 h 1412"/>
                  <a:gd name="T4" fmla="*/ 943 w 1482"/>
                  <a:gd name="T5" fmla="*/ 89 h 1412"/>
                  <a:gd name="T6" fmla="*/ 999 w 1482"/>
                  <a:gd name="T7" fmla="*/ 170 h 1412"/>
                  <a:gd name="T8" fmla="*/ 1027 w 1482"/>
                  <a:gd name="T9" fmla="*/ 254 h 1412"/>
                  <a:gd name="T10" fmla="*/ 1017 w 1482"/>
                  <a:gd name="T11" fmla="*/ 402 h 1412"/>
                  <a:gd name="T12" fmla="*/ 1024 w 1482"/>
                  <a:gd name="T13" fmla="*/ 459 h 1412"/>
                  <a:gd name="T14" fmla="*/ 1041 w 1482"/>
                  <a:gd name="T15" fmla="*/ 464 h 1412"/>
                  <a:gd name="T16" fmla="*/ 1038 w 1482"/>
                  <a:gd name="T17" fmla="*/ 532 h 1412"/>
                  <a:gd name="T18" fmla="*/ 1009 w 1482"/>
                  <a:gd name="T19" fmla="*/ 669 h 1412"/>
                  <a:gd name="T20" fmla="*/ 996 w 1482"/>
                  <a:gd name="T21" fmla="*/ 681 h 1412"/>
                  <a:gd name="T22" fmla="*/ 966 w 1482"/>
                  <a:gd name="T23" fmla="*/ 748 h 1412"/>
                  <a:gd name="T24" fmla="*/ 947 w 1482"/>
                  <a:gd name="T25" fmla="*/ 796 h 1412"/>
                  <a:gd name="T26" fmla="*/ 907 w 1482"/>
                  <a:gd name="T27" fmla="*/ 867 h 1412"/>
                  <a:gd name="T28" fmla="*/ 949 w 1482"/>
                  <a:gd name="T29" fmla="*/ 896 h 1412"/>
                  <a:gd name="T30" fmla="*/ 976 w 1482"/>
                  <a:gd name="T31" fmla="*/ 933 h 1412"/>
                  <a:gd name="T32" fmla="*/ 1092 w 1482"/>
                  <a:gd name="T33" fmla="*/ 991 h 1412"/>
                  <a:gd name="T34" fmla="*/ 1358 w 1482"/>
                  <a:gd name="T35" fmla="*/ 1104 h 1412"/>
                  <a:gd name="T36" fmla="*/ 1439 w 1482"/>
                  <a:gd name="T37" fmla="*/ 1152 h 1412"/>
                  <a:gd name="T38" fmla="*/ 1473 w 1482"/>
                  <a:gd name="T39" fmla="*/ 1189 h 1412"/>
                  <a:gd name="T40" fmla="*/ 1482 w 1482"/>
                  <a:gd name="T41" fmla="*/ 1232 h 1412"/>
                  <a:gd name="T42" fmla="*/ 1475 w 1482"/>
                  <a:gd name="T43" fmla="*/ 1397 h 1412"/>
                  <a:gd name="T44" fmla="*/ 828 w 1482"/>
                  <a:gd name="T45" fmla="*/ 1224 h 1412"/>
                  <a:gd name="T46" fmla="*/ 816 w 1482"/>
                  <a:gd name="T47" fmla="*/ 1179 h 1412"/>
                  <a:gd name="T48" fmla="*/ 874 w 1482"/>
                  <a:gd name="T49" fmla="*/ 1106 h 1412"/>
                  <a:gd name="T50" fmla="*/ 943 w 1482"/>
                  <a:gd name="T51" fmla="*/ 989 h 1412"/>
                  <a:gd name="T52" fmla="*/ 831 w 1482"/>
                  <a:gd name="T53" fmla="*/ 1093 h 1412"/>
                  <a:gd name="T54" fmla="*/ 742 w 1482"/>
                  <a:gd name="T55" fmla="*/ 1125 h 1412"/>
                  <a:gd name="T56" fmla="*/ 693 w 1482"/>
                  <a:gd name="T57" fmla="*/ 1119 h 1412"/>
                  <a:gd name="T58" fmla="*/ 601 w 1482"/>
                  <a:gd name="T59" fmla="*/ 1052 h 1412"/>
                  <a:gd name="T60" fmla="*/ 566 w 1482"/>
                  <a:gd name="T61" fmla="*/ 1037 h 1412"/>
                  <a:gd name="T62" fmla="*/ 653 w 1482"/>
                  <a:gd name="T63" fmla="*/ 1145 h 1412"/>
                  <a:gd name="T64" fmla="*/ 677 w 1482"/>
                  <a:gd name="T65" fmla="*/ 1191 h 1412"/>
                  <a:gd name="T66" fmla="*/ 676 w 1482"/>
                  <a:gd name="T67" fmla="*/ 1232 h 1412"/>
                  <a:gd name="T68" fmla="*/ 691 w 1482"/>
                  <a:gd name="T69" fmla="*/ 1262 h 1412"/>
                  <a:gd name="T70" fmla="*/ 689 w 1482"/>
                  <a:gd name="T71" fmla="*/ 1377 h 1412"/>
                  <a:gd name="T72" fmla="*/ 4 w 1482"/>
                  <a:gd name="T73" fmla="*/ 1333 h 1412"/>
                  <a:gd name="T74" fmla="*/ 1 w 1482"/>
                  <a:gd name="T75" fmla="*/ 1213 h 1412"/>
                  <a:gd name="T76" fmla="*/ 20 w 1482"/>
                  <a:gd name="T77" fmla="*/ 1175 h 1412"/>
                  <a:gd name="T78" fmla="*/ 67 w 1482"/>
                  <a:gd name="T79" fmla="*/ 1135 h 1412"/>
                  <a:gd name="T80" fmla="*/ 208 w 1482"/>
                  <a:gd name="T81" fmla="*/ 1066 h 1412"/>
                  <a:gd name="T82" fmla="*/ 473 w 1482"/>
                  <a:gd name="T83" fmla="*/ 954 h 1412"/>
                  <a:gd name="T84" fmla="*/ 521 w 1482"/>
                  <a:gd name="T85" fmla="*/ 917 h 1412"/>
                  <a:gd name="T86" fmla="*/ 539 w 1482"/>
                  <a:gd name="T87" fmla="*/ 874 h 1412"/>
                  <a:gd name="T88" fmla="*/ 569 w 1482"/>
                  <a:gd name="T89" fmla="*/ 832 h 1412"/>
                  <a:gd name="T90" fmla="*/ 528 w 1482"/>
                  <a:gd name="T91" fmla="*/ 784 h 1412"/>
                  <a:gd name="T92" fmla="*/ 507 w 1482"/>
                  <a:gd name="T93" fmla="*/ 690 h 1412"/>
                  <a:gd name="T94" fmla="*/ 481 w 1482"/>
                  <a:gd name="T95" fmla="*/ 680 h 1412"/>
                  <a:gd name="T96" fmla="*/ 462 w 1482"/>
                  <a:gd name="T97" fmla="*/ 631 h 1412"/>
                  <a:gd name="T98" fmla="*/ 438 w 1482"/>
                  <a:gd name="T99" fmla="*/ 481 h 1412"/>
                  <a:gd name="T100" fmla="*/ 442 w 1482"/>
                  <a:gd name="T101" fmla="*/ 462 h 1412"/>
                  <a:gd name="T102" fmla="*/ 461 w 1482"/>
                  <a:gd name="T103" fmla="*/ 460 h 1412"/>
                  <a:gd name="T104" fmla="*/ 455 w 1482"/>
                  <a:gd name="T105" fmla="*/ 432 h 1412"/>
                  <a:gd name="T106" fmla="*/ 438 w 1482"/>
                  <a:gd name="T107" fmla="*/ 359 h 1412"/>
                  <a:gd name="T108" fmla="*/ 440 w 1482"/>
                  <a:gd name="T109" fmla="*/ 246 h 1412"/>
                  <a:gd name="T110" fmla="*/ 459 w 1482"/>
                  <a:gd name="T111" fmla="*/ 140 h 1412"/>
                  <a:gd name="T112" fmla="*/ 485 w 1482"/>
                  <a:gd name="T113" fmla="*/ 90 h 1412"/>
                  <a:gd name="T114" fmla="*/ 510 w 1482"/>
                  <a:gd name="T115" fmla="*/ 77 h 1412"/>
                  <a:gd name="T116" fmla="*/ 557 w 1482"/>
                  <a:gd name="T117" fmla="*/ 69 h 1412"/>
                  <a:gd name="T118" fmla="*/ 604 w 1482"/>
                  <a:gd name="T119" fmla="*/ 28 h 1412"/>
                  <a:gd name="T120" fmla="*/ 670 w 1482"/>
                  <a:gd name="T121" fmla="*/ 6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82" h="1412">
                    <a:moveTo>
                      <a:pt x="741" y="0"/>
                    </a:moveTo>
                    <a:lnTo>
                      <a:pt x="765" y="1"/>
                    </a:lnTo>
                    <a:lnTo>
                      <a:pt x="788" y="2"/>
                    </a:lnTo>
                    <a:lnTo>
                      <a:pt x="812" y="6"/>
                    </a:lnTo>
                    <a:lnTo>
                      <a:pt x="836" y="11"/>
                    </a:lnTo>
                    <a:lnTo>
                      <a:pt x="846" y="15"/>
                    </a:lnTo>
                    <a:lnTo>
                      <a:pt x="857" y="19"/>
                    </a:lnTo>
                    <a:lnTo>
                      <a:pt x="868" y="24"/>
                    </a:lnTo>
                    <a:lnTo>
                      <a:pt x="878" y="28"/>
                    </a:lnTo>
                    <a:lnTo>
                      <a:pt x="888" y="35"/>
                    </a:lnTo>
                    <a:lnTo>
                      <a:pt x="897" y="41"/>
                    </a:lnTo>
                    <a:lnTo>
                      <a:pt x="905" y="49"/>
                    </a:lnTo>
                    <a:lnTo>
                      <a:pt x="914" y="57"/>
                    </a:lnTo>
                    <a:lnTo>
                      <a:pt x="929" y="74"/>
                    </a:lnTo>
                    <a:lnTo>
                      <a:pt x="943" y="89"/>
                    </a:lnTo>
                    <a:lnTo>
                      <a:pt x="956" y="105"/>
                    </a:lnTo>
                    <a:lnTo>
                      <a:pt x="968" y="121"/>
                    </a:lnTo>
                    <a:lnTo>
                      <a:pt x="979" y="138"/>
                    </a:lnTo>
                    <a:lnTo>
                      <a:pt x="989" y="154"/>
                    </a:lnTo>
                    <a:lnTo>
                      <a:pt x="999" y="170"/>
                    </a:lnTo>
                    <a:lnTo>
                      <a:pt x="1006" y="185"/>
                    </a:lnTo>
                    <a:lnTo>
                      <a:pt x="1013" y="202"/>
                    </a:lnTo>
                    <a:lnTo>
                      <a:pt x="1019" y="219"/>
                    </a:lnTo>
                    <a:lnTo>
                      <a:pt x="1023" y="237"/>
                    </a:lnTo>
                    <a:lnTo>
                      <a:pt x="1027" y="254"/>
                    </a:lnTo>
                    <a:lnTo>
                      <a:pt x="1029" y="273"/>
                    </a:lnTo>
                    <a:lnTo>
                      <a:pt x="1029" y="293"/>
                    </a:lnTo>
                    <a:lnTo>
                      <a:pt x="1028" y="312"/>
                    </a:lnTo>
                    <a:lnTo>
                      <a:pt x="1027" y="333"/>
                    </a:lnTo>
                    <a:lnTo>
                      <a:pt x="1017" y="402"/>
                    </a:lnTo>
                    <a:lnTo>
                      <a:pt x="1009" y="444"/>
                    </a:lnTo>
                    <a:lnTo>
                      <a:pt x="1004" y="464"/>
                    </a:lnTo>
                    <a:lnTo>
                      <a:pt x="1003" y="470"/>
                    </a:lnTo>
                    <a:lnTo>
                      <a:pt x="1010" y="465"/>
                    </a:lnTo>
                    <a:lnTo>
                      <a:pt x="1024" y="459"/>
                    </a:lnTo>
                    <a:lnTo>
                      <a:pt x="1028" y="459"/>
                    </a:lnTo>
                    <a:lnTo>
                      <a:pt x="1032" y="459"/>
                    </a:lnTo>
                    <a:lnTo>
                      <a:pt x="1036" y="459"/>
                    </a:lnTo>
                    <a:lnTo>
                      <a:pt x="1039" y="461"/>
                    </a:lnTo>
                    <a:lnTo>
                      <a:pt x="1041" y="464"/>
                    </a:lnTo>
                    <a:lnTo>
                      <a:pt x="1044" y="468"/>
                    </a:lnTo>
                    <a:lnTo>
                      <a:pt x="1044" y="474"/>
                    </a:lnTo>
                    <a:lnTo>
                      <a:pt x="1044" y="481"/>
                    </a:lnTo>
                    <a:lnTo>
                      <a:pt x="1043" y="503"/>
                    </a:lnTo>
                    <a:lnTo>
                      <a:pt x="1038" y="532"/>
                    </a:lnTo>
                    <a:lnTo>
                      <a:pt x="1034" y="566"/>
                    </a:lnTo>
                    <a:lnTo>
                      <a:pt x="1027" y="600"/>
                    </a:lnTo>
                    <a:lnTo>
                      <a:pt x="1020" y="631"/>
                    </a:lnTo>
                    <a:lnTo>
                      <a:pt x="1012" y="659"/>
                    </a:lnTo>
                    <a:lnTo>
                      <a:pt x="1009" y="669"/>
                    </a:lnTo>
                    <a:lnTo>
                      <a:pt x="1004" y="676"/>
                    </a:lnTo>
                    <a:lnTo>
                      <a:pt x="1003" y="678"/>
                    </a:lnTo>
                    <a:lnTo>
                      <a:pt x="1001" y="680"/>
                    </a:lnTo>
                    <a:lnTo>
                      <a:pt x="999" y="681"/>
                    </a:lnTo>
                    <a:lnTo>
                      <a:pt x="996" y="681"/>
                    </a:lnTo>
                    <a:lnTo>
                      <a:pt x="978" y="676"/>
                    </a:lnTo>
                    <a:lnTo>
                      <a:pt x="976" y="674"/>
                    </a:lnTo>
                    <a:lnTo>
                      <a:pt x="975" y="690"/>
                    </a:lnTo>
                    <a:lnTo>
                      <a:pt x="970" y="726"/>
                    </a:lnTo>
                    <a:lnTo>
                      <a:pt x="966" y="748"/>
                    </a:lnTo>
                    <a:lnTo>
                      <a:pt x="961" y="767"/>
                    </a:lnTo>
                    <a:lnTo>
                      <a:pt x="958" y="776"/>
                    </a:lnTo>
                    <a:lnTo>
                      <a:pt x="954" y="784"/>
                    </a:lnTo>
                    <a:lnTo>
                      <a:pt x="950" y="791"/>
                    </a:lnTo>
                    <a:lnTo>
                      <a:pt x="947" y="796"/>
                    </a:lnTo>
                    <a:lnTo>
                      <a:pt x="931" y="812"/>
                    </a:lnTo>
                    <a:lnTo>
                      <a:pt x="919" y="825"/>
                    </a:lnTo>
                    <a:lnTo>
                      <a:pt x="913" y="832"/>
                    </a:lnTo>
                    <a:lnTo>
                      <a:pt x="910" y="835"/>
                    </a:lnTo>
                    <a:lnTo>
                      <a:pt x="907" y="867"/>
                    </a:lnTo>
                    <a:lnTo>
                      <a:pt x="943" y="865"/>
                    </a:lnTo>
                    <a:lnTo>
                      <a:pt x="943" y="867"/>
                    </a:lnTo>
                    <a:lnTo>
                      <a:pt x="943" y="874"/>
                    </a:lnTo>
                    <a:lnTo>
                      <a:pt x="945" y="883"/>
                    </a:lnTo>
                    <a:lnTo>
                      <a:pt x="949" y="896"/>
                    </a:lnTo>
                    <a:lnTo>
                      <a:pt x="952" y="903"/>
                    </a:lnTo>
                    <a:lnTo>
                      <a:pt x="957" y="910"/>
                    </a:lnTo>
                    <a:lnTo>
                      <a:pt x="961" y="917"/>
                    </a:lnTo>
                    <a:lnTo>
                      <a:pt x="968" y="925"/>
                    </a:lnTo>
                    <a:lnTo>
                      <a:pt x="976" y="933"/>
                    </a:lnTo>
                    <a:lnTo>
                      <a:pt x="985" y="940"/>
                    </a:lnTo>
                    <a:lnTo>
                      <a:pt x="996" y="947"/>
                    </a:lnTo>
                    <a:lnTo>
                      <a:pt x="1009" y="954"/>
                    </a:lnTo>
                    <a:lnTo>
                      <a:pt x="1044" y="970"/>
                    </a:lnTo>
                    <a:lnTo>
                      <a:pt x="1092" y="991"/>
                    </a:lnTo>
                    <a:lnTo>
                      <a:pt x="1150" y="1014"/>
                    </a:lnTo>
                    <a:lnTo>
                      <a:pt x="1212" y="1040"/>
                    </a:lnTo>
                    <a:lnTo>
                      <a:pt x="1274" y="1066"/>
                    </a:lnTo>
                    <a:lnTo>
                      <a:pt x="1332" y="1092"/>
                    </a:lnTo>
                    <a:lnTo>
                      <a:pt x="1358" y="1104"/>
                    </a:lnTo>
                    <a:lnTo>
                      <a:pt x="1380" y="1115"/>
                    </a:lnTo>
                    <a:lnTo>
                      <a:pt x="1401" y="1126"/>
                    </a:lnTo>
                    <a:lnTo>
                      <a:pt x="1415" y="1135"/>
                    </a:lnTo>
                    <a:lnTo>
                      <a:pt x="1428" y="1144"/>
                    </a:lnTo>
                    <a:lnTo>
                      <a:pt x="1439" y="1152"/>
                    </a:lnTo>
                    <a:lnTo>
                      <a:pt x="1448" y="1160"/>
                    </a:lnTo>
                    <a:lnTo>
                      <a:pt x="1456" y="1167"/>
                    </a:lnTo>
                    <a:lnTo>
                      <a:pt x="1463" y="1175"/>
                    </a:lnTo>
                    <a:lnTo>
                      <a:pt x="1468" y="1181"/>
                    </a:lnTo>
                    <a:lnTo>
                      <a:pt x="1473" y="1189"/>
                    </a:lnTo>
                    <a:lnTo>
                      <a:pt x="1476" y="1197"/>
                    </a:lnTo>
                    <a:lnTo>
                      <a:pt x="1478" y="1205"/>
                    </a:lnTo>
                    <a:lnTo>
                      <a:pt x="1481" y="1213"/>
                    </a:lnTo>
                    <a:lnTo>
                      <a:pt x="1482" y="1222"/>
                    </a:lnTo>
                    <a:lnTo>
                      <a:pt x="1482" y="1232"/>
                    </a:lnTo>
                    <a:lnTo>
                      <a:pt x="1482" y="1255"/>
                    </a:lnTo>
                    <a:lnTo>
                      <a:pt x="1481" y="1281"/>
                    </a:lnTo>
                    <a:lnTo>
                      <a:pt x="1478" y="1333"/>
                    </a:lnTo>
                    <a:lnTo>
                      <a:pt x="1477" y="1372"/>
                    </a:lnTo>
                    <a:lnTo>
                      <a:pt x="1475" y="1397"/>
                    </a:lnTo>
                    <a:lnTo>
                      <a:pt x="1475" y="1406"/>
                    </a:lnTo>
                    <a:lnTo>
                      <a:pt x="859" y="1412"/>
                    </a:lnTo>
                    <a:lnTo>
                      <a:pt x="822" y="1265"/>
                    </a:lnTo>
                    <a:lnTo>
                      <a:pt x="826" y="1242"/>
                    </a:lnTo>
                    <a:lnTo>
                      <a:pt x="828" y="1224"/>
                    </a:lnTo>
                    <a:lnTo>
                      <a:pt x="828" y="1210"/>
                    </a:lnTo>
                    <a:lnTo>
                      <a:pt x="827" y="1200"/>
                    </a:lnTo>
                    <a:lnTo>
                      <a:pt x="823" y="1191"/>
                    </a:lnTo>
                    <a:lnTo>
                      <a:pt x="820" y="1184"/>
                    </a:lnTo>
                    <a:lnTo>
                      <a:pt x="816" y="1179"/>
                    </a:lnTo>
                    <a:lnTo>
                      <a:pt x="810" y="1175"/>
                    </a:lnTo>
                    <a:lnTo>
                      <a:pt x="826" y="1158"/>
                    </a:lnTo>
                    <a:lnTo>
                      <a:pt x="842" y="1142"/>
                    </a:lnTo>
                    <a:lnTo>
                      <a:pt x="857" y="1125"/>
                    </a:lnTo>
                    <a:lnTo>
                      <a:pt x="874" y="1106"/>
                    </a:lnTo>
                    <a:lnTo>
                      <a:pt x="892" y="1083"/>
                    </a:lnTo>
                    <a:lnTo>
                      <a:pt x="914" y="1053"/>
                    </a:lnTo>
                    <a:lnTo>
                      <a:pt x="938" y="1015"/>
                    </a:lnTo>
                    <a:lnTo>
                      <a:pt x="966" y="968"/>
                    </a:lnTo>
                    <a:lnTo>
                      <a:pt x="943" y="989"/>
                    </a:lnTo>
                    <a:lnTo>
                      <a:pt x="921" y="1010"/>
                    </a:lnTo>
                    <a:lnTo>
                      <a:pt x="899" y="1030"/>
                    </a:lnTo>
                    <a:lnTo>
                      <a:pt x="877" y="1052"/>
                    </a:lnTo>
                    <a:lnTo>
                      <a:pt x="854" y="1072"/>
                    </a:lnTo>
                    <a:lnTo>
                      <a:pt x="831" y="1093"/>
                    </a:lnTo>
                    <a:lnTo>
                      <a:pt x="810" y="1114"/>
                    </a:lnTo>
                    <a:lnTo>
                      <a:pt x="787" y="1135"/>
                    </a:lnTo>
                    <a:lnTo>
                      <a:pt x="769" y="1130"/>
                    </a:lnTo>
                    <a:lnTo>
                      <a:pt x="751" y="1126"/>
                    </a:lnTo>
                    <a:lnTo>
                      <a:pt x="742" y="1125"/>
                    </a:lnTo>
                    <a:lnTo>
                      <a:pt x="733" y="1125"/>
                    </a:lnTo>
                    <a:lnTo>
                      <a:pt x="725" y="1126"/>
                    </a:lnTo>
                    <a:lnTo>
                      <a:pt x="716" y="1128"/>
                    </a:lnTo>
                    <a:lnTo>
                      <a:pt x="704" y="1125"/>
                    </a:lnTo>
                    <a:lnTo>
                      <a:pt x="693" y="1119"/>
                    </a:lnTo>
                    <a:lnTo>
                      <a:pt x="681" y="1114"/>
                    </a:lnTo>
                    <a:lnTo>
                      <a:pt x="670" y="1107"/>
                    </a:lnTo>
                    <a:lnTo>
                      <a:pt x="646" y="1091"/>
                    </a:lnTo>
                    <a:lnTo>
                      <a:pt x="624" y="1072"/>
                    </a:lnTo>
                    <a:lnTo>
                      <a:pt x="601" y="1052"/>
                    </a:lnTo>
                    <a:lnTo>
                      <a:pt x="577" y="1029"/>
                    </a:lnTo>
                    <a:lnTo>
                      <a:pt x="555" y="1005"/>
                    </a:lnTo>
                    <a:lnTo>
                      <a:pt x="531" y="980"/>
                    </a:lnTo>
                    <a:lnTo>
                      <a:pt x="549" y="1009"/>
                    </a:lnTo>
                    <a:lnTo>
                      <a:pt x="566" y="1037"/>
                    </a:lnTo>
                    <a:lnTo>
                      <a:pt x="584" y="1064"/>
                    </a:lnTo>
                    <a:lnTo>
                      <a:pt x="603" y="1090"/>
                    </a:lnTo>
                    <a:lnTo>
                      <a:pt x="623" y="1114"/>
                    </a:lnTo>
                    <a:lnTo>
                      <a:pt x="642" y="1136"/>
                    </a:lnTo>
                    <a:lnTo>
                      <a:pt x="653" y="1145"/>
                    </a:lnTo>
                    <a:lnTo>
                      <a:pt x="663" y="1154"/>
                    </a:lnTo>
                    <a:lnTo>
                      <a:pt x="674" y="1163"/>
                    </a:lnTo>
                    <a:lnTo>
                      <a:pt x="686" y="1170"/>
                    </a:lnTo>
                    <a:lnTo>
                      <a:pt x="681" y="1180"/>
                    </a:lnTo>
                    <a:lnTo>
                      <a:pt x="677" y="1191"/>
                    </a:lnTo>
                    <a:lnTo>
                      <a:pt x="674" y="1200"/>
                    </a:lnTo>
                    <a:lnTo>
                      <a:pt x="673" y="1209"/>
                    </a:lnTo>
                    <a:lnTo>
                      <a:pt x="673" y="1218"/>
                    </a:lnTo>
                    <a:lnTo>
                      <a:pt x="673" y="1226"/>
                    </a:lnTo>
                    <a:lnTo>
                      <a:pt x="676" y="1232"/>
                    </a:lnTo>
                    <a:lnTo>
                      <a:pt x="678" y="1239"/>
                    </a:lnTo>
                    <a:lnTo>
                      <a:pt x="680" y="1246"/>
                    </a:lnTo>
                    <a:lnTo>
                      <a:pt x="683" y="1251"/>
                    </a:lnTo>
                    <a:lnTo>
                      <a:pt x="688" y="1257"/>
                    </a:lnTo>
                    <a:lnTo>
                      <a:pt x="691" y="1262"/>
                    </a:lnTo>
                    <a:lnTo>
                      <a:pt x="700" y="1270"/>
                    </a:lnTo>
                    <a:lnTo>
                      <a:pt x="709" y="1275"/>
                    </a:lnTo>
                    <a:lnTo>
                      <a:pt x="702" y="1308"/>
                    </a:lnTo>
                    <a:lnTo>
                      <a:pt x="695" y="1342"/>
                    </a:lnTo>
                    <a:lnTo>
                      <a:pt x="689" y="1377"/>
                    </a:lnTo>
                    <a:lnTo>
                      <a:pt x="682" y="1412"/>
                    </a:lnTo>
                    <a:lnTo>
                      <a:pt x="7" y="1406"/>
                    </a:lnTo>
                    <a:lnTo>
                      <a:pt x="7" y="1397"/>
                    </a:lnTo>
                    <a:lnTo>
                      <a:pt x="6" y="1372"/>
                    </a:lnTo>
                    <a:lnTo>
                      <a:pt x="4" y="1333"/>
                    </a:lnTo>
                    <a:lnTo>
                      <a:pt x="1" y="1281"/>
                    </a:lnTo>
                    <a:lnTo>
                      <a:pt x="0" y="1255"/>
                    </a:lnTo>
                    <a:lnTo>
                      <a:pt x="0" y="1232"/>
                    </a:lnTo>
                    <a:lnTo>
                      <a:pt x="0" y="1222"/>
                    </a:lnTo>
                    <a:lnTo>
                      <a:pt x="1" y="1213"/>
                    </a:lnTo>
                    <a:lnTo>
                      <a:pt x="4" y="1205"/>
                    </a:lnTo>
                    <a:lnTo>
                      <a:pt x="6" y="1197"/>
                    </a:lnTo>
                    <a:lnTo>
                      <a:pt x="9" y="1189"/>
                    </a:lnTo>
                    <a:lnTo>
                      <a:pt x="14" y="1181"/>
                    </a:lnTo>
                    <a:lnTo>
                      <a:pt x="20" y="1175"/>
                    </a:lnTo>
                    <a:lnTo>
                      <a:pt x="26" y="1167"/>
                    </a:lnTo>
                    <a:lnTo>
                      <a:pt x="34" y="1160"/>
                    </a:lnTo>
                    <a:lnTo>
                      <a:pt x="43" y="1152"/>
                    </a:lnTo>
                    <a:lnTo>
                      <a:pt x="55" y="1144"/>
                    </a:lnTo>
                    <a:lnTo>
                      <a:pt x="67" y="1135"/>
                    </a:lnTo>
                    <a:lnTo>
                      <a:pt x="82" y="1126"/>
                    </a:lnTo>
                    <a:lnTo>
                      <a:pt x="102" y="1115"/>
                    </a:lnTo>
                    <a:lnTo>
                      <a:pt x="125" y="1104"/>
                    </a:lnTo>
                    <a:lnTo>
                      <a:pt x="150" y="1092"/>
                    </a:lnTo>
                    <a:lnTo>
                      <a:pt x="208" y="1066"/>
                    </a:lnTo>
                    <a:lnTo>
                      <a:pt x="270" y="1040"/>
                    </a:lnTo>
                    <a:lnTo>
                      <a:pt x="332" y="1014"/>
                    </a:lnTo>
                    <a:lnTo>
                      <a:pt x="390" y="991"/>
                    </a:lnTo>
                    <a:lnTo>
                      <a:pt x="438" y="970"/>
                    </a:lnTo>
                    <a:lnTo>
                      <a:pt x="473" y="954"/>
                    </a:lnTo>
                    <a:lnTo>
                      <a:pt x="486" y="947"/>
                    </a:lnTo>
                    <a:lnTo>
                      <a:pt x="497" y="940"/>
                    </a:lnTo>
                    <a:lnTo>
                      <a:pt x="506" y="933"/>
                    </a:lnTo>
                    <a:lnTo>
                      <a:pt x="514" y="925"/>
                    </a:lnTo>
                    <a:lnTo>
                      <a:pt x="521" y="917"/>
                    </a:lnTo>
                    <a:lnTo>
                      <a:pt x="525" y="910"/>
                    </a:lnTo>
                    <a:lnTo>
                      <a:pt x="530" y="903"/>
                    </a:lnTo>
                    <a:lnTo>
                      <a:pt x="533" y="896"/>
                    </a:lnTo>
                    <a:lnTo>
                      <a:pt x="537" y="883"/>
                    </a:lnTo>
                    <a:lnTo>
                      <a:pt x="539" y="874"/>
                    </a:lnTo>
                    <a:lnTo>
                      <a:pt x="539" y="867"/>
                    </a:lnTo>
                    <a:lnTo>
                      <a:pt x="539" y="865"/>
                    </a:lnTo>
                    <a:lnTo>
                      <a:pt x="575" y="867"/>
                    </a:lnTo>
                    <a:lnTo>
                      <a:pt x="572" y="835"/>
                    </a:lnTo>
                    <a:lnTo>
                      <a:pt x="569" y="832"/>
                    </a:lnTo>
                    <a:lnTo>
                      <a:pt x="563" y="825"/>
                    </a:lnTo>
                    <a:lnTo>
                      <a:pt x="551" y="812"/>
                    </a:lnTo>
                    <a:lnTo>
                      <a:pt x="537" y="796"/>
                    </a:lnTo>
                    <a:lnTo>
                      <a:pt x="532" y="791"/>
                    </a:lnTo>
                    <a:lnTo>
                      <a:pt x="528" y="784"/>
                    </a:lnTo>
                    <a:lnTo>
                      <a:pt x="524" y="776"/>
                    </a:lnTo>
                    <a:lnTo>
                      <a:pt x="521" y="767"/>
                    </a:lnTo>
                    <a:lnTo>
                      <a:pt x="516" y="748"/>
                    </a:lnTo>
                    <a:lnTo>
                      <a:pt x="512" y="726"/>
                    </a:lnTo>
                    <a:lnTo>
                      <a:pt x="507" y="690"/>
                    </a:lnTo>
                    <a:lnTo>
                      <a:pt x="506" y="674"/>
                    </a:lnTo>
                    <a:lnTo>
                      <a:pt x="504" y="676"/>
                    </a:lnTo>
                    <a:lnTo>
                      <a:pt x="486" y="681"/>
                    </a:lnTo>
                    <a:lnTo>
                      <a:pt x="484" y="681"/>
                    </a:lnTo>
                    <a:lnTo>
                      <a:pt x="481" y="680"/>
                    </a:lnTo>
                    <a:lnTo>
                      <a:pt x="479" y="678"/>
                    </a:lnTo>
                    <a:lnTo>
                      <a:pt x="478" y="676"/>
                    </a:lnTo>
                    <a:lnTo>
                      <a:pt x="473" y="669"/>
                    </a:lnTo>
                    <a:lnTo>
                      <a:pt x="470" y="659"/>
                    </a:lnTo>
                    <a:lnTo>
                      <a:pt x="462" y="631"/>
                    </a:lnTo>
                    <a:lnTo>
                      <a:pt x="455" y="600"/>
                    </a:lnTo>
                    <a:lnTo>
                      <a:pt x="449" y="566"/>
                    </a:lnTo>
                    <a:lnTo>
                      <a:pt x="444" y="532"/>
                    </a:lnTo>
                    <a:lnTo>
                      <a:pt x="440" y="503"/>
                    </a:lnTo>
                    <a:lnTo>
                      <a:pt x="438" y="481"/>
                    </a:lnTo>
                    <a:lnTo>
                      <a:pt x="438" y="476"/>
                    </a:lnTo>
                    <a:lnTo>
                      <a:pt x="438" y="471"/>
                    </a:lnTo>
                    <a:lnTo>
                      <a:pt x="440" y="468"/>
                    </a:lnTo>
                    <a:lnTo>
                      <a:pt x="441" y="464"/>
                    </a:lnTo>
                    <a:lnTo>
                      <a:pt x="442" y="462"/>
                    </a:lnTo>
                    <a:lnTo>
                      <a:pt x="444" y="460"/>
                    </a:lnTo>
                    <a:lnTo>
                      <a:pt x="446" y="459"/>
                    </a:lnTo>
                    <a:lnTo>
                      <a:pt x="450" y="459"/>
                    </a:lnTo>
                    <a:lnTo>
                      <a:pt x="455" y="459"/>
                    </a:lnTo>
                    <a:lnTo>
                      <a:pt x="461" y="460"/>
                    </a:lnTo>
                    <a:lnTo>
                      <a:pt x="467" y="462"/>
                    </a:lnTo>
                    <a:lnTo>
                      <a:pt x="471" y="464"/>
                    </a:lnTo>
                    <a:lnTo>
                      <a:pt x="467" y="454"/>
                    </a:lnTo>
                    <a:lnTo>
                      <a:pt x="461" y="444"/>
                    </a:lnTo>
                    <a:lnTo>
                      <a:pt x="455" y="432"/>
                    </a:lnTo>
                    <a:lnTo>
                      <a:pt x="450" y="419"/>
                    </a:lnTo>
                    <a:lnTo>
                      <a:pt x="446" y="408"/>
                    </a:lnTo>
                    <a:lnTo>
                      <a:pt x="443" y="394"/>
                    </a:lnTo>
                    <a:lnTo>
                      <a:pt x="440" y="377"/>
                    </a:lnTo>
                    <a:lnTo>
                      <a:pt x="438" y="359"/>
                    </a:lnTo>
                    <a:lnTo>
                      <a:pt x="437" y="338"/>
                    </a:lnTo>
                    <a:lnTo>
                      <a:pt x="436" y="316"/>
                    </a:lnTo>
                    <a:lnTo>
                      <a:pt x="437" y="294"/>
                    </a:lnTo>
                    <a:lnTo>
                      <a:pt x="438" y="270"/>
                    </a:lnTo>
                    <a:lnTo>
                      <a:pt x="440" y="246"/>
                    </a:lnTo>
                    <a:lnTo>
                      <a:pt x="442" y="224"/>
                    </a:lnTo>
                    <a:lnTo>
                      <a:pt x="445" y="200"/>
                    </a:lnTo>
                    <a:lnTo>
                      <a:pt x="449" y="179"/>
                    </a:lnTo>
                    <a:lnTo>
                      <a:pt x="453" y="158"/>
                    </a:lnTo>
                    <a:lnTo>
                      <a:pt x="459" y="140"/>
                    </a:lnTo>
                    <a:lnTo>
                      <a:pt x="464" y="123"/>
                    </a:lnTo>
                    <a:lnTo>
                      <a:pt x="471" y="110"/>
                    </a:lnTo>
                    <a:lnTo>
                      <a:pt x="476" y="103"/>
                    </a:lnTo>
                    <a:lnTo>
                      <a:pt x="480" y="96"/>
                    </a:lnTo>
                    <a:lnTo>
                      <a:pt x="485" y="90"/>
                    </a:lnTo>
                    <a:lnTo>
                      <a:pt x="489" y="86"/>
                    </a:lnTo>
                    <a:lnTo>
                      <a:pt x="495" y="83"/>
                    </a:lnTo>
                    <a:lnTo>
                      <a:pt x="499" y="80"/>
                    </a:lnTo>
                    <a:lnTo>
                      <a:pt x="505" y="78"/>
                    </a:lnTo>
                    <a:lnTo>
                      <a:pt x="510" y="77"/>
                    </a:lnTo>
                    <a:lnTo>
                      <a:pt x="520" y="76"/>
                    </a:lnTo>
                    <a:lnTo>
                      <a:pt x="529" y="77"/>
                    </a:lnTo>
                    <a:lnTo>
                      <a:pt x="538" y="79"/>
                    </a:lnTo>
                    <a:lnTo>
                      <a:pt x="546" y="81"/>
                    </a:lnTo>
                    <a:lnTo>
                      <a:pt x="557" y="69"/>
                    </a:lnTo>
                    <a:lnTo>
                      <a:pt x="568" y="57"/>
                    </a:lnTo>
                    <a:lnTo>
                      <a:pt x="577" y="49"/>
                    </a:lnTo>
                    <a:lnTo>
                      <a:pt x="585" y="41"/>
                    </a:lnTo>
                    <a:lnTo>
                      <a:pt x="594" y="35"/>
                    </a:lnTo>
                    <a:lnTo>
                      <a:pt x="604" y="28"/>
                    </a:lnTo>
                    <a:lnTo>
                      <a:pt x="615" y="24"/>
                    </a:lnTo>
                    <a:lnTo>
                      <a:pt x="625" y="19"/>
                    </a:lnTo>
                    <a:lnTo>
                      <a:pt x="636" y="15"/>
                    </a:lnTo>
                    <a:lnTo>
                      <a:pt x="647" y="11"/>
                    </a:lnTo>
                    <a:lnTo>
                      <a:pt x="670" y="6"/>
                    </a:lnTo>
                    <a:lnTo>
                      <a:pt x="694" y="2"/>
                    </a:lnTo>
                    <a:lnTo>
                      <a:pt x="717" y="1"/>
                    </a:lnTo>
                    <a:lnTo>
                      <a:pt x="741"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67" name="Freeform 66"/>
              <p:cNvSpPr/>
              <p:nvPr/>
            </p:nvSpPr>
            <p:spPr bwMode="auto">
              <a:xfrm>
                <a:off x="5576760" y="4839822"/>
                <a:ext cx="290767" cy="324238"/>
              </a:xfrm>
              <a:custGeom>
                <a:avLst/>
                <a:gdLst>
                  <a:gd name="T0" fmla="*/ 427 w 909"/>
                  <a:gd name="T1" fmla="*/ 4 h 1016"/>
                  <a:gd name="T2" fmla="*/ 481 w 909"/>
                  <a:gd name="T3" fmla="*/ 25 h 1016"/>
                  <a:gd name="T4" fmla="*/ 521 w 909"/>
                  <a:gd name="T5" fmla="*/ 64 h 1016"/>
                  <a:gd name="T6" fmla="*/ 561 w 909"/>
                  <a:gd name="T7" fmla="*/ 122 h 1016"/>
                  <a:gd name="T8" fmla="*/ 579 w 909"/>
                  <a:gd name="T9" fmla="*/ 170 h 1016"/>
                  <a:gd name="T10" fmla="*/ 583 w 909"/>
                  <a:gd name="T11" fmla="*/ 225 h 1016"/>
                  <a:gd name="T12" fmla="*/ 565 w 909"/>
                  <a:gd name="T13" fmla="*/ 334 h 1016"/>
                  <a:gd name="T14" fmla="*/ 583 w 909"/>
                  <a:gd name="T15" fmla="*/ 330 h 1016"/>
                  <a:gd name="T16" fmla="*/ 592 w 909"/>
                  <a:gd name="T17" fmla="*/ 334 h 1016"/>
                  <a:gd name="T18" fmla="*/ 590 w 909"/>
                  <a:gd name="T19" fmla="*/ 383 h 1016"/>
                  <a:gd name="T20" fmla="*/ 568 w 909"/>
                  <a:gd name="T21" fmla="*/ 481 h 1016"/>
                  <a:gd name="T22" fmla="*/ 547 w 909"/>
                  <a:gd name="T23" fmla="*/ 487 h 1016"/>
                  <a:gd name="T24" fmla="*/ 538 w 909"/>
                  <a:gd name="T25" fmla="*/ 538 h 1016"/>
                  <a:gd name="T26" fmla="*/ 526 w 909"/>
                  <a:gd name="T27" fmla="*/ 570 h 1016"/>
                  <a:gd name="T28" fmla="*/ 496 w 909"/>
                  <a:gd name="T29" fmla="*/ 624 h 1016"/>
                  <a:gd name="T30" fmla="*/ 527 w 909"/>
                  <a:gd name="T31" fmla="*/ 650 h 1016"/>
                  <a:gd name="T32" fmla="*/ 544 w 909"/>
                  <a:gd name="T33" fmla="*/ 672 h 1016"/>
                  <a:gd name="T34" fmla="*/ 594 w 909"/>
                  <a:gd name="T35" fmla="*/ 699 h 1016"/>
                  <a:gd name="T36" fmla="*/ 760 w 909"/>
                  <a:gd name="T37" fmla="*/ 768 h 1016"/>
                  <a:gd name="T38" fmla="*/ 850 w 909"/>
                  <a:gd name="T39" fmla="*/ 811 h 1016"/>
                  <a:gd name="T40" fmla="*/ 896 w 909"/>
                  <a:gd name="T41" fmla="*/ 846 h 1016"/>
                  <a:gd name="T42" fmla="*/ 908 w 909"/>
                  <a:gd name="T43" fmla="*/ 874 h 1016"/>
                  <a:gd name="T44" fmla="*/ 907 w 909"/>
                  <a:gd name="T45" fmla="*/ 960 h 1016"/>
                  <a:gd name="T46" fmla="*/ 455 w 909"/>
                  <a:gd name="T47" fmla="*/ 1016 h 1016"/>
                  <a:gd name="T48" fmla="*/ 447 w 909"/>
                  <a:gd name="T49" fmla="*/ 954 h 1016"/>
                  <a:gd name="T50" fmla="*/ 444 w 909"/>
                  <a:gd name="T51" fmla="*/ 881 h 1016"/>
                  <a:gd name="T52" fmla="*/ 438 w 909"/>
                  <a:gd name="T53" fmla="*/ 852 h 1016"/>
                  <a:gd name="T54" fmla="*/ 476 w 909"/>
                  <a:gd name="T55" fmla="*/ 799 h 1016"/>
                  <a:gd name="T56" fmla="*/ 538 w 909"/>
                  <a:gd name="T57" fmla="*/ 706 h 1016"/>
                  <a:gd name="T58" fmla="*/ 416 w 909"/>
                  <a:gd name="T59" fmla="*/ 819 h 1016"/>
                  <a:gd name="T60" fmla="*/ 380 w 909"/>
                  <a:gd name="T61" fmla="*/ 813 h 1016"/>
                  <a:gd name="T62" fmla="*/ 351 w 909"/>
                  <a:gd name="T63" fmla="*/ 808 h 1016"/>
                  <a:gd name="T64" fmla="*/ 304 w 909"/>
                  <a:gd name="T65" fmla="*/ 777 h 1016"/>
                  <a:gd name="T66" fmla="*/ 241 w 909"/>
                  <a:gd name="T67" fmla="*/ 714 h 1016"/>
                  <a:gd name="T68" fmla="*/ 290 w 909"/>
                  <a:gd name="T69" fmla="*/ 788 h 1016"/>
                  <a:gd name="T70" fmla="*/ 347 w 909"/>
                  <a:gd name="T71" fmla="*/ 843 h 1016"/>
                  <a:gd name="T72" fmla="*/ 338 w 909"/>
                  <a:gd name="T73" fmla="*/ 869 h 1016"/>
                  <a:gd name="T74" fmla="*/ 341 w 909"/>
                  <a:gd name="T75" fmla="*/ 891 h 1016"/>
                  <a:gd name="T76" fmla="*/ 363 w 909"/>
                  <a:gd name="T77" fmla="*/ 915 h 1016"/>
                  <a:gd name="T78" fmla="*/ 278 w 909"/>
                  <a:gd name="T79" fmla="*/ 881 h 1016"/>
                  <a:gd name="T80" fmla="*/ 78 w 909"/>
                  <a:gd name="T81" fmla="*/ 797 h 1016"/>
                  <a:gd name="T82" fmla="*/ 54 w 909"/>
                  <a:gd name="T83" fmla="*/ 742 h 1016"/>
                  <a:gd name="T84" fmla="*/ 151 w 909"/>
                  <a:gd name="T85" fmla="*/ 701 h 1016"/>
                  <a:gd name="T86" fmla="*/ 200 w 909"/>
                  <a:gd name="T87" fmla="*/ 676 h 1016"/>
                  <a:gd name="T88" fmla="*/ 220 w 909"/>
                  <a:gd name="T89" fmla="*/ 655 h 1016"/>
                  <a:gd name="T90" fmla="*/ 230 w 909"/>
                  <a:gd name="T91" fmla="*/ 622 h 1016"/>
                  <a:gd name="T92" fmla="*/ 228 w 909"/>
                  <a:gd name="T93" fmla="*/ 574 h 1016"/>
                  <a:gd name="T94" fmla="*/ 217 w 909"/>
                  <a:gd name="T95" fmla="*/ 552 h 1016"/>
                  <a:gd name="T96" fmla="*/ 207 w 909"/>
                  <a:gd name="T97" fmla="*/ 485 h 1016"/>
                  <a:gd name="T98" fmla="*/ 185 w 909"/>
                  <a:gd name="T99" fmla="*/ 487 h 1016"/>
                  <a:gd name="T100" fmla="*/ 170 w 909"/>
                  <a:gd name="T101" fmla="*/ 432 h 1016"/>
                  <a:gd name="T102" fmla="*/ 159 w 909"/>
                  <a:gd name="T103" fmla="*/ 334 h 1016"/>
                  <a:gd name="T104" fmla="*/ 174 w 909"/>
                  <a:gd name="T105" fmla="*/ 331 h 1016"/>
                  <a:gd name="T106" fmla="*/ 166 w 909"/>
                  <a:gd name="T107" fmla="*/ 301 h 1016"/>
                  <a:gd name="T108" fmla="*/ 157 w 909"/>
                  <a:gd name="T109" fmla="*/ 258 h 1016"/>
                  <a:gd name="T110" fmla="*/ 165 w 909"/>
                  <a:gd name="T111" fmla="*/ 129 h 1016"/>
                  <a:gd name="T112" fmla="*/ 181 w 909"/>
                  <a:gd name="T113" fmla="*/ 79 h 1016"/>
                  <a:gd name="T114" fmla="*/ 209 w 909"/>
                  <a:gd name="T115" fmla="*/ 55 h 1016"/>
                  <a:gd name="T116" fmla="*/ 235 w 909"/>
                  <a:gd name="T117" fmla="*/ 59 h 1016"/>
                  <a:gd name="T118" fmla="*/ 263 w 909"/>
                  <a:gd name="T119" fmla="*/ 29 h 1016"/>
                  <a:gd name="T120" fmla="*/ 307 w 909"/>
                  <a:gd name="T121" fmla="*/ 8 h 1016"/>
                  <a:gd name="T122" fmla="*/ 376 w 909"/>
                  <a:gd name="T123"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9" h="1016">
                    <a:moveTo>
                      <a:pt x="376" y="0"/>
                    </a:moveTo>
                    <a:lnTo>
                      <a:pt x="393" y="0"/>
                    </a:lnTo>
                    <a:lnTo>
                      <a:pt x="410" y="1"/>
                    </a:lnTo>
                    <a:lnTo>
                      <a:pt x="427" y="4"/>
                    </a:lnTo>
                    <a:lnTo>
                      <a:pt x="444" y="8"/>
                    </a:lnTo>
                    <a:lnTo>
                      <a:pt x="460" y="13"/>
                    </a:lnTo>
                    <a:lnTo>
                      <a:pt x="474" y="20"/>
                    </a:lnTo>
                    <a:lnTo>
                      <a:pt x="481" y="25"/>
                    </a:lnTo>
                    <a:lnTo>
                      <a:pt x="488" y="29"/>
                    </a:lnTo>
                    <a:lnTo>
                      <a:pt x="494" y="35"/>
                    </a:lnTo>
                    <a:lnTo>
                      <a:pt x="500" y="40"/>
                    </a:lnTo>
                    <a:lnTo>
                      <a:pt x="521" y="64"/>
                    </a:lnTo>
                    <a:lnTo>
                      <a:pt x="540" y="87"/>
                    </a:lnTo>
                    <a:lnTo>
                      <a:pt x="548" y="98"/>
                    </a:lnTo>
                    <a:lnTo>
                      <a:pt x="555" y="110"/>
                    </a:lnTo>
                    <a:lnTo>
                      <a:pt x="561" y="122"/>
                    </a:lnTo>
                    <a:lnTo>
                      <a:pt x="567" y="133"/>
                    </a:lnTo>
                    <a:lnTo>
                      <a:pt x="572" y="145"/>
                    </a:lnTo>
                    <a:lnTo>
                      <a:pt x="576" y="158"/>
                    </a:lnTo>
                    <a:lnTo>
                      <a:pt x="579" y="170"/>
                    </a:lnTo>
                    <a:lnTo>
                      <a:pt x="582" y="183"/>
                    </a:lnTo>
                    <a:lnTo>
                      <a:pt x="583" y="196"/>
                    </a:lnTo>
                    <a:lnTo>
                      <a:pt x="583" y="210"/>
                    </a:lnTo>
                    <a:lnTo>
                      <a:pt x="583" y="225"/>
                    </a:lnTo>
                    <a:lnTo>
                      <a:pt x="582" y="239"/>
                    </a:lnTo>
                    <a:lnTo>
                      <a:pt x="574" y="289"/>
                    </a:lnTo>
                    <a:lnTo>
                      <a:pt x="568" y="319"/>
                    </a:lnTo>
                    <a:lnTo>
                      <a:pt x="565" y="334"/>
                    </a:lnTo>
                    <a:lnTo>
                      <a:pt x="564" y="337"/>
                    </a:lnTo>
                    <a:lnTo>
                      <a:pt x="569" y="335"/>
                    </a:lnTo>
                    <a:lnTo>
                      <a:pt x="579" y="330"/>
                    </a:lnTo>
                    <a:lnTo>
                      <a:pt x="583" y="330"/>
                    </a:lnTo>
                    <a:lnTo>
                      <a:pt x="585" y="330"/>
                    </a:lnTo>
                    <a:lnTo>
                      <a:pt x="588" y="331"/>
                    </a:lnTo>
                    <a:lnTo>
                      <a:pt x="591" y="332"/>
                    </a:lnTo>
                    <a:lnTo>
                      <a:pt x="592" y="334"/>
                    </a:lnTo>
                    <a:lnTo>
                      <a:pt x="593" y="336"/>
                    </a:lnTo>
                    <a:lnTo>
                      <a:pt x="594" y="341"/>
                    </a:lnTo>
                    <a:lnTo>
                      <a:pt x="594" y="346"/>
                    </a:lnTo>
                    <a:lnTo>
                      <a:pt x="590" y="383"/>
                    </a:lnTo>
                    <a:lnTo>
                      <a:pt x="582" y="432"/>
                    </a:lnTo>
                    <a:lnTo>
                      <a:pt x="577" y="455"/>
                    </a:lnTo>
                    <a:lnTo>
                      <a:pt x="572" y="474"/>
                    </a:lnTo>
                    <a:lnTo>
                      <a:pt x="568" y="481"/>
                    </a:lnTo>
                    <a:lnTo>
                      <a:pt x="566" y="487"/>
                    </a:lnTo>
                    <a:lnTo>
                      <a:pt x="562" y="489"/>
                    </a:lnTo>
                    <a:lnTo>
                      <a:pt x="560" y="490"/>
                    </a:lnTo>
                    <a:lnTo>
                      <a:pt x="547" y="487"/>
                    </a:lnTo>
                    <a:lnTo>
                      <a:pt x="544" y="485"/>
                    </a:lnTo>
                    <a:lnTo>
                      <a:pt x="543" y="497"/>
                    </a:lnTo>
                    <a:lnTo>
                      <a:pt x="541" y="523"/>
                    </a:lnTo>
                    <a:lnTo>
                      <a:pt x="538" y="538"/>
                    </a:lnTo>
                    <a:lnTo>
                      <a:pt x="534" y="552"/>
                    </a:lnTo>
                    <a:lnTo>
                      <a:pt x="532" y="559"/>
                    </a:lnTo>
                    <a:lnTo>
                      <a:pt x="530" y="564"/>
                    </a:lnTo>
                    <a:lnTo>
                      <a:pt x="526" y="570"/>
                    </a:lnTo>
                    <a:lnTo>
                      <a:pt x="523" y="574"/>
                    </a:lnTo>
                    <a:lnTo>
                      <a:pt x="504" y="594"/>
                    </a:lnTo>
                    <a:lnTo>
                      <a:pt x="498" y="602"/>
                    </a:lnTo>
                    <a:lnTo>
                      <a:pt x="496" y="624"/>
                    </a:lnTo>
                    <a:lnTo>
                      <a:pt x="521" y="622"/>
                    </a:lnTo>
                    <a:lnTo>
                      <a:pt x="522" y="629"/>
                    </a:lnTo>
                    <a:lnTo>
                      <a:pt x="525" y="645"/>
                    </a:lnTo>
                    <a:lnTo>
                      <a:pt x="527" y="650"/>
                    </a:lnTo>
                    <a:lnTo>
                      <a:pt x="531" y="655"/>
                    </a:lnTo>
                    <a:lnTo>
                      <a:pt x="534" y="660"/>
                    </a:lnTo>
                    <a:lnTo>
                      <a:pt x="539" y="666"/>
                    </a:lnTo>
                    <a:lnTo>
                      <a:pt x="544" y="672"/>
                    </a:lnTo>
                    <a:lnTo>
                      <a:pt x="551" y="676"/>
                    </a:lnTo>
                    <a:lnTo>
                      <a:pt x="559" y="682"/>
                    </a:lnTo>
                    <a:lnTo>
                      <a:pt x="568" y="686"/>
                    </a:lnTo>
                    <a:lnTo>
                      <a:pt x="594" y="699"/>
                    </a:lnTo>
                    <a:lnTo>
                      <a:pt x="629" y="714"/>
                    </a:lnTo>
                    <a:lnTo>
                      <a:pt x="670" y="730"/>
                    </a:lnTo>
                    <a:lnTo>
                      <a:pt x="715" y="749"/>
                    </a:lnTo>
                    <a:lnTo>
                      <a:pt x="760" y="768"/>
                    </a:lnTo>
                    <a:lnTo>
                      <a:pt x="802" y="786"/>
                    </a:lnTo>
                    <a:lnTo>
                      <a:pt x="820" y="795"/>
                    </a:lnTo>
                    <a:lnTo>
                      <a:pt x="837" y="803"/>
                    </a:lnTo>
                    <a:lnTo>
                      <a:pt x="850" y="811"/>
                    </a:lnTo>
                    <a:lnTo>
                      <a:pt x="862" y="817"/>
                    </a:lnTo>
                    <a:lnTo>
                      <a:pt x="879" y="830"/>
                    </a:lnTo>
                    <a:lnTo>
                      <a:pt x="891" y="840"/>
                    </a:lnTo>
                    <a:lnTo>
                      <a:pt x="896" y="846"/>
                    </a:lnTo>
                    <a:lnTo>
                      <a:pt x="900" y="851"/>
                    </a:lnTo>
                    <a:lnTo>
                      <a:pt x="902" y="856"/>
                    </a:lnTo>
                    <a:lnTo>
                      <a:pt x="906" y="861"/>
                    </a:lnTo>
                    <a:lnTo>
                      <a:pt x="908" y="874"/>
                    </a:lnTo>
                    <a:lnTo>
                      <a:pt x="909" y="887"/>
                    </a:lnTo>
                    <a:lnTo>
                      <a:pt x="909" y="903"/>
                    </a:lnTo>
                    <a:lnTo>
                      <a:pt x="909" y="922"/>
                    </a:lnTo>
                    <a:lnTo>
                      <a:pt x="907" y="960"/>
                    </a:lnTo>
                    <a:lnTo>
                      <a:pt x="906" y="988"/>
                    </a:lnTo>
                    <a:lnTo>
                      <a:pt x="905" y="1006"/>
                    </a:lnTo>
                    <a:lnTo>
                      <a:pt x="905" y="1013"/>
                    </a:lnTo>
                    <a:lnTo>
                      <a:pt x="455" y="1016"/>
                    </a:lnTo>
                    <a:lnTo>
                      <a:pt x="453" y="1005"/>
                    </a:lnTo>
                    <a:lnTo>
                      <a:pt x="450" y="995"/>
                    </a:lnTo>
                    <a:lnTo>
                      <a:pt x="448" y="974"/>
                    </a:lnTo>
                    <a:lnTo>
                      <a:pt x="447" y="954"/>
                    </a:lnTo>
                    <a:lnTo>
                      <a:pt x="445" y="933"/>
                    </a:lnTo>
                    <a:lnTo>
                      <a:pt x="441" y="908"/>
                    </a:lnTo>
                    <a:lnTo>
                      <a:pt x="443" y="893"/>
                    </a:lnTo>
                    <a:lnTo>
                      <a:pt x="444" y="881"/>
                    </a:lnTo>
                    <a:lnTo>
                      <a:pt x="444" y="871"/>
                    </a:lnTo>
                    <a:lnTo>
                      <a:pt x="443" y="863"/>
                    </a:lnTo>
                    <a:lnTo>
                      <a:pt x="441" y="857"/>
                    </a:lnTo>
                    <a:lnTo>
                      <a:pt x="438" y="852"/>
                    </a:lnTo>
                    <a:lnTo>
                      <a:pt x="435" y="849"/>
                    </a:lnTo>
                    <a:lnTo>
                      <a:pt x="431" y="846"/>
                    </a:lnTo>
                    <a:lnTo>
                      <a:pt x="453" y="824"/>
                    </a:lnTo>
                    <a:lnTo>
                      <a:pt x="476" y="799"/>
                    </a:lnTo>
                    <a:lnTo>
                      <a:pt x="488" y="784"/>
                    </a:lnTo>
                    <a:lnTo>
                      <a:pt x="503" y="763"/>
                    </a:lnTo>
                    <a:lnTo>
                      <a:pt x="518" y="737"/>
                    </a:lnTo>
                    <a:lnTo>
                      <a:pt x="538" y="706"/>
                    </a:lnTo>
                    <a:lnTo>
                      <a:pt x="507" y="734"/>
                    </a:lnTo>
                    <a:lnTo>
                      <a:pt x="477" y="762"/>
                    </a:lnTo>
                    <a:lnTo>
                      <a:pt x="446" y="790"/>
                    </a:lnTo>
                    <a:lnTo>
                      <a:pt x="416" y="819"/>
                    </a:lnTo>
                    <a:lnTo>
                      <a:pt x="403" y="815"/>
                    </a:lnTo>
                    <a:lnTo>
                      <a:pt x="391" y="813"/>
                    </a:lnTo>
                    <a:lnTo>
                      <a:pt x="385" y="813"/>
                    </a:lnTo>
                    <a:lnTo>
                      <a:pt x="380" y="813"/>
                    </a:lnTo>
                    <a:lnTo>
                      <a:pt x="373" y="813"/>
                    </a:lnTo>
                    <a:lnTo>
                      <a:pt x="367" y="815"/>
                    </a:lnTo>
                    <a:lnTo>
                      <a:pt x="359" y="812"/>
                    </a:lnTo>
                    <a:lnTo>
                      <a:pt x="351" y="808"/>
                    </a:lnTo>
                    <a:lnTo>
                      <a:pt x="343" y="805"/>
                    </a:lnTo>
                    <a:lnTo>
                      <a:pt x="336" y="801"/>
                    </a:lnTo>
                    <a:lnTo>
                      <a:pt x="320" y="789"/>
                    </a:lnTo>
                    <a:lnTo>
                      <a:pt x="304" y="777"/>
                    </a:lnTo>
                    <a:lnTo>
                      <a:pt x="288" y="762"/>
                    </a:lnTo>
                    <a:lnTo>
                      <a:pt x="272" y="746"/>
                    </a:lnTo>
                    <a:lnTo>
                      <a:pt x="256" y="730"/>
                    </a:lnTo>
                    <a:lnTo>
                      <a:pt x="241" y="714"/>
                    </a:lnTo>
                    <a:lnTo>
                      <a:pt x="253" y="733"/>
                    </a:lnTo>
                    <a:lnTo>
                      <a:pt x="265" y="752"/>
                    </a:lnTo>
                    <a:lnTo>
                      <a:pt x="277" y="771"/>
                    </a:lnTo>
                    <a:lnTo>
                      <a:pt x="290" y="788"/>
                    </a:lnTo>
                    <a:lnTo>
                      <a:pt x="303" y="805"/>
                    </a:lnTo>
                    <a:lnTo>
                      <a:pt x="316" y="820"/>
                    </a:lnTo>
                    <a:lnTo>
                      <a:pt x="331" y="832"/>
                    </a:lnTo>
                    <a:lnTo>
                      <a:pt x="347" y="843"/>
                    </a:lnTo>
                    <a:lnTo>
                      <a:pt x="343" y="850"/>
                    </a:lnTo>
                    <a:lnTo>
                      <a:pt x="340" y="857"/>
                    </a:lnTo>
                    <a:lnTo>
                      <a:pt x="339" y="864"/>
                    </a:lnTo>
                    <a:lnTo>
                      <a:pt x="338" y="869"/>
                    </a:lnTo>
                    <a:lnTo>
                      <a:pt x="338" y="875"/>
                    </a:lnTo>
                    <a:lnTo>
                      <a:pt x="338" y="881"/>
                    </a:lnTo>
                    <a:lnTo>
                      <a:pt x="339" y="885"/>
                    </a:lnTo>
                    <a:lnTo>
                      <a:pt x="341" y="891"/>
                    </a:lnTo>
                    <a:lnTo>
                      <a:pt x="346" y="899"/>
                    </a:lnTo>
                    <a:lnTo>
                      <a:pt x="350" y="906"/>
                    </a:lnTo>
                    <a:lnTo>
                      <a:pt x="357" y="911"/>
                    </a:lnTo>
                    <a:lnTo>
                      <a:pt x="363" y="915"/>
                    </a:lnTo>
                    <a:lnTo>
                      <a:pt x="361" y="918"/>
                    </a:lnTo>
                    <a:lnTo>
                      <a:pt x="361" y="920"/>
                    </a:lnTo>
                    <a:lnTo>
                      <a:pt x="323" y="901"/>
                    </a:lnTo>
                    <a:lnTo>
                      <a:pt x="278" y="881"/>
                    </a:lnTo>
                    <a:lnTo>
                      <a:pt x="228" y="859"/>
                    </a:lnTo>
                    <a:lnTo>
                      <a:pt x="177" y="838"/>
                    </a:lnTo>
                    <a:lnTo>
                      <a:pt x="125" y="816"/>
                    </a:lnTo>
                    <a:lnTo>
                      <a:pt x="78" y="797"/>
                    </a:lnTo>
                    <a:lnTo>
                      <a:pt x="35" y="779"/>
                    </a:lnTo>
                    <a:lnTo>
                      <a:pt x="0" y="764"/>
                    </a:lnTo>
                    <a:lnTo>
                      <a:pt x="27" y="753"/>
                    </a:lnTo>
                    <a:lnTo>
                      <a:pt x="54" y="742"/>
                    </a:lnTo>
                    <a:lnTo>
                      <a:pt x="81" y="730"/>
                    </a:lnTo>
                    <a:lnTo>
                      <a:pt x="106" y="720"/>
                    </a:lnTo>
                    <a:lnTo>
                      <a:pt x="130" y="710"/>
                    </a:lnTo>
                    <a:lnTo>
                      <a:pt x="151" y="701"/>
                    </a:lnTo>
                    <a:lnTo>
                      <a:pt x="170" y="693"/>
                    </a:lnTo>
                    <a:lnTo>
                      <a:pt x="183" y="686"/>
                    </a:lnTo>
                    <a:lnTo>
                      <a:pt x="192" y="682"/>
                    </a:lnTo>
                    <a:lnTo>
                      <a:pt x="200" y="676"/>
                    </a:lnTo>
                    <a:lnTo>
                      <a:pt x="207" y="672"/>
                    </a:lnTo>
                    <a:lnTo>
                      <a:pt x="212" y="666"/>
                    </a:lnTo>
                    <a:lnTo>
                      <a:pt x="217" y="660"/>
                    </a:lnTo>
                    <a:lnTo>
                      <a:pt x="220" y="655"/>
                    </a:lnTo>
                    <a:lnTo>
                      <a:pt x="224" y="650"/>
                    </a:lnTo>
                    <a:lnTo>
                      <a:pt x="226" y="645"/>
                    </a:lnTo>
                    <a:lnTo>
                      <a:pt x="230" y="629"/>
                    </a:lnTo>
                    <a:lnTo>
                      <a:pt x="230" y="622"/>
                    </a:lnTo>
                    <a:lnTo>
                      <a:pt x="255" y="624"/>
                    </a:lnTo>
                    <a:lnTo>
                      <a:pt x="254" y="602"/>
                    </a:lnTo>
                    <a:lnTo>
                      <a:pt x="247" y="594"/>
                    </a:lnTo>
                    <a:lnTo>
                      <a:pt x="228" y="574"/>
                    </a:lnTo>
                    <a:lnTo>
                      <a:pt x="225" y="570"/>
                    </a:lnTo>
                    <a:lnTo>
                      <a:pt x="223" y="564"/>
                    </a:lnTo>
                    <a:lnTo>
                      <a:pt x="219" y="559"/>
                    </a:lnTo>
                    <a:lnTo>
                      <a:pt x="217" y="552"/>
                    </a:lnTo>
                    <a:lnTo>
                      <a:pt x="214" y="538"/>
                    </a:lnTo>
                    <a:lnTo>
                      <a:pt x="211" y="523"/>
                    </a:lnTo>
                    <a:lnTo>
                      <a:pt x="208" y="497"/>
                    </a:lnTo>
                    <a:lnTo>
                      <a:pt x="207" y="485"/>
                    </a:lnTo>
                    <a:lnTo>
                      <a:pt x="205" y="487"/>
                    </a:lnTo>
                    <a:lnTo>
                      <a:pt x="192" y="490"/>
                    </a:lnTo>
                    <a:lnTo>
                      <a:pt x="189" y="489"/>
                    </a:lnTo>
                    <a:lnTo>
                      <a:pt x="185" y="487"/>
                    </a:lnTo>
                    <a:lnTo>
                      <a:pt x="183" y="481"/>
                    </a:lnTo>
                    <a:lnTo>
                      <a:pt x="180" y="474"/>
                    </a:lnTo>
                    <a:lnTo>
                      <a:pt x="175" y="455"/>
                    </a:lnTo>
                    <a:lnTo>
                      <a:pt x="170" y="432"/>
                    </a:lnTo>
                    <a:lnTo>
                      <a:pt x="162" y="383"/>
                    </a:lnTo>
                    <a:lnTo>
                      <a:pt x="157" y="346"/>
                    </a:lnTo>
                    <a:lnTo>
                      <a:pt x="157" y="339"/>
                    </a:lnTo>
                    <a:lnTo>
                      <a:pt x="159" y="334"/>
                    </a:lnTo>
                    <a:lnTo>
                      <a:pt x="162" y="331"/>
                    </a:lnTo>
                    <a:lnTo>
                      <a:pt x="165" y="330"/>
                    </a:lnTo>
                    <a:lnTo>
                      <a:pt x="170" y="330"/>
                    </a:lnTo>
                    <a:lnTo>
                      <a:pt x="174" y="331"/>
                    </a:lnTo>
                    <a:lnTo>
                      <a:pt x="177" y="332"/>
                    </a:lnTo>
                    <a:lnTo>
                      <a:pt x="182" y="334"/>
                    </a:lnTo>
                    <a:lnTo>
                      <a:pt x="174" y="319"/>
                    </a:lnTo>
                    <a:lnTo>
                      <a:pt x="166" y="301"/>
                    </a:lnTo>
                    <a:lnTo>
                      <a:pt x="163" y="293"/>
                    </a:lnTo>
                    <a:lnTo>
                      <a:pt x="160" y="283"/>
                    </a:lnTo>
                    <a:lnTo>
                      <a:pt x="158" y="272"/>
                    </a:lnTo>
                    <a:lnTo>
                      <a:pt x="157" y="258"/>
                    </a:lnTo>
                    <a:lnTo>
                      <a:pt x="156" y="228"/>
                    </a:lnTo>
                    <a:lnTo>
                      <a:pt x="157" y="194"/>
                    </a:lnTo>
                    <a:lnTo>
                      <a:pt x="160" y="160"/>
                    </a:lnTo>
                    <a:lnTo>
                      <a:pt x="165" y="129"/>
                    </a:lnTo>
                    <a:lnTo>
                      <a:pt x="168" y="114"/>
                    </a:lnTo>
                    <a:lnTo>
                      <a:pt x="172" y="100"/>
                    </a:lnTo>
                    <a:lnTo>
                      <a:pt x="176" y="89"/>
                    </a:lnTo>
                    <a:lnTo>
                      <a:pt x="181" y="79"/>
                    </a:lnTo>
                    <a:lnTo>
                      <a:pt x="188" y="69"/>
                    </a:lnTo>
                    <a:lnTo>
                      <a:pt x="194" y="62"/>
                    </a:lnTo>
                    <a:lnTo>
                      <a:pt x="202" y="57"/>
                    </a:lnTo>
                    <a:lnTo>
                      <a:pt x="209" y="55"/>
                    </a:lnTo>
                    <a:lnTo>
                      <a:pt x="216" y="54"/>
                    </a:lnTo>
                    <a:lnTo>
                      <a:pt x="223" y="55"/>
                    </a:lnTo>
                    <a:lnTo>
                      <a:pt x="229" y="56"/>
                    </a:lnTo>
                    <a:lnTo>
                      <a:pt x="235" y="59"/>
                    </a:lnTo>
                    <a:lnTo>
                      <a:pt x="243" y="49"/>
                    </a:lnTo>
                    <a:lnTo>
                      <a:pt x="252" y="40"/>
                    </a:lnTo>
                    <a:lnTo>
                      <a:pt x="258" y="35"/>
                    </a:lnTo>
                    <a:lnTo>
                      <a:pt x="263" y="29"/>
                    </a:lnTo>
                    <a:lnTo>
                      <a:pt x="270" y="25"/>
                    </a:lnTo>
                    <a:lnTo>
                      <a:pt x="277" y="20"/>
                    </a:lnTo>
                    <a:lnTo>
                      <a:pt x="291" y="13"/>
                    </a:lnTo>
                    <a:lnTo>
                      <a:pt x="307" y="8"/>
                    </a:lnTo>
                    <a:lnTo>
                      <a:pt x="324" y="4"/>
                    </a:lnTo>
                    <a:lnTo>
                      <a:pt x="341" y="1"/>
                    </a:lnTo>
                    <a:lnTo>
                      <a:pt x="358" y="0"/>
                    </a:lnTo>
                    <a:lnTo>
                      <a:pt x="376"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68" name="Freeform 67"/>
              <p:cNvSpPr/>
              <p:nvPr/>
            </p:nvSpPr>
            <p:spPr bwMode="auto">
              <a:xfrm>
                <a:off x="5038125" y="4839822"/>
                <a:ext cx="290768" cy="324238"/>
              </a:xfrm>
              <a:custGeom>
                <a:avLst/>
                <a:gdLst>
                  <a:gd name="T0" fmla="*/ 483 w 909"/>
                  <a:gd name="T1" fmla="*/ 4 h 1016"/>
                  <a:gd name="T2" fmla="*/ 428 w 909"/>
                  <a:gd name="T3" fmla="*/ 25 h 1016"/>
                  <a:gd name="T4" fmla="*/ 389 w 909"/>
                  <a:gd name="T5" fmla="*/ 64 h 1016"/>
                  <a:gd name="T6" fmla="*/ 348 w 909"/>
                  <a:gd name="T7" fmla="*/ 122 h 1016"/>
                  <a:gd name="T8" fmla="*/ 330 w 909"/>
                  <a:gd name="T9" fmla="*/ 170 h 1016"/>
                  <a:gd name="T10" fmla="*/ 327 w 909"/>
                  <a:gd name="T11" fmla="*/ 225 h 1016"/>
                  <a:gd name="T12" fmla="*/ 345 w 909"/>
                  <a:gd name="T13" fmla="*/ 334 h 1016"/>
                  <a:gd name="T14" fmla="*/ 327 w 909"/>
                  <a:gd name="T15" fmla="*/ 330 h 1016"/>
                  <a:gd name="T16" fmla="*/ 318 w 909"/>
                  <a:gd name="T17" fmla="*/ 334 h 1016"/>
                  <a:gd name="T18" fmla="*/ 320 w 909"/>
                  <a:gd name="T19" fmla="*/ 383 h 1016"/>
                  <a:gd name="T20" fmla="*/ 341 w 909"/>
                  <a:gd name="T21" fmla="*/ 481 h 1016"/>
                  <a:gd name="T22" fmla="*/ 363 w 909"/>
                  <a:gd name="T23" fmla="*/ 487 h 1016"/>
                  <a:gd name="T24" fmla="*/ 372 w 909"/>
                  <a:gd name="T25" fmla="*/ 538 h 1016"/>
                  <a:gd name="T26" fmla="*/ 383 w 909"/>
                  <a:gd name="T27" fmla="*/ 570 h 1016"/>
                  <a:gd name="T28" fmla="*/ 414 w 909"/>
                  <a:gd name="T29" fmla="*/ 624 h 1016"/>
                  <a:gd name="T30" fmla="*/ 382 w 909"/>
                  <a:gd name="T31" fmla="*/ 650 h 1016"/>
                  <a:gd name="T32" fmla="*/ 365 w 909"/>
                  <a:gd name="T33" fmla="*/ 672 h 1016"/>
                  <a:gd name="T34" fmla="*/ 315 w 909"/>
                  <a:gd name="T35" fmla="*/ 699 h 1016"/>
                  <a:gd name="T36" fmla="*/ 149 w 909"/>
                  <a:gd name="T37" fmla="*/ 768 h 1016"/>
                  <a:gd name="T38" fmla="*/ 59 w 909"/>
                  <a:gd name="T39" fmla="*/ 811 h 1016"/>
                  <a:gd name="T40" fmla="*/ 14 w 909"/>
                  <a:gd name="T41" fmla="*/ 846 h 1016"/>
                  <a:gd name="T42" fmla="*/ 2 w 909"/>
                  <a:gd name="T43" fmla="*/ 874 h 1016"/>
                  <a:gd name="T44" fmla="*/ 3 w 909"/>
                  <a:gd name="T45" fmla="*/ 960 h 1016"/>
                  <a:gd name="T46" fmla="*/ 454 w 909"/>
                  <a:gd name="T47" fmla="*/ 1016 h 1016"/>
                  <a:gd name="T48" fmla="*/ 465 w 909"/>
                  <a:gd name="T49" fmla="*/ 986 h 1016"/>
                  <a:gd name="T50" fmla="*/ 492 w 909"/>
                  <a:gd name="T51" fmla="*/ 956 h 1016"/>
                  <a:gd name="T52" fmla="*/ 501 w 909"/>
                  <a:gd name="T53" fmla="*/ 915 h 1016"/>
                  <a:gd name="T54" fmla="*/ 479 w 909"/>
                  <a:gd name="T55" fmla="*/ 891 h 1016"/>
                  <a:gd name="T56" fmla="*/ 477 w 909"/>
                  <a:gd name="T57" fmla="*/ 869 h 1016"/>
                  <a:gd name="T58" fmla="*/ 485 w 909"/>
                  <a:gd name="T59" fmla="*/ 843 h 1016"/>
                  <a:gd name="T60" fmla="*/ 428 w 909"/>
                  <a:gd name="T61" fmla="*/ 788 h 1016"/>
                  <a:gd name="T62" fmla="*/ 380 w 909"/>
                  <a:gd name="T63" fmla="*/ 714 h 1016"/>
                  <a:gd name="T64" fmla="*/ 443 w 909"/>
                  <a:gd name="T65" fmla="*/ 777 h 1016"/>
                  <a:gd name="T66" fmla="*/ 489 w 909"/>
                  <a:gd name="T67" fmla="*/ 808 h 1016"/>
                  <a:gd name="T68" fmla="*/ 518 w 909"/>
                  <a:gd name="T69" fmla="*/ 813 h 1016"/>
                  <a:gd name="T70" fmla="*/ 554 w 909"/>
                  <a:gd name="T71" fmla="*/ 819 h 1016"/>
                  <a:gd name="T72" fmla="*/ 676 w 909"/>
                  <a:gd name="T73" fmla="*/ 706 h 1016"/>
                  <a:gd name="T74" fmla="*/ 614 w 909"/>
                  <a:gd name="T75" fmla="*/ 799 h 1016"/>
                  <a:gd name="T76" fmla="*/ 576 w 909"/>
                  <a:gd name="T77" fmla="*/ 852 h 1016"/>
                  <a:gd name="T78" fmla="*/ 582 w 909"/>
                  <a:gd name="T79" fmla="*/ 878 h 1016"/>
                  <a:gd name="T80" fmla="*/ 662 w 909"/>
                  <a:gd name="T81" fmla="*/ 868 h 1016"/>
                  <a:gd name="T82" fmla="*/ 842 w 909"/>
                  <a:gd name="T83" fmla="*/ 793 h 1016"/>
                  <a:gd name="T84" fmla="*/ 855 w 909"/>
                  <a:gd name="T85" fmla="*/ 742 h 1016"/>
                  <a:gd name="T86" fmla="*/ 758 w 909"/>
                  <a:gd name="T87" fmla="*/ 701 h 1016"/>
                  <a:gd name="T88" fmla="*/ 710 w 909"/>
                  <a:gd name="T89" fmla="*/ 676 h 1016"/>
                  <a:gd name="T90" fmla="*/ 689 w 909"/>
                  <a:gd name="T91" fmla="*/ 655 h 1016"/>
                  <a:gd name="T92" fmla="*/ 679 w 909"/>
                  <a:gd name="T93" fmla="*/ 622 h 1016"/>
                  <a:gd name="T94" fmla="*/ 681 w 909"/>
                  <a:gd name="T95" fmla="*/ 574 h 1016"/>
                  <a:gd name="T96" fmla="*/ 693 w 909"/>
                  <a:gd name="T97" fmla="*/ 552 h 1016"/>
                  <a:gd name="T98" fmla="*/ 703 w 909"/>
                  <a:gd name="T99" fmla="*/ 485 h 1016"/>
                  <a:gd name="T100" fmla="*/ 724 w 909"/>
                  <a:gd name="T101" fmla="*/ 487 h 1016"/>
                  <a:gd name="T102" fmla="*/ 740 w 909"/>
                  <a:gd name="T103" fmla="*/ 432 h 1016"/>
                  <a:gd name="T104" fmla="*/ 750 w 909"/>
                  <a:gd name="T105" fmla="*/ 334 h 1016"/>
                  <a:gd name="T106" fmla="*/ 736 w 909"/>
                  <a:gd name="T107" fmla="*/ 331 h 1016"/>
                  <a:gd name="T108" fmla="*/ 743 w 909"/>
                  <a:gd name="T109" fmla="*/ 301 h 1016"/>
                  <a:gd name="T110" fmla="*/ 752 w 909"/>
                  <a:gd name="T111" fmla="*/ 258 h 1016"/>
                  <a:gd name="T112" fmla="*/ 745 w 909"/>
                  <a:gd name="T113" fmla="*/ 129 h 1016"/>
                  <a:gd name="T114" fmla="*/ 729 w 909"/>
                  <a:gd name="T115" fmla="*/ 79 h 1016"/>
                  <a:gd name="T116" fmla="*/ 701 w 909"/>
                  <a:gd name="T117" fmla="*/ 55 h 1016"/>
                  <a:gd name="T118" fmla="*/ 675 w 909"/>
                  <a:gd name="T119" fmla="*/ 59 h 1016"/>
                  <a:gd name="T120" fmla="*/ 646 w 909"/>
                  <a:gd name="T121" fmla="*/ 29 h 1016"/>
                  <a:gd name="T122" fmla="*/ 602 w 909"/>
                  <a:gd name="T123" fmla="*/ 8 h 1016"/>
                  <a:gd name="T124" fmla="*/ 533 w 909"/>
                  <a:gd name="T125"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9" h="1016">
                    <a:moveTo>
                      <a:pt x="533" y="0"/>
                    </a:moveTo>
                    <a:lnTo>
                      <a:pt x="516" y="0"/>
                    </a:lnTo>
                    <a:lnTo>
                      <a:pt x="500" y="1"/>
                    </a:lnTo>
                    <a:lnTo>
                      <a:pt x="483" y="4"/>
                    </a:lnTo>
                    <a:lnTo>
                      <a:pt x="466" y="8"/>
                    </a:lnTo>
                    <a:lnTo>
                      <a:pt x="450" y="13"/>
                    </a:lnTo>
                    <a:lnTo>
                      <a:pt x="435" y="20"/>
                    </a:lnTo>
                    <a:lnTo>
                      <a:pt x="428" y="25"/>
                    </a:lnTo>
                    <a:lnTo>
                      <a:pt x="422" y="29"/>
                    </a:lnTo>
                    <a:lnTo>
                      <a:pt x="416" y="35"/>
                    </a:lnTo>
                    <a:lnTo>
                      <a:pt x="409" y="40"/>
                    </a:lnTo>
                    <a:lnTo>
                      <a:pt x="389" y="64"/>
                    </a:lnTo>
                    <a:lnTo>
                      <a:pt x="370" y="87"/>
                    </a:lnTo>
                    <a:lnTo>
                      <a:pt x="362" y="98"/>
                    </a:lnTo>
                    <a:lnTo>
                      <a:pt x="355" y="110"/>
                    </a:lnTo>
                    <a:lnTo>
                      <a:pt x="348" y="122"/>
                    </a:lnTo>
                    <a:lnTo>
                      <a:pt x="343" y="133"/>
                    </a:lnTo>
                    <a:lnTo>
                      <a:pt x="338" y="145"/>
                    </a:lnTo>
                    <a:lnTo>
                      <a:pt x="334" y="158"/>
                    </a:lnTo>
                    <a:lnTo>
                      <a:pt x="330" y="170"/>
                    </a:lnTo>
                    <a:lnTo>
                      <a:pt x="328" y="183"/>
                    </a:lnTo>
                    <a:lnTo>
                      <a:pt x="327" y="196"/>
                    </a:lnTo>
                    <a:lnTo>
                      <a:pt x="327" y="210"/>
                    </a:lnTo>
                    <a:lnTo>
                      <a:pt x="327" y="225"/>
                    </a:lnTo>
                    <a:lnTo>
                      <a:pt x="328" y="239"/>
                    </a:lnTo>
                    <a:lnTo>
                      <a:pt x="336" y="289"/>
                    </a:lnTo>
                    <a:lnTo>
                      <a:pt x="341" y="319"/>
                    </a:lnTo>
                    <a:lnTo>
                      <a:pt x="345" y="334"/>
                    </a:lnTo>
                    <a:lnTo>
                      <a:pt x="346" y="337"/>
                    </a:lnTo>
                    <a:lnTo>
                      <a:pt x="340" y="335"/>
                    </a:lnTo>
                    <a:lnTo>
                      <a:pt x="330" y="330"/>
                    </a:lnTo>
                    <a:lnTo>
                      <a:pt x="327" y="330"/>
                    </a:lnTo>
                    <a:lnTo>
                      <a:pt x="325" y="330"/>
                    </a:lnTo>
                    <a:lnTo>
                      <a:pt x="321" y="331"/>
                    </a:lnTo>
                    <a:lnTo>
                      <a:pt x="319" y="332"/>
                    </a:lnTo>
                    <a:lnTo>
                      <a:pt x="318" y="334"/>
                    </a:lnTo>
                    <a:lnTo>
                      <a:pt x="317" y="336"/>
                    </a:lnTo>
                    <a:lnTo>
                      <a:pt x="315" y="341"/>
                    </a:lnTo>
                    <a:lnTo>
                      <a:pt x="315" y="346"/>
                    </a:lnTo>
                    <a:lnTo>
                      <a:pt x="320" y="383"/>
                    </a:lnTo>
                    <a:lnTo>
                      <a:pt x="328" y="432"/>
                    </a:lnTo>
                    <a:lnTo>
                      <a:pt x="332" y="455"/>
                    </a:lnTo>
                    <a:lnTo>
                      <a:pt x="338" y="474"/>
                    </a:lnTo>
                    <a:lnTo>
                      <a:pt x="341" y="481"/>
                    </a:lnTo>
                    <a:lnTo>
                      <a:pt x="344" y="487"/>
                    </a:lnTo>
                    <a:lnTo>
                      <a:pt x="347" y="489"/>
                    </a:lnTo>
                    <a:lnTo>
                      <a:pt x="349" y="490"/>
                    </a:lnTo>
                    <a:lnTo>
                      <a:pt x="363" y="487"/>
                    </a:lnTo>
                    <a:lnTo>
                      <a:pt x="365" y="485"/>
                    </a:lnTo>
                    <a:lnTo>
                      <a:pt x="366" y="497"/>
                    </a:lnTo>
                    <a:lnTo>
                      <a:pt x="369" y="523"/>
                    </a:lnTo>
                    <a:lnTo>
                      <a:pt x="372" y="538"/>
                    </a:lnTo>
                    <a:lnTo>
                      <a:pt x="375" y="552"/>
                    </a:lnTo>
                    <a:lnTo>
                      <a:pt x="378" y="559"/>
                    </a:lnTo>
                    <a:lnTo>
                      <a:pt x="380" y="564"/>
                    </a:lnTo>
                    <a:lnTo>
                      <a:pt x="383" y="570"/>
                    </a:lnTo>
                    <a:lnTo>
                      <a:pt x="387" y="574"/>
                    </a:lnTo>
                    <a:lnTo>
                      <a:pt x="406" y="594"/>
                    </a:lnTo>
                    <a:lnTo>
                      <a:pt x="411" y="602"/>
                    </a:lnTo>
                    <a:lnTo>
                      <a:pt x="414" y="624"/>
                    </a:lnTo>
                    <a:lnTo>
                      <a:pt x="389" y="622"/>
                    </a:lnTo>
                    <a:lnTo>
                      <a:pt x="388" y="629"/>
                    </a:lnTo>
                    <a:lnTo>
                      <a:pt x="384" y="645"/>
                    </a:lnTo>
                    <a:lnTo>
                      <a:pt x="382" y="650"/>
                    </a:lnTo>
                    <a:lnTo>
                      <a:pt x="379" y="655"/>
                    </a:lnTo>
                    <a:lnTo>
                      <a:pt x="375" y="660"/>
                    </a:lnTo>
                    <a:lnTo>
                      <a:pt x="371" y="666"/>
                    </a:lnTo>
                    <a:lnTo>
                      <a:pt x="365" y="672"/>
                    </a:lnTo>
                    <a:lnTo>
                      <a:pt x="358" y="676"/>
                    </a:lnTo>
                    <a:lnTo>
                      <a:pt x="350" y="682"/>
                    </a:lnTo>
                    <a:lnTo>
                      <a:pt x="341" y="686"/>
                    </a:lnTo>
                    <a:lnTo>
                      <a:pt x="315" y="699"/>
                    </a:lnTo>
                    <a:lnTo>
                      <a:pt x="280" y="714"/>
                    </a:lnTo>
                    <a:lnTo>
                      <a:pt x="240" y="730"/>
                    </a:lnTo>
                    <a:lnTo>
                      <a:pt x="195" y="749"/>
                    </a:lnTo>
                    <a:lnTo>
                      <a:pt x="149" y="768"/>
                    </a:lnTo>
                    <a:lnTo>
                      <a:pt x="108" y="786"/>
                    </a:lnTo>
                    <a:lnTo>
                      <a:pt x="90" y="795"/>
                    </a:lnTo>
                    <a:lnTo>
                      <a:pt x="73" y="803"/>
                    </a:lnTo>
                    <a:lnTo>
                      <a:pt x="59" y="811"/>
                    </a:lnTo>
                    <a:lnTo>
                      <a:pt x="48" y="817"/>
                    </a:lnTo>
                    <a:lnTo>
                      <a:pt x="31" y="830"/>
                    </a:lnTo>
                    <a:lnTo>
                      <a:pt x="19" y="840"/>
                    </a:lnTo>
                    <a:lnTo>
                      <a:pt x="14" y="846"/>
                    </a:lnTo>
                    <a:lnTo>
                      <a:pt x="9" y="851"/>
                    </a:lnTo>
                    <a:lnTo>
                      <a:pt x="7" y="856"/>
                    </a:lnTo>
                    <a:lnTo>
                      <a:pt x="4" y="861"/>
                    </a:lnTo>
                    <a:lnTo>
                      <a:pt x="2" y="874"/>
                    </a:lnTo>
                    <a:lnTo>
                      <a:pt x="0" y="887"/>
                    </a:lnTo>
                    <a:lnTo>
                      <a:pt x="0" y="903"/>
                    </a:lnTo>
                    <a:lnTo>
                      <a:pt x="0" y="922"/>
                    </a:lnTo>
                    <a:lnTo>
                      <a:pt x="3" y="960"/>
                    </a:lnTo>
                    <a:lnTo>
                      <a:pt x="4" y="988"/>
                    </a:lnTo>
                    <a:lnTo>
                      <a:pt x="5" y="1006"/>
                    </a:lnTo>
                    <a:lnTo>
                      <a:pt x="5" y="1013"/>
                    </a:lnTo>
                    <a:lnTo>
                      <a:pt x="454" y="1016"/>
                    </a:lnTo>
                    <a:lnTo>
                      <a:pt x="456" y="1008"/>
                    </a:lnTo>
                    <a:lnTo>
                      <a:pt x="458" y="1000"/>
                    </a:lnTo>
                    <a:lnTo>
                      <a:pt x="461" y="993"/>
                    </a:lnTo>
                    <a:lnTo>
                      <a:pt x="465" y="986"/>
                    </a:lnTo>
                    <a:lnTo>
                      <a:pt x="470" y="979"/>
                    </a:lnTo>
                    <a:lnTo>
                      <a:pt x="476" y="971"/>
                    </a:lnTo>
                    <a:lnTo>
                      <a:pt x="484" y="964"/>
                    </a:lnTo>
                    <a:lnTo>
                      <a:pt x="492" y="956"/>
                    </a:lnTo>
                    <a:lnTo>
                      <a:pt x="494" y="946"/>
                    </a:lnTo>
                    <a:lnTo>
                      <a:pt x="496" y="936"/>
                    </a:lnTo>
                    <a:lnTo>
                      <a:pt x="498" y="925"/>
                    </a:lnTo>
                    <a:lnTo>
                      <a:pt x="501" y="915"/>
                    </a:lnTo>
                    <a:lnTo>
                      <a:pt x="495" y="911"/>
                    </a:lnTo>
                    <a:lnTo>
                      <a:pt x="489" y="906"/>
                    </a:lnTo>
                    <a:lnTo>
                      <a:pt x="484" y="899"/>
                    </a:lnTo>
                    <a:lnTo>
                      <a:pt x="479" y="891"/>
                    </a:lnTo>
                    <a:lnTo>
                      <a:pt x="478" y="885"/>
                    </a:lnTo>
                    <a:lnTo>
                      <a:pt x="477" y="881"/>
                    </a:lnTo>
                    <a:lnTo>
                      <a:pt x="476" y="875"/>
                    </a:lnTo>
                    <a:lnTo>
                      <a:pt x="477" y="869"/>
                    </a:lnTo>
                    <a:lnTo>
                      <a:pt x="477" y="864"/>
                    </a:lnTo>
                    <a:lnTo>
                      <a:pt x="479" y="857"/>
                    </a:lnTo>
                    <a:lnTo>
                      <a:pt x="481" y="850"/>
                    </a:lnTo>
                    <a:lnTo>
                      <a:pt x="485" y="843"/>
                    </a:lnTo>
                    <a:lnTo>
                      <a:pt x="470" y="832"/>
                    </a:lnTo>
                    <a:lnTo>
                      <a:pt x="456" y="820"/>
                    </a:lnTo>
                    <a:lnTo>
                      <a:pt x="442" y="805"/>
                    </a:lnTo>
                    <a:lnTo>
                      <a:pt x="428" y="788"/>
                    </a:lnTo>
                    <a:lnTo>
                      <a:pt x="416" y="771"/>
                    </a:lnTo>
                    <a:lnTo>
                      <a:pt x="404" y="752"/>
                    </a:lnTo>
                    <a:lnTo>
                      <a:pt x="391" y="733"/>
                    </a:lnTo>
                    <a:lnTo>
                      <a:pt x="380" y="714"/>
                    </a:lnTo>
                    <a:lnTo>
                      <a:pt x="396" y="730"/>
                    </a:lnTo>
                    <a:lnTo>
                      <a:pt x="411" y="746"/>
                    </a:lnTo>
                    <a:lnTo>
                      <a:pt x="427" y="762"/>
                    </a:lnTo>
                    <a:lnTo>
                      <a:pt x="443" y="777"/>
                    </a:lnTo>
                    <a:lnTo>
                      <a:pt x="459" y="789"/>
                    </a:lnTo>
                    <a:lnTo>
                      <a:pt x="474" y="801"/>
                    </a:lnTo>
                    <a:lnTo>
                      <a:pt x="481" y="805"/>
                    </a:lnTo>
                    <a:lnTo>
                      <a:pt x="489" y="808"/>
                    </a:lnTo>
                    <a:lnTo>
                      <a:pt x="497" y="812"/>
                    </a:lnTo>
                    <a:lnTo>
                      <a:pt x="505" y="815"/>
                    </a:lnTo>
                    <a:lnTo>
                      <a:pt x="512" y="813"/>
                    </a:lnTo>
                    <a:lnTo>
                      <a:pt x="518" y="813"/>
                    </a:lnTo>
                    <a:lnTo>
                      <a:pt x="523" y="813"/>
                    </a:lnTo>
                    <a:lnTo>
                      <a:pt x="530" y="813"/>
                    </a:lnTo>
                    <a:lnTo>
                      <a:pt x="542" y="815"/>
                    </a:lnTo>
                    <a:lnTo>
                      <a:pt x="554" y="819"/>
                    </a:lnTo>
                    <a:lnTo>
                      <a:pt x="584" y="790"/>
                    </a:lnTo>
                    <a:lnTo>
                      <a:pt x="615" y="762"/>
                    </a:lnTo>
                    <a:lnTo>
                      <a:pt x="645" y="734"/>
                    </a:lnTo>
                    <a:lnTo>
                      <a:pt x="676" y="706"/>
                    </a:lnTo>
                    <a:lnTo>
                      <a:pt x="657" y="737"/>
                    </a:lnTo>
                    <a:lnTo>
                      <a:pt x="641" y="763"/>
                    </a:lnTo>
                    <a:lnTo>
                      <a:pt x="626" y="784"/>
                    </a:lnTo>
                    <a:lnTo>
                      <a:pt x="614" y="799"/>
                    </a:lnTo>
                    <a:lnTo>
                      <a:pt x="591" y="824"/>
                    </a:lnTo>
                    <a:lnTo>
                      <a:pt x="570" y="846"/>
                    </a:lnTo>
                    <a:lnTo>
                      <a:pt x="573" y="849"/>
                    </a:lnTo>
                    <a:lnTo>
                      <a:pt x="576" y="852"/>
                    </a:lnTo>
                    <a:lnTo>
                      <a:pt x="579" y="857"/>
                    </a:lnTo>
                    <a:lnTo>
                      <a:pt x="581" y="863"/>
                    </a:lnTo>
                    <a:lnTo>
                      <a:pt x="582" y="869"/>
                    </a:lnTo>
                    <a:lnTo>
                      <a:pt x="582" y="878"/>
                    </a:lnTo>
                    <a:lnTo>
                      <a:pt x="581" y="891"/>
                    </a:lnTo>
                    <a:lnTo>
                      <a:pt x="580" y="904"/>
                    </a:lnTo>
                    <a:lnTo>
                      <a:pt x="618" y="886"/>
                    </a:lnTo>
                    <a:lnTo>
                      <a:pt x="662" y="868"/>
                    </a:lnTo>
                    <a:lnTo>
                      <a:pt x="707" y="848"/>
                    </a:lnTo>
                    <a:lnTo>
                      <a:pt x="754" y="829"/>
                    </a:lnTo>
                    <a:lnTo>
                      <a:pt x="799" y="811"/>
                    </a:lnTo>
                    <a:lnTo>
                      <a:pt x="842" y="793"/>
                    </a:lnTo>
                    <a:lnTo>
                      <a:pt x="879" y="778"/>
                    </a:lnTo>
                    <a:lnTo>
                      <a:pt x="909" y="764"/>
                    </a:lnTo>
                    <a:lnTo>
                      <a:pt x="882" y="753"/>
                    </a:lnTo>
                    <a:lnTo>
                      <a:pt x="855" y="742"/>
                    </a:lnTo>
                    <a:lnTo>
                      <a:pt x="828" y="730"/>
                    </a:lnTo>
                    <a:lnTo>
                      <a:pt x="803" y="720"/>
                    </a:lnTo>
                    <a:lnTo>
                      <a:pt x="780" y="710"/>
                    </a:lnTo>
                    <a:lnTo>
                      <a:pt x="758" y="701"/>
                    </a:lnTo>
                    <a:lnTo>
                      <a:pt x="740" y="693"/>
                    </a:lnTo>
                    <a:lnTo>
                      <a:pt x="727" y="686"/>
                    </a:lnTo>
                    <a:lnTo>
                      <a:pt x="717" y="682"/>
                    </a:lnTo>
                    <a:lnTo>
                      <a:pt x="710" y="676"/>
                    </a:lnTo>
                    <a:lnTo>
                      <a:pt x="703" y="672"/>
                    </a:lnTo>
                    <a:lnTo>
                      <a:pt x="697" y="666"/>
                    </a:lnTo>
                    <a:lnTo>
                      <a:pt x="693" y="660"/>
                    </a:lnTo>
                    <a:lnTo>
                      <a:pt x="689" y="655"/>
                    </a:lnTo>
                    <a:lnTo>
                      <a:pt x="686" y="650"/>
                    </a:lnTo>
                    <a:lnTo>
                      <a:pt x="684" y="645"/>
                    </a:lnTo>
                    <a:lnTo>
                      <a:pt x="679" y="629"/>
                    </a:lnTo>
                    <a:lnTo>
                      <a:pt x="679" y="622"/>
                    </a:lnTo>
                    <a:lnTo>
                      <a:pt x="654" y="624"/>
                    </a:lnTo>
                    <a:lnTo>
                      <a:pt x="655" y="602"/>
                    </a:lnTo>
                    <a:lnTo>
                      <a:pt x="662" y="594"/>
                    </a:lnTo>
                    <a:lnTo>
                      <a:pt x="681" y="574"/>
                    </a:lnTo>
                    <a:lnTo>
                      <a:pt x="685" y="570"/>
                    </a:lnTo>
                    <a:lnTo>
                      <a:pt x="687" y="564"/>
                    </a:lnTo>
                    <a:lnTo>
                      <a:pt x="690" y="559"/>
                    </a:lnTo>
                    <a:lnTo>
                      <a:pt x="693" y="552"/>
                    </a:lnTo>
                    <a:lnTo>
                      <a:pt x="696" y="538"/>
                    </a:lnTo>
                    <a:lnTo>
                      <a:pt x="698" y="523"/>
                    </a:lnTo>
                    <a:lnTo>
                      <a:pt x="702" y="497"/>
                    </a:lnTo>
                    <a:lnTo>
                      <a:pt x="703" y="485"/>
                    </a:lnTo>
                    <a:lnTo>
                      <a:pt x="705" y="487"/>
                    </a:lnTo>
                    <a:lnTo>
                      <a:pt x="719" y="490"/>
                    </a:lnTo>
                    <a:lnTo>
                      <a:pt x="721" y="489"/>
                    </a:lnTo>
                    <a:lnTo>
                      <a:pt x="724" y="487"/>
                    </a:lnTo>
                    <a:lnTo>
                      <a:pt x="727" y="481"/>
                    </a:lnTo>
                    <a:lnTo>
                      <a:pt x="730" y="474"/>
                    </a:lnTo>
                    <a:lnTo>
                      <a:pt x="734" y="455"/>
                    </a:lnTo>
                    <a:lnTo>
                      <a:pt x="740" y="432"/>
                    </a:lnTo>
                    <a:lnTo>
                      <a:pt x="748" y="383"/>
                    </a:lnTo>
                    <a:lnTo>
                      <a:pt x="752" y="346"/>
                    </a:lnTo>
                    <a:lnTo>
                      <a:pt x="752" y="339"/>
                    </a:lnTo>
                    <a:lnTo>
                      <a:pt x="750" y="334"/>
                    </a:lnTo>
                    <a:lnTo>
                      <a:pt x="748" y="331"/>
                    </a:lnTo>
                    <a:lnTo>
                      <a:pt x="745" y="330"/>
                    </a:lnTo>
                    <a:lnTo>
                      <a:pt x="740" y="330"/>
                    </a:lnTo>
                    <a:lnTo>
                      <a:pt x="736" y="331"/>
                    </a:lnTo>
                    <a:lnTo>
                      <a:pt x="732" y="332"/>
                    </a:lnTo>
                    <a:lnTo>
                      <a:pt x="728" y="334"/>
                    </a:lnTo>
                    <a:lnTo>
                      <a:pt x="736" y="319"/>
                    </a:lnTo>
                    <a:lnTo>
                      <a:pt x="743" y="301"/>
                    </a:lnTo>
                    <a:lnTo>
                      <a:pt x="747" y="293"/>
                    </a:lnTo>
                    <a:lnTo>
                      <a:pt x="749" y="283"/>
                    </a:lnTo>
                    <a:lnTo>
                      <a:pt x="751" y="272"/>
                    </a:lnTo>
                    <a:lnTo>
                      <a:pt x="752" y="258"/>
                    </a:lnTo>
                    <a:lnTo>
                      <a:pt x="754" y="228"/>
                    </a:lnTo>
                    <a:lnTo>
                      <a:pt x="752" y="194"/>
                    </a:lnTo>
                    <a:lnTo>
                      <a:pt x="749" y="160"/>
                    </a:lnTo>
                    <a:lnTo>
                      <a:pt x="745" y="129"/>
                    </a:lnTo>
                    <a:lnTo>
                      <a:pt x="741" y="114"/>
                    </a:lnTo>
                    <a:lnTo>
                      <a:pt x="738" y="100"/>
                    </a:lnTo>
                    <a:lnTo>
                      <a:pt x="733" y="89"/>
                    </a:lnTo>
                    <a:lnTo>
                      <a:pt x="729" y="79"/>
                    </a:lnTo>
                    <a:lnTo>
                      <a:pt x="722" y="69"/>
                    </a:lnTo>
                    <a:lnTo>
                      <a:pt x="715" y="62"/>
                    </a:lnTo>
                    <a:lnTo>
                      <a:pt x="708" y="57"/>
                    </a:lnTo>
                    <a:lnTo>
                      <a:pt x="701" y="55"/>
                    </a:lnTo>
                    <a:lnTo>
                      <a:pt x="694" y="54"/>
                    </a:lnTo>
                    <a:lnTo>
                      <a:pt x="687" y="55"/>
                    </a:lnTo>
                    <a:lnTo>
                      <a:pt x="680" y="56"/>
                    </a:lnTo>
                    <a:lnTo>
                      <a:pt x="675" y="59"/>
                    </a:lnTo>
                    <a:lnTo>
                      <a:pt x="667" y="49"/>
                    </a:lnTo>
                    <a:lnTo>
                      <a:pt x="658" y="40"/>
                    </a:lnTo>
                    <a:lnTo>
                      <a:pt x="652" y="35"/>
                    </a:lnTo>
                    <a:lnTo>
                      <a:pt x="646" y="29"/>
                    </a:lnTo>
                    <a:lnTo>
                      <a:pt x="640" y="25"/>
                    </a:lnTo>
                    <a:lnTo>
                      <a:pt x="633" y="20"/>
                    </a:lnTo>
                    <a:lnTo>
                      <a:pt x="618" y="13"/>
                    </a:lnTo>
                    <a:lnTo>
                      <a:pt x="602" y="8"/>
                    </a:lnTo>
                    <a:lnTo>
                      <a:pt x="585" y="4"/>
                    </a:lnTo>
                    <a:lnTo>
                      <a:pt x="568" y="1"/>
                    </a:lnTo>
                    <a:lnTo>
                      <a:pt x="551" y="0"/>
                    </a:lnTo>
                    <a:lnTo>
                      <a:pt x="533" y="0"/>
                    </a:lnTo>
                    <a:close/>
                  </a:path>
                </a:pathLst>
              </a:cu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grpSp>
        <p:cxnSp>
          <p:nvCxnSpPr>
            <p:cNvPr id="34" name="Straight Connector 33"/>
            <p:cNvCxnSpPr/>
            <p:nvPr/>
          </p:nvCxnSpPr>
          <p:spPr bwMode="auto">
            <a:xfrm flipH="1" flipV="1">
              <a:off x="6219825" y="3157538"/>
              <a:ext cx="0" cy="374650"/>
            </a:xfrm>
            <a:prstGeom prst="line">
              <a:avLst/>
            </a:prstGeom>
            <a:solidFill>
              <a:schemeClr val="accent1"/>
            </a:solidFill>
            <a:ln w="28575" cap="flat" cmpd="sng" algn="ctr">
              <a:solidFill>
                <a:schemeClr val="tx2">
                  <a:lumMod val="75000"/>
                </a:schemeClr>
              </a:solidFill>
              <a:prstDash val="solid"/>
              <a:round/>
              <a:headEnd type="none" w="med" len="med"/>
              <a:tailEnd type="none" w="med" len="med"/>
            </a:ln>
            <a:effectLst/>
          </p:spPr>
        </p:cxnSp>
        <p:grpSp>
          <p:nvGrpSpPr>
            <p:cNvPr id="35" name="Gruppe 956"/>
            <p:cNvGrpSpPr/>
            <p:nvPr/>
          </p:nvGrpSpPr>
          <p:grpSpPr bwMode="auto">
            <a:xfrm>
              <a:off x="5794375" y="2840038"/>
              <a:ext cx="700088" cy="869950"/>
              <a:chOff x="215000" y="2687274"/>
              <a:chExt cx="2593295" cy="3223034"/>
            </a:xfrm>
          </p:grpSpPr>
          <p:sp>
            <p:nvSpPr>
              <p:cNvPr id="61" name="Freeform 814"/>
              <p:cNvSpPr>
                <a:spLocks noEditPoints="1"/>
              </p:cNvSpPr>
              <p:nvPr/>
            </p:nvSpPr>
            <p:spPr bwMode="auto">
              <a:xfrm flipH="1">
                <a:off x="215000" y="2969584"/>
                <a:ext cx="993804" cy="2940724"/>
              </a:xfrm>
              <a:custGeom>
                <a:avLst/>
                <a:gdLst>
                  <a:gd name="T0" fmla="*/ 2147483647 w 642"/>
                  <a:gd name="T1" fmla="*/ 2147483647 h 1854"/>
                  <a:gd name="T2" fmla="*/ 2147483647 w 642"/>
                  <a:gd name="T3" fmla="*/ 2147483647 h 1854"/>
                  <a:gd name="T4" fmla="*/ 2147483647 w 642"/>
                  <a:gd name="T5" fmla="*/ 2147483647 h 1854"/>
                  <a:gd name="T6" fmla="*/ 2147483647 w 642"/>
                  <a:gd name="T7" fmla="*/ 2147483647 h 1854"/>
                  <a:gd name="T8" fmla="*/ 2147483647 w 642"/>
                  <a:gd name="T9" fmla="*/ 2147483647 h 1854"/>
                  <a:gd name="T10" fmla="*/ 2147483647 w 642"/>
                  <a:gd name="T11" fmla="*/ 2147483647 h 1854"/>
                  <a:gd name="T12" fmla="*/ 2147483647 w 642"/>
                  <a:gd name="T13" fmla="*/ 2147483647 h 1854"/>
                  <a:gd name="T14" fmla="*/ 2147483647 w 642"/>
                  <a:gd name="T15" fmla="*/ 2147483647 h 1854"/>
                  <a:gd name="T16" fmla="*/ 2147483647 w 642"/>
                  <a:gd name="T17" fmla="*/ 2147483647 h 1854"/>
                  <a:gd name="T18" fmla="*/ 2147483647 w 642"/>
                  <a:gd name="T19" fmla="*/ 2147483647 h 1854"/>
                  <a:gd name="T20" fmla="*/ 2147483647 w 642"/>
                  <a:gd name="T21" fmla="*/ 2147483647 h 1854"/>
                  <a:gd name="T22" fmla="*/ 2147483647 w 642"/>
                  <a:gd name="T23" fmla="*/ 2147483647 h 1854"/>
                  <a:gd name="T24" fmla="*/ 2147483647 w 642"/>
                  <a:gd name="T25" fmla="*/ 2147483647 h 1854"/>
                  <a:gd name="T26" fmla="*/ 2147483647 w 642"/>
                  <a:gd name="T27" fmla="*/ 2147483647 h 1854"/>
                  <a:gd name="T28" fmla="*/ 2147483647 w 642"/>
                  <a:gd name="T29" fmla="*/ 2147483647 h 1854"/>
                  <a:gd name="T30" fmla="*/ 2147483647 w 642"/>
                  <a:gd name="T31" fmla="*/ 2147483647 h 1854"/>
                  <a:gd name="T32" fmla="*/ 2147483647 w 642"/>
                  <a:gd name="T33" fmla="*/ 2147483647 h 1854"/>
                  <a:gd name="T34" fmla="*/ 2147483647 w 642"/>
                  <a:gd name="T35" fmla="*/ 2147483647 h 1854"/>
                  <a:gd name="T36" fmla="*/ 2147483647 w 642"/>
                  <a:gd name="T37" fmla="*/ 2147483647 h 1854"/>
                  <a:gd name="T38" fmla="*/ 2147483647 w 642"/>
                  <a:gd name="T39" fmla="*/ 2147483647 h 1854"/>
                  <a:gd name="T40" fmla="*/ 2147483647 w 642"/>
                  <a:gd name="T41" fmla="*/ 0 h 1854"/>
                  <a:gd name="T42" fmla="*/ 2147483647 w 642"/>
                  <a:gd name="T43" fmla="*/ 2147483647 h 1854"/>
                  <a:gd name="T44" fmla="*/ 2147483647 w 642"/>
                  <a:gd name="T45" fmla="*/ 2147483647 h 1854"/>
                  <a:gd name="T46" fmla="*/ 2147483647 w 642"/>
                  <a:gd name="T47" fmla="*/ 2147483647 h 1854"/>
                  <a:gd name="T48" fmla="*/ 2147483647 w 642"/>
                  <a:gd name="T49" fmla="*/ 2147483647 h 1854"/>
                  <a:gd name="T50" fmla="*/ 2147483647 w 642"/>
                  <a:gd name="T51" fmla="*/ 2147483647 h 1854"/>
                  <a:gd name="T52" fmla="*/ 2147483647 w 642"/>
                  <a:gd name="T53" fmla="*/ 2147483647 h 1854"/>
                  <a:gd name="T54" fmla="*/ 2147483647 w 642"/>
                  <a:gd name="T55" fmla="*/ 2147483647 h 1854"/>
                  <a:gd name="T56" fmla="*/ 2147483647 w 642"/>
                  <a:gd name="T57" fmla="*/ 2147483647 h 1854"/>
                  <a:gd name="T58" fmla="*/ 2147483647 w 642"/>
                  <a:gd name="T59" fmla="*/ 2147483647 h 1854"/>
                  <a:gd name="T60" fmla="*/ 2147483647 w 642"/>
                  <a:gd name="T61" fmla="*/ 2147483647 h 1854"/>
                  <a:gd name="T62" fmla="*/ 2147483647 w 642"/>
                  <a:gd name="T63" fmla="*/ 2147483647 h 1854"/>
                  <a:gd name="T64" fmla="*/ 2147483647 w 642"/>
                  <a:gd name="T65" fmla="*/ 2147483647 h 1854"/>
                  <a:gd name="T66" fmla="*/ 0 w 642"/>
                  <a:gd name="T67" fmla="*/ 2147483647 h 1854"/>
                  <a:gd name="T68" fmla="*/ 2147483647 w 642"/>
                  <a:gd name="T69" fmla="*/ 2147483647 h 1854"/>
                  <a:gd name="T70" fmla="*/ 2147483647 w 642"/>
                  <a:gd name="T71" fmla="*/ 2147483647 h 1854"/>
                  <a:gd name="T72" fmla="*/ 2147483647 w 642"/>
                  <a:gd name="T73" fmla="*/ 2147483647 h 1854"/>
                  <a:gd name="T74" fmla="*/ 2147483647 w 642"/>
                  <a:gd name="T75" fmla="*/ 2147483647 h 1854"/>
                  <a:gd name="T76" fmla="*/ 2147483647 w 642"/>
                  <a:gd name="T77" fmla="*/ 2147483647 h 1854"/>
                  <a:gd name="T78" fmla="*/ 2147483647 w 642"/>
                  <a:gd name="T79" fmla="*/ 2147483647 h 1854"/>
                  <a:gd name="T80" fmla="*/ 2147483647 w 642"/>
                  <a:gd name="T81" fmla="*/ 2147483647 h 1854"/>
                  <a:gd name="T82" fmla="*/ 2147483647 w 642"/>
                  <a:gd name="T83" fmla="*/ 2147483647 h 1854"/>
                  <a:gd name="T84" fmla="*/ 2147483647 w 642"/>
                  <a:gd name="T85" fmla="*/ 2147483647 h 1854"/>
                  <a:gd name="T86" fmla="*/ 2147483647 w 642"/>
                  <a:gd name="T87" fmla="*/ 2147483647 h 1854"/>
                  <a:gd name="T88" fmla="*/ 2147483647 w 642"/>
                  <a:gd name="T89" fmla="*/ 2147483647 h 1854"/>
                  <a:gd name="T90" fmla="*/ 2147483647 w 642"/>
                  <a:gd name="T91" fmla="*/ 2147483647 h 1854"/>
                  <a:gd name="T92" fmla="*/ 2147483647 w 642"/>
                  <a:gd name="T93" fmla="*/ 2147483647 h 1854"/>
                  <a:gd name="T94" fmla="*/ 2147483647 w 642"/>
                  <a:gd name="T95" fmla="*/ 2147483647 h 1854"/>
                  <a:gd name="T96" fmla="*/ 2147483647 w 642"/>
                  <a:gd name="T97" fmla="*/ 2147483647 h 1854"/>
                  <a:gd name="T98" fmla="*/ 2147483647 w 642"/>
                  <a:gd name="T99" fmla="*/ 2147483647 h 1854"/>
                  <a:gd name="T100" fmla="*/ 2147483647 w 642"/>
                  <a:gd name="T101" fmla="*/ 2147483647 h 1854"/>
                  <a:gd name="T102" fmla="*/ 2147483647 w 642"/>
                  <a:gd name="T103" fmla="*/ 2147483647 h 1854"/>
                  <a:gd name="T104" fmla="*/ 2147483647 w 642"/>
                  <a:gd name="T105" fmla="*/ 2147483647 h 1854"/>
                  <a:gd name="T106" fmla="*/ 2147483647 w 642"/>
                  <a:gd name="T107" fmla="*/ 2147483647 h 1854"/>
                  <a:gd name="T108" fmla="*/ 2147483647 w 642"/>
                  <a:gd name="T109" fmla="*/ 2147483647 h 1854"/>
                  <a:gd name="T110" fmla="*/ 2147483647 w 642"/>
                  <a:gd name="T111" fmla="*/ 2147483647 h 1854"/>
                  <a:gd name="T112" fmla="*/ 2147483647 w 642"/>
                  <a:gd name="T113" fmla="*/ 2147483647 h 1854"/>
                  <a:gd name="T114" fmla="*/ 2147483647 w 642"/>
                  <a:gd name="T115" fmla="*/ 2147483647 h 18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2"/>
                  <a:gd name="T175" fmla="*/ 0 h 1854"/>
                  <a:gd name="T176" fmla="*/ 642 w 642"/>
                  <a:gd name="T177" fmla="*/ 1854 h 185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2" h="1854">
                    <a:moveTo>
                      <a:pt x="642" y="1559"/>
                    </a:moveTo>
                    <a:lnTo>
                      <a:pt x="638" y="1547"/>
                    </a:lnTo>
                    <a:lnTo>
                      <a:pt x="613" y="1535"/>
                    </a:lnTo>
                    <a:lnTo>
                      <a:pt x="593" y="1518"/>
                    </a:lnTo>
                    <a:lnTo>
                      <a:pt x="568" y="1493"/>
                    </a:lnTo>
                    <a:lnTo>
                      <a:pt x="564" y="1489"/>
                    </a:lnTo>
                    <a:lnTo>
                      <a:pt x="555" y="1489"/>
                    </a:lnTo>
                    <a:lnTo>
                      <a:pt x="535" y="1489"/>
                    </a:lnTo>
                    <a:lnTo>
                      <a:pt x="506" y="1493"/>
                    </a:lnTo>
                    <a:lnTo>
                      <a:pt x="481" y="1472"/>
                    </a:lnTo>
                    <a:lnTo>
                      <a:pt x="456" y="1447"/>
                    </a:lnTo>
                    <a:lnTo>
                      <a:pt x="423" y="1402"/>
                    </a:lnTo>
                    <a:lnTo>
                      <a:pt x="402" y="1365"/>
                    </a:lnTo>
                    <a:lnTo>
                      <a:pt x="398" y="1356"/>
                    </a:lnTo>
                    <a:lnTo>
                      <a:pt x="402" y="1356"/>
                    </a:lnTo>
                    <a:lnTo>
                      <a:pt x="406" y="1356"/>
                    </a:lnTo>
                    <a:lnTo>
                      <a:pt x="414" y="1352"/>
                    </a:lnTo>
                    <a:lnTo>
                      <a:pt x="431" y="1340"/>
                    </a:lnTo>
                    <a:lnTo>
                      <a:pt x="456" y="1311"/>
                    </a:lnTo>
                    <a:lnTo>
                      <a:pt x="456" y="1294"/>
                    </a:lnTo>
                    <a:lnTo>
                      <a:pt x="460" y="1244"/>
                    </a:lnTo>
                    <a:lnTo>
                      <a:pt x="464" y="1099"/>
                    </a:lnTo>
                    <a:lnTo>
                      <a:pt x="472" y="888"/>
                    </a:lnTo>
                    <a:lnTo>
                      <a:pt x="468" y="867"/>
                    </a:lnTo>
                    <a:lnTo>
                      <a:pt x="468" y="850"/>
                    </a:lnTo>
                    <a:lnTo>
                      <a:pt x="472" y="842"/>
                    </a:lnTo>
                    <a:lnTo>
                      <a:pt x="477" y="854"/>
                    </a:lnTo>
                    <a:lnTo>
                      <a:pt x="477" y="871"/>
                    </a:lnTo>
                    <a:lnTo>
                      <a:pt x="477" y="900"/>
                    </a:lnTo>
                    <a:lnTo>
                      <a:pt x="477" y="933"/>
                    </a:lnTo>
                    <a:lnTo>
                      <a:pt x="485" y="946"/>
                    </a:lnTo>
                    <a:lnTo>
                      <a:pt x="493" y="946"/>
                    </a:lnTo>
                    <a:lnTo>
                      <a:pt x="506" y="946"/>
                    </a:lnTo>
                    <a:lnTo>
                      <a:pt x="514" y="950"/>
                    </a:lnTo>
                    <a:lnTo>
                      <a:pt x="518" y="946"/>
                    </a:lnTo>
                    <a:lnTo>
                      <a:pt x="526" y="946"/>
                    </a:lnTo>
                    <a:lnTo>
                      <a:pt x="530" y="946"/>
                    </a:lnTo>
                    <a:lnTo>
                      <a:pt x="535" y="946"/>
                    </a:lnTo>
                    <a:lnTo>
                      <a:pt x="539" y="946"/>
                    </a:lnTo>
                    <a:lnTo>
                      <a:pt x="547" y="937"/>
                    </a:lnTo>
                    <a:lnTo>
                      <a:pt x="547" y="921"/>
                    </a:lnTo>
                    <a:lnTo>
                      <a:pt x="547" y="912"/>
                    </a:lnTo>
                    <a:lnTo>
                      <a:pt x="547" y="883"/>
                    </a:lnTo>
                    <a:lnTo>
                      <a:pt x="543" y="875"/>
                    </a:lnTo>
                    <a:lnTo>
                      <a:pt x="539" y="871"/>
                    </a:lnTo>
                    <a:lnTo>
                      <a:pt x="539" y="867"/>
                    </a:lnTo>
                    <a:lnTo>
                      <a:pt x="535" y="854"/>
                    </a:lnTo>
                    <a:lnTo>
                      <a:pt x="535" y="821"/>
                    </a:lnTo>
                    <a:lnTo>
                      <a:pt x="539" y="767"/>
                    </a:lnTo>
                    <a:lnTo>
                      <a:pt x="539" y="738"/>
                    </a:lnTo>
                    <a:lnTo>
                      <a:pt x="518" y="647"/>
                    </a:lnTo>
                    <a:lnTo>
                      <a:pt x="497" y="539"/>
                    </a:lnTo>
                    <a:lnTo>
                      <a:pt x="485" y="444"/>
                    </a:lnTo>
                    <a:lnTo>
                      <a:pt x="456" y="336"/>
                    </a:lnTo>
                    <a:lnTo>
                      <a:pt x="443" y="307"/>
                    </a:lnTo>
                    <a:lnTo>
                      <a:pt x="431" y="286"/>
                    </a:lnTo>
                    <a:lnTo>
                      <a:pt x="414" y="274"/>
                    </a:lnTo>
                    <a:lnTo>
                      <a:pt x="394" y="270"/>
                    </a:lnTo>
                    <a:lnTo>
                      <a:pt x="381" y="265"/>
                    </a:lnTo>
                    <a:lnTo>
                      <a:pt x="365" y="265"/>
                    </a:lnTo>
                    <a:lnTo>
                      <a:pt x="352" y="270"/>
                    </a:lnTo>
                    <a:lnTo>
                      <a:pt x="340" y="270"/>
                    </a:lnTo>
                    <a:lnTo>
                      <a:pt x="336" y="257"/>
                    </a:lnTo>
                    <a:lnTo>
                      <a:pt x="331" y="245"/>
                    </a:lnTo>
                    <a:lnTo>
                      <a:pt x="331" y="228"/>
                    </a:lnTo>
                    <a:lnTo>
                      <a:pt x="331" y="203"/>
                    </a:lnTo>
                    <a:lnTo>
                      <a:pt x="331" y="174"/>
                    </a:lnTo>
                    <a:lnTo>
                      <a:pt x="331" y="145"/>
                    </a:lnTo>
                    <a:lnTo>
                      <a:pt x="331" y="116"/>
                    </a:lnTo>
                    <a:lnTo>
                      <a:pt x="319" y="83"/>
                    </a:lnTo>
                    <a:lnTo>
                      <a:pt x="315" y="66"/>
                    </a:lnTo>
                    <a:lnTo>
                      <a:pt x="302" y="50"/>
                    </a:lnTo>
                    <a:lnTo>
                      <a:pt x="290" y="37"/>
                    </a:lnTo>
                    <a:lnTo>
                      <a:pt x="277" y="25"/>
                    </a:lnTo>
                    <a:lnTo>
                      <a:pt x="248" y="8"/>
                    </a:lnTo>
                    <a:lnTo>
                      <a:pt x="224" y="0"/>
                    </a:lnTo>
                    <a:lnTo>
                      <a:pt x="190" y="0"/>
                    </a:lnTo>
                    <a:lnTo>
                      <a:pt x="157" y="8"/>
                    </a:lnTo>
                    <a:lnTo>
                      <a:pt x="124" y="17"/>
                    </a:lnTo>
                    <a:lnTo>
                      <a:pt x="107" y="25"/>
                    </a:lnTo>
                    <a:lnTo>
                      <a:pt x="95" y="33"/>
                    </a:lnTo>
                    <a:lnTo>
                      <a:pt x="87" y="46"/>
                    </a:lnTo>
                    <a:lnTo>
                      <a:pt x="87" y="54"/>
                    </a:lnTo>
                    <a:lnTo>
                      <a:pt x="87" y="62"/>
                    </a:lnTo>
                    <a:lnTo>
                      <a:pt x="91" y="71"/>
                    </a:lnTo>
                    <a:lnTo>
                      <a:pt x="87" y="87"/>
                    </a:lnTo>
                    <a:lnTo>
                      <a:pt x="87" y="120"/>
                    </a:lnTo>
                    <a:lnTo>
                      <a:pt x="87" y="133"/>
                    </a:lnTo>
                    <a:lnTo>
                      <a:pt x="91" y="137"/>
                    </a:lnTo>
                    <a:lnTo>
                      <a:pt x="95" y="141"/>
                    </a:lnTo>
                    <a:lnTo>
                      <a:pt x="103" y="149"/>
                    </a:lnTo>
                    <a:lnTo>
                      <a:pt x="95" y="170"/>
                    </a:lnTo>
                    <a:lnTo>
                      <a:pt x="91" y="191"/>
                    </a:lnTo>
                    <a:lnTo>
                      <a:pt x="99" y="195"/>
                    </a:lnTo>
                    <a:lnTo>
                      <a:pt x="107" y="195"/>
                    </a:lnTo>
                    <a:lnTo>
                      <a:pt x="112" y="203"/>
                    </a:lnTo>
                    <a:lnTo>
                      <a:pt x="112" y="207"/>
                    </a:lnTo>
                    <a:lnTo>
                      <a:pt x="116" y="212"/>
                    </a:lnTo>
                    <a:lnTo>
                      <a:pt x="116" y="220"/>
                    </a:lnTo>
                    <a:lnTo>
                      <a:pt x="120" y="224"/>
                    </a:lnTo>
                    <a:lnTo>
                      <a:pt x="124" y="228"/>
                    </a:lnTo>
                    <a:lnTo>
                      <a:pt x="128" y="241"/>
                    </a:lnTo>
                    <a:lnTo>
                      <a:pt x="128" y="249"/>
                    </a:lnTo>
                    <a:lnTo>
                      <a:pt x="132" y="253"/>
                    </a:lnTo>
                    <a:lnTo>
                      <a:pt x="141" y="253"/>
                    </a:lnTo>
                    <a:lnTo>
                      <a:pt x="165" y="253"/>
                    </a:lnTo>
                    <a:lnTo>
                      <a:pt x="174" y="253"/>
                    </a:lnTo>
                    <a:lnTo>
                      <a:pt x="178" y="257"/>
                    </a:lnTo>
                    <a:lnTo>
                      <a:pt x="182" y="265"/>
                    </a:lnTo>
                    <a:lnTo>
                      <a:pt x="182" y="270"/>
                    </a:lnTo>
                    <a:lnTo>
                      <a:pt x="182" y="278"/>
                    </a:lnTo>
                    <a:lnTo>
                      <a:pt x="78" y="394"/>
                    </a:lnTo>
                    <a:lnTo>
                      <a:pt x="70" y="406"/>
                    </a:lnTo>
                    <a:lnTo>
                      <a:pt x="70" y="419"/>
                    </a:lnTo>
                    <a:lnTo>
                      <a:pt x="74" y="448"/>
                    </a:lnTo>
                    <a:lnTo>
                      <a:pt x="70" y="518"/>
                    </a:lnTo>
                    <a:lnTo>
                      <a:pt x="62" y="610"/>
                    </a:lnTo>
                    <a:lnTo>
                      <a:pt x="49" y="713"/>
                    </a:lnTo>
                    <a:lnTo>
                      <a:pt x="16" y="713"/>
                    </a:lnTo>
                    <a:lnTo>
                      <a:pt x="0" y="971"/>
                    </a:lnTo>
                    <a:lnTo>
                      <a:pt x="78" y="971"/>
                    </a:lnTo>
                    <a:lnTo>
                      <a:pt x="83" y="979"/>
                    </a:lnTo>
                    <a:lnTo>
                      <a:pt x="87" y="983"/>
                    </a:lnTo>
                    <a:lnTo>
                      <a:pt x="107" y="987"/>
                    </a:lnTo>
                    <a:lnTo>
                      <a:pt x="128" y="987"/>
                    </a:lnTo>
                    <a:lnTo>
                      <a:pt x="132" y="1016"/>
                    </a:lnTo>
                    <a:lnTo>
                      <a:pt x="136" y="1058"/>
                    </a:lnTo>
                    <a:lnTo>
                      <a:pt x="149" y="1165"/>
                    </a:lnTo>
                    <a:lnTo>
                      <a:pt x="157" y="1261"/>
                    </a:lnTo>
                    <a:lnTo>
                      <a:pt x="165" y="1356"/>
                    </a:lnTo>
                    <a:lnTo>
                      <a:pt x="211" y="1356"/>
                    </a:lnTo>
                    <a:lnTo>
                      <a:pt x="224" y="1373"/>
                    </a:lnTo>
                    <a:lnTo>
                      <a:pt x="257" y="1398"/>
                    </a:lnTo>
                    <a:lnTo>
                      <a:pt x="298" y="1439"/>
                    </a:lnTo>
                    <a:lnTo>
                      <a:pt x="302" y="1539"/>
                    </a:lnTo>
                    <a:lnTo>
                      <a:pt x="307" y="1613"/>
                    </a:lnTo>
                    <a:lnTo>
                      <a:pt x="307" y="1659"/>
                    </a:lnTo>
                    <a:lnTo>
                      <a:pt x="298" y="1688"/>
                    </a:lnTo>
                    <a:lnTo>
                      <a:pt x="294" y="1700"/>
                    </a:lnTo>
                    <a:lnTo>
                      <a:pt x="282" y="1734"/>
                    </a:lnTo>
                    <a:lnTo>
                      <a:pt x="265" y="1759"/>
                    </a:lnTo>
                    <a:lnTo>
                      <a:pt x="244" y="1788"/>
                    </a:lnTo>
                    <a:lnTo>
                      <a:pt x="232" y="1792"/>
                    </a:lnTo>
                    <a:lnTo>
                      <a:pt x="203" y="1804"/>
                    </a:lnTo>
                    <a:lnTo>
                      <a:pt x="174" y="1812"/>
                    </a:lnTo>
                    <a:lnTo>
                      <a:pt x="157" y="1821"/>
                    </a:lnTo>
                    <a:lnTo>
                      <a:pt x="153" y="1825"/>
                    </a:lnTo>
                    <a:lnTo>
                      <a:pt x="153" y="1829"/>
                    </a:lnTo>
                    <a:lnTo>
                      <a:pt x="157" y="1833"/>
                    </a:lnTo>
                    <a:lnTo>
                      <a:pt x="170" y="1841"/>
                    </a:lnTo>
                    <a:lnTo>
                      <a:pt x="178" y="1841"/>
                    </a:lnTo>
                    <a:lnTo>
                      <a:pt x="265" y="1850"/>
                    </a:lnTo>
                    <a:lnTo>
                      <a:pt x="286" y="1850"/>
                    </a:lnTo>
                    <a:lnTo>
                      <a:pt x="307" y="1833"/>
                    </a:lnTo>
                    <a:lnTo>
                      <a:pt x="331" y="1812"/>
                    </a:lnTo>
                    <a:lnTo>
                      <a:pt x="352" y="1796"/>
                    </a:lnTo>
                    <a:lnTo>
                      <a:pt x="356" y="1796"/>
                    </a:lnTo>
                    <a:lnTo>
                      <a:pt x="365" y="1796"/>
                    </a:lnTo>
                    <a:lnTo>
                      <a:pt x="369" y="1800"/>
                    </a:lnTo>
                    <a:lnTo>
                      <a:pt x="365" y="1854"/>
                    </a:lnTo>
                    <a:lnTo>
                      <a:pt x="369" y="1854"/>
                    </a:lnTo>
                    <a:lnTo>
                      <a:pt x="377" y="1854"/>
                    </a:lnTo>
                    <a:lnTo>
                      <a:pt x="381" y="1825"/>
                    </a:lnTo>
                    <a:lnTo>
                      <a:pt x="385" y="1800"/>
                    </a:lnTo>
                    <a:lnTo>
                      <a:pt x="394" y="1779"/>
                    </a:lnTo>
                    <a:lnTo>
                      <a:pt x="402" y="1763"/>
                    </a:lnTo>
                    <a:lnTo>
                      <a:pt x="398" y="1750"/>
                    </a:lnTo>
                    <a:lnTo>
                      <a:pt x="389" y="1734"/>
                    </a:lnTo>
                    <a:lnTo>
                      <a:pt x="381" y="1709"/>
                    </a:lnTo>
                    <a:lnTo>
                      <a:pt x="377" y="1676"/>
                    </a:lnTo>
                    <a:lnTo>
                      <a:pt x="377" y="1651"/>
                    </a:lnTo>
                    <a:lnTo>
                      <a:pt x="381" y="1626"/>
                    </a:lnTo>
                    <a:lnTo>
                      <a:pt x="385" y="1601"/>
                    </a:lnTo>
                    <a:lnTo>
                      <a:pt x="398" y="1547"/>
                    </a:lnTo>
                    <a:lnTo>
                      <a:pt x="402" y="1510"/>
                    </a:lnTo>
                    <a:lnTo>
                      <a:pt x="435" y="1530"/>
                    </a:lnTo>
                    <a:lnTo>
                      <a:pt x="468" y="1551"/>
                    </a:lnTo>
                    <a:lnTo>
                      <a:pt x="501" y="1584"/>
                    </a:lnTo>
                    <a:lnTo>
                      <a:pt x="547" y="1642"/>
                    </a:lnTo>
                    <a:lnTo>
                      <a:pt x="555" y="1647"/>
                    </a:lnTo>
                    <a:lnTo>
                      <a:pt x="564" y="1659"/>
                    </a:lnTo>
                    <a:lnTo>
                      <a:pt x="572" y="1688"/>
                    </a:lnTo>
                    <a:lnTo>
                      <a:pt x="576" y="1734"/>
                    </a:lnTo>
                    <a:lnTo>
                      <a:pt x="576" y="1767"/>
                    </a:lnTo>
                    <a:lnTo>
                      <a:pt x="580" y="1775"/>
                    </a:lnTo>
                    <a:lnTo>
                      <a:pt x="589" y="1775"/>
                    </a:lnTo>
                    <a:lnTo>
                      <a:pt x="589" y="1771"/>
                    </a:lnTo>
                    <a:lnTo>
                      <a:pt x="605" y="1746"/>
                    </a:lnTo>
                    <a:lnTo>
                      <a:pt x="626" y="1709"/>
                    </a:lnTo>
                    <a:lnTo>
                      <a:pt x="630" y="1692"/>
                    </a:lnTo>
                    <a:lnTo>
                      <a:pt x="634" y="1671"/>
                    </a:lnTo>
                    <a:lnTo>
                      <a:pt x="626" y="1647"/>
                    </a:lnTo>
                    <a:lnTo>
                      <a:pt x="613" y="1622"/>
                    </a:lnTo>
                    <a:lnTo>
                      <a:pt x="597" y="1593"/>
                    </a:lnTo>
                    <a:lnTo>
                      <a:pt x="589" y="1568"/>
                    </a:lnTo>
                    <a:lnTo>
                      <a:pt x="589" y="1543"/>
                    </a:lnTo>
                    <a:lnTo>
                      <a:pt x="642" y="1559"/>
                    </a:lnTo>
                    <a:close/>
                    <a:moveTo>
                      <a:pt x="373" y="635"/>
                    </a:moveTo>
                    <a:lnTo>
                      <a:pt x="373" y="635"/>
                    </a:lnTo>
                    <a:lnTo>
                      <a:pt x="381" y="614"/>
                    </a:lnTo>
                    <a:lnTo>
                      <a:pt x="389" y="597"/>
                    </a:lnTo>
                    <a:lnTo>
                      <a:pt x="394" y="597"/>
                    </a:lnTo>
                    <a:lnTo>
                      <a:pt x="398" y="610"/>
                    </a:lnTo>
                    <a:lnTo>
                      <a:pt x="406" y="630"/>
                    </a:lnTo>
                    <a:lnTo>
                      <a:pt x="414" y="676"/>
                    </a:lnTo>
                    <a:lnTo>
                      <a:pt x="414" y="701"/>
                    </a:lnTo>
                    <a:lnTo>
                      <a:pt x="394" y="668"/>
                    </a:lnTo>
                    <a:lnTo>
                      <a:pt x="373" y="635"/>
                    </a:lnTo>
                    <a:close/>
                  </a:path>
                </a:pathLst>
              </a:custGeom>
              <a:solidFill>
                <a:schemeClr val="bg1">
                  <a:lumMod val="95000"/>
                </a:schemeClr>
              </a:solidFill>
              <a:ln>
                <a:noFill/>
              </a:ln>
            </p:spPr>
            <p:txBody>
              <a:bodyPr/>
              <a:lstStyle/>
              <a:p>
                <a:pPr>
                  <a:defRPr/>
                </a:pPr>
                <a:endParaRPr lang="en-US" sz="600">
                  <a:solidFill>
                    <a:prstClr val="black"/>
                  </a:solidFill>
                  <a:latin typeface="Calibri" panose="020F0502020204030204" pitchFamily="34" charset="0"/>
                  <a:ea typeface="MS PGothic" panose="020B0600070205080204" charset="-128"/>
                  <a:cs typeface="MS PGothic" panose="020B0600070205080204" charset="-128"/>
                </a:endParaRPr>
              </a:p>
            </p:txBody>
          </p:sp>
          <p:grpSp>
            <p:nvGrpSpPr>
              <p:cNvPr id="62" name="Gruppe 955"/>
              <p:cNvGrpSpPr/>
              <p:nvPr/>
            </p:nvGrpSpPr>
            <p:grpSpPr bwMode="auto">
              <a:xfrm>
                <a:off x="1397000" y="2687274"/>
                <a:ext cx="1411295" cy="3138853"/>
                <a:chOff x="1397000" y="2687274"/>
                <a:chExt cx="1411295" cy="3138852"/>
              </a:xfrm>
            </p:grpSpPr>
            <p:sp>
              <p:nvSpPr>
                <p:cNvPr id="63" name="Freeform 810"/>
                <p:cNvSpPr/>
                <p:nvPr/>
              </p:nvSpPr>
              <p:spPr bwMode="auto">
                <a:xfrm>
                  <a:off x="1396978" y="2687274"/>
                  <a:ext cx="1411317" cy="3140693"/>
                </a:xfrm>
                <a:custGeom>
                  <a:avLst/>
                  <a:gdLst>
                    <a:gd name="T0" fmla="*/ 2147483647 w 772"/>
                    <a:gd name="T1" fmla="*/ 2147483647 h 1717"/>
                    <a:gd name="T2" fmla="*/ 2147483647 w 772"/>
                    <a:gd name="T3" fmla="*/ 2147483647 h 1717"/>
                    <a:gd name="T4" fmla="*/ 2147483647 w 772"/>
                    <a:gd name="T5" fmla="*/ 2147483647 h 1717"/>
                    <a:gd name="T6" fmla="*/ 2147483647 w 772"/>
                    <a:gd name="T7" fmla="*/ 2147483647 h 1717"/>
                    <a:gd name="T8" fmla="*/ 2147483647 w 772"/>
                    <a:gd name="T9" fmla="*/ 2147483647 h 1717"/>
                    <a:gd name="T10" fmla="*/ 2147483647 w 772"/>
                    <a:gd name="T11" fmla="*/ 2147483647 h 1717"/>
                    <a:gd name="T12" fmla="*/ 2147483647 w 772"/>
                    <a:gd name="T13" fmla="*/ 2147483647 h 1717"/>
                    <a:gd name="T14" fmla="*/ 2147483647 w 772"/>
                    <a:gd name="T15" fmla="*/ 2147483647 h 1717"/>
                    <a:gd name="T16" fmla="*/ 2147483647 w 772"/>
                    <a:gd name="T17" fmla="*/ 2147483647 h 1717"/>
                    <a:gd name="T18" fmla="*/ 2147483647 w 772"/>
                    <a:gd name="T19" fmla="*/ 2147483647 h 1717"/>
                    <a:gd name="T20" fmla="*/ 2147483647 w 772"/>
                    <a:gd name="T21" fmla="*/ 2147483647 h 1717"/>
                    <a:gd name="T22" fmla="*/ 2147483647 w 772"/>
                    <a:gd name="T23" fmla="*/ 2147483647 h 1717"/>
                    <a:gd name="T24" fmla="*/ 2147483647 w 772"/>
                    <a:gd name="T25" fmla="*/ 2147483647 h 1717"/>
                    <a:gd name="T26" fmla="*/ 2147483647 w 772"/>
                    <a:gd name="T27" fmla="*/ 2147483647 h 1717"/>
                    <a:gd name="T28" fmla="*/ 2147483647 w 772"/>
                    <a:gd name="T29" fmla="*/ 2147483647 h 1717"/>
                    <a:gd name="T30" fmla="*/ 2147483647 w 772"/>
                    <a:gd name="T31" fmla="*/ 2147483647 h 1717"/>
                    <a:gd name="T32" fmla="*/ 2147483647 w 772"/>
                    <a:gd name="T33" fmla="*/ 2147483647 h 1717"/>
                    <a:gd name="T34" fmla="*/ 2147483647 w 772"/>
                    <a:gd name="T35" fmla="*/ 2147483647 h 1717"/>
                    <a:gd name="T36" fmla="*/ 2147483647 w 772"/>
                    <a:gd name="T37" fmla="*/ 2147483647 h 1717"/>
                    <a:gd name="T38" fmla="*/ 2147483647 w 772"/>
                    <a:gd name="T39" fmla="*/ 2147483647 h 1717"/>
                    <a:gd name="T40" fmla="*/ 2147483647 w 772"/>
                    <a:gd name="T41" fmla="*/ 2147483647 h 1717"/>
                    <a:gd name="T42" fmla="*/ 2147483647 w 772"/>
                    <a:gd name="T43" fmla="*/ 2147483647 h 1717"/>
                    <a:gd name="T44" fmla="*/ 2147483647 w 772"/>
                    <a:gd name="T45" fmla="*/ 2147483647 h 1717"/>
                    <a:gd name="T46" fmla="*/ 2147483647 w 772"/>
                    <a:gd name="T47" fmla="*/ 2147483647 h 1717"/>
                    <a:gd name="T48" fmla="*/ 2147483647 w 772"/>
                    <a:gd name="T49" fmla="*/ 2147483647 h 1717"/>
                    <a:gd name="T50" fmla="*/ 2147483647 w 772"/>
                    <a:gd name="T51" fmla="*/ 2147483647 h 1717"/>
                    <a:gd name="T52" fmla="*/ 2147483647 w 772"/>
                    <a:gd name="T53" fmla="*/ 2147483647 h 1717"/>
                    <a:gd name="T54" fmla="*/ 2147483647 w 772"/>
                    <a:gd name="T55" fmla="*/ 2147483647 h 1717"/>
                    <a:gd name="T56" fmla="*/ 2147483647 w 772"/>
                    <a:gd name="T57" fmla="*/ 2147483647 h 1717"/>
                    <a:gd name="T58" fmla="*/ 2147483647 w 772"/>
                    <a:gd name="T59" fmla="*/ 2147483647 h 1717"/>
                    <a:gd name="T60" fmla="*/ 2147483647 w 772"/>
                    <a:gd name="T61" fmla="*/ 2147483647 h 1717"/>
                    <a:gd name="T62" fmla="*/ 2147483647 w 772"/>
                    <a:gd name="T63" fmla="*/ 2147483647 h 1717"/>
                    <a:gd name="T64" fmla="*/ 2147483647 w 772"/>
                    <a:gd name="T65" fmla="*/ 2147483647 h 1717"/>
                    <a:gd name="T66" fmla="*/ 2147483647 w 772"/>
                    <a:gd name="T67" fmla="*/ 2147483647 h 1717"/>
                    <a:gd name="T68" fmla="*/ 2147483647 w 772"/>
                    <a:gd name="T69" fmla="*/ 2147483647 h 1717"/>
                    <a:gd name="T70" fmla="*/ 2147483647 w 772"/>
                    <a:gd name="T71" fmla="*/ 2147483647 h 1717"/>
                    <a:gd name="T72" fmla="*/ 2147483647 w 772"/>
                    <a:gd name="T73" fmla="*/ 2147483647 h 1717"/>
                    <a:gd name="T74" fmla="*/ 2147483647 w 772"/>
                    <a:gd name="T75" fmla="*/ 2147483647 h 1717"/>
                    <a:gd name="T76" fmla="*/ 2147483647 w 772"/>
                    <a:gd name="T77" fmla="*/ 2147483647 h 1717"/>
                    <a:gd name="T78" fmla="*/ 2147483647 w 772"/>
                    <a:gd name="T79" fmla="*/ 2147483647 h 1717"/>
                    <a:gd name="T80" fmla="*/ 2147483647 w 772"/>
                    <a:gd name="T81" fmla="*/ 2147483647 h 1717"/>
                    <a:gd name="T82" fmla="*/ 2147483647 w 772"/>
                    <a:gd name="T83" fmla="*/ 2147483647 h 1717"/>
                    <a:gd name="T84" fmla="*/ 2147483647 w 772"/>
                    <a:gd name="T85" fmla="*/ 2147483647 h 1717"/>
                    <a:gd name="T86" fmla="*/ 2147483647 w 772"/>
                    <a:gd name="T87" fmla="*/ 2147483647 h 1717"/>
                    <a:gd name="T88" fmla="*/ 2147483647 w 772"/>
                    <a:gd name="T89" fmla="*/ 2147483647 h 1717"/>
                    <a:gd name="T90" fmla="*/ 2147483647 w 772"/>
                    <a:gd name="T91" fmla="*/ 2147483647 h 1717"/>
                    <a:gd name="T92" fmla="*/ 2147483647 w 772"/>
                    <a:gd name="T93" fmla="*/ 2147483647 h 1717"/>
                    <a:gd name="T94" fmla="*/ 2147483647 w 772"/>
                    <a:gd name="T95" fmla="*/ 2147483647 h 1717"/>
                    <a:gd name="T96" fmla="*/ 2147483647 w 772"/>
                    <a:gd name="T97" fmla="*/ 2147483647 h 1717"/>
                    <a:gd name="T98" fmla="*/ 2147483647 w 772"/>
                    <a:gd name="T99" fmla="*/ 2147483647 h 1717"/>
                    <a:gd name="T100" fmla="*/ 2147483647 w 772"/>
                    <a:gd name="T101" fmla="*/ 2147483647 h 1717"/>
                    <a:gd name="T102" fmla="*/ 2147483647 w 772"/>
                    <a:gd name="T103" fmla="*/ 2147483647 h 1717"/>
                    <a:gd name="T104" fmla="*/ 2147483647 w 772"/>
                    <a:gd name="T105" fmla="*/ 2147483647 h 1717"/>
                    <a:gd name="T106" fmla="*/ 2147483647 w 772"/>
                    <a:gd name="T107" fmla="*/ 2147483647 h 171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72"/>
                    <a:gd name="T163" fmla="*/ 0 h 1717"/>
                    <a:gd name="T164" fmla="*/ 772 w 772"/>
                    <a:gd name="T165" fmla="*/ 1717 h 171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72" h="1717">
                      <a:moveTo>
                        <a:pt x="498" y="502"/>
                      </a:moveTo>
                      <a:lnTo>
                        <a:pt x="498" y="502"/>
                      </a:lnTo>
                      <a:lnTo>
                        <a:pt x="502" y="535"/>
                      </a:lnTo>
                      <a:lnTo>
                        <a:pt x="502" y="551"/>
                      </a:lnTo>
                      <a:lnTo>
                        <a:pt x="498" y="576"/>
                      </a:lnTo>
                      <a:lnTo>
                        <a:pt x="477" y="639"/>
                      </a:lnTo>
                      <a:lnTo>
                        <a:pt x="465" y="663"/>
                      </a:lnTo>
                      <a:lnTo>
                        <a:pt x="457" y="680"/>
                      </a:lnTo>
                      <a:lnTo>
                        <a:pt x="452" y="692"/>
                      </a:lnTo>
                      <a:lnTo>
                        <a:pt x="444" y="713"/>
                      </a:lnTo>
                      <a:lnTo>
                        <a:pt x="440" y="742"/>
                      </a:lnTo>
                      <a:lnTo>
                        <a:pt x="440" y="755"/>
                      </a:lnTo>
                      <a:lnTo>
                        <a:pt x="440" y="771"/>
                      </a:lnTo>
                      <a:lnTo>
                        <a:pt x="428" y="788"/>
                      </a:lnTo>
                      <a:lnTo>
                        <a:pt x="423" y="796"/>
                      </a:lnTo>
                      <a:lnTo>
                        <a:pt x="423" y="809"/>
                      </a:lnTo>
                      <a:lnTo>
                        <a:pt x="423" y="892"/>
                      </a:lnTo>
                      <a:lnTo>
                        <a:pt x="415" y="900"/>
                      </a:lnTo>
                      <a:lnTo>
                        <a:pt x="411" y="908"/>
                      </a:lnTo>
                      <a:lnTo>
                        <a:pt x="436" y="904"/>
                      </a:lnTo>
                      <a:lnTo>
                        <a:pt x="440" y="904"/>
                      </a:lnTo>
                      <a:lnTo>
                        <a:pt x="448" y="908"/>
                      </a:lnTo>
                      <a:lnTo>
                        <a:pt x="457" y="912"/>
                      </a:lnTo>
                      <a:lnTo>
                        <a:pt x="610" y="1099"/>
                      </a:lnTo>
                      <a:lnTo>
                        <a:pt x="614" y="1103"/>
                      </a:lnTo>
                      <a:lnTo>
                        <a:pt x="622" y="1120"/>
                      </a:lnTo>
                      <a:lnTo>
                        <a:pt x="627" y="1128"/>
                      </a:lnTo>
                      <a:lnTo>
                        <a:pt x="627" y="1140"/>
                      </a:lnTo>
                      <a:lnTo>
                        <a:pt x="627" y="1149"/>
                      </a:lnTo>
                      <a:lnTo>
                        <a:pt x="614" y="1161"/>
                      </a:lnTo>
                      <a:lnTo>
                        <a:pt x="552" y="1227"/>
                      </a:lnTo>
                      <a:lnTo>
                        <a:pt x="585" y="1269"/>
                      </a:lnTo>
                      <a:lnTo>
                        <a:pt x="618" y="1302"/>
                      </a:lnTo>
                      <a:lnTo>
                        <a:pt x="631" y="1315"/>
                      </a:lnTo>
                      <a:lnTo>
                        <a:pt x="647" y="1319"/>
                      </a:lnTo>
                      <a:lnTo>
                        <a:pt x="660" y="1327"/>
                      </a:lnTo>
                      <a:lnTo>
                        <a:pt x="668" y="1339"/>
                      </a:lnTo>
                      <a:lnTo>
                        <a:pt x="676" y="1348"/>
                      </a:lnTo>
                      <a:lnTo>
                        <a:pt x="681" y="1360"/>
                      </a:lnTo>
                      <a:lnTo>
                        <a:pt x="693" y="1360"/>
                      </a:lnTo>
                      <a:lnTo>
                        <a:pt x="701" y="1360"/>
                      </a:lnTo>
                      <a:lnTo>
                        <a:pt x="730" y="1364"/>
                      </a:lnTo>
                      <a:lnTo>
                        <a:pt x="747" y="1373"/>
                      </a:lnTo>
                      <a:lnTo>
                        <a:pt x="755" y="1381"/>
                      </a:lnTo>
                      <a:lnTo>
                        <a:pt x="755" y="1385"/>
                      </a:lnTo>
                      <a:lnTo>
                        <a:pt x="759" y="1422"/>
                      </a:lnTo>
                      <a:lnTo>
                        <a:pt x="764" y="1443"/>
                      </a:lnTo>
                      <a:lnTo>
                        <a:pt x="751" y="1443"/>
                      </a:lnTo>
                      <a:lnTo>
                        <a:pt x="755" y="1472"/>
                      </a:lnTo>
                      <a:lnTo>
                        <a:pt x="764" y="1497"/>
                      </a:lnTo>
                      <a:lnTo>
                        <a:pt x="768" y="1514"/>
                      </a:lnTo>
                      <a:lnTo>
                        <a:pt x="772" y="1534"/>
                      </a:lnTo>
                      <a:lnTo>
                        <a:pt x="768" y="1555"/>
                      </a:lnTo>
                      <a:lnTo>
                        <a:pt x="759" y="1597"/>
                      </a:lnTo>
                      <a:lnTo>
                        <a:pt x="747" y="1630"/>
                      </a:lnTo>
                      <a:lnTo>
                        <a:pt x="739" y="1646"/>
                      </a:lnTo>
                      <a:lnTo>
                        <a:pt x="739" y="1651"/>
                      </a:lnTo>
                      <a:lnTo>
                        <a:pt x="726" y="1663"/>
                      </a:lnTo>
                      <a:lnTo>
                        <a:pt x="722" y="1667"/>
                      </a:lnTo>
                      <a:lnTo>
                        <a:pt x="714" y="1671"/>
                      </a:lnTo>
                      <a:lnTo>
                        <a:pt x="701" y="1671"/>
                      </a:lnTo>
                      <a:lnTo>
                        <a:pt x="689" y="1671"/>
                      </a:lnTo>
                      <a:lnTo>
                        <a:pt x="681" y="1659"/>
                      </a:lnTo>
                      <a:lnTo>
                        <a:pt x="676" y="1642"/>
                      </a:lnTo>
                      <a:lnTo>
                        <a:pt x="672" y="1622"/>
                      </a:lnTo>
                      <a:lnTo>
                        <a:pt x="664" y="1580"/>
                      </a:lnTo>
                      <a:lnTo>
                        <a:pt x="660" y="1563"/>
                      </a:lnTo>
                      <a:lnTo>
                        <a:pt x="660" y="1551"/>
                      </a:lnTo>
                      <a:lnTo>
                        <a:pt x="656" y="1510"/>
                      </a:lnTo>
                      <a:lnTo>
                        <a:pt x="652" y="1501"/>
                      </a:lnTo>
                      <a:lnTo>
                        <a:pt x="647" y="1497"/>
                      </a:lnTo>
                      <a:lnTo>
                        <a:pt x="643" y="1493"/>
                      </a:lnTo>
                      <a:lnTo>
                        <a:pt x="635" y="1493"/>
                      </a:lnTo>
                      <a:lnTo>
                        <a:pt x="627" y="1493"/>
                      </a:lnTo>
                      <a:lnTo>
                        <a:pt x="614" y="1489"/>
                      </a:lnTo>
                      <a:lnTo>
                        <a:pt x="598" y="1472"/>
                      </a:lnTo>
                      <a:lnTo>
                        <a:pt x="548" y="1427"/>
                      </a:lnTo>
                      <a:lnTo>
                        <a:pt x="511" y="1398"/>
                      </a:lnTo>
                      <a:lnTo>
                        <a:pt x="432" y="1331"/>
                      </a:lnTo>
                      <a:lnTo>
                        <a:pt x="378" y="1393"/>
                      </a:lnTo>
                      <a:lnTo>
                        <a:pt x="369" y="1398"/>
                      </a:lnTo>
                      <a:lnTo>
                        <a:pt x="357" y="1402"/>
                      </a:lnTo>
                      <a:lnTo>
                        <a:pt x="349" y="1402"/>
                      </a:lnTo>
                      <a:lnTo>
                        <a:pt x="336" y="1398"/>
                      </a:lnTo>
                      <a:lnTo>
                        <a:pt x="324" y="1393"/>
                      </a:lnTo>
                      <a:lnTo>
                        <a:pt x="307" y="1381"/>
                      </a:lnTo>
                      <a:lnTo>
                        <a:pt x="274" y="1344"/>
                      </a:lnTo>
                      <a:lnTo>
                        <a:pt x="287" y="1451"/>
                      </a:lnTo>
                      <a:lnTo>
                        <a:pt x="295" y="1526"/>
                      </a:lnTo>
                      <a:lnTo>
                        <a:pt x="303" y="1563"/>
                      </a:lnTo>
                      <a:lnTo>
                        <a:pt x="307" y="1580"/>
                      </a:lnTo>
                      <a:lnTo>
                        <a:pt x="311" y="1609"/>
                      </a:lnTo>
                      <a:lnTo>
                        <a:pt x="316" y="1646"/>
                      </a:lnTo>
                      <a:lnTo>
                        <a:pt x="316" y="1713"/>
                      </a:lnTo>
                      <a:lnTo>
                        <a:pt x="237" y="1713"/>
                      </a:lnTo>
                      <a:lnTo>
                        <a:pt x="237" y="1696"/>
                      </a:lnTo>
                      <a:lnTo>
                        <a:pt x="224" y="1696"/>
                      </a:lnTo>
                      <a:lnTo>
                        <a:pt x="199" y="1700"/>
                      </a:lnTo>
                      <a:lnTo>
                        <a:pt x="183" y="1709"/>
                      </a:lnTo>
                      <a:lnTo>
                        <a:pt x="179" y="1713"/>
                      </a:lnTo>
                      <a:lnTo>
                        <a:pt x="170" y="1717"/>
                      </a:lnTo>
                      <a:lnTo>
                        <a:pt x="92" y="1717"/>
                      </a:lnTo>
                      <a:lnTo>
                        <a:pt x="38" y="1717"/>
                      </a:lnTo>
                      <a:lnTo>
                        <a:pt x="17" y="1717"/>
                      </a:lnTo>
                      <a:lnTo>
                        <a:pt x="9" y="1713"/>
                      </a:lnTo>
                      <a:lnTo>
                        <a:pt x="4" y="1709"/>
                      </a:lnTo>
                      <a:lnTo>
                        <a:pt x="0" y="1696"/>
                      </a:lnTo>
                      <a:lnTo>
                        <a:pt x="4" y="1684"/>
                      </a:lnTo>
                      <a:lnTo>
                        <a:pt x="9" y="1680"/>
                      </a:lnTo>
                      <a:lnTo>
                        <a:pt x="29" y="1675"/>
                      </a:lnTo>
                      <a:lnTo>
                        <a:pt x="58" y="1671"/>
                      </a:lnTo>
                      <a:lnTo>
                        <a:pt x="75" y="1667"/>
                      </a:lnTo>
                      <a:lnTo>
                        <a:pt x="104" y="1659"/>
                      </a:lnTo>
                      <a:lnTo>
                        <a:pt x="125" y="1646"/>
                      </a:lnTo>
                      <a:lnTo>
                        <a:pt x="133" y="1638"/>
                      </a:lnTo>
                      <a:lnTo>
                        <a:pt x="137" y="1630"/>
                      </a:lnTo>
                      <a:lnTo>
                        <a:pt x="137" y="1609"/>
                      </a:lnTo>
                      <a:lnTo>
                        <a:pt x="137" y="1588"/>
                      </a:lnTo>
                      <a:lnTo>
                        <a:pt x="133" y="1572"/>
                      </a:lnTo>
                      <a:lnTo>
                        <a:pt x="129" y="1480"/>
                      </a:lnTo>
                      <a:lnTo>
                        <a:pt x="125" y="1431"/>
                      </a:lnTo>
                      <a:lnTo>
                        <a:pt x="116" y="1406"/>
                      </a:lnTo>
                      <a:lnTo>
                        <a:pt x="108" y="1389"/>
                      </a:lnTo>
                      <a:lnTo>
                        <a:pt x="108" y="1381"/>
                      </a:lnTo>
                      <a:lnTo>
                        <a:pt x="104" y="1369"/>
                      </a:lnTo>
                      <a:lnTo>
                        <a:pt x="100" y="1335"/>
                      </a:lnTo>
                      <a:lnTo>
                        <a:pt x="100" y="1269"/>
                      </a:lnTo>
                      <a:lnTo>
                        <a:pt x="96" y="1232"/>
                      </a:lnTo>
                      <a:lnTo>
                        <a:pt x="96" y="1207"/>
                      </a:lnTo>
                      <a:lnTo>
                        <a:pt x="92" y="1132"/>
                      </a:lnTo>
                      <a:lnTo>
                        <a:pt x="92" y="1066"/>
                      </a:lnTo>
                      <a:lnTo>
                        <a:pt x="92" y="1033"/>
                      </a:lnTo>
                      <a:lnTo>
                        <a:pt x="96" y="995"/>
                      </a:lnTo>
                      <a:lnTo>
                        <a:pt x="100" y="970"/>
                      </a:lnTo>
                      <a:lnTo>
                        <a:pt x="100" y="954"/>
                      </a:lnTo>
                      <a:lnTo>
                        <a:pt x="96" y="945"/>
                      </a:lnTo>
                      <a:lnTo>
                        <a:pt x="87" y="937"/>
                      </a:lnTo>
                      <a:lnTo>
                        <a:pt x="79" y="933"/>
                      </a:lnTo>
                      <a:lnTo>
                        <a:pt x="87" y="871"/>
                      </a:lnTo>
                      <a:lnTo>
                        <a:pt x="100" y="821"/>
                      </a:lnTo>
                      <a:lnTo>
                        <a:pt x="112" y="775"/>
                      </a:lnTo>
                      <a:lnTo>
                        <a:pt x="116" y="759"/>
                      </a:lnTo>
                      <a:lnTo>
                        <a:pt x="121" y="738"/>
                      </a:lnTo>
                      <a:lnTo>
                        <a:pt x="125" y="697"/>
                      </a:lnTo>
                      <a:lnTo>
                        <a:pt x="125" y="643"/>
                      </a:lnTo>
                      <a:lnTo>
                        <a:pt x="129" y="572"/>
                      </a:lnTo>
                      <a:lnTo>
                        <a:pt x="112" y="493"/>
                      </a:lnTo>
                      <a:lnTo>
                        <a:pt x="100" y="406"/>
                      </a:lnTo>
                      <a:lnTo>
                        <a:pt x="104" y="398"/>
                      </a:lnTo>
                      <a:lnTo>
                        <a:pt x="112" y="386"/>
                      </a:lnTo>
                      <a:lnTo>
                        <a:pt x="146" y="348"/>
                      </a:lnTo>
                      <a:lnTo>
                        <a:pt x="187" y="298"/>
                      </a:lnTo>
                      <a:lnTo>
                        <a:pt x="179" y="265"/>
                      </a:lnTo>
                      <a:lnTo>
                        <a:pt x="170" y="245"/>
                      </a:lnTo>
                      <a:lnTo>
                        <a:pt x="166" y="236"/>
                      </a:lnTo>
                      <a:lnTo>
                        <a:pt x="150" y="240"/>
                      </a:lnTo>
                      <a:lnTo>
                        <a:pt x="141" y="240"/>
                      </a:lnTo>
                      <a:lnTo>
                        <a:pt x="133" y="240"/>
                      </a:lnTo>
                      <a:lnTo>
                        <a:pt x="129" y="232"/>
                      </a:lnTo>
                      <a:lnTo>
                        <a:pt x="108" y="199"/>
                      </a:lnTo>
                      <a:lnTo>
                        <a:pt x="96" y="166"/>
                      </a:lnTo>
                      <a:lnTo>
                        <a:pt x="92" y="157"/>
                      </a:lnTo>
                      <a:lnTo>
                        <a:pt x="92" y="137"/>
                      </a:lnTo>
                      <a:lnTo>
                        <a:pt x="87" y="128"/>
                      </a:lnTo>
                      <a:lnTo>
                        <a:pt x="87" y="124"/>
                      </a:lnTo>
                      <a:lnTo>
                        <a:pt x="79" y="116"/>
                      </a:lnTo>
                      <a:lnTo>
                        <a:pt x="79" y="91"/>
                      </a:lnTo>
                      <a:lnTo>
                        <a:pt x="79" y="70"/>
                      </a:lnTo>
                      <a:lnTo>
                        <a:pt x="79" y="58"/>
                      </a:lnTo>
                      <a:lnTo>
                        <a:pt x="87" y="41"/>
                      </a:lnTo>
                      <a:lnTo>
                        <a:pt x="87" y="37"/>
                      </a:lnTo>
                      <a:lnTo>
                        <a:pt x="92" y="25"/>
                      </a:lnTo>
                      <a:lnTo>
                        <a:pt x="96" y="21"/>
                      </a:lnTo>
                      <a:lnTo>
                        <a:pt x="104" y="12"/>
                      </a:lnTo>
                      <a:lnTo>
                        <a:pt x="112" y="8"/>
                      </a:lnTo>
                      <a:lnTo>
                        <a:pt x="129" y="4"/>
                      </a:lnTo>
                      <a:lnTo>
                        <a:pt x="154" y="0"/>
                      </a:lnTo>
                      <a:lnTo>
                        <a:pt x="191" y="0"/>
                      </a:lnTo>
                      <a:lnTo>
                        <a:pt x="208" y="0"/>
                      </a:lnTo>
                      <a:lnTo>
                        <a:pt x="224" y="8"/>
                      </a:lnTo>
                      <a:lnTo>
                        <a:pt x="237" y="16"/>
                      </a:lnTo>
                      <a:lnTo>
                        <a:pt x="249" y="33"/>
                      </a:lnTo>
                      <a:lnTo>
                        <a:pt x="262" y="62"/>
                      </a:lnTo>
                      <a:lnTo>
                        <a:pt x="270" y="91"/>
                      </a:lnTo>
                      <a:lnTo>
                        <a:pt x="274" y="112"/>
                      </a:lnTo>
                      <a:lnTo>
                        <a:pt x="270" y="124"/>
                      </a:lnTo>
                      <a:lnTo>
                        <a:pt x="266" y="137"/>
                      </a:lnTo>
                      <a:lnTo>
                        <a:pt x="262" y="157"/>
                      </a:lnTo>
                      <a:lnTo>
                        <a:pt x="262" y="178"/>
                      </a:lnTo>
                      <a:lnTo>
                        <a:pt x="266" y="186"/>
                      </a:lnTo>
                      <a:lnTo>
                        <a:pt x="274" y="195"/>
                      </a:lnTo>
                      <a:lnTo>
                        <a:pt x="287" y="203"/>
                      </a:lnTo>
                      <a:lnTo>
                        <a:pt x="299" y="211"/>
                      </a:lnTo>
                      <a:lnTo>
                        <a:pt x="311" y="220"/>
                      </a:lnTo>
                      <a:lnTo>
                        <a:pt x="361" y="228"/>
                      </a:lnTo>
                      <a:lnTo>
                        <a:pt x="382" y="232"/>
                      </a:lnTo>
                      <a:lnTo>
                        <a:pt x="399" y="236"/>
                      </a:lnTo>
                      <a:lnTo>
                        <a:pt x="415" y="249"/>
                      </a:lnTo>
                      <a:lnTo>
                        <a:pt x="428" y="269"/>
                      </a:lnTo>
                      <a:lnTo>
                        <a:pt x="440" y="294"/>
                      </a:lnTo>
                      <a:lnTo>
                        <a:pt x="452" y="319"/>
                      </a:lnTo>
                      <a:lnTo>
                        <a:pt x="457" y="340"/>
                      </a:lnTo>
                      <a:lnTo>
                        <a:pt x="461" y="365"/>
                      </a:lnTo>
                      <a:lnTo>
                        <a:pt x="469" y="402"/>
                      </a:lnTo>
                      <a:lnTo>
                        <a:pt x="486" y="448"/>
                      </a:lnTo>
                      <a:lnTo>
                        <a:pt x="498" y="502"/>
                      </a:lnTo>
                      <a:close/>
                    </a:path>
                  </a:pathLst>
                </a:custGeom>
                <a:solidFill>
                  <a:schemeClr val="bg1">
                    <a:lumMod val="95000"/>
                  </a:schemeClr>
                </a:solidFill>
                <a:ln>
                  <a:noFill/>
                </a:ln>
              </p:spPr>
              <p:txBody>
                <a:bodyPr/>
                <a:lstStyle/>
                <a:p>
                  <a:pPr>
                    <a:defRPr/>
                  </a:pPr>
                  <a:endParaRPr lang="en-US" sz="600">
                    <a:solidFill>
                      <a:prstClr val="black"/>
                    </a:solidFill>
                    <a:latin typeface="Calibri" panose="020F0502020204030204" pitchFamily="34" charset="0"/>
                    <a:ea typeface="MS PGothic" panose="020B0600070205080204" charset="-128"/>
                    <a:cs typeface="MS PGothic" panose="020B0600070205080204" charset="-128"/>
                  </a:endParaRPr>
                </a:p>
              </p:txBody>
            </p:sp>
            <p:sp>
              <p:nvSpPr>
                <p:cNvPr id="64" name="Freeform 813"/>
                <p:cNvSpPr/>
                <p:nvPr/>
              </p:nvSpPr>
              <p:spPr bwMode="auto">
                <a:xfrm>
                  <a:off x="1660525" y="3389313"/>
                  <a:ext cx="177800" cy="376238"/>
                </a:xfrm>
                <a:custGeom>
                  <a:avLst/>
                  <a:gdLst>
                    <a:gd name="T0" fmla="*/ 0 w 112"/>
                    <a:gd name="T1" fmla="*/ 2147483647 h 237"/>
                    <a:gd name="T2" fmla="*/ 0 w 112"/>
                    <a:gd name="T3" fmla="*/ 2147483647 h 237"/>
                    <a:gd name="T4" fmla="*/ 2147483647 w 112"/>
                    <a:gd name="T5" fmla="*/ 2147483647 h 237"/>
                    <a:gd name="T6" fmla="*/ 0 w 112"/>
                    <a:gd name="T7" fmla="*/ 2147483647 h 237"/>
                    <a:gd name="T8" fmla="*/ 0 w 112"/>
                    <a:gd name="T9" fmla="*/ 2147483647 h 237"/>
                    <a:gd name="T10" fmla="*/ 0 w 112"/>
                    <a:gd name="T11" fmla="*/ 2147483647 h 237"/>
                    <a:gd name="T12" fmla="*/ 2147483647 w 112"/>
                    <a:gd name="T13" fmla="*/ 2147483647 h 237"/>
                    <a:gd name="T14" fmla="*/ 2147483647 w 112"/>
                    <a:gd name="T15" fmla="*/ 2147483647 h 237"/>
                    <a:gd name="T16" fmla="*/ 2147483647 w 112"/>
                    <a:gd name="T17" fmla="*/ 2147483647 h 237"/>
                    <a:gd name="T18" fmla="*/ 2147483647 w 112"/>
                    <a:gd name="T19" fmla="*/ 2147483647 h 237"/>
                    <a:gd name="T20" fmla="*/ 2147483647 w 112"/>
                    <a:gd name="T21" fmla="*/ 0 h 237"/>
                    <a:gd name="T22" fmla="*/ 2147483647 w 112"/>
                    <a:gd name="T23" fmla="*/ 0 h 237"/>
                    <a:gd name="T24" fmla="*/ 2147483647 w 112"/>
                    <a:gd name="T25" fmla="*/ 2147483647 h 237"/>
                    <a:gd name="T26" fmla="*/ 2147483647 w 112"/>
                    <a:gd name="T27" fmla="*/ 2147483647 h 237"/>
                    <a:gd name="T28" fmla="*/ 2147483647 w 112"/>
                    <a:gd name="T29" fmla="*/ 2147483647 h 237"/>
                    <a:gd name="T30" fmla="*/ 2147483647 w 112"/>
                    <a:gd name="T31" fmla="*/ 2147483647 h 237"/>
                    <a:gd name="T32" fmla="*/ 2147483647 w 112"/>
                    <a:gd name="T33" fmla="*/ 2147483647 h 237"/>
                    <a:gd name="T34" fmla="*/ 2147483647 w 112"/>
                    <a:gd name="T35" fmla="*/ 2147483647 h 237"/>
                    <a:gd name="T36" fmla="*/ 0 w 112"/>
                    <a:gd name="T37" fmla="*/ 2147483647 h 237"/>
                    <a:gd name="T38" fmla="*/ 0 w 112"/>
                    <a:gd name="T39" fmla="*/ 2147483647 h 2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2"/>
                    <a:gd name="T61" fmla="*/ 0 h 237"/>
                    <a:gd name="T62" fmla="*/ 112 w 112"/>
                    <a:gd name="T63" fmla="*/ 237 h 2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2" h="237">
                      <a:moveTo>
                        <a:pt x="0" y="71"/>
                      </a:moveTo>
                      <a:lnTo>
                        <a:pt x="0" y="71"/>
                      </a:lnTo>
                      <a:lnTo>
                        <a:pt x="4" y="112"/>
                      </a:lnTo>
                      <a:lnTo>
                        <a:pt x="0" y="166"/>
                      </a:lnTo>
                      <a:lnTo>
                        <a:pt x="0" y="237"/>
                      </a:lnTo>
                      <a:lnTo>
                        <a:pt x="42" y="141"/>
                      </a:lnTo>
                      <a:lnTo>
                        <a:pt x="79" y="67"/>
                      </a:lnTo>
                      <a:lnTo>
                        <a:pt x="96" y="34"/>
                      </a:lnTo>
                      <a:lnTo>
                        <a:pt x="112" y="17"/>
                      </a:lnTo>
                      <a:lnTo>
                        <a:pt x="104" y="0"/>
                      </a:lnTo>
                      <a:lnTo>
                        <a:pt x="67" y="34"/>
                      </a:lnTo>
                      <a:lnTo>
                        <a:pt x="42" y="54"/>
                      </a:lnTo>
                      <a:lnTo>
                        <a:pt x="25" y="67"/>
                      </a:lnTo>
                      <a:lnTo>
                        <a:pt x="17" y="67"/>
                      </a:lnTo>
                      <a:lnTo>
                        <a:pt x="0" y="7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65" name="Freeform 817"/>
                <p:cNvSpPr/>
                <p:nvPr/>
              </p:nvSpPr>
              <p:spPr bwMode="auto">
                <a:xfrm>
                  <a:off x="1641475" y="3502026"/>
                  <a:ext cx="92075" cy="282575"/>
                </a:xfrm>
                <a:custGeom>
                  <a:avLst/>
                  <a:gdLst>
                    <a:gd name="T0" fmla="*/ 2147483647 w 58"/>
                    <a:gd name="T1" fmla="*/ 0 h 178"/>
                    <a:gd name="T2" fmla="*/ 2147483647 w 58"/>
                    <a:gd name="T3" fmla="*/ 2147483647 h 178"/>
                    <a:gd name="T4" fmla="*/ 2147483647 w 58"/>
                    <a:gd name="T5" fmla="*/ 2147483647 h 178"/>
                    <a:gd name="T6" fmla="*/ 0 w 58"/>
                    <a:gd name="T7" fmla="*/ 2147483647 h 178"/>
                    <a:gd name="T8" fmla="*/ 2147483647 w 58"/>
                    <a:gd name="T9" fmla="*/ 2147483647 h 178"/>
                    <a:gd name="T10" fmla="*/ 2147483647 w 58"/>
                    <a:gd name="T11" fmla="*/ 2147483647 h 178"/>
                    <a:gd name="T12" fmla="*/ 2147483647 w 58"/>
                    <a:gd name="T13" fmla="*/ 2147483647 h 178"/>
                    <a:gd name="T14" fmla="*/ 2147483647 w 58"/>
                    <a:gd name="T15" fmla="*/ 2147483647 h 178"/>
                    <a:gd name="T16" fmla="*/ 2147483647 w 58"/>
                    <a:gd name="T17" fmla="*/ 2147483647 h 178"/>
                    <a:gd name="T18" fmla="*/ 2147483647 w 58"/>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
                    <a:gd name="T31" fmla="*/ 0 h 178"/>
                    <a:gd name="T32" fmla="*/ 58 w 58"/>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 h="178">
                      <a:moveTo>
                        <a:pt x="33" y="0"/>
                      </a:moveTo>
                      <a:lnTo>
                        <a:pt x="21" y="29"/>
                      </a:lnTo>
                      <a:lnTo>
                        <a:pt x="29" y="45"/>
                      </a:lnTo>
                      <a:lnTo>
                        <a:pt x="0" y="133"/>
                      </a:lnTo>
                      <a:lnTo>
                        <a:pt x="12" y="178"/>
                      </a:lnTo>
                      <a:lnTo>
                        <a:pt x="21" y="170"/>
                      </a:lnTo>
                      <a:lnTo>
                        <a:pt x="58" y="79"/>
                      </a:lnTo>
                      <a:lnTo>
                        <a:pt x="33" y="45"/>
                      </a:lnTo>
                      <a:lnTo>
                        <a:pt x="41" y="33"/>
                      </a:lnTo>
                      <a:lnTo>
                        <a:pt x="33" y="0"/>
                      </a:lnTo>
                      <a:close/>
                    </a:path>
                  </a:pathLst>
                </a:custGeom>
                <a:solidFill>
                  <a:srgbClr val="17375E"/>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grpSp>
        </p:grpSp>
        <p:grpSp>
          <p:nvGrpSpPr>
            <p:cNvPr id="36" name="Group 7"/>
            <p:cNvGrpSpPr/>
            <p:nvPr/>
          </p:nvGrpSpPr>
          <p:grpSpPr bwMode="auto">
            <a:xfrm>
              <a:off x="5715000" y="4430713"/>
              <a:ext cx="777875" cy="781050"/>
              <a:chOff x="820738" y="1870075"/>
              <a:chExt cx="3594100" cy="3609976"/>
            </a:xfrm>
          </p:grpSpPr>
          <p:sp>
            <p:nvSpPr>
              <p:cNvPr id="59" name="Freeform 353"/>
              <p:cNvSpPr/>
              <p:nvPr/>
            </p:nvSpPr>
            <p:spPr bwMode="auto">
              <a:xfrm>
                <a:off x="820738" y="1870075"/>
                <a:ext cx="3594100" cy="3597274"/>
              </a:xfrm>
              <a:custGeom>
                <a:avLst/>
                <a:gdLst>
                  <a:gd name="T0" fmla="*/ 2147483647 w 2264"/>
                  <a:gd name="T1" fmla="*/ 2147483647 h 2266"/>
                  <a:gd name="T2" fmla="*/ 2147483647 w 2264"/>
                  <a:gd name="T3" fmla="*/ 2147483647 h 2266"/>
                  <a:gd name="T4" fmla="*/ 2147483647 w 2264"/>
                  <a:gd name="T5" fmla="*/ 2147483647 h 2266"/>
                  <a:gd name="T6" fmla="*/ 2147483647 w 2264"/>
                  <a:gd name="T7" fmla="*/ 2147483647 h 2266"/>
                  <a:gd name="T8" fmla="*/ 2147483647 w 2264"/>
                  <a:gd name="T9" fmla="*/ 2147483647 h 2266"/>
                  <a:gd name="T10" fmla="*/ 2147483647 w 2264"/>
                  <a:gd name="T11" fmla="*/ 2147483647 h 2266"/>
                  <a:gd name="T12" fmla="*/ 2147483647 w 2264"/>
                  <a:gd name="T13" fmla="*/ 2147483647 h 2266"/>
                  <a:gd name="T14" fmla="*/ 2147483647 w 2264"/>
                  <a:gd name="T15" fmla="*/ 2147483647 h 2266"/>
                  <a:gd name="T16" fmla="*/ 2147483647 w 2264"/>
                  <a:gd name="T17" fmla="*/ 2147483647 h 2266"/>
                  <a:gd name="T18" fmla="*/ 2147483647 w 2264"/>
                  <a:gd name="T19" fmla="*/ 2147483647 h 2266"/>
                  <a:gd name="T20" fmla="*/ 2147483647 w 2264"/>
                  <a:gd name="T21" fmla="*/ 2147483647 h 2266"/>
                  <a:gd name="T22" fmla="*/ 2147483647 w 2264"/>
                  <a:gd name="T23" fmla="*/ 2147483647 h 2266"/>
                  <a:gd name="T24" fmla="*/ 2147483647 w 2264"/>
                  <a:gd name="T25" fmla="*/ 2147483647 h 2266"/>
                  <a:gd name="T26" fmla="*/ 2147483647 w 2264"/>
                  <a:gd name="T27" fmla="*/ 2147483647 h 2266"/>
                  <a:gd name="T28" fmla="*/ 2147483647 w 2264"/>
                  <a:gd name="T29" fmla="*/ 2147483647 h 2266"/>
                  <a:gd name="T30" fmla="*/ 2147483647 w 2264"/>
                  <a:gd name="T31" fmla="*/ 2147483647 h 2266"/>
                  <a:gd name="T32" fmla="*/ 2147483647 w 2264"/>
                  <a:gd name="T33" fmla="*/ 2147483647 h 2266"/>
                  <a:gd name="T34" fmla="*/ 2147483647 w 2264"/>
                  <a:gd name="T35" fmla="*/ 2147483647 h 2266"/>
                  <a:gd name="T36" fmla="*/ 2147483647 w 2264"/>
                  <a:gd name="T37" fmla="*/ 2147483647 h 2266"/>
                  <a:gd name="T38" fmla="*/ 2147483647 w 2264"/>
                  <a:gd name="T39" fmla="*/ 2147483647 h 2266"/>
                  <a:gd name="T40" fmla="*/ 2147483647 w 2264"/>
                  <a:gd name="T41" fmla="*/ 2147483647 h 2266"/>
                  <a:gd name="T42" fmla="*/ 0 w 2264"/>
                  <a:gd name="T43" fmla="*/ 2147483647 h 2266"/>
                  <a:gd name="T44" fmla="*/ 2147483647 w 2264"/>
                  <a:gd name="T45" fmla="*/ 2147483647 h 2266"/>
                  <a:gd name="T46" fmla="*/ 2147483647 w 2264"/>
                  <a:gd name="T47" fmla="*/ 2147483647 h 2266"/>
                  <a:gd name="T48" fmla="*/ 2147483647 w 2264"/>
                  <a:gd name="T49" fmla="*/ 2147483647 h 2266"/>
                  <a:gd name="T50" fmla="*/ 2147483647 w 2264"/>
                  <a:gd name="T51" fmla="*/ 2147483647 h 2266"/>
                  <a:gd name="T52" fmla="*/ 2147483647 w 2264"/>
                  <a:gd name="T53" fmla="*/ 2147483647 h 2266"/>
                  <a:gd name="T54" fmla="*/ 2147483647 w 2264"/>
                  <a:gd name="T55" fmla="*/ 2147483647 h 2266"/>
                  <a:gd name="T56" fmla="*/ 2147483647 w 2264"/>
                  <a:gd name="T57" fmla="*/ 2147483647 h 2266"/>
                  <a:gd name="T58" fmla="*/ 2147483647 w 2264"/>
                  <a:gd name="T59" fmla="*/ 2147483647 h 2266"/>
                  <a:gd name="T60" fmla="*/ 2147483647 w 2264"/>
                  <a:gd name="T61" fmla="*/ 2147483647 h 2266"/>
                  <a:gd name="T62" fmla="*/ 2147483647 w 2264"/>
                  <a:gd name="T63" fmla="*/ 2147483647 h 2266"/>
                  <a:gd name="T64" fmla="*/ 2147483647 w 2264"/>
                  <a:gd name="T65" fmla="*/ 2147483647 h 2266"/>
                  <a:gd name="T66" fmla="*/ 2147483647 w 2264"/>
                  <a:gd name="T67" fmla="*/ 2147483647 h 2266"/>
                  <a:gd name="T68" fmla="*/ 2147483647 w 2264"/>
                  <a:gd name="T69" fmla="*/ 2147483647 h 2266"/>
                  <a:gd name="T70" fmla="*/ 2147483647 w 2264"/>
                  <a:gd name="T71" fmla="*/ 2147483647 h 2266"/>
                  <a:gd name="T72" fmla="*/ 2147483647 w 2264"/>
                  <a:gd name="T73" fmla="*/ 2147483647 h 2266"/>
                  <a:gd name="T74" fmla="*/ 2147483647 w 2264"/>
                  <a:gd name="T75" fmla="*/ 2147483647 h 2266"/>
                  <a:gd name="T76" fmla="*/ 2147483647 w 2264"/>
                  <a:gd name="T77" fmla="*/ 2147483647 h 2266"/>
                  <a:gd name="T78" fmla="*/ 2147483647 w 2264"/>
                  <a:gd name="T79" fmla="*/ 2147483647 h 2266"/>
                  <a:gd name="T80" fmla="*/ 2147483647 w 2264"/>
                  <a:gd name="T81" fmla="*/ 2147483647 h 2266"/>
                  <a:gd name="T82" fmla="*/ 2147483647 w 2264"/>
                  <a:gd name="T83" fmla="*/ 2147483647 h 2266"/>
                  <a:gd name="T84" fmla="*/ 2147483647 w 2264"/>
                  <a:gd name="T85" fmla="*/ 2147483647 h 22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64"/>
                  <a:gd name="T130" fmla="*/ 0 h 2266"/>
                  <a:gd name="T131" fmla="*/ 2264 w 2264"/>
                  <a:gd name="T132" fmla="*/ 2266 h 22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64" h="2266">
                    <a:moveTo>
                      <a:pt x="2264" y="1133"/>
                    </a:moveTo>
                    <a:lnTo>
                      <a:pt x="2264" y="1191"/>
                    </a:lnTo>
                    <a:lnTo>
                      <a:pt x="2259" y="1249"/>
                    </a:lnTo>
                    <a:lnTo>
                      <a:pt x="2251" y="1304"/>
                    </a:lnTo>
                    <a:lnTo>
                      <a:pt x="2243" y="1360"/>
                    </a:lnTo>
                    <a:lnTo>
                      <a:pt x="2230" y="1415"/>
                    </a:lnTo>
                    <a:lnTo>
                      <a:pt x="2214" y="1468"/>
                    </a:lnTo>
                    <a:lnTo>
                      <a:pt x="2195" y="1521"/>
                    </a:lnTo>
                    <a:lnTo>
                      <a:pt x="2177" y="1574"/>
                    </a:lnTo>
                    <a:lnTo>
                      <a:pt x="2153" y="1624"/>
                    </a:lnTo>
                    <a:lnTo>
                      <a:pt x="2129" y="1672"/>
                    </a:lnTo>
                    <a:lnTo>
                      <a:pt x="2100" y="1719"/>
                    </a:lnTo>
                    <a:lnTo>
                      <a:pt x="2071" y="1767"/>
                    </a:lnTo>
                    <a:lnTo>
                      <a:pt x="2039" y="1809"/>
                    </a:lnTo>
                    <a:lnTo>
                      <a:pt x="2005" y="1854"/>
                    </a:lnTo>
                    <a:lnTo>
                      <a:pt x="1971" y="1893"/>
                    </a:lnTo>
                    <a:lnTo>
                      <a:pt x="1934" y="1933"/>
                    </a:lnTo>
                    <a:lnTo>
                      <a:pt x="1894" y="1970"/>
                    </a:lnTo>
                    <a:lnTo>
                      <a:pt x="1852" y="2007"/>
                    </a:lnTo>
                    <a:lnTo>
                      <a:pt x="1809" y="2041"/>
                    </a:lnTo>
                    <a:lnTo>
                      <a:pt x="1765" y="2073"/>
                    </a:lnTo>
                    <a:lnTo>
                      <a:pt x="1720" y="2102"/>
                    </a:lnTo>
                    <a:lnTo>
                      <a:pt x="1672" y="2128"/>
                    </a:lnTo>
                    <a:lnTo>
                      <a:pt x="1622" y="2152"/>
                    </a:lnTo>
                    <a:lnTo>
                      <a:pt x="1572" y="2176"/>
                    </a:lnTo>
                    <a:lnTo>
                      <a:pt x="1521" y="2197"/>
                    </a:lnTo>
                    <a:lnTo>
                      <a:pt x="1469" y="2213"/>
                    </a:lnTo>
                    <a:lnTo>
                      <a:pt x="1416" y="2229"/>
                    </a:lnTo>
                    <a:lnTo>
                      <a:pt x="1360" y="2242"/>
                    </a:lnTo>
                    <a:lnTo>
                      <a:pt x="1305" y="2253"/>
                    </a:lnTo>
                    <a:lnTo>
                      <a:pt x="1247" y="2260"/>
                    </a:lnTo>
                    <a:lnTo>
                      <a:pt x="1191" y="2263"/>
                    </a:lnTo>
                    <a:lnTo>
                      <a:pt x="1130" y="2266"/>
                    </a:lnTo>
                    <a:lnTo>
                      <a:pt x="1072" y="2263"/>
                    </a:lnTo>
                    <a:lnTo>
                      <a:pt x="1017" y="2260"/>
                    </a:lnTo>
                    <a:lnTo>
                      <a:pt x="959" y="2253"/>
                    </a:lnTo>
                    <a:lnTo>
                      <a:pt x="903" y="2242"/>
                    </a:lnTo>
                    <a:lnTo>
                      <a:pt x="848" y="2229"/>
                    </a:lnTo>
                    <a:lnTo>
                      <a:pt x="795" y="2213"/>
                    </a:lnTo>
                    <a:lnTo>
                      <a:pt x="742" y="2197"/>
                    </a:lnTo>
                    <a:lnTo>
                      <a:pt x="692" y="2176"/>
                    </a:lnTo>
                    <a:lnTo>
                      <a:pt x="642" y="2152"/>
                    </a:lnTo>
                    <a:lnTo>
                      <a:pt x="591" y="2128"/>
                    </a:lnTo>
                    <a:lnTo>
                      <a:pt x="544" y="2102"/>
                    </a:lnTo>
                    <a:lnTo>
                      <a:pt x="499" y="2073"/>
                    </a:lnTo>
                    <a:lnTo>
                      <a:pt x="454" y="2041"/>
                    </a:lnTo>
                    <a:lnTo>
                      <a:pt x="412" y="2007"/>
                    </a:lnTo>
                    <a:lnTo>
                      <a:pt x="369" y="1970"/>
                    </a:lnTo>
                    <a:lnTo>
                      <a:pt x="330" y="1933"/>
                    </a:lnTo>
                    <a:lnTo>
                      <a:pt x="293" y="1893"/>
                    </a:lnTo>
                    <a:lnTo>
                      <a:pt x="258" y="1854"/>
                    </a:lnTo>
                    <a:lnTo>
                      <a:pt x="224" y="1809"/>
                    </a:lnTo>
                    <a:lnTo>
                      <a:pt x="192" y="1767"/>
                    </a:lnTo>
                    <a:lnTo>
                      <a:pt x="163" y="1719"/>
                    </a:lnTo>
                    <a:lnTo>
                      <a:pt x="134" y="1672"/>
                    </a:lnTo>
                    <a:lnTo>
                      <a:pt x="111" y="1624"/>
                    </a:lnTo>
                    <a:lnTo>
                      <a:pt x="87" y="1574"/>
                    </a:lnTo>
                    <a:lnTo>
                      <a:pt x="68" y="1521"/>
                    </a:lnTo>
                    <a:lnTo>
                      <a:pt x="50" y="1468"/>
                    </a:lnTo>
                    <a:lnTo>
                      <a:pt x="34" y="1415"/>
                    </a:lnTo>
                    <a:lnTo>
                      <a:pt x="21" y="1360"/>
                    </a:lnTo>
                    <a:lnTo>
                      <a:pt x="13" y="1304"/>
                    </a:lnTo>
                    <a:lnTo>
                      <a:pt x="5" y="1249"/>
                    </a:lnTo>
                    <a:lnTo>
                      <a:pt x="0" y="1191"/>
                    </a:lnTo>
                    <a:lnTo>
                      <a:pt x="0" y="1133"/>
                    </a:lnTo>
                    <a:lnTo>
                      <a:pt x="0" y="1075"/>
                    </a:lnTo>
                    <a:lnTo>
                      <a:pt x="5" y="1017"/>
                    </a:lnTo>
                    <a:lnTo>
                      <a:pt x="13" y="961"/>
                    </a:lnTo>
                    <a:lnTo>
                      <a:pt x="21" y="903"/>
                    </a:lnTo>
                    <a:lnTo>
                      <a:pt x="34" y="850"/>
                    </a:lnTo>
                    <a:lnTo>
                      <a:pt x="50" y="795"/>
                    </a:lnTo>
                    <a:lnTo>
                      <a:pt x="68" y="742"/>
                    </a:lnTo>
                    <a:lnTo>
                      <a:pt x="87" y="692"/>
                    </a:lnTo>
                    <a:lnTo>
                      <a:pt x="111" y="642"/>
                    </a:lnTo>
                    <a:lnTo>
                      <a:pt x="134" y="591"/>
                    </a:lnTo>
                    <a:lnTo>
                      <a:pt x="163" y="544"/>
                    </a:lnTo>
                    <a:lnTo>
                      <a:pt x="192" y="499"/>
                    </a:lnTo>
                    <a:lnTo>
                      <a:pt x="224" y="454"/>
                    </a:lnTo>
                    <a:lnTo>
                      <a:pt x="258" y="412"/>
                    </a:lnTo>
                    <a:lnTo>
                      <a:pt x="293" y="370"/>
                    </a:lnTo>
                    <a:lnTo>
                      <a:pt x="330" y="333"/>
                    </a:lnTo>
                    <a:lnTo>
                      <a:pt x="369" y="293"/>
                    </a:lnTo>
                    <a:lnTo>
                      <a:pt x="412" y="259"/>
                    </a:lnTo>
                    <a:lnTo>
                      <a:pt x="454" y="224"/>
                    </a:lnTo>
                    <a:lnTo>
                      <a:pt x="499" y="193"/>
                    </a:lnTo>
                    <a:lnTo>
                      <a:pt x="544" y="164"/>
                    </a:lnTo>
                    <a:lnTo>
                      <a:pt x="591" y="137"/>
                    </a:lnTo>
                    <a:lnTo>
                      <a:pt x="642" y="111"/>
                    </a:lnTo>
                    <a:lnTo>
                      <a:pt x="692" y="90"/>
                    </a:lnTo>
                    <a:lnTo>
                      <a:pt x="742" y="69"/>
                    </a:lnTo>
                    <a:lnTo>
                      <a:pt x="795" y="50"/>
                    </a:lnTo>
                    <a:lnTo>
                      <a:pt x="848" y="34"/>
                    </a:lnTo>
                    <a:lnTo>
                      <a:pt x="903" y="24"/>
                    </a:lnTo>
                    <a:lnTo>
                      <a:pt x="959" y="13"/>
                    </a:lnTo>
                    <a:lnTo>
                      <a:pt x="1017" y="5"/>
                    </a:lnTo>
                    <a:lnTo>
                      <a:pt x="1072" y="3"/>
                    </a:lnTo>
                    <a:lnTo>
                      <a:pt x="1130" y="0"/>
                    </a:lnTo>
                    <a:lnTo>
                      <a:pt x="1191" y="3"/>
                    </a:lnTo>
                    <a:lnTo>
                      <a:pt x="1247" y="5"/>
                    </a:lnTo>
                    <a:lnTo>
                      <a:pt x="1305" y="13"/>
                    </a:lnTo>
                    <a:lnTo>
                      <a:pt x="1360" y="24"/>
                    </a:lnTo>
                    <a:lnTo>
                      <a:pt x="1416" y="34"/>
                    </a:lnTo>
                    <a:lnTo>
                      <a:pt x="1469" y="50"/>
                    </a:lnTo>
                    <a:lnTo>
                      <a:pt x="1521" y="69"/>
                    </a:lnTo>
                    <a:lnTo>
                      <a:pt x="1572" y="90"/>
                    </a:lnTo>
                    <a:lnTo>
                      <a:pt x="1622" y="111"/>
                    </a:lnTo>
                    <a:lnTo>
                      <a:pt x="1672" y="137"/>
                    </a:lnTo>
                    <a:lnTo>
                      <a:pt x="1720" y="164"/>
                    </a:lnTo>
                    <a:lnTo>
                      <a:pt x="1765" y="193"/>
                    </a:lnTo>
                    <a:lnTo>
                      <a:pt x="1809" y="224"/>
                    </a:lnTo>
                    <a:lnTo>
                      <a:pt x="1852" y="259"/>
                    </a:lnTo>
                    <a:lnTo>
                      <a:pt x="1894" y="293"/>
                    </a:lnTo>
                    <a:lnTo>
                      <a:pt x="1934" y="333"/>
                    </a:lnTo>
                    <a:lnTo>
                      <a:pt x="1971" y="370"/>
                    </a:lnTo>
                    <a:lnTo>
                      <a:pt x="2005" y="412"/>
                    </a:lnTo>
                    <a:lnTo>
                      <a:pt x="2039" y="454"/>
                    </a:lnTo>
                    <a:lnTo>
                      <a:pt x="2071" y="499"/>
                    </a:lnTo>
                    <a:lnTo>
                      <a:pt x="2100" y="544"/>
                    </a:lnTo>
                    <a:lnTo>
                      <a:pt x="2129" y="591"/>
                    </a:lnTo>
                    <a:lnTo>
                      <a:pt x="2153" y="642"/>
                    </a:lnTo>
                    <a:lnTo>
                      <a:pt x="2177" y="692"/>
                    </a:lnTo>
                    <a:lnTo>
                      <a:pt x="2195" y="742"/>
                    </a:lnTo>
                    <a:lnTo>
                      <a:pt x="2214" y="795"/>
                    </a:lnTo>
                    <a:lnTo>
                      <a:pt x="2230" y="850"/>
                    </a:lnTo>
                    <a:lnTo>
                      <a:pt x="2243" y="903"/>
                    </a:lnTo>
                    <a:lnTo>
                      <a:pt x="2251" y="961"/>
                    </a:lnTo>
                    <a:lnTo>
                      <a:pt x="2259" y="1017"/>
                    </a:lnTo>
                    <a:lnTo>
                      <a:pt x="2264" y="1075"/>
                    </a:lnTo>
                    <a:lnTo>
                      <a:pt x="2264" y="113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sp>
            <p:nvSpPr>
              <p:cNvPr id="60" name="Freeform 354"/>
              <p:cNvSpPr/>
              <p:nvPr/>
            </p:nvSpPr>
            <p:spPr bwMode="auto">
              <a:xfrm>
                <a:off x="1508126" y="1941512"/>
                <a:ext cx="2620962" cy="3538539"/>
              </a:xfrm>
              <a:custGeom>
                <a:avLst/>
                <a:gdLst>
                  <a:gd name="T0" fmla="*/ 2147483647 w 1651"/>
                  <a:gd name="T1" fmla="*/ 2147483647 h 2229"/>
                  <a:gd name="T2" fmla="*/ 2147483647 w 1651"/>
                  <a:gd name="T3" fmla="*/ 2147483647 h 2229"/>
                  <a:gd name="T4" fmla="*/ 2147483647 w 1651"/>
                  <a:gd name="T5" fmla="*/ 2147483647 h 2229"/>
                  <a:gd name="T6" fmla="*/ 2147483647 w 1651"/>
                  <a:gd name="T7" fmla="*/ 2147483647 h 2229"/>
                  <a:gd name="T8" fmla="*/ 2147483647 w 1651"/>
                  <a:gd name="T9" fmla="*/ 2147483647 h 2229"/>
                  <a:gd name="T10" fmla="*/ 2147483647 w 1651"/>
                  <a:gd name="T11" fmla="*/ 2147483647 h 2229"/>
                  <a:gd name="T12" fmla="*/ 2147483647 w 1651"/>
                  <a:gd name="T13" fmla="*/ 2147483647 h 2229"/>
                  <a:gd name="T14" fmla="*/ 2147483647 w 1651"/>
                  <a:gd name="T15" fmla="*/ 2147483647 h 2229"/>
                  <a:gd name="T16" fmla="*/ 2147483647 w 1651"/>
                  <a:gd name="T17" fmla="*/ 2147483647 h 2229"/>
                  <a:gd name="T18" fmla="*/ 2147483647 w 1651"/>
                  <a:gd name="T19" fmla="*/ 2147483647 h 2229"/>
                  <a:gd name="T20" fmla="*/ 2147483647 w 1651"/>
                  <a:gd name="T21" fmla="*/ 2147483647 h 2229"/>
                  <a:gd name="T22" fmla="*/ 2147483647 w 1651"/>
                  <a:gd name="T23" fmla="*/ 2147483647 h 2229"/>
                  <a:gd name="T24" fmla="*/ 2147483647 w 1651"/>
                  <a:gd name="T25" fmla="*/ 2147483647 h 2229"/>
                  <a:gd name="T26" fmla="*/ 2147483647 w 1651"/>
                  <a:gd name="T27" fmla="*/ 2147483647 h 2229"/>
                  <a:gd name="T28" fmla="*/ 2147483647 w 1651"/>
                  <a:gd name="T29" fmla="*/ 2147483647 h 2229"/>
                  <a:gd name="T30" fmla="*/ 2147483647 w 1651"/>
                  <a:gd name="T31" fmla="*/ 2147483647 h 2229"/>
                  <a:gd name="T32" fmla="*/ 2147483647 w 1651"/>
                  <a:gd name="T33" fmla="*/ 2147483647 h 2229"/>
                  <a:gd name="T34" fmla="*/ 2147483647 w 1651"/>
                  <a:gd name="T35" fmla="*/ 2147483647 h 2229"/>
                  <a:gd name="T36" fmla="*/ 2147483647 w 1651"/>
                  <a:gd name="T37" fmla="*/ 2147483647 h 2229"/>
                  <a:gd name="T38" fmla="*/ 2147483647 w 1651"/>
                  <a:gd name="T39" fmla="*/ 2147483647 h 2229"/>
                  <a:gd name="T40" fmla="*/ 2147483647 w 1651"/>
                  <a:gd name="T41" fmla="*/ 2147483647 h 2229"/>
                  <a:gd name="T42" fmla="*/ 2147483647 w 1651"/>
                  <a:gd name="T43" fmla="*/ 2147483647 h 2229"/>
                  <a:gd name="T44" fmla="*/ 2147483647 w 1651"/>
                  <a:gd name="T45" fmla="*/ 2147483647 h 2229"/>
                  <a:gd name="T46" fmla="*/ 2147483647 w 1651"/>
                  <a:gd name="T47" fmla="*/ 2147483647 h 2229"/>
                  <a:gd name="T48" fmla="*/ 2147483647 w 1651"/>
                  <a:gd name="T49" fmla="*/ 2147483647 h 2229"/>
                  <a:gd name="T50" fmla="*/ 2147483647 w 1651"/>
                  <a:gd name="T51" fmla="*/ 2147483647 h 2229"/>
                  <a:gd name="T52" fmla="*/ 2147483647 w 1651"/>
                  <a:gd name="T53" fmla="*/ 2147483647 h 2229"/>
                  <a:gd name="T54" fmla="*/ 2147483647 w 1651"/>
                  <a:gd name="T55" fmla="*/ 2147483647 h 2229"/>
                  <a:gd name="T56" fmla="*/ 2147483647 w 1651"/>
                  <a:gd name="T57" fmla="*/ 2147483647 h 2229"/>
                  <a:gd name="T58" fmla="*/ 2147483647 w 1651"/>
                  <a:gd name="T59" fmla="*/ 2147483647 h 2229"/>
                  <a:gd name="T60" fmla="*/ 2147483647 w 1651"/>
                  <a:gd name="T61" fmla="*/ 2147483647 h 2229"/>
                  <a:gd name="T62" fmla="*/ 2147483647 w 1651"/>
                  <a:gd name="T63" fmla="*/ 2147483647 h 2229"/>
                  <a:gd name="T64" fmla="*/ 2147483647 w 1651"/>
                  <a:gd name="T65" fmla="*/ 2147483647 h 2229"/>
                  <a:gd name="T66" fmla="*/ 2147483647 w 1651"/>
                  <a:gd name="T67" fmla="*/ 2147483647 h 2229"/>
                  <a:gd name="T68" fmla="*/ 2147483647 w 1651"/>
                  <a:gd name="T69" fmla="*/ 2147483647 h 2229"/>
                  <a:gd name="T70" fmla="*/ 2147483647 w 1651"/>
                  <a:gd name="T71" fmla="*/ 2147483647 h 2229"/>
                  <a:gd name="T72" fmla="*/ 0 w 1651"/>
                  <a:gd name="T73" fmla="*/ 2147483647 h 2229"/>
                  <a:gd name="T74" fmla="*/ 2147483647 w 1651"/>
                  <a:gd name="T75" fmla="*/ 2147483647 h 2229"/>
                  <a:gd name="T76" fmla="*/ 2147483647 w 1651"/>
                  <a:gd name="T77" fmla="*/ 2147483647 h 2229"/>
                  <a:gd name="T78" fmla="*/ 2147483647 w 1651"/>
                  <a:gd name="T79" fmla="*/ 2147483647 h 2229"/>
                  <a:gd name="T80" fmla="*/ 2147483647 w 1651"/>
                  <a:gd name="T81" fmla="*/ 2147483647 h 2229"/>
                  <a:gd name="T82" fmla="*/ 2147483647 w 1651"/>
                  <a:gd name="T83" fmla="*/ 2147483647 h 2229"/>
                  <a:gd name="T84" fmla="*/ 2147483647 w 1651"/>
                  <a:gd name="T85" fmla="*/ 2147483647 h 2229"/>
                  <a:gd name="T86" fmla="*/ 2147483647 w 1651"/>
                  <a:gd name="T87" fmla="*/ 2147483647 h 2229"/>
                  <a:gd name="T88" fmla="*/ 2147483647 w 1651"/>
                  <a:gd name="T89" fmla="*/ 2147483647 h 2229"/>
                  <a:gd name="T90" fmla="*/ 2147483647 w 1651"/>
                  <a:gd name="T91" fmla="*/ 2147483647 h 2229"/>
                  <a:gd name="T92" fmla="*/ 2147483647 w 1651"/>
                  <a:gd name="T93" fmla="*/ 2147483647 h 2229"/>
                  <a:gd name="T94" fmla="*/ 2147483647 w 1651"/>
                  <a:gd name="T95" fmla="*/ 2147483647 h 2229"/>
                  <a:gd name="T96" fmla="*/ 2147483647 w 1651"/>
                  <a:gd name="T97" fmla="*/ 2147483647 h 2229"/>
                  <a:gd name="T98" fmla="*/ 2147483647 w 1651"/>
                  <a:gd name="T99" fmla="*/ 2147483647 h 2229"/>
                  <a:gd name="T100" fmla="*/ 2147483647 w 1651"/>
                  <a:gd name="T101" fmla="*/ 2147483647 h 2229"/>
                  <a:gd name="T102" fmla="*/ 2147483647 w 1651"/>
                  <a:gd name="T103" fmla="*/ 2147483647 h 2229"/>
                  <a:gd name="T104" fmla="*/ 2147483647 w 1651"/>
                  <a:gd name="T105" fmla="*/ 2147483647 h 2229"/>
                  <a:gd name="T106" fmla="*/ 2147483647 w 1651"/>
                  <a:gd name="T107" fmla="*/ 2147483647 h 2229"/>
                  <a:gd name="T108" fmla="*/ 2147483647 w 1651"/>
                  <a:gd name="T109" fmla="*/ 2147483647 h 2229"/>
                  <a:gd name="T110" fmla="*/ 2147483647 w 1651"/>
                  <a:gd name="T111" fmla="*/ 2147483647 h 2229"/>
                  <a:gd name="T112" fmla="*/ 2147483647 w 1651"/>
                  <a:gd name="T113" fmla="*/ 2147483647 h 2229"/>
                  <a:gd name="T114" fmla="*/ 2147483647 w 1651"/>
                  <a:gd name="T115" fmla="*/ 2147483647 h 2229"/>
                  <a:gd name="T116" fmla="*/ 2147483647 w 1651"/>
                  <a:gd name="T117" fmla="*/ 2147483647 h 2229"/>
                  <a:gd name="T118" fmla="*/ 2147483647 w 1651"/>
                  <a:gd name="T119" fmla="*/ 2147483647 h 2229"/>
                  <a:gd name="T120" fmla="*/ 2147483647 w 1651"/>
                  <a:gd name="T121" fmla="*/ 2147483647 h 2229"/>
                  <a:gd name="T122" fmla="*/ 2147483647 w 1651"/>
                  <a:gd name="T123" fmla="*/ 2147483647 h 222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1"/>
                  <a:gd name="T187" fmla="*/ 0 h 2229"/>
                  <a:gd name="T188" fmla="*/ 1651 w 1651"/>
                  <a:gd name="T189" fmla="*/ 2229 h 222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1" h="2229">
                    <a:moveTo>
                      <a:pt x="716" y="877"/>
                    </a:moveTo>
                    <a:lnTo>
                      <a:pt x="719" y="869"/>
                    </a:lnTo>
                    <a:lnTo>
                      <a:pt x="719" y="863"/>
                    </a:lnTo>
                    <a:lnTo>
                      <a:pt x="713" y="863"/>
                    </a:lnTo>
                    <a:lnTo>
                      <a:pt x="711" y="863"/>
                    </a:lnTo>
                    <a:lnTo>
                      <a:pt x="708" y="863"/>
                    </a:lnTo>
                    <a:lnTo>
                      <a:pt x="700" y="848"/>
                    </a:lnTo>
                    <a:lnTo>
                      <a:pt x="700" y="840"/>
                    </a:lnTo>
                    <a:lnTo>
                      <a:pt x="700" y="834"/>
                    </a:lnTo>
                    <a:lnTo>
                      <a:pt x="697" y="826"/>
                    </a:lnTo>
                    <a:lnTo>
                      <a:pt x="695" y="816"/>
                    </a:lnTo>
                    <a:lnTo>
                      <a:pt x="689" y="811"/>
                    </a:lnTo>
                    <a:lnTo>
                      <a:pt x="684" y="808"/>
                    </a:lnTo>
                    <a:lnTo>
                      <a:pt x="674" y="808"/>
                    </a:lnTo>
                    <a:lnTo>
                      <a:pt x="660" y="813"/>
                    </a:lnTo>
                    <a:lnTo>
                      <a:pt x="650" y="818"/>
                    </a:lnTo>
                    <a:lnTo>
                      <a:pt x="642" y="818"/>
                    </a:lnTo>
                    <a:lnTo>
                      <a:pt x="639" y="816"/>
                    </a:lnTo>
                    <a:lnTo>
                      <a:pt x="639" y="811"/>
                    </a:lnTo>
                    <a:lnTo>
                      <a:pt x="639" y="797"/>
                    </a:lnTo>
                    <a:lnTo>
                      <a:pt x="642" y="789"/>
                    </a:lnTo>
                    <a:lnTo>
                      <a:pt x="642" y="784"/>
                    </a:lnTo>
                    <a:lnTo>
                      <a:pt x="637" y="782"/>
                    </a:lnTo>
                    <a:lnTo>
                      <a:pt x="626" y="779"/>
                    </a:lnTo>
                    <a:lnTo>
                      <a:pt x="600" y="784"/>
                    </a:lnTo>
                    <a:lnTo>
                      <a:pt x="563" y="792"/>
                    </a:lnTo>
                    <a:lnTo>
                      <a:pt x="568" y="797"/>
                    </a:lnTo>
                    <a:lnTo>
                      <a:pt x="576" y="808"/>
                    </a:lnTo>
                    <a:lnTo>
                      <a:pt x="581" y="816"/>
                    </a:lnTo>
                    <a:lnTo>
                      <a:pt x="581" y="821"/>
                    </a:lnTo>
                    <a:lnTo>
                      <a:pt x="578" y="826"/>
                    </a:lnTo>
                    <a:lnTo>
                      <a:pt x="571" y="829"/>
                    </a:lnTo>
                    <a:lnTo>
                      <a:pt x="557" y="829"/>
                    </a:lnTo>
                    <a:lnTo>
                      <a:pt x="544" y="824"/>
                    </a:lnTo>
                    <a:lnTo>
                      <a:pt x="542" y="824"/>
                    </a:lnTo>
                    <a:lnTo>
                      <a:pt x="542" y="821"/>
                    </a:lnTo>
                    <a:lnTo>
                      <a:pt x="542" y="818"/>
                    </a:lnTo>
                    <a:lnTo>
                      <a:pt x="528" y="816"/>
                    </a:lnTo>
                    <a:lnTo>
                      <a:pt x="518" y="816"/>
                    </a:lnTo>
                    <a:lnTo>
                      <a:pt x="518" y="813"/>
                    </a:lnTo>
                    <a:lnTo>
                      <a:pt x="518" y="811"/>
                    </a:lnTo>
                    <a:lnTo>
                      <a:pt x="520" y="808"/>
                    </a:lnTo>
                    <a:lnTo>
                      <a:pt x="510" y="800"/>
                    </a:lnTo>
                    <a:lnTo>
                      <a:pt x="505" y="797"/>
                    </a:lnTo>
                    <a:lnTo>
                      <a:pt x="494" y="795"/>
                    </a:lnTo>
                    <a:lnTo>
                      <a:pt x="475" y="800"/>
                    </a:lnTo>
                    <a:lnTo>
                      <a:pt x="452" y="805"/>
                    </a:lnTo>
                    <a:lnTo>
                      <a:pt x="431" y="813"/>
                    </a:lnTo>
                    <a:lnTo>
                      <a:pt x="428" y="816"/>
                    </a:lnTo>
                    <a:lnTo>
                      <a:pt x="428" y="821"/>
                    </a:lnTo>
                    <a:lnTo>
                      <a:pt x="420" y="821"/>
                    </a:lnTo>
                    <a:lnTo>
                      <a:pt x="415" y="821"/>
                    </a:lnTo>
                    <a:lnTo>
                      <a:pt x="404" y="826"/>
                    </a:lnTo>
                    <a:lnTo>
                      <a:pt x="399" y="834"/>
                    </a:lnTo>
                    <a:lnTo>
                      <a:pt x="399" y="848"/>
                    </a:lnTo>
                    <a:lnTo>
                      <a:pt x="399" y="861"/>
                    </a:lnTo>
                    <a:lnTo>
                      <a:pt x="399" y="877"/>
                    </a:lnTo>
                    <a:lnTo>
                      <a:pt x="396" y="892"/>
                    </a:lnTo>
                    <a:lnTo>
                      <a:pt x="394" y="903"/>
                    </a:lnTo>
                    <a:lnTo>
                      <a:pt x="391" y="914"/>
                    </a:lnTo>
                    <a:lnTo>
                      <a:pt x="388" y="914"/>
                    </a:lnTo>
                    <a:lnTo>
                      <a:pt x="386" y="911"/>
                    </a:lnTo>
                    <a:lnTo>
                      <a:pt x="383" y="914"/>
                    </a:lnTo>
                    <a:lnTo>
                      <a:pt x="378" y="921"/>
                    </a:lnTo>
                    <a:lnTo>
                      <a:pt x="372" y="935"/>
                    </a:lnTo>
                    <a:lnTo>
                      <a:pt x="372" y="937"/>
                    </a:lnTo>
                    <a:lnTo>
                      <a:pt x="372" y="943"/>
                    </a:lnTo>
                    <a:lnTo>
                      <a:pt x="375" y="953"/>
                    </a:lnTo>
                    <a:lnTo>
                      <a:pt x="372" y="956"/>
                    </a:lnTo>
                    <a:lnTo>
                      <a:pt x="367" y="961"/>
                    </a:lnTo>
                    <a:lnTo>
                      <a:pt x="367" y="982"/>
                    </a:lnTo>
                    <a:lnTo>
                      <a:pt x="370" y="1006"/>
                    </a:lnTo>
                    <a:lnTo>
                      <a:pt x="375" y="1027"/>
                    </a:lnTo>
                    <a:lnTo>
                      <a:pt x="386" y="1048"/>
                    </a:lnTo>
                    <a:lnTo>
                      <a:pt x="396" y="1067"/>
                    </a:lnTo>
                    <a:lnTo>
                      <a:pt x="409" y="1080"/>
                    </a:lnTo>
                    <a:lnTo>
                      <a:pt x="417" y="1085"/>
                    </a:lnTo>
                    <a:lnTo>
                      <a:pt x="428" y="1090"/>
                    </a:lnTo>
                    <a:lnTo>
                      <a:pt x="438" y="1090"/>
                    </a:lnTo>
                    <a:lnTo>
                      <a:pt x="449" y="1090"/>
                    </a:lnTo>
                    <a:lnTo>
                      <a:pt x="462" y="1088"/>
                    </a:lnTo>
                    <a:lnTo>
                      <a:pt x="489" y="1083"/>
                    </a:lnTo>
                    <a:lnTo>
                      <a:pt x="505" y="1075"/>
                    </a:lnTo>
                    <a:lnTo>
                      <a:pt x="518" y="1064"/>
                    </a:lnTo>
                    <a:lnTo>
                      <a:pt x="528" y="1054"/>
                    </a:lnTo>
                    <a:lnTo>
                      <a:pt x="531" y="1046"/>
                    </a:lnTo>
                    <a:lnTo>
                      <a:pt x="534" y="1038"/>
                    </a:lnTo>
                    <a:lnTo>
                      <a:pt x="534" y="1027"/>
                    </a:lnTo>
                    <a:lnTo>
                      <a:pt x="539" y="1022"/>
                    </a:lnTo>
                    <a:lnTo>
                      <a:pt x="544" y="1017"/>
                    </a:lnTo>
                    <a:lnTo>
                      <a:pt x="549" y="1011"/>
                    </a:lnTo>
                    <a:lnTo>
                      <a:pt x="565" y="1009"/>
                    </a:lnTo>
                    <a:lnTo>
                      <a:pt x="581" y="1009"/>
                    </a:lnTo>
                    <a:lnTo>
                      <a:pt x="592" y="1009"/>
                    </a:lnTo>
                    <a:lnTo>
                      <a:pt x="613" y="1011"/>
                    </a:lnTo>
                    <a:lnTo>
                      <a:pt x="610" y="1024"/>
                    </a:lnTo>
                    <a:lnTo>
                      <a:pt x="608" y="1027"/>
                    </a:lnTo>
                    <a:lnTo>
                      <a:pt x="605" y="1027"/>
                    </a:lnTo>
                    <a:lnTo>
                      <a:pt x="602" y="1027"/>
                    </a:lnTo>
                    <a:lnTo>
                      <a:pt x="600" y="1030"/>
                    </a:lnTo>
                    <a:lnTo>
                      <a:pt x="600" y="1040"/>
                    </a:lnTo>
                    <a:lnTo>
                      <a:pt x="600" y="1048"/>
                    </a:lnTo>
                    <a:lnTo>
                      <a:pt x="592" y="1056"/>
                    </a:lnTo>
                    <a:lnTo>
                      <a:pt x="592" y="1061"/>
                    </a:lnTo>
                    <a:lnTo>
                      <a:pt x="592" y="1067"/>
                    </a:lnTo>
                    <a:lnTo>
                      <a:pt x="586" y="1077"/>
                    </a:lnTo>
                    <a:lnTo>
                      <a:pt x="586" y="1088"/>
                    </a:lnTo>
                    <a:lnTo>
                      <a:pt x="589" y="1114"/>
                    </a:lnTo>
                    <a:lnTo>
                      <a:pt x="592" y="1117"/>
                    </a:lnTo>
                    <a:lnTo>
                      <a:pt x="597" y="1120"/>
                    </a:lnTo>
                    <a:lnTo>
                      <a:pt x="594" y="1125"/>
                    </a:lnTo>
                    <a:lnTo>
                      <a:pt x="592" y="1130"/>
                    </a:lnTo>
                    <a:lnTo>
                      <a:pt x="589" y="1141"/>
                    </a:lnTo>
                    <a:lnTo>
                      <a:pt x="586" y="1146"/>
                    </a:lnTo>
                    <a:lnTo>
                      <a:pt x="584" y="1149"/>
                    </a:lnTo>
                    <a:lnTo>
                      <a:pt x="613" y="1143"/>
                    </a:lnTo>
                    <a:lnTo>
                      <a:pt x="615" y="1146"/>
                    </a:lnTo>
                    <a:lnTo>
                      <a:pt x="615" y="1149"/>
                    </a:lnTo>
                    <a:lnTo>
                      <a:pt x="615" y="1151"/>
                    </a:lnTo>
                    <a:lnTo>
                      <a:pt x="626" y="1146"/>
                    </a:lnTo>
                    <a:lnTo>
                      <a:pt x="637" y="1143"/>
                    </a:lnTo>
                    <a:lnTo>
                      <a:pt x="639" y="1143"/>
                    </a:lnTo>
                    <a:lnTo>
                      <a:pt x="645" y="1146"/>
                    </a:lnTo>
                    <a:lnTo>
                      <a:pt x="652" y="1141"/>
                    </a:lnTo>
                    <a:lnTo>
                      <a:pt x="655" y="1138"/>
                    </a:lnTo>
                    <a:lnTo>
                      <a:pt x="658" y="1141"/>
                    </a:lnTo>
                    <a:lnTo>
                      <a:pt x="655" y="1146"/>
                    </a:lnTo>
                    <a:lnTo>
                      <a:pt x="658" y="1149"/>
                    </a:lnTo>
                    <a:lnTo>
                      <a:pt x="671" y="1151"/>
                    </a:lnTo>
                    <a:lnTo>
                      <a:pt x="684" y="1154"/>
                    </a:lnTo>
                    <a:lnTo>
                      <a:pt x="697" y="1159"/>
                    </a:lnTo>
                    <a:lnTo>
                      <a:pt x="705" y="1170"/>
                    </a:lnTo>
                    <a:lnTo>
                      <a:pt x="705" y="1175"/>
                    </a:lnTo>
                    <a:lnTo>
                      <a:pt x="708" y="1183"/>
                    </a:lnTo>
                    <a:lnTo>
                      <a:pt x="705" y="1201"/>
                    </a:lnTo>
                    <a:lnTo>
                      <a:pt x="703" y="1217"/>
                    </a:lnTo>
                    <a:lnTo>
                      <a:pt x="695" y="1236"/>
                    </a:lnTo>
                    <a:lnTo>
                      <a:pt x="692" y="1244"/>
                    </a:lnTo>
                    <a:lnTo>
                      <a:pt x="689" y="1252"/>
                    </a:lnTo>
                    <a:lnTo>
                      <a:pt x="689" y="1262"/>
                    </a:lnTo>
                    <a:lnTo>
                      <a:pt x="689" y="1278"/>
                    </a:lnTo>
                    <a:lnTo>
                      <a:pt x="705" y="1291"/>
                    </a:lnTo>
                    <a:lnTo>
                      <a:pt x="711" y="1302"/>
                    </a:lnTo>
                    <a:lnTo>
                      <a:pt x="719" y="1310"/>
                    </a:lnTo>
                    <a:lnTo>
                      <a:pt x="724" y="1312"/>
                    </a:lnTo>
                    <a:lnTo>
                      <a:pt x="729" y="1312"/>
                    </a:lnTo>
                    <a:lnTo>
                      <a:pt x="734" y="1323"/>
                    </a:lnTo>
                    <a:lnTo>
                      <a:pt x="740" y="1331"/>
                    </a:lnTo>
                    <a:lnTo>
                      <a:pt x="745" y="1331"/>
                    </a:lnTo>
                    <a:lnTo>
                      <a:pt x="748" y="1328"/>
                    </a:lnTo>
                    <a:lnTo>
                      <a:pt x="753" y="1323"/>
                    </a:lnTo>
                    <a:lnTo>
                      <a:pt x="758" y="1320"/>
                    </a:lnTo>
                    <a:lnTo>
                      <a:pt x="777" y="1307"/>
                    </a:lnTo>
                    <a:lnTo>
                      <a:pt x="787" y="1299"/>
                    </a:lnTo>
                    <a:lnTo>
                      <a:pt x="790" y="1302"/>
                    </a:lnTo>
                    <a:lnTo>
                      <a:pt x="795" y="1302"/>
                    </a:lnTo>
                    <a:lnTo>
                      <a:pt x="806" y="1299"/>
                    </a:lnTo>
                    <a:lnTo>
                      <a:pt x="816" y="1296"/>
                    </a:lnTo>
                    <a:lnTo>
                      <a:pt x="827" y="1299"/>
                    </a:lnTo>
                    <a:lnTo>
                      <a:pt x="840" y="1304"/>
                    </a:lnTo>
                    <a:lnTo>
                      <a:pt x="840" y="1312"/>
                    </a:lnTo>
                    <a:lnTo>
                      <a:pt x="840" y="1318"/>
                    </a:lnTo>
                    <a:lnTo>
                      <a:pt x="845" y="1320"/>
                    </a:lnTo>
                    <a:lnTo>
                      <a:pt x="848" y="1320"/>
                    </a:lnTo>
                    <a:lnTo>
                      <a:pt x="853" y="1320"/>
                    </a:lnTo>
                    <a:lnTo>
                      <a:pt x="856" y="1323"/>
                    </a:lnTo>
                    <a:lnTo>
                      <a:pt x="864" y="1315"/>
                    </a:lnTo>
                    <a:lnTo>
                      <a:pt x="872" y="1304"/>
                    </a:lnTo>
                    <a:lnTo>
                      <a:pt x="874" y="1302"/>
                    </a:lnTo>
                    <a:lnTo>
                      <a:pt x="903" y="1265"/>
                    </a:lnTo>
                    <a:lnTo>
                      <a:pt x="909" y="1259"/>
                    </a:lnTo>
                    <a:lnTo>
                      <a:pt x="919" y="1254"/>
                    </a:lnTo>
                    <a:lnTo>
                      <a:pt x="943" y="1244"/>
                    </a:lnTo>
                    <a:lnTo>
                      <a:pt x="967" y="1233"/>
                    </a:lnTo>
                    <a:lnTo>
                      <a:pt x="975" y="1228"/>
                    </a:lnTo>
                    <a:lnTo>
                      <a:pt x="983" y="1225"/>
                    </a:lnTo>
                    <a:lnTo>
                      <a:pt x="985" y="1228"/>
                    </a:lnTo>
                    <a:lnTo>
                      <a:pt x="993" y="1236"/>
                    </a:lnTo>
                    <a:lnTo>
                      <a:pt x="996" y="1241"/>
                    </a:lnTo>
                    <a:lnTo>
                      <a:pt x="996" y="1249"/>
                    </a:lnTo>
                    <a:lnTo>
                      <a:pt x="993" y="1257"/>
                    </a:lnTo>
                    <a:lnTo>
                      <a:pt x="985" y="1265"/>
                    </a:lnTo>
                    <a:lnTo>
                      <a:pt x="972" y="1283"/>
                    </a:lnTo>
                    <a:lnTo>
                      <a:pt x="964" y="1299"/>
                    </a:lnTo>
                    <a:lnTo>
                      <a:pt x="964" y="1307"/>
                    </a:lnTo>
                    <a:lnTo>
                      <a:pt x="964" y="1312"/>
                    </a:lnTo>
                    <a:lnTo>
                      <a:pt x="967" y="1315"/>
                    </a:lnTo>
                    <a:lnTo>
                      <a:pt x="972" y="1315"/>
                    </a:lnTo>
                    <a:lnTo>
                      <a:pt x="980" y="1312"/>
                    </a:lnTo>
                    <a:lnTo>
                      <a:pt x="985" y="1304"/>
                    </a:lnTo>
                    <a:lnTo>
                      <a:pt x="999" y="1283"/>
                    </a:lnTo>
                    <a:lnTo>
                      <a:pt x="1020" y="1236"/>
                    </a:lnTo>
                    <a:lnTo>
                      <a:pt x="1025" y="1228"/>
                    </a:lnTo>
                    <a:lnTo>
                      <a:pt x="1030" y="1225"/>
                    </a:lnTo>
                    <a:lnTo>
                      <a:pt x="1036" y="1228"/>
                    </a:lnTo>
                    <a:lnTo>
                      <a:pt x="1041" y="1230"/>
                    </a:lnTo>
                    <a:lnTo>
                      <a:pt x="1049" y="1236"/>
                    </a:lnTo>
                    <a:lnTo>
                      <a:pt x="1065" y="1257"/>
                    </a:lnTo>
                    <a:lnTo>
                      <a:pt x="1073" y="1265"/>
                    </a:lnTo>
                    <a:lnTo>
                      <a:pt x="1078" y="1270"/>
                    </a:lnTo>
                    <a:lnTo>
                      <a:pt x="1086" y="1273"/>
                    </a:lnTo>
                    <a:lnTo>
                      <a:pt x="1094" y="1275"/>
                    </a:lnTo>
                    <a:lnTo>
                      <a:pt x="1110" y="1273"/>
                    </a:lnTo>
                    <a:lnTo>
                      <a:pt x="1123" y="1267"/>
                    </a:lnTo>
                    <a:lnTo>
                      <a:pt x="1128" y="1267"/>
                    </a:lnTo>
                    <a:lnTo>
                      <a:pt x="1136" y="1267"/>
                    </a:lnTo>
                    <a:lnTo>
                      <a:pt x="1147" y="1270"/>
                    </a:lnTo>
                    <a:lnTo>
                      <a:pt x="1144" y="1262"/>
                    </a:lnTo>
                    <a:lnTo>
                      <a:pt x="1147" y="1257"/>
                    </a:lnTo>
                    <a:lnTo>
                      <a:pt x="1152" y="1252"/>
                    </a:lnTo>
                    <a:lnTo>
                      <a:pt x="1154" y="1252"/>
                    </a:lnTo>
                    <a:lnTo>
                      <a:pt x="1162" y="1254"/>
                    </a:lnTo>
                    <a:lnTo>
                      <a:pt x="1168" y="1254"/>
                    </a:lnTo>
                    <a:lnTo>
                      <a:pt x="1173" y="1254"/>
                    </a:lnTo>
                    <a:lnTo>
                      <a:pt x="1194" y="1246"/>
                    </a:lnTo>
                    <a:lnTo>
                      <a:pt x="1202" y="1244"/>
                    </a:lnTo>
                    <a:lnTo>
                      <a:pt x="1210" y="1244"/>
                    </a:lnTo>
                    <a:lnTo>
                      <a:pt x="1236" y="1262"/>
                    </a:lnTo>
                    <a:lnTo>
                      <a:pt x="1271" y="1289"/>
                    </a:lnTo>
                    <a:lnTo>
                      <a:pt x="1276" y="1291"/>
                    </a:lnTo>
                    <a:lnTo>
                      <a:pt x="1287" y="1291"/>
                    </a:lnTo>
                    <a:lnTo>
                      <a:pt x="1295" y="1291"/>
                    </a:lnTo>
                    <a:lnTo>
                      <a:pt x="1300" y="1294"/>
                    </a:lnTo>
                    <a:lnTo>
                      <a:pt x="1300" y="1296"/>
                    </a:lnTo>
                    <a:lnTo>
                      <a:pt x="1297" y="1302"/>
                    </a:lnTo>
                    <a:lnTo>
                      <a:pt x="1295" y="1304"/>
                    </a:lnTo>
                    <a:lnTo>
                      <a:pt x="1295" y="1307"/>
                    </a:lnTo>
                    <a:lnTo>
                      <a:pt x="1313" y="1323"/>
                    </a:lnTo>
                    <a:lnTo>
                      <a:pt x="1326" y="1323"/>
                    </a:lnTo>
                    <a:lnTo>
                      <a:pt x="1355" y="1320"/>
                    </a:lnTo>
                    <a:lnTo>
                      <a:pt x="1387" y="1320"/>
                    </a:lnTo>
                    <a:lnTo>
                      <a:pt x="1398" y="1323"/>
                    </a:lnTo>
                    <a:lnTo>
                      <a:pt x="1400" y="1326"/>
                    </a:lnTo>
                    <a:lnTo>
                      <a:pt x="1403" y="1328"/>
                    </a:lnTo>
                    <a:lnTo>
                      <a:pt x="1405" y="1344"/>
                    </a:lnTo>
                    <a:lnTo>
                      <a:pt x="1408" y="1344"/>
                    </a:lnTo>
                    <a:lnTo>
                      <a:pt x="1413" y="1347"/>
                    </a:lnTo>
                    <a:lnTo>
                      <a:pt x="1416" y="1352"/>
                    </a:lnTo>
                    <a:lnTo>
                      <a:pt x="1419" y="1357"/>
                    </a:lnTo>
                    <a:lnTo>
                      <a:pt x="1421" y="1365"/>
                    </a:lnTo>
                    <a:lnTo>
                      <a:pt x="1421" y="1378"/>
                    </a:lnTo>
                    <a:lnTo>
                      <a:pt x="1427" y="1378"/>
                    </a:lnTo>
                    <a:lnTo>
                      <a:pt x="1432" y="1378"/>
                    </a:lnTo>
                    <a:lnTo>
                      <a:pt x="1437" y="1381"/>
                    </a:lnTo>
                    <a:lnTo>
                      <a:pt x="1445" y="1386"/>
                    </a:lnTo>
                    <a:lnTo>
                      <a:pt x="1448" y="1394"/>
                    </a:lnTo>
                    <a:lnTo>
                      <a:pt x="1450" y="1407"/>
                    </a:lnTo>
                    <a:lnTo>
                      <a:pt x="1450" y="1423"/>
                    </a:lnTo>
                    <a:lnTo>
                      <a:pt x="1456" y="1421"/>
                    </a:lnTo>
                    <a:lnTo>
                      <a:pt x="1461" y="1418"/>
                    </a:lnTo>
                    <a:lnTo>
                      <a:pt x="1472" y="1418"/>
                    </a:lnTo>
                    <a:lnTo>
                      <a:pt x="1474" y="1421"/>
                    </a:lnTo>
                    <a:lnTo>
                      <a:pt x="1477" y="1423"/>
                    </a:lnTo>
                    <a:lnTo>
                      <a:pt x="1477" y="1426"/>
                    </a:lnTo>
                    <a:lnTo>
                      <a:pt x="1479" y="1428"/>
                    </a:lnTo>
                    <a:lnTo>
                      <a:pt x="1495" y="1436"/>
                    </a:lnTo>
                    <a:lnTo>
                      <a:pt x="1511" y="1442"/>
                    </a:lnTo>
                    <a:lnTo>
                      <a:pt x="1519" y="1442"/>
                    </a:lnTo>
                    <a:lnTo>
                      <a:pt x="1524" y="1436"/>
                    </a:lnTo>
                    <a:lnTo>
                      <a:pt x="1527" y="1434"/>
                    </a:lnTo>
                    <a:lnTo>
                      <a:pt x="1530" y="1431"/>
                    </a:lnTo>
                    <a:lnTo>
                      <a:pt x="1546" y="1439"/>
                    </a:lnTo>
                    <a:lnTo>
                      <a:pt x="1567" y="1450"/>
                    </a:lnTo>
                    <a:lnTo>
                      <a:pt x="1588" y="1455"/>
                    </a:lnTo>
                    <a:lnTo>
                      <a:pt x="1598" y="1455"/>
                    </a:lnTo>
                    <a:lnTo>
                      <a:pt x="1606" y="1452"/>
                    </a:lnTo>
                    <a:lnTo>
                      <a:pt x="1612" y="1452"/>
                    </a:lnTo>
                    <a:lnTo>
                      <a:pt x="1620" y="1452"/>
                    </a:lnTo>
                    <a:lnTo>
                      <a:pt x="1635" y="1460"/>
                    </a:lnTo>
                    <a:lnTo>
                      <a:pt x="1646" y="1468"/>
                    </a:lnTo>
                    <a:lnTo>
                      <a:pt x="1651" y="1473"/>
                    </a:lnTo>
                    <a:lnTo>
                      <a:pt x="1641" y="1505"/>
                    </a:lnTo>
                    <a:lnTo>
                      <a:pt x="1630" y="1537"/>
                    </a:lnTo>
                    <a:lnTo>
                      <a:pt x="1617" y="1576"/>
                    </a:lnTo>
                    <a:lnTo>
                      <a:pt x="1604" y="1598"/>
                    </a:lnTo>
                    <a:lnTo>
                      <a:pt x="1590" y="1621"/>
                    </a:lnTo>
                    <a:lnTo>
                      <a:pt x="1588" y="1629"/>
                    </a:lnTo>
                    <a:lnTo>
                      <a:pt x="1585" y="1637"/>
                    </a:lnTo>
                    <a:lnTo>
                      <a:pt x="1575" y="1653"/>
                    </a:lnTo>
                    <a:lnTo>
                      <a:pt x="1572" y="1653"/>
                    </a:lnTo>
                    <a:lnTo>
                      <a:pt x="1569" y="1650"/>
                    </a:lnTo>
                    <a:lnTo>
                      <a:pt x="1564" y="1664"/>
                    </a:lnTo>
                    <a:lnTo>
                      <a:pt x="1559" y="1674"/>
                    </a:lnTo>
                    <a:lnTo>
                      <a:pt x="1561" y="1685"/>
                    </a:lnTo>
                    <a:lnTo>
                      <a:pt x="1561" y="1695"/>
                    </a:lnTo>
                    <a:lnTo>
                      <a:pt x="1556" y="1714"/>
                    </a:lnTo>
                    <a:lnTo>
                      <a:pt x="1553" y="1714"/>
                    </a:lnTo>
                    <a:lnTo>
                      <a:pt x="1551" y="1711"/>
                    </a:lnTo>
                    <a:lnTo>
                      <a:pt x="1548" y="1714"/>
                    </a:lnTo>
                    <a:lnTo>
                      <a:pt x="1548" y="1727"/>
                    </a:lnTo>
                    <a:lnTo>
                      <a:pt x="1546" y="1740"/>
                    </a:lnTo>
                    <a:lnTo>
                      <a:pt x="1543" y="1745"/>
                    </a:lnTo>
                    <a:lnTo>
                      <a:pt x="1540" y="1753"/>
                    </a:lnTo>
                    <a:lnTo>
                      <a:pt x="1532" y="1764"/>
                    </a:lnTo>
                    <a:lnTo>
                      <a:pt x="1522" y="1772"/>
                    </a:lnTo>
                    <a:lnTo>
                      <a:pt x="1490" y="1811"/>
                    </a:lnTo>
                    <a:lnTo>
                      <a:pt x="1466" y="1835"/>
                    </a:lnTo>
                    <a:lnTo>
                      <a:pt x="1448" y="1848"/>
                    </a:lnTo>
                    <a:lnTo>
                      <a:pt x="1440" y="1854"/>
                    </a:lnTo>
                    <a:lnTo>
                      <a:pt x="1432" y="1856"/>
                    </a:lnTo>
                    <a:lnTo>
                      <a:pt x="1419" y="1859"/>
                    </a:lnTo>
                    <a:lnTo>
                      <a:pt x="1405" y="1864"/>
                    </a:lnTo>
                    <a:lnTo>
                      <a:pt x="1390" y="1872"/>
                    </a:lnTo>
                    <a:lnTo>
                      <a:pt x="1374" y="1883"/>
                    </a:lnTo>
                    <a:lnTo>
                      <a:pt x="1358" y="1896"/>
                    </a:lnTo>
                    <a:lnTo>
                      <a:pt x="1345" y="1912"/>
                    </a:lnTo>
                    <a:lnTo>
                      <a:pt x="1334" y="1925"/>
                    </a:lnTo>
                    <a:lnTo>
                      <a:pt x="1326" y="1943"/>
                    </a:lnTo>
                    <a:lnTo>
                      <a:pt x="1321" y="1957"/>
                    </a:lnTo>
                    <a:lnTo>
                      <a:pt x="1318" y="1957"/>
                    </a:lnTo>
                    <a:lnTo>
                      <a:pt x="1316" y="1957"/>
                    </a:lnTo>
                    <a:lnTo>
                      <a:pt x="1316" y="1954"/>
                    </a:lnTo>
                    <a:lnTo>
                      <a:pt x="1313" y="1954"/>
                    </a:lnTo>
                    <a:lnTo>
                      <a:pt x="1310" y="1970"/>
                    </a:lnTo>
                    <a:lnTo>
                      <a:pt x="1287" y="1994"/>
                    </a:lnTo>
                    <a:lnTo>
                      <a:pt x="1276" y="2004"/>
                    </a:lnTo>
                    <a:lnTo>
                      <a:pt x="1265" y="2015"/>
                    </a:lnTo>
                    <a:lnTo>
                      <a:pt x="1255" y="2017"/>
                    </a:lnTo>
                    <a:lnTo>
                      <a:pt x="1247" y="2020"/>
                    </a:lnTo>
                    <a:lnTo>
                      <a:pt x="1242" y="2025"/>
                    </a:lnTo>
                    <a:lnTo>
                      <a:pt x="1234" y="2033"/>
                    </a:lnTo>
                    <a:lnTo>
                      <a:pt x="1228" y="2036"/>
                    </a:lnTo>
                    <a:lnTo>
                      <a:pt x="1226" y="2036"/>
                    </a:lnTo>
                    <a:lnTo>
                      <a:pt x="1223" y="2033"/>
                    </a:lnTo>
                    <a:lnTo>
                      <a:pt x="1221" y="2033"/>
                    </a:lnTo>
                    <a:lnTo>
                      <a:pt x="1218" y="2036"/>
                    </a:lnTo>
                    <a:lnTo>
                      <a:pt x="1213" y="2041"/>
                    </a:lnTo>
                    <a:lnTo>
                      <a:pt x="1197" y="2052"/>
                    </a:lnTo>
                    <a:lnTo>
                      <a:pt x="1149" y="2052"/>
                    </a:lnTo>
                    <a:lnTo>
                      <a:pt x="1149" y="2054"/>
                    </a:lnTo>
                    <a:lnTo>
                      <a:pt x="1147" y="2068"/>
                    </a:lnTo>
                    <a:lnTo>
                      <a:pt x="1144" y="2078"/>
                    </a:lnTo>
                    <a:lnTo>
                      <a:pt x="1139" y="2083"/>
                    </a:lnTo>
                    <a:lnTo>
                      <a:pt x="1131" y="2089"/>
                    </a:lnTo>
                    <a:lnTo>
                      <a:pt x="1110" y="2099"/>
                    </a:lnTo>
                    <a:lnTo>
                      <a:pt x="1078" y="2118"/>
                    </a:lnTo>
                    <a:lnTo>
                      <a:pt x="1012" y="2155"/>
                    </a:lnTo>
                    <a:lnTo>
                      <a:pt x="980" y="2171"/>
                    </a:lnTo>
                    <a:lnTo>
                      <a:pt x="954" y="2186"/>
                    </a:lnTo>
                    <a:lnTo>
                      <a:pt x="927" y="2205"/>
                    </a:lnTo>
                    <a:lnTo>
                      <a:pt x="898" y="2215"/>
                    </a:lnTo>
                    <a:lnTo>
                      <a:pt x="795" y="2229"/>
                    </a:lnTo>
                    <a:lnTo>
                      <a:pt x="885" y="2160"/>
                    </a:lnTo>
                    <a:lnTo>
                      <a:pt x="896" y="2149"/>
                    </a:lnTo>
                    <a:lnTo>
                      <a:pt x="919" y="2126"/>
                    </a:lnTo>
                    <a:lnTo>
                      <a:pt x="930" y="2110"/>
                    </a:lnTo>
                    <a:lnTo>
                      <a:pt x="940" y="2094"/>
                    </a:lnTo>
                    <a:lnTo>
                      <a:pt x="946" y="2078"/>
                    </a:lnTo>
                    <a:lnTo>
                      <a:pt x="948" y="2062"/>
                    </a:lnTo>
                    <a:lnTo>
                      <a:pt x="948" y="2049"/>
                    </a:lnTo>
                    <a:lnTo>
                      <a:pt x="954" y="2033"/>
                    </a:lnTo>
                    <a:lnTo>
                      <a:pt x="959" y="2017"/>
                    </a:lnTo>
                    <a:lnTo>
                      <a:pt x="967" y="2002"/>
                    </a:lnTo>
                    <a:lnTo>
                      <a:pt x="983" y="1978"/>
                    </a:lnTo>
                    <a:lnTo>
                      <a:pt x="991" y="1967"/>
                    </a:lnTo>
                    <a:lnTo>
                      <a:pt x="1001" y="1938"/>
                    </a:lnTo>
                    <a:lnTo>
                      <a:pt x="1004" y="1936"/>
                    </a:lnTo>
                    <a:lnTo>
                      <a:pt x="1012" y="1930"/>
                    </a:lnTo>
                    <a:lnTo>
                      <a:pt x="1020" y="1928"/>
                    </a:lnTo>
                    <a:lnTo>
                      <a:pt x="1022" y="1922"/>
                    </a:lnTo>
                    <a:lnTo>
                      <a:pt x="1020" y="1920"/>
                    </a:lnTo>
                    <a:lnTo>
                      <a:pt x="1014" y="1917"/>
                    </a:lnTo>
                    <a:lnTo>
                      <a:pt x="1012" y="1917"/>
                    </a:lnTo>
                    <a:lnTo>
                      <a:pt x="1009" y="1914"/>
                    </a:lnTo>
                    <a:lnTo>
                      <a:pt x="1014" y="1891"/>
                    </a:lnTo>
                    <a:lnTo>
                      <a:pt x="1014" y="1872"/>
                    </a:lnTo>
                    <a:lnTo>
                      <a:pt x="1014" y="1862"/>
                    </a:lnTo>
                    <a:lnTo>
                      <a:pt x="1012" y="1856"/>
                    </a:lnTo>
                    <a:lnTo>
                      <a:pt x="1007" y="1851"/>
                    </a:lnTo>
                    <a:lnTo>
                      <a:pt x="999" y="1848"/>
                    </a:lnTo>
                    <a:lnTo>
                      <a:pt x="985" y="1851"/>
                    </a:lnTo>
                    <a:lnTo>
                      <a:pt x="977" y="1851"/>
                    </a:lnTo>
                    <a:lnTo>
                      <a:pt x="970" y="1851"/>
                    </a:lnTo>
                    <a:lnTo>
                      <a:pt x="967" y="1848"/>
                    </a:lnTo>
                    <a:lnTo>
                      <a:pt x="962" y="1843"/>
                    </a:lnTo>
                    <a:lnTo>
                      <a:pt x="954" y="1838"/>
                    </a:lnTo>
                    <a:lnTo>
                      <a:pt x="948" y="1838"/>
                    </a:lnTo>
                    <a:lnTo>
                      <a:pt x="946" y="1838"/>
                    </a:lnTo>
                    <a:lnTo>
                      <a:pt x="943" y="1840"/>
                    </a:lnTo>
                    <a:lnTo>
                      <a:pt x="940" y="1840"/>
                    </a:lnTo>
                    <a:lnTo>
                      <a:pt x="919" y="1830"/>
                    </a:lnTo>
                    <a:lnTo>
                      <a:pt x="898" y="1819"/>
                    </a:lnTo>
                    <a:lnTo>
                      <a:pt x="882" y="1806"/>
                    </a:lnTo>
                    <a:lnTo>
                      <a:pt x="861" y="1764"/>
                    </a:lnTo>
                    <a:lnTo>
                      <a:pt x="845" y="1748"/>
                    </a:lnTo>
                    <a:lnTo>
                      <a:pt x="843" y="1719"/>
                    </a:lnTo>
                    <a:lnTo>
                      <a:pt x="827" y="1727"/>
                    </a:lnTo>
                    <a:lnTo>
                      <a:pt x="766" y="1661"/>
                    </a:lnTo>
                    <a:lnTo>
                      <a:pt x="763" y="1653"/>
                    </a:lnTo>
                    <a:lnTo>
                      <a:pt x="761" y="1640"/>
                    </a:lnTo>
                    <a:lnTo>
                      <a:pt x="761" y="1632"/>
                    </a:lnTo>
                    <a:lnTo>
                      <a:pt x="763" y="1621"/>
                    </a:lnTo>
                    <a:lnTo>
                      <a:pt x="771" y="1613"/>
                    </a:lnTo>
                    <a:lnTo>
                      <a:pt x="782" y="1605"/>
                    </a:lnTo>
                    <a:lnTo>
                      <a:pt x="782" y="1590"/>
                    </a:lnTo>
                    <a:lnTo>
                      <a:pt x="779" y="1579"/>
                    </a:lnTo>
                    <a:lnTo>
                      <a:pt x="777" y="1574"/>
                    </a:lnTo>
                    <a:lnTo>
                      <a:pt x="774" y="1568"/>
                    </a:lnTo>
                    <a:lnTo>
                      <a:pt x="769" y="1563"/>
                    </a:lnTo>
                    <a:lnTo>
                      <a:pt x="766" y="1555"/>
                    </a:lnTo>
                    <a:lnTo>
                      <a:pt x="769" y="1553"/>
                    </a:lnTo>
                    <a:lnTo>
                      <a:pt x="771" y="1547"/>
                    </a:lnTo>
                    <a:lnTo>
                      <a:pt x="779" y="1542"/>
                    </a:lnTo>
                    <a:lnTo>
                      <a:pt x="777" y="1539"/>
                    </a:lnTo>
                    <a:lnTo>
                      <a:pt x="771" y="1537"/>
                    </a:lnTo>
                    <a:lnTo>
                      <a:pt x="766" y="1534"/>
                    </a:lnTo>
                    <a:lnTo>
                      <a:pt x="766" y="1531"/>
                    </a:lnTo>
                    <a:lnTo>
                      <a:pt x="769" y="1521"/>
                    </a:lnTo>
                    <a:lnTo>
                      <a:pt x="774" y="1508"/>
                    </a:lnTo>
                    <a:lnTo>
                      <a:pt x="785" y="1497"/>
                    </a:lnTo>
                    <a:lnTo>
                      <a:pt x="790" y="1495"/>
                    </a:lnTo>
                    <a:lnTo>
                      <a:pt x="795" y="1492"/>
                    </a:lnTo>
                    <a:lnTo>
                      <a:pt x="800" y="1492"/>
                    </a:lnTo>
                    <a:lnTo>
                      <a:pt x="803" y="1492"/>
                    </a:lnTo>
                    <a:lnTo>
                      <a:pt x="806" y="1495"/>
                    </a:lnTo>
                    <a:lnTo>
                      <a:pt x="808" y="1492"/>
                    </a:lnTo>
                    <a:lnTo>
                      <a:pt x="822" y="1489"/>
                    </a:lnTo>
                    <a:lnTo>
                      <a:pt x="837" y="1481"/>
                    </a:lnTo>
                    <a:lnTo>
                      <a:pt x="837" y="1479"/>
                    </a:lnTo>
                    <a:lnTo>
                      <a:pt x="835" y="1479"/>
                    </a:lnTo>
                    <a:lnTo>
                      <a:pt x="832" y="1476"/>
                    </a:lnTo>
                    <a:lnTo>
                      <a:pt x="832" y="1473"/>
                    </a:lnTo>
                    <a:lnTo>
                      <a:pt x="845" y="1452"/>
                    </a:lnTo>
                    <a:lnTo>
                      <a:pt x="853" y="1431"/>
                    </a:lnTo>
                    <a:lnTo>
                      <a:pt x="856" y="1407"/>
                    </a:lnTo>
                    <a:lnTo>
                      <a:pt x="856" y="1397"/>
                    </a:lnTo>
                    <a:lnTo>
                      <a:pt x="853" y="1386"/>
                    </a:lnTo>
                    <a:lnTo>
                      <a:pt x="851" y="1378"/>
                    </a:lnTo>
                    <a:lnTo>
                      <a:pt x="845" y="1357"/>
                    </a:lnTo>
                    <a:lnTo>
                      <a:pt x="843" y="1357"/>
                    </a:lnTo>
                    <a:lnTo>
                      <a:pt x="840" y="1357"/>
                    </a:lnTo>
                    <a:lnTo>
                      <a:pt x="837" y="1352"/>
                    </a:lnTo>
                    <a:lnTo>
                      <a:pt x="840" y="1344"/>
                    </a:lnTo>
                    <a:lnTo>
                      <a:pt x="840" y="1339"/>
                    </a:lnTo>
                    <a:lnTo>
                      <a:pt x="837" y="1339"/>
                    </a:lnTo>
                    <a:lnTo>
                      <a:pt x="835" y="1339"/>
                    </a:lnTo>
                    <a:lnTo>
                      <a:pt x="832" y="1339"/>
                    </a:lnTo>
                    <a:lnTo>
                      <a:pt x="822" y="1323"/>
                    </a:lnTo>
                    <a:lnTo>
                      <a:pt x="816" y="1318"/>
                    </a:lnTo>
                    <a:lnTo>
                      <a:pt x="811" y="1318"/>
                    </a:lnTo>
                    <a:lnTo>
                      <a:pt x="803" y="1318"/>
                    </a:lnTo>
                    <a:lnTo>
                      <a:pt x="798" y="1318"/>
                    </a:lnTo>
                    <a:lnTo>
                      <a:pt x="795" y="1320"/>
                    </a:lnTo>
                    <a:lnTo>
                      <a:pt x="795" y="1328"/>
                    </a:lnTo>
                    <a:lnTo>
                      <a:pt x="795" y="1336"/>
                    </a:lnTo>
                    <a:lnTo>
                      <a:pt x="793" y="1339"/>
                    </a:lnTo>
                    <a:lnTo>
                      <a:pt x="790" y="1339"/>
                    </a:lnTo>
                    <a:lnTo>
                      <a:pt x="790" y="1341"/>
                    </a:lnTo>
                    <a:lnTo>
                      <a:pt x="790" y="1349"/>
                    </a:lnTo>
                    <a:lnTo>
                      <a:pt x="790" y="1357"/>
                    </a:lnTo>
                    <a:lnTo>
                      <a:pt x="787" y="1362"/>
                    </a:lnTo>
                    <a:lnTo>
                      <a:pt x="785" y="1368"/>
                    </a:lnTo>
                    <a:lnTo>
                      <a:pt x="779" y="1373"/>
                    </a:lnTo>
                    <a:lnTo>
                      <a:pt x="774" y="1373"/>
                    </a:lnTo>
                    <a:lnTo>
                      <a:pt x="763" y="1373"/>
                    </a:lnTo>
                    <a:lnTo>
                      <a:pt x="756" y="1370"/>
                    </a:lnTo>
                    <a:lnTo>
                      <a:pt x="742" y="1360"/>
                    </a:lnTo>
                    <a:lnTo>
                      <a:pt x="732" y="1349"/>
                    </a:lnTo>
                    <a:lnTo>
                      <a:pt x="729" y="1344"/>
                    </a:lnTo>
                    <a:lnTo>
                      <a:pt x="721" y="1339"/>
                    </a:lnTo>
                    <a:lnTo>
                      <a:pt x="705" y="1323"/>
                    </a:lnTo>
                    <a:lnTo>
                      <a:pt x="684" y="1310"/>
                    </a:lnTo>
                    <a:lnTo>
                      <a:pt x="674" y="1304"/>
                    </a:lnTo>
                    <a:lnTo>
                      <a:pt x="660" y="1302"/>
                    </a:lnTo>
                    <a:lnTo>
                      <a:pt x="652" y="1302"/>
                    </a:lnTo>
                    <a:lnTo>
                      <a:pt x="645" y="1299"/>
                    </a:lnTo>
                    <a:lnTo>
                      <a:pt x="639" y="1294"/>
                    </a:lnTo>
                    <a:lnTo>
                      <a:pt x="637" y="1286"/>
                    </a:lnTo>
                    <a:lnTo>
                      <a:pt x="634" y="1273"/>
                    </a:lnTo>
                    <a:lnTo>
                      <a:pt x="637" y="1262"/>
                    </a:lnTo>
                    <a:lnTo>
                      <a:pt x="637" y="1257"/>
                    </a:lnTo>
                    <a:lnTo>
                      <a:pt x="631" y="1249"/>
                    </a:lnTo>
                    <a:lnTo>
                      <a:pt x="615" y="1233"/>
                    </a:lnTo>
                    <a:lnTo>
                      <a:pt x="592" y="1217"/>
                    </a:lnTo>
                    <a:lnTo>
                      <a:pt x="581" y="1212"/>
                    </a:lnTo>
                    <a:lnTo>
                      <a:pt x="571" y="1212"/>
                    </a:lnTo>
                    <a:lnTo>
                      <a:pt x="549" y="1212"/>
                    </a:lnTo>
                    <a:lnTo>
                      <a:pt x="539" y="1209"/>
                    </a:lnTo>
                    <a:lnTo>
                      <a:pt x="526" y="1204"/>
                    </a:lnTo>
                    <a:lnTo>
                      <a:pt x="512" y="1196"/>
                    </a:lnTo>
                    <a:lnTo>
                      <a:pt x="499" y="1188"/>
                    </a:lnTo>
                    <a:lnTo>
                      <a:pt x="483" y="1172"/>
                    </a:lnTo>
                    <a:lnTo>
                      <a:pt x="468" y="1154"/>
                    </a:lnTo>
                    <a:lnTo>
                      <a:pt x="465" y="1149"/>
                    </a:lnTo>
                    <a:lnTo>
                      <a:pt x="460" y="1143"/>
                    </a:lnTo>
                    <a:lnTo>
                      <a:pt x="454" y="1138"/>
                    </a:lnTo>
                    <a:lnTo>
                      <a:pt x="449" y="1135"/>
                    </a:lnTo>
                    <a:lnTo>
                      <a:pt x="441" y="1135"/>
                    </a:lnTo>
                    <a:lnTo>
                      <a:pt x="431" y="1138"/>
                    </a:lnTo>
                    <a:lnTo>
                      <a:pt x="417" y="1146"/>
                    </a:lnTo>
                    <a:lnTo>
                      <a:pt x="412" y="1146"/>
                    </a:lnTo>
                    <a:lnTo>
                      <a:pt x="394" y="1146"/>
                    </a:lnTo>
                    <a:lnTo>
                      <a:pt x="378" y="1141"/>
                    </a:lnTo>
                    <a:lnTo>
                      <a:pt x="357" y="1135"/>
                    </a:lnTo>
                    <a:lnTo>
                      <a:pt x="330" y="1125"/>
                    </a:lnTo>
                    <a:lnTo>
                      <a:pt x="296" y="1109"/>
                    </a:lnTo>
                    <a:lnTo>
                      <a:pt x="291" y="1101"/>
                    </a:lnTo>
                    <a:lnTo>
                      <a:pt x="275" y="1085"/>
                    </a:lnTo>
                    <a:lnTo>
                      <a:pt x="251" y="1069"/>
                    </a:lnTo>
                    <a:lnTo>
                      <a:pt x="240" y="1064"/>
                    </a:lnTo>
                    <a:lnTo>
                      <a:pt x="230" y="1061"/>
                    </a:lnTo>
                    <a:lnTo>
                      <a:pt x="219" y="1061"/>
                    </a:lnTo>
                    <a:lnTo>
                      <a:pt x="209" y="1056"/>
                    </a:lnTo>
                    <a:lnTo>
                      <a:pt x="201" y="1051"/>
                    </a:lnTo>
                    <a:lnTo>
                      <a:pt x="193" y="1046"/>
                    </a:lnTo>
                    <a:lnTo>
                      <a:pt x="190" y="1035"/>
                    </a:lnTo>
                    <a:lnTo>
                      <a:pt x="187" y="1027"/>
                    </a:lnTo>
                    <a:lnTo>
                      <a:pt x="190" y="1017"/>
                    </a:lnTo>
                    <a:lnTo>
                      <a:pt x="195" y="1009"/>
                    </a:lnTo>
                    <a:lnTo>
                      <a:pt x="203" y="998"/>
                    </a:lnTo>
                    <a:lnTo>
                      <a:pt x="209" y="990"/>
                    </a:lnTo>
                    <a:lnTo>
                      <a:pt x="209" y="982"/>
                    </a:lnTo>
                    <a:lnTo>
                      <a:pt x="209" y="974"/>
                    </a:lnTo>
                    <a:lnTo>
                      <a:pt x="206" y="964"/>
                    </a:lnTo>
                    <a:lnTo>
                      <a:pt x="198" y="953"/>
                    </a:lnTo>
                    <a:lnTo>
                      <a:pt x="174" y="921"/>
                    </a:lnTo>
                    <a:lnTo>
                      <a:pt x="150" y="887"/>
                    </a:lnTo>
                    <a:lnTo>
                      <a:pt x="135" y="863"/>
                    </a:lnTo>
                    <a:lnTo>
                      <a:pt x="127" y="845"/>
                    </a:lnTo>
                    <a:lnTo>
                      <a:pt x="119" y="837"/>
                    </a:lnTo>
                    <a:lnTo>
                      <a:pt x="106" y="818"/>
                    </a:lnTo>
                    <a:lnTo>
                      <a:pt x="100" y="808"/>
                    </a:lnTo>
                    <a:lnTo>
                      <a:pt x="98" y="795"/>
                    </a:lnTo>
                    <a:lnTo>
                      <a:pt x="98" y="784"/>
                    </a:lnTo>
                    <a:lnTo>
                      <a:pt x="100" y="776"/>
                    </a:lnTo>
                    <a:lnTo>
                      <a:pt x="103" y="766"/>
                    </a:lnTo>
                    <a:lnTo>
                      <a:pt x="103" y="758"/>
                    </a:lnTo>
                    <a:lnTo>
                      <a:pt x="98" y="747"/>
                    </a:lnTo>
                    <a:lnTo>
                      <a:pt x="92" y="739"/>
                    </a:lnTo>
                    <a:lnTo>
                      <a:pt x="84" y="731"/>
                    </a:lnTo>
                    <a:lnTo>
                      <a:pt x="79" y="729"/>
                    </a:lnTo>
                    <a:lnTo>
                      <a:pt x="74" y="729"/>
                    </a:lnTo>
                    <a:lnTo>
                      <a:pt x="71" y="734"/>
                    </a:lnTo>
                    <a:lnTo>
                      <a:pt x="74" y="758"/>
                    </a:lnTo>
                    <a:lnTo>
                      <a:pt x="79" y="792"/>
                    </a:lnTo>
                    <a:lnTo>
                      <a:pt x="87" y="834"/>
                    </a:lnTo>
                    <a:lnTo>
                      <a:pt x="98" y="850"/>
                    </a:lnTo>
                    <a:lnTo>
                      <a:pt x="103" y="866"/>
                    </a:lnTo>
                    <a:lnTo>
                      <a:pt x="106" y="874"/>
                    </a:lnTo>
                    <a:lnTo>
                      <a:pt x="106" y="884"/>
                    </a:lnTo>
                    <a:lnTo>
                      <a:pt x="106" y="892"/>
                    </a:lnTo>
                    <a:lnTo>
                      <a:pt x="108" y="900"/>
                    </a:lnTo>
                    <a:lnTo>
                      <a:pt x="119" y="911"/>
                    </a:lnTo>
                    <a:lnTo>
                      <a:pt x="129" y="921"/>
                    </a:lnTo>
                    <a:lnTo>
                      <a:pt x="135" y="927"/>
                    </a:lnTo>
                    <a:lnTo>
                      <a:pt x="135" y="932"/>
                    </a:lnTo>
                    <a:lnTo>
                      <a:pt x="129" y="943"/>
                    </a:lnTo>
                    <a:lnTo>
                      <a:pt x="127" y="945"/>
                    </a:lnTo>
                    <a:lnTo>
                      <a:pt x="121" y="945"/>
                    </a:lnTo>
                    <a:lnTo>
                      <a:pt x="113" y="940"/>
                    </a:lnTo>
                    <a:lnTo>
                      <a:pt x="106" y="929"/>
                    </a:lnTo>
                    <a:lnTo>
                      <a:pt x="100" y="921"/>
                    </a:lnTo>
                    <a:lnTo>
                      <a:pt x="92" y="916"/>
                    </a:lnTo>
                    <a:lnTo>
                      <a:pt x="79" y="908"/>
                    </a:lnTo>
                    <a:lnTo>
                      <a:pt x="74" y="903"/>
                    </a:lnTo>
                    <a:lnTo>
                      <a:pt x="71" y="898"/>
                    </a:lnTo>
                    <a:lnTo>
                      <a:pt x="71" y="892"/>
                    </a:lnTo>
                    <a:lnTo>
                      <a:pt x="76" y="884"/>
                    </a:lnTo>
                    <a:lnTo>
                      <a:pt x="79" y="877"/>
                    </a:lnTo>
                    <a:lnTo>
                      <a:pt x="82" y="869"/>
                    </a:lnTo>
                    <a:lnTo>
                      <a:pt x="82" y="866"/>
                    </a:lnTo>
                    <a:lnTo>
                      <a:pt x="79" y="861"/>
                    </a:lnTo>
                    <a:lnTo>
                      <a:pt x="69" y="853"/>
                    </a:lnTo>
                    <a:lnTo>
                      <a:pt x="58" y="842"/>
                    </a:lnTo>
                    <a:lnTo>
                      <a:pt x="39" y="813"/>
                    </a:lnTo>
                    <a:lnTo>
                      <a:pt x="37" y="808"/>
                    </a:lnTo>
                    <a:lnTo>
                      <a:pt x="37" y="805"/>
                    </a:lnTo>
                    <a:lnTo>
                      <a:pt x="39" y="805"/>
                    </a:lnTo>
                    <a:lnTo>
                      <a:pt x="47" y="805"/>
                    </a:lnTo>
                    <a:lnTo>
                      <a:pt x="53" y="805"/>
                    </a:lnTo>
                    <a:lnTo>
                      <a:pt x="61" y="803"/>
                    </a:lnTo>
                    <a:lnTo>
                      <a:pt x="66" y="797"/>
                    </a:lnTo>
                    <a:lnTo>
                      <a:pt x="69" y="792"/>
                    </a:lnTo>
                    <a:lnTo>
                      <a:pt x="69" y="787"/>
                    </a:lnTo>
                    <a:lnTo>
                      <a:pt x="69" y="782"/>
                    </a:lnTo>
                    <a:lnTo>
                      <a:pt x="66" y="779"/>
                    </a:lnTo>
                    <a:lnTo>
                      <a:pt x="58" y="776"/>
                    </a:lnTo>
                    <a:lnTo>
                      <a:pt x="53" y="774"/>
                    </a:lnTo>
                    <a:lnTo>
                      <a:pt x="47" y="768"/>
                    </a:lnTo>
                    <a:lnTo>
                      <a:pt x="39" y="758"/>
                    </a:lnTo>
                    <a:lnTo>
                      <a:pt x="39" y="747"/>
                    </a:lnTo>
                    <a:lnTo>
                      <a:pt x="37" y="742"/>
                    </a:lnTo>
                    <a:lnTo>
                      <a:pt x="34" y="671"/>
                    </a:lnTo>
                    <a:lnTo>
                      <a:pt x="29" y="671"/>
                    </a:lnTo>
                    <a:lnTo>
                      <a:pt x="16" y="665"/>
                    </a:lnTo>
                    <a:lnTo>
                      <a:pt x="10" y="660"/>
                    </a:lnTo>
                    <a:lnTo>
                      <a:pt x="5" y="655"/>
                    </a:lnTo>
                    <a:lnTo>
                      <a:pt x="0" y="649"/>
                    </a:lnTo>
                    <a:lnTo>
                      <a:pt x="0" y="642"/>
                    </a:lnTo>
                    <a:lnTo>
                      <a:pt x="3" y="618"/>
                    </a:lnTo>
                    <a:lnTo>
                      <a:pt x="3" y="581"/>
                    </a:lnTo>
                    <a:lnTo>
                      <a:pt x="0" y="533"/>
                    </a:lnTo>
                    <a:lnTo>
                      <a:pt x="32" y="483"/>
                    </a:lnTo>
                    <a:lnTo>
                      <a:pt x="55" y="441"/>
                    </a:lnTo>
                    <a:lnTo>
                      <a:pt x="76" y="409"/>
                    </a:lnTo>
                    <a:lnTo>
                      <a:pt x="87" y="391"/>
                    </a:lnTo>
                    <a:lnTo>
                      <a:pt x="92" y="372"/>
                    </a:lnTo>
                    <a:lnTo>
                      <a:pt x="92" y="356"/>
                    </a:lnTo>
                    <a:lnTo>
                      <a:pt x="87" y="343"/>
                    </a:lnTo>
                    <a:lnTo>
                      <a:pt x="87" y="338"/>
                    </a:lnTo>
                    <a:lnTo>
                      <a:pt x="87" y="330"/>
                    </a:lnTo>
                    <a:lnTo>
                      <a:pt x="90" y="319"/>
                    </a:lnTo>
                    <a:lnTo>
                      <a:pt x="95" y="309"/>
                    </a:lnTo>
                    <a:lnTo>
                      <a:pt x="95" y="301"/>
                    </a:lnTo>
                    <a:lnTo>
                      <a:pt x="92" y="280"/>
                    </a:lnTo>
                    <a:lnTo>
                      <a:pt x="92" y="269"/>
                    </a:lnTo>
                    <a:lnTo>
                      <a:pt x="95" y="259"/>
                    </a:lnTo>
                    <a:lnTo>
                      <a:pt x="98" y="251"/>
                    </a:lnTo>
                    <a:lnTo>
                      <a:pt x="106" y="248"/>
                    </a:lnTo>
                    <a:lnTo>
                      <a:pt x="108" y="248"/>
                    </a:lnTo>
                    <a:lnTo>
                      <a:pt x="95" y="253"/>
                    </a:lnTo>
                    <a:lnTo>
                      <a:pt x="87" y="259"/>
                    </a:lnTo>
                    <a:lnTo>
                      <a:pt x="76" y="267"/>
                    </a:lnTo>
                    <a:lnTo>
                      <a:pt x="71" y="274"/>
                    </a:lnTo>
                    <a:lnTo>
                      <a:pt x="66" y="285"/>
                    </a:lnTo>
                    <a:lnTo>
                      <a:pt x="66" y="293"/>
                    </a:lnTo>
                    <a:lnTo>
                      <a:pt x="63" y="293"/>
                    </a:lnTo>
                    <a:lnTo>
                      <a:pt x="63" y="290"/>
                    </a:lnTo>
                    <a:lnTo>
                      <a:pt x="63" y="282"/>
                    </a:lnTo>
                    <a:lnTo>
                      <a:pt x="66" y="272"/>
                    </a:lnTo>
                    <a:lnTo>
                      <a:pt x="71" y="259"/>
                    </a:lnTo>
                    <a:lnTo>
                      <a:pt x="82" y="243"/>
                    </a:lnTo>
                    <a:lnTo>
                      <a:pt x="95" y="227"/>
                    </a:lnTo>
                    <a:lnTo>
                      <a:pt x="111" y="211"/>
                    </a:lnTo>
                    <a:lnTo>
                      <a:pt x="119" y="195"/>
                    </a:lnTo>
                    <a:lnTo>
                      <a:pt x="124" y="179"/>
                    </a:lnTo>
                    <a:lnTo>
                      <a:pt x="124" y="164"/>
                    </a:lnTo>
                    <a:lnTo>
                      <a:pt x="119" y="153"/>
                    </a:lnTo>
                    <a:lnTo>
                      <a:pt x="111" y="145"/>
                    </a:lnTo>
                    <a:lnTo>
                      <a:pt x="100" y="140"/>
                    </a:lnTo>
                    <a:lnTo>
                      <a:pt x="87" y="140"/>
                    </a:lnTo>
                    <a:lnTo>
                      <a:pt x="76" y="142"/>
                    </a:lnTo>
                    <a:lnTo>
                      <a:pt x="66" y="148"/>
                    </a:lnTo>
                    <a:lnTo>
                      <a:pt x="50" y="161"/>
                    </a:lnTo>
                    <a:lnTo>
                      <a:pt x="34" y="171"/>
                    </a:lnTo>
                    <a:lnTo>
                      <a:pt x="26" y="174"/>
                    </a:lnTo>
                    <a:lnTo>
                      <a:pt x="13" y="177"/>
                    </a:lnTo>
                    <a:lnTo>
                      <a:pt x="69" y="132"/>
                    </a:lnTo>
                    <a:lnTo>
                      <a:pt x="90" y="119"/>
                    </a:lnTo>
                    <a:lnTo>
                      <a:pt x="143" y="90"/>
                    </a:lnTo>
                    <a:lnTo>
                      <a:pt x="214" y="50"/>
                    </a:lnTo>
                    <a:lnTo>
                      <a:pt x="251" y="34"/>
                    </a:lnTo>
                    <a:lnTo>
                      <a:pt x="288" y="18"/>
                    </a:lnTo>
                    <a:lnTo>
                      <a:pt x="291" y="32"/>
                    </a:lnTo>
                    <a:lnTo>
                      <a:pt x="296" y="42"/>
                    </a:lnTo>
                    <a:lnTo>
                      <a:pt x="301" y="45"/>
                    </a:lnTo>
                    <a:lnTo>
                      <a:pt x="304" y="47"/>
                    </a:lnTo>
                    <a:lnTo>
                      <a:pt x="320" y="50"/>
                    </a:lnTo>
                    <a:lnTo>
                      <a:pt x="346" y="50"/>
                    </a:lnTo>
                    <a:lnTo>
                      <a:pt x="370" y="50"/>
                    </a:lnTo>
                    <a:lnTo>
                      <a:pt x="380" y="53"/>
                    </a:lnTo>
                    <a:lnTo>
                      <a:pt x="388" y="55"/>
                    </a:lnTo>
                    <a:lnTo>
                      <a:pt x="401" y="68"/>
                    </a:lnTo>
                    <a:lnTo>
                      <a:pt x="417" y="79"/>
                    </a:lnTo>
                    <a:lnTo>
                      <a:pt x="423" y="79"/>
                    </a:lnTo>
                    <a:lnTo>
                      <a:pt x="428" y="84"/>
                    </a:lnTo>
                    <a:lnTo>
                      <a:pt x="431" y="82"/>
                    </a:lnTo>
                    <a:lnTo>
                      <a:pt x="436" y="84"/>
                    </a:lnTo>
                    <a:lnTo>
                      <a:pt x="441" y="82"/>
                    </a:lnTo>
                    <a:lnTo>
                      <a:pt x="444" y="79"/>
                    </a:lnTo>
                    <a:lnTo>
                      <a:pt x="441" y="76"/>
                    </a:lnTo>
                    <a:lnTo>
                      <a:pt x="441" y="74"/>
                    </a:lnTo>
                    <a:lnTo>
                      <a:pt x="438" y="74"/>
                    </a:lnTo>
                    <a:lnTo>
                      <a:pt x="438" y="71"/>
                    </a:lnTo>
                    <a:lnTo>
                      <a:pt x="436" y="71"/>
                    </a:lnTo>
                    <a:lnTo>
                      <a:pt x="428" y="63"/>
                    </a:lnTo>
                    <a:lnTo>
                      <a:pt x="423" y="61"/>
                    </a:lnTo>
                    <a:lnTo>
                      <a:pt x="423" y="55"/>
                    </a:lnTo>
                    <a:lnTo>
                      <a:pt x="425" y="53"/>
                    </a:lnTo>
                    <a:lnTo>
                      <a:pt x="425" y="50"/>
                    </a:lnTo>
                    <a:lnTo>
                      <a:pt x="428" y="47"/>
                    </a:lnTo>
                    <a:lnTo>
                      <a:pt x="428" y="45"/>
                    </a:lnTo>
                    <a:lnTo>
                      <a:pt x="425" y="45"/>
                    </a:lnTo>
                    <a:lnTo>
                      <a:pt x="412" y="34"/>
                    </a:lnTo>
                    <a:lnTo>
                      <a:pt x="412" y="37"/>
                    </a:lnTo>
                    <a:lnTo>
                      <a:pt x="409" y="37"/>
                    </a:lnTo>
                    <a:lnTo>
                      <a:pt x="407" y="34"/>
                    </a:lnTo>
                    <a:lnTo>
                      <a:pt x="404" y="34"/>
                    </a:lnTo>
                    <a:lnTo>
                      <a:pt x="401" y="29"/>
                    </a:lnTo>
                    <a:lnTo>
                      <a:pt x="399" y="26"/>
                    </a:lnTo>
                    <a:lnTo>
                      <a:pt x="399" y="21"/>
                    </a:lnTo>
                    <a:lnTo>
                      <a:pt x="404" y="18"/>
                    </a:lnTo>
                    <a:lnTo>
                      <a:pt x="420" y="13"/>
                    </a:lnTo>
                    <a:lnTo>
                      <a:pt x="423" y="13"/>
                    </a:lnTo>
                    <a:lnTo>
                      <a:pt x="425" y="16"/>
                    </a:lnTo>
                    <a:lnTo>
                      <a:pt x="428" y="13"/>
                    </a:lnTo>
                    <a:lnTo>
                      <a:pt x="428" y="10"/>
                    </a:lnTo>
                    <a:lnTo>
                      <a:pt x="441" y="10"/>
                    </a:lnTo>
                    <a:lnTo>
                      <a:pt x="454" y="10"/>
                    </a:lnTo>
                    <a:lnTo>
                      <a:pt x="454" y="8"/>
                    </a:lnTo>
                    <a:lnTo>
                      <a:pt x="452" y="5"/>
                    </a:lnTo>
                    <a:lnTo>
                      <a:pt x="452" y="2"/>
                    </a:lnTo>
                    <a:lnTo>
                      <a:pt x="465" y="0"/>
                    </a:lnTo>
                    <a:lnTo>
                      <a:pt x="475" y="0"/>
                    </a:lnTo>
                    <a:lnTo>
                      <a:pt x="483" y="2"/>
                    </a:lnTo>
                    <a:lnTo>
                      <a:pt x="486" y="8"/>
                    </a:lnTo>
                    <a:lnTo>
                      <a:pt x="486" y="16"/>
                    </a:lnTo>
                    <a:lnTo>
                      <a:pt x="489" y="18"/>
                    </a:lnTo>
                    <a:lnTo>
                      <a:pt x="491" y="21"/>
                    </a:lnTo>
                    <a:lnTo>
                      <a:pt x="489" y="21"/>
                    </a:lnTo>
                    <a:lnTo>
                      <a:pt x="491" y="24"/>
                    </a:lnTo>
                    <a:lnTo>
                      <a:pt x="491" y="26"/>
                    </a:lnTo>
                    <a:lnTo>
                      <a:pt x="494" y="26"/>
                    </a:lnTo>
                    <a:lnTo>
                      <a:pt x="502" y="26"/>
                    </a:lnTo>
                    <a:lnTo>
                      <a:pt x="523" y="45"/>
                    </a:lnTo>
                    <a:lnTo>
                      <a:pt x="526" y="47"/>
                    </a:lnTo>
                    <a:lnTo>
                      <a:pt x="528" y="47"/>
                    </a:lnTo>
                    <a:lnTo>
                      <a:pt x="531" y="53"/>
                    </a:lnTo>
                    <a:lnTo>
                      <a:pt x="528" y="61"/>
                    </a:lnTo>
                    <a:lnTo>
                      <a:pt x="526" y="63"/>
                    </a:lnTo>
                    <a:lnTo>
                      <a:pt x="520" y="66"/>
                    </a:lnTo>
                    <a:lnTo>
                      <a:pt x="512" y="68"/>
                    </a:lnTo>
                    <a:lnTo>
                      <a:pt x="505" y="68"/>
                    </a:lnTo>
                    <a:lnTo>
                      <a:pt x="499" y="71"/>
                    </a:lnTo>
                    <a:lnTo>
                      <a:pt x="497" y="68"/>
                    </a:lnTo>
                    <a:lnTo>
                      <a:pt x="494" y="68"/>
                    </a:lnTo>
                    <a:lnTo>
                      <a:pt x="489" y="71"/>
                    </a:lnTo>
                    <a:lnTo>
                      <a:pt x="478" y="74"/>
                    </a:lnTo>
                    <a:lnTo>
                      <a:pt x="473" y="79"/>
                    </a:lnTo>
                    <a:lnTo>
                      <a:pt x="470" y="82"/>
                    </a:lnTo>
                    <a:lnTo>
                      <a:pt x="473" y="84"/>
                    </a:lnTo>
                    <a:lnTo>
                      <a:pt x="478" y="84"/>
                    </a:lnTo>
                    <a:lnTo>
                      <a:pt x="518" y="82"/>
                    </a:lnTo>
                    <a:lnTo>
                      <a:pt x="523" y="84"/>
                    </a:lnTo>
                    <a:lnTo>
                      <a:pt x="523" y="82"/>
                    </a:lnTo>
                    <a:lnTo>
                      <a:pt x="534" y="82"/>
                    </a:lnTo>
                    <a:lnTo>
                      <a:pt x="536" y="82"/>
                    </a:lnTo>
                    <a:lnTo>
                      <a:pt x="565" y="76"/>
                    </a:lnTo>
                    <a:lnTo>
                      <a:pt x="568" y="66"/>
                    </a:lnTo>
                    <a:lnTo>
                      <a:pt x="571" y="63"/>
                    </a:lnTo>
                    <a:lnTo>
                      <a:pt x="571" y="61"/>
                    </a:lnTo>
                    <a:lnTo>
                      <a:pt x="573" y="55"/>
                    </a:lnTo>
                    <a:lnTo>
                      <a:pt x="571" y="55"/>
                    </a:lnTo>
                    <a:lnTo>
                      <a:pt x="573" y="45"/>
                    </a:lnTo>
                    <a:lnTo>
                      <a:pt x="584" y="45"/>
                    </a:lnTo>
                    <a:lnTo>
                      <a:pt x="584" y="47"/>
                    </a:lnTo>
                    <a:lnTo>
                      <a:pt x="584" y="50"/>
                    </a:lnTo>
                    <a:lnTo>
                      <a:pt x="586" y="53"/>
                    </a:lnTo>
                    <a:lnTo>
                      <a:pt x="589" y="50"/>
                    </a:lnTo>
                    <a:lnTo>
                      <a:pt x="592" y="47"/>
                    </a:lnTo>
                    <a:lnTo>
                      <a:pt x="597" y="53"/>
                    </a:lnTo>
                    <a:lnTo>
                      <a:pt x="602" y="47"/>
                    </a:lnTo>
                    <a:lnTo>
                      <a:pt x="608" y="63"/>
                    </a:lnTo>
                    <a:lnTo>
                      <a:pt x="608" y="66"/>
                    </a:lnTo>
                    <a:lnTo>
                      <a:pt x="610" y="68"/>
                    </a:lnTo>
                    <a:lnTo>
                      <a:pt x="618" y="82"/>
                    </a:lnTo>
                    <a:lnTo>
                      <a:pt x="623" y="90"/>
                    </a:lnTo>
                    <a:lnTo>
                      <a:pt x="631" y="98"/>
                    </a:lnTo>
                    <a:lnTo>
                      <a:pt x="637" y="103"/>
                    </a:lnTo>
                    <a:lnTo>
                      <a:pt x="637" y="111"/>
                    </a:lnTo>
                    <a:lnTo>
                      <a:pt x="631" y="119"/>
                    </a:lnTo>
                    <a:lnTo>
                      <a:pt x="621" y="124"/>
                    </a:lnTo>
                    <a:lnTo>
                      <a:pt x="618" y="129"/>
                    </a:lnTo>
                    <a:lnTo>
                      <a:pt x="615" y="127"/>
                    </a:lnTo>
                    <a:lnTo>
                      <a:pt x="613" y="129"/>
                    </a:lnTo>
                    <a:lnTo>
                      <a:pt x="610" y="129"/>
                    </a:lnTo>
                    <a:lnTo>
                      <a:pt x="608" y="129"/>
                    </a:lnTo>
                    <a:lnTo>
                      <a:pt x="602" y="135"/>
                    </a:lnTo>
                    <a:lnTo>
                      <a:pt x="594" y="135"/>
                    </a:lnTo>
                    <a:lnTo>
                      <a:pt x="584" y="135"/>
                    </a:lnTo>
                    <a:lnTo>
                      <a:pt x="586" y="137"/>
                    </a:lnTo>
                    <a:lnTo>
                      <a:pt x="586" y="140"/>
                    </a:lnTo>
                    <a:lnTo>
                      <a:pt x="584" y="142"/>
                    </a:lnTo>
                    <a:lnTo>
                      <a:pt x="565" y="153"/>
                    </a:lnTo>
                    <a:lnTo>
                      <a:pt x="547" y="166"/>
                    </a:lnTo>
                    <a:lnTo>
                      <a:pt x="542" y="177"/>
                    </a:lnTo>
                    <a:lnTo>
                      <a:pt x="536" y="185"/>
                    </a:lnTo>
                    <a:lnTo>
                      <a:pt x="536" y="195"/>
                    </a:lnTo>
                    <a:lnTo>
                      <a:pt x="536" y="208"/>
                    </a:lnTo>
                    <a:lnTo>
                      <a:pt x="539" y="211"/>
                    </a:lnTo>
                    <a:lnTo>
                      <a:pt x="552" y="219"/>
                    </a:lnTo>
                    <a:lnTo>
                      <a:pt x="578" y="232"/>
                    </a:lnTo>
                    <a:lnTo>
                      <a:pt x="615" y="248"/>
                    </a:lnTo>
                    <a:lnTo>
                      <a:pt x="652" y="261"/>
                    </a:lnTo>
                    <a:lnTo>
                      <a:pt x="674" y="272"/>
                    </a:lnTo>
                    <a:lnTo>
                      <a:pt x="679" y="274"/>
                    </a:lnTo>
                    <a:lnTo>
                      <a:pt x="684" y="280"/>
                    </a:lnTo>
                    <a:lnTo>
                      <a:pt x="687" y="293"/>
                    </a:lnTo>
                    <a:lnTo>
                      <a:pt x="695" y="311"/>
                    </a:lnTo>
                    <a:lnTo>
                      <a:pt x="703" y="330"/>
                    </a:lnTo>
                    <a:lnTo>
                      <a:pt x="711" y="335"/>
                    </a:lnTo>
                    <a:lnTo>
                      <a:pt x="716" y="340"/>
                    </a:lnTo>
                    <a:lnTo>
                      <a:pt x="724" y="343"/>
                    </a:lnTo>
                    <a:lnTo>
                      <a:pt x="732" y="338"/>
                    </a:lnTo>
                    <a:lnTo>
                      <a:pt x="737" y="335"/>
                    </a:lnTo>
                    <a:lnTo>
                      <a:pt x="742" y="327"/>
                    </a:lnTo>
                    <a:lnTo>
                      <a:pt x="745" y="322"/>
                    </a:lnTo>
                    <a:lnTo>
                      <a:pt x="745" y="314"/>
                    </a:lnTo>
                    <a:lnTo>
                      <a:pt x="745" y="306"/>
                    </a:lnTo>
                    <a:lnTo>
                      <a:pt x="742" y="296"/>
                    </a:lnTo>
                    <a:lnTo>
                      <a:pt x="734" y="280"/>
                    </a:lnTo>
                    <a:lnTo>
                      <a:pt x="734" y="272"/>
                    </a:lnTo>
                    <a:lnTo>
                      <a:pt x="737" y="267"/>
                    </a:lnTo>
                    <a:lnTo>
                      <a:pt x="740" y="264"/>
                    </a:lnTo>
                    <a:lnTo>
                      <a:pt x="745" y="261"/>
                    </a:lnTo>
                    <a:lnTo>
                      <a:pt x="756" y="259"/>
                    </a:lnTo>
                    <a:lnTo>
                      <a:pt x="758" y="256"/>
                    </a:lnTo>
                    <a:lnTo>
                      <a:pt x="766" y="251"/>
                    </a:lnTo>
                    <a:lnTo>
                      <a:pt x="769" y="248"/>
                    </a:lnTo>
                    <a:lnTo>
                      <a:pt x="771" y="243"/>
                    </a:lnTo>
                    <a:lnTo>
                      <a:pt x="771" y="235"/>
                    </a:lnTo>
                    <a:lnTo>
                      <a:pt x="769" y="230"/>
                    </a:lnTo>
                    <a:lnTo>
                      <a:pt x="753" y="219"/>
                    </a:lnTo>
                    <a:lnTo>
                      <a:pt x="745" y="208"/>
                    </a:lnTo>
                    <a:lnTo>
                      <a:pt x="740" y="203"/>
                    </a:lnTo>
                    <a:lnTo>
                      <a:pt x="740" y="201"/>
                    </a:lnTo>
                    <a:lnTo>
                      <a:pt x="740" y="195"/>
                    </a:lnTo>
                    <a:lnTo>
                      <a:pt x="742" y="190"/>
                    </a:lnTo>
                    <a:lnTo>
                      <a:pt x="742" y="182"/>
                    </a:lnTo>
                    <a:lnTo>
                      <a:pt x="740" y="179"/>
                    </a:lnTo>
                    <a:lnTo>
                      <a:pt x="734" y="177"/>
                    </a:lnTo>
                    <a:lnTo>
                      <a:pt x="734" y="166"/>
                    </a:lnTo>
                    <a:lnTo>
                      <a:pt x="737" y="164"/>
                    </a:lnTo>
                    <a:lnTo>
                      <a:pt x="740" y="161"/>
                    </a:lnTo>
                    <a:lnTo>
                      <a:pt x="753" y="153"/>
                    </a:lnTo>
                    <a:lnTo>
                      <a:pt x="761" y="150"/>
                    </a:lnTo>
                    <a:lnTo>
                      <a:pt x="766" y="150"/>
                    </a:lnTo>
                    <a:lnTo>
                      <a:pt x="774" y="153"/>
                    </a:lnTo>
                    <a:lnTo>
                      <a:pt x="785" y="156"/>
                    </a:lnTo>
                    <a:lnTo>
                      <a:pt x="787" y="156"/>
                    </a:lnTo>
                    <a:lnTo>
                      <a:pt x="790" y="153"/>
                    </a:lnTo>
                    <a:lnTo>
                      <a:pt x="793" y="153"/>
                    </a:lnTo>
                    <a:lnTo>
                      <a:pt x="803" y="156"/>
                    </a:lnTo>
                    <a:lnTo>
                      <a:pt x="814" y="161"/>
                    </a:lnTo>
                    <a:lnTo>
                      <a:pt x="824" y="169"/>
                    </a:lnTo>
                    <a:lnTo>
                      <a:pt x="830" y="179"/>
                    </a:lnTo>
                    <a:lnTo>
                      <a:pt x="832" y="187"/>
                    </a:lnTo>
                    <a:lnTo>
                      <a:pt x="840" y="201"/>
                    </a:lnTo>
                    <a:lnTo>
                      <a:pt x="845" y="208"/>
                    </a:lnTo>
                    <a:lnTo>
                      <a:pt x="851" y="211"/>
                    </a:lnTo>
                    <a:lnTo>
                      <a:pt x="859" y="214"/>
                    </a:lnTo>
                    <a:lnTo>
                      <a:pt x="866" y="211"/>
                    </a:lnTo>
                    <a:lnTo>
                      <a:pt x="880" y="195"/>
                    </a:lnTo>
                    <a:lnTo>
                      <a:pt x="885" y="182"/>
                    </a:lnTo>
                    <a:lnTo>
                      <a:pt x="888" y="177"/>
                    </a:lnTo>
                    <a:lnTo>
                      <a:pt x="885" y="174"/>
                    </a:lnTo>
                    <a:lnTo>
                      <a:pt x="888" y="174"/>
                    </a:lnTo>
                    <a:lnTo>
                      <a:pt x="893" y="174"/>
                    </a:lnTo>
                    <a:lnTo>
                      <a:pt x="903" y="182"/>
                    </a:lnTo>
                    <a:lnTo>
                      <a:pt x="917" y="195"/>
                    </a:lnTo>
                    <a:lnTo>
                      <a:pt x="927" y="206"/>
                    </a:lnTo>
                    <a:lnTo>
                      <a:pt x="940" y="214"/>
                    </a:lnTo>
                    <a:lnTo>
                      <a:pt x="940" y="216"/>
                    </a:lnTo>
                    <a:lnTo>
                      <a:pt x="940" y="219"/>
                    </a:lnTo>
                    <a:lnTo>
                      <a:pt x="940" y="222"/>
                    </a:lnTo>
                    <a:lnTo>
                      <a:pt x="954" y="224"/>
                    </a:lnTo>
                    <a:lnTo>
                      <a:pt x="964" y="227"/>
                    </a:lnTo>
                    <a:lnTo>
                      <a:pt x="1025" y="253"/>
                    </a:lnTo>
                    <a:lnTo>
                      <a:pt x="1036" y="259"/>
                    </a:lnTo>
                    <a:lnTo>
                      <a:pt x="1054" y="272"/>
                    </a:lnTo>
                    <a:lnTo>
                      <a:pt x="1059" y="277"/>
                    </a:lnTo>
                    <a:lnTo>
                      <a:pt x="1062" y="282"/>
                    </a:lnTo>
                    <a:lnTo>
                      <a:pt x="1067" y="304"/>
                    </a:lnTo>
                    <a:lnTo>
                      <a:pt x="1073" y="319"/>
                    </a:lnTo>
                    <a:lnTo>
                      <a:pt x="1083" y="335"/>
                    </a:lnTo>
                    <a:lnTo>
                      <a:pt x="1107" y="343"/>
                    </a:lnTo>
                    <a:lnTo>
                      <a:pt x="1125" y="354"/>
                    </a:lnTo>
                    <a:lnTo>
                      <a:pt x="1131" y="359"/>
                    </a:lnTo>
                    <a:lnTo>
                      <a:pt x="1136" y="364"/>
                    </a:lnTo>
                    <a:lnTo>
                      <a:pt x="1139" y="375"/>
                    </a:lnTo>
                    <a:lnTo>
                      <a:pt x="1136" y="388"/>
                    </a:lnTo>
                    <a:lnTo>
                      <a:pt x="1136" y="393"/>
                    </a:lnTo>
                    <a:lnTo>
                      <a:pt x="1131" y="396"/>
                    </a:lnTo>
                    <a:lnTo>
                      <a:pt x="1125" y="399"/>
                    </a:lnTo>
                    <a:lnTo>
                      <a:pt x="1117" y="399"/>
                    </a:lnTo>
                    <a:lnTo>
                      <a:pt x="1102" y="396"/>
                    </a:lnTo>
                    <a:lnTo>
                      <a:pt x="1086" y="391"/>
                    </a:lnTo>
                    <a:lnTo>
                      <a:pt x="1083" y="385"/>
                    </a:lnTo>
                    <a:lnTo>
                      <a:pt x="1081" y="380"/>
                    </a:lnTo>
                    <a:lnTo>
                      <a:pt x="1078" y="383"/>
                    </a:lnTo>
                    <a:lnTo>
                      <a:pt x="1073" y="385"/>
                    </a:lnTo>
                    <a:lnTo>
                      <a:pt x="1059" y="380"/>
                    </a:lnTo>
                    <a:lnTo>
                      <a:pt x="1054" y="375"/>
                    </a:lnTo>
                    <a:lnTo>
                      <a:pt x="1057" y="354"/>
                    </a:lnTo>
                    <a:lnTo>
                      <a:pt x="1057" y="335"/>
                    </a:lnTo>
                    <a:lnTo>
                      <a:pt x="1057" y="327"/>
                    </a:lnTo>
                    <a:lnTo>
                      <a:pt x="1057" y="317"/>
                    </a:lnTo>
                    <a:lnTo>
                      <a:pt x="1054" y="311"/>
                    </a:lnTo>
                    <a:lnTo>
                      <a:pt x="1051" y="311"/>
                    </a:lnTo>
                    <a:lnTo>
                      <a:pt x="1046" y="314"/>
                    </a:lnTo>
                    <a:lnTo>
                      <a:pt x="1036" y="322"/>
                    </a:lnTo>
                    <a:lnTo>
                      <a:pt x="1038" y="325"/>
                    </a:lnTo>
                    <a:lnTo>
                      <a:pt x="1041" y="333"/>
                    </a:lnTo>
                    <a:lnTo>
                      <a:pt x="1041" y="335"/>
                    </a:lnTo>
                    <a:lnTo>
                      <a:pt x="1036" y="340"/>
                    </a:lnTo>
                    <a:lnTo>
                      <a:pt x="1028" y="343"/>
                    </a:lnTo>
                    <a:lnTo>
                      <a:pt x="1017" y="343"/>
                    </a:lnTo>
                    <a:lnTo>
                      <a:pt x="1004" y="343"/>
                    </a:lnTo>
                    <a:lnTo>
                      <a:pt x="991" y="338"/>
                    </a:lnTo>
                    <a:lnTo>
                      <a:pt x="967" y="333"/>
                    </a:lnTo>
                    <a:lnTo>
                      <a:pt x="956" y="330"/>
                    </a:lnTo>
                    <a:lnTo>
                      <a:pt x="946" y="333"/>
                    </a:lnTo>
                    <a:lnTo>
                      <a:pt x="935" y="338"/>
                    </a:lnTo>
                    <a:lnTo>
                      <a:pt x="927" y="348"/>
                    </a:lnTo>
                    <a:lnTo>
                      <a:pt x="906" y="388"/>
                    </a:lnTo>
                    <a:lnTo>
                      <a:pt x="917" y="383"/>
                    </a:lnTo>
                    <a:lnTo>
                      <a:pt x="938" y="370"/>
                    </a:lnTo>
                    <a:lnTo>
                      <a:pt x="948" y="367"/>
                    </a:lnTo>
                    <a:lnTo>
                      <a:pt x="959" y="364"/>
                    </a:lnTo>
                    <a:lnTo>
                      <a:pt x="967" y="364"/>
                    </a:lnTo>
                    <a:lnTo>
                      <a:pt x="970" y="367"/>
                    </a:lnTo>
                    <a:lnTo>
                      <a:pt x="972" y="370"/>
                    </a:lnTo>
                    <a:lnTo>
                      <a:pt x="970" y="383"/>
                    </a:lnTo>
                    <a:lnTo>
                      <a:pt x="970" y="396"/>
                    </a:lnTo>
                    <a:lnTo>
                      <a:pt x="972" y="404"/>
                    </a:lnTo>
                    <a:lnTo>
                      <a:pt x="975" y="407"/>
                    </a:lnTo>
                    <a:lnTo>
                      <a:pt x="985" y="409"/>
                    </a:lnTo>
                    <a:lnTo>
                      <a:pt x="1001" y="407"/>
                    </a:lnTo>
                    <a:lnTo>
                      <a:pt x="1012" y="407"/>
                    </a:lnTo>
                    <a:lnTo>
                      <a:pt x="1017" y="409"/>
                    </a:lnTo>
                    <a:lnTo>
                      <a:pt x="1017" y="414"/>
                    </a:lnTo>
                    <a:lnTo>
                      <a:pt x="1025" y="407"/>
                    </a:lnTo>
                    <a:lnTo>
                      <a:pt x="1033" y="401"/>
                    </a:lnTo>
                    <a:lnTo>
                      <a:pt x="1038" y="399"/>
                    </a:lnTo>
                    <a:lnTo>
                      <a:pt x="1041" y="401"/>
                    </a:lnTo>
                    <a:lnTo>
                      <a:pt x="1044" y="407"/>
                    </a:lnTo>
                    <a:lnTo>
                      <a:pt x="1046" y="407"/>
                    </a:lnTo>
                    <a:lnTo>
                      <a:pt x="1049" y="404"/>
                    </a:lnTo>
                    <a:lnTo>
                      <a:pt x="1051" y="414"/>
                    </a:lnTo>
                    <a:lnTo>
                      <a:pt x="1059" y="420"/>
                    </a:lnTo>
                    <a:lnTo>
                      <a:pt x="1062" y="420"/>
                    </a:lnTo>
                    <a:lnTo>
                      <a:pt x="1044" y="438"/>
                    </a:lnTo>
                    <a:lnTo>
                      <a:pt x="1004" y="473"/>
                    </a:lnTo>
                    <a:lnTo>
                      <a:pt x="996" y="478"/>
                    </a:lnTo>
                    <a:lnTo>
                      <a:pt x="991" y="478"/>
                    </a:lnTo>
                    <a:lnTo>
                      <a:pt x="988" y="475"/>
                    </a:lnTo>
                    <a:lnTo>
                      <a:pt x="988" y="467"/>
                    </a:lnTo>
                    <a:lnTo>
                      <a:pt x="991" y="451"/>
                    </a:lnTo>
                    <a:lnTo>
                      <a:pt x="993" y="436"/>
                    </a:lnTo>
                    <a:lnTo>
                      <a:pt x="991" y="433"/>
                    </a:lnTo>
                    <a:lnTo>
                      <a:pt x="991" y="430"/>
                    </a:lnTo>
                    <a:lnTo>
                      <a:pt x="983" y="436"/>
                    </a:lnTo>
                    <a:lnTo>
                      <a:pt x="970" y="443"/>
                    </a:lnTo>
                    <a:lnTo>
                      <a:pt x="948" y="462"/>
                    </a:lnTo>
                    <a:lnTo>
                      <a:pt x="927" y="475"/>
                    </a:lnTo>
                    <a:lnTo>
                      <a:pt x="903" y="488"/>
                    </a:lnTo>
                    <a:lnTo>
                      <a:pt x="909" y="510"/>
                    </a:lnTo>
                    <a:lnTo>
                      <a:pt x="909" y="523"/>
                    </a:lnTo>
                    <a:lnTo>
                      <a:pt x="906" y="528"/>
                    </a:lnTo>
                    <a:lnTo>
                      <a:pt x="903" y="533"/>
                    </a:lnTo>
                    <a:lnTo>
                      <a:pt x="896" y="539"/>
                    </a:lnTo>
                    <a:lnTo>
                      <a:pt x="890" y="539"/>
                    </a:lnTo>
                    <a:lnTo>
                      <a:pt x="888" y="541"/>
                    </a:lnTo>
                    <a:lnTo>
                      <a:pt x="885" y="544"/>
                    </a:lnTo>
                    <a:lnTo>
                      <a:pt x="874" y="544"/>
                    </a:lnTo>
                    <a:lnTo>
                      <a:pt x="866" y="546"/>
                    </a:lnTo>
                    <a:lnTo>
                      <a:pt x="861" y="549"/>
                    </a:lnTo>
                    <a:lnTo>
                      <a:pt x="861" y="552"/>
                    </a:lnTo>
                    <a:lnTo>
                      <a:pt x="859" y="554"/>
                    </a:lnTo>
                    <a:lnTo>
                      <a:pt x="837" y="570"/>
                    </a:lnTo>
                    <a:lnTo>
                      <a:pt x="840" y="573"/>
                    </a:lnTo>
                    <a:lnTo>
                      <a:pt x="843" y="576"/>
                    </a:lnTo>
                    <a:lnTo>
                      <a:pt x="830" y="597"/>
                    </a:lnTo>
                    <a:lnTo>
                      <a:pt x="830" y="607"/>
                    </a:lnTo>
                    <a:lnTo>
                      <a:pt x="832" y="620"/>
                    </a:lnTo>
                    <a:lnTo>
                      <a:pt x="835" y="636"/>
                    </a:lnTo>
                    <a:lnTo>
                      <a:pt x="837" y="644"/>
                    </a:lnTo>
                    <a:lnTo>
                      <a:pt x="837" y="652"/>
                    </a:lnTo>
                    <a:lnTo>
                      <a:pt x="830" y="671"/>
                    </a:lnTo>
                    <a:lnTo>
                      <a:pt x="824" y="673"/>
                    </a:lnTo>
                    <a:lnTo>
                      <a:pt x="822" y="681"/>
                    </a:lnTo>
                    <a:lnTo>
                      <a:pt x="816" y="689"/>
                    </a:lnTo>
                    <a:lnTo>
                      <a:pt x="814" y="689"/>
                    </a:lnTo>
                    <a:lnTo>
                      <a:pt x="811" y="686"/>
                    </a:lnTo>
                    <a:lnTo>
                      <a:pt x="811" y="692"/>
                    </a:lnTo>
                    <a:lnTo>
                      <a:pt x="808" y="697"/>
                    </a:lnTo>
                    <a:lnTo>
                      <a:pt x="806" y="700"/>
                    </a:lnTo>
                    <a:lnTo>
                      <a:pt x="806" y="702"/>
                    </a:lnTo>
                    <a:lnTo>
                      <a:pt x="795" y="705"/>
                    </a:lnTo>
                    <a:lnTo>
                      <a:pt x="782" y="708"/>
                    </a:lnTo>
                    <a:lnTo>
                      <a:pt x="777" y="705"/>
                    </a:lnTo>
                    <a:lnTo>
                      <a:pt x="774" y="705"/>
                    </a:lnTo>
                    <a:lnTo>
                      <a:pt x="771" y="710"/>
                    </a:lnTo>
                    <a:lnTo>
                      <a:pt x="771" y="718"/>
                    </a:lnTo>
                    <a:lnTo>
                      <a:pt x="769" y="726"/>
                    </a:lnTo>
                    <a:lnTo>
                      <a:pt x="766" y="726"/>
                    </a:lnTo>
                    <a:lnTo>
                      <a:pt x="763" y="723"/>
                    </a:lnTo>
                    <a:lnTo>
                      <a:pt x="761" y="721"/>
                    </a:lnTo>
                    <a:lnTo>
                      <a:pt x="758" y="721"/>
                    </a:lnTo>
                    <a:lnTo>
                      <a:pt x="748" y="731"/>
                    </a:lnTo>
                    <a:lnTo>
                      <a:pt x="742" y="745"/>
                    </a:lnTo>
                    <a:lnTo>
                      <a:pt x="740" y="747"/>
                    </a:lnTo>
                    <a:lnTo>
                      <a:pt x="737" y="747"/>
                    </a:lnTo>
                    <a:lnTo>
                      <a:pt x="737" y="755"/>
                    </a:lnTo>
                    <a:lnTo>
                      <a:pt x="734" y="766"/>
                    </a:lnTo>
                    <a:lnTo>
                      <a:pt x="732" y="776"/>
                    </a:lnTo>
                    <a:lnTo>
                      <a:pt x="734" y="789"/>
                    </a:lnTo>
                    <a:lnTo>
                      <a:pt x="740" y="803"/>
                    </a:lnTo>
                    <a:lnTo>
                      <a:pt x="748" y="821"/>
                    </a:lnTo>
                    <a:lnTo>
                      <a:pt x="750" y="832"/>
                    </a:lnTo>
                    <a:lnTo>
                      <a:pt x="753" y="845"/>
                    </a:lnTo>
                    <a:lnTo>
                      <a:pt x="756" y="848"/>
                    </a:lnTo>
                    <a:lnTo>
                      <a:pt x="758" y="848"/>
                    </a:lnTo>
                    <a:lnTo>
                      <a:pt x="763" y="871"/>
                    </a:lnTo>
                    <a:lnTo>
                      <a:pt x="769" y="892"/>
                    </a:lnTo>
                    <a:lnTo>
                      <a:pt x="769" y="911"/>
                    </a:lnTo>
                    <a:lnTo>
                      <a:pt x="766" y="916"/>
                    </a:lnTo>
                    <a:lnTo>
                      <a:pt x="761" y="919"/>
                    </a:lnTo>
                    <a:lnTo>
                      <a:pt x="753" y="921"/>
                    </a:lnTo>
                    <a:lnTo>
                      <a:pt x="748" y="919"/>
                    </a:lnTo>
                    <a:lnTo>
                      <a:pt x="734" y="911"/>
                    </a:lnTo>
                    <a:lnTo>
                      <a:pt x="726" y="898"/>
                    </a:lnTo>
                    <a:lnTo>
                      <a:pt x="724" y="890"/>
                    </a:lnTo>
                    <a:lnTo>
                      <a:pt x="721" y="884"/>
                    </a:lnTo>
                    <a:lnTo>
                      <a:pt x="716" y="87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sz="600">
                  <a:solidFill>
                    <a:prstClr val="black"/>
                  </a:solidFill>
                  <a:latin typeface="Arial"/>
                  <a:ea typeface="微软雅黑"/>
                </a:endParaRPr>
              </a:p>
            </p:txBody>
          </p:sp>
        </p:grpSp>
        <p:grpSp>
          <p:nvGrpSpPr>
            <p:cNvPr id="37" name="Group 9"/>
            <p:cNvGrpSpPr/>
            <p:nvPr/>
          </p:nvGrpSpPr>
          <p:grpSpPr bwMode="auto">
            <a:xfrm>
              <a:off x="2665413" y="4497388"/>
              <a:ext cx="730250" cy="628650"/>
              <a:chOff x="2606754" y="4566276"/>
              <a:chExt cx="802127" cy="688236"/>
            </a:xfrm>
          </p:grpSpPr>
          <p:grpSp>
            <p:nvGrpSpPr>
              <p:cNvPr id="53" name="Group 8"/>
              <p:cNvGrpSpPr/>
              <p:nvPr/>
            </p:nvGrpSpPr>
            <p:grpSpPr bwMode="auto">
              <a:xfrm>
                <a:off x="2606754" y="4566276"/>
                <a:ext cx="741523" cy="496821"/>
                <a:chOff x="7035800" y="1363644"/>
                <a:chExt cx="706893" cy="473618"/>
              </a:xfrm>
            </p:grpSpPr>
            <p:sp>
              <p:nvSpPr>
                <p:cNvPr id="57" name="Oval Callout 56"/>
                <p:cNvSpPr/>
                <p:nvPr/>
              </p:nvSpPr>
              <p:spPr>
                <a:xfrm>
                  <a:off x="7035800" y="1363644"/>
                  <a:ext cx="706485" cy="473846"/>
                </a:xfrm>
                <a:prstGeom prst="wedgeEllipseCallou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58" name="5-Point Star 57"/>
                <p:cNvSpPr/>
                <p:nvPr/>
              </p:nvSpPr>
              <p:spPr>
                <a:xfrm>
                  <a:off x="7238603" y="1438200"/>
                  <a:ext cx="299217" cy="301538"/>
                </a:xfrm>
                <a:prstGeom prst="star5">
                  <a:avLst>
                    <a:gd name="adj" fmla="val 26194"/>
                    <a:gd name="hf" fmla="val 105146"/>
                    <a:gd name="vf" fmla="val 11055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grpSp>
          <p:grpSp>
            <p:nvGrpSpPr>
              <p:cNvPr id="54" name="Group 305"/>
              <p:cNvGrpSpPr/>
              <p:nvPr/>
            </p:nvGrpSpPr>
            <p:grpSpPr bwMode="auto">
              <a:xfrm>
                <a:off x="2995133" y="4977301"/>
                <a:ext cx="413748" cy="277211"/>
                <a:chOff x="7035800" y="1363644"/>
                <a:chExt cx="706893" cy="473618"/>
              </a:xfrm>
            </p:grpSpPr>
            <p:sp>
              <p:nvSpPr>
                <p:cNvPr id="55" name="Oval Callout 54"/>
                <p:cNvSpPr/>
                <p:nvPr/>
              </p:nvSpPr>
              <p:spPr>
                <a:xfrm>
                  <a:off x="7036616" y="1362168"/>
                  <a:ext cx="706077" cy="475094"/>
                </a:xfrm>
                <a:prstGeom prst="wedgeEllipseCallout">
                  <a:avLst/>
                </a:prstGeom>
                <a:solidFill>
                  <a:schemeClr val="bg1">
                    <a:lumMod val="95000"/>
                  </a:schemeClr>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56" name="5-Point Star 55"/>
                <p:cNvSpPr/>
                <p:nvPr/>
              </p:nvSpPr>
              <p:spPr>
                <a:xfrm>
                  <a:off x="7239203" y="1436401"/>
                  <a:ext cx="300902" cy="302872"/>
                </a:xfrm>
                <a:prstGeom prst="star5">
                  <a:avLst>
                    <a:gd name="adj" fmla="val 26194"/>
                    <a:gd name="hf" fmla="val 105146"/>
                    <a:gd name="vf" fmla="val 11055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grpSp>
        </p:grpSp>
        <p:sp>
          <p:nvSpPr>
            <p:cNvPr id="38" name="Oval 37"/>
            <p:cNvSpPr/>
            <p:nvPr/>
          </p:nvSpPr>
          <p:spPr>
            <a:xfrm>
              <a:off x="3933825" y="2706688"/>
              <a:ext cx="1216025" cy="121602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39" name="Circular Arrow 38"/>
            <p:cNvSpPr/>
            <p:nvPr/>
          </p:nvSpPr>
          <p:spPr>
            <a:xfrm>
              <a:off x="4113213" y="2894013"/>
              <a:ext cx="854075" cy="854075"/>
            </a:xfrm>
            <a:prstGeom prst="circularArrow">
              <a:avLst>
                <a:gd name="adj1" fmla="val 12500"/>
                <a:gd name="adj2" fmla="val 1142319"/>
                <a:gd name="adj3" fmla="val 20457681"/>
                <a:gd name="adj4" fmla="val 1085162"/>
                <a:gd name="adj5" fmla="val 12500"/>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black"/>
                </a:solidFill>
                <a:latin typeface="Arial"/>
                <a:ea typeface="微软雅黑"/>
              </a:endParaRPr>
            </a:p>
          </p:txBody>
        </p:sp>
        <p:grpSp>
          <p:nvGrpSpPr>
            <p:cNvPr id="40" name="Group 2"/>
            <p:cNvGrpSpPr/>
            <p:nvPr/>
          </p:nvGrpSpPr>
          <p:grpSpPr bwMode="auto">
            <a:xfrm>
              <a:off x="7290928" y="3005138"/>
              <a:ext cx="727991" cy="530225"/>
              <a:chOff x="7147574" y="1"/>
              <a:chExt cx="2523149" cy="1837262"/>
            </a:xfrm>
          </p:grpSpPr>
          <p:sp>
            <p:nvSpPr>
              <p:cNvPr id="50" name="Rectangle 49"/>
              <p:cNvSpPr/>
              <p:nvPr/>
            </p:nvSpPr>
            <p:spPr>
              <a:xfrm>
                <a:off x="7147574" y="715104"/>
                <a:ext cx="764795" cy="112215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51" name="Rectangle 50"/>
              <p:cNvSpPr/>
              <p:nvPr/>
            </p:nvSpPr>
            <p:spPr>
              <a:xfrm>
                <a:off x="8029502" y="1"/>
                <a:ext cx="764793" cy="183726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sp>
            <p:nvSpPr>
              <p:cNvPr id="52" name="Rectangle 51"/>
              <p:cNvSpPr/>
              <p:nvPr/>
            </p:nvSpPr>
            <p:spPr>
              <a:xfrm>
                <a:off x="8905928" y="1144164"/>
                <a:ext cx="764795" cy="69309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00">
                  <a:solidFill>
                    <a:prstClr val="white"/>
                  </a:solidFill>
                  <a:latin typeface="Arial"/>
                  <a:ea typeface="微软雅黑"/>
                </a:endParaRPr>
              </a:p>
            </p:txBody>
          </p:sp>
        </p:grpSp>
        <p:sp>
          <p:nvSpPr>
            <p:cNvPr id="41" name="TextBox 40"/>
            <p:cNvSpPr txBox="1"/>
            <p:nvPr/>
          </p:nvSpPr>
          <p:spPr>
            <a:xfrm>
              <a:off x="4070482" y="3876511"/>
              <a:ext cx="966519" cy="378203"/>
            </a:xfrm>
            <a:prstGeom prst="rect">
              <a:avLst/>
            </a:prstGeom>
            <a:noFill/>
            <a:effectLst/>
          </p:spPr>
          <p:txBody>
            <a:bodyPr wrap="none">
              <a:spAutoFit/>
            </a:bodyPr>
            <a:lstStyle/>
            <a:p>
              <a:pPr algn="ctr">
                <a:defRPr/>
              </a:pPr>
              <a:r>
                <a:rPr lang="id-ID" sz="750" dirty="0">
                  <a:solidFill>
                    <a:prstClr val="black">
                      <a:lumMod val="50000"/>
                    </a:prstClr>
                  </a:solidFill>
                  <a:latin typeface="Arial"/>
                  <a:ea typeface="微软雅黑"/>
                </a:rPr>
                <a:t>P</a:t>
              </a:r>
              <a:r>
                <a:rPr lang="en-US" sz="750" dirty="0" err="1">
                  <a:solidFill>
                    <a:prstClr val="black">
                      <a:lumMod val="50000"/>
                    </a:prstClr>
                  </a:solidFill>
                  <a:latin typeface="Arial"/>
                  <a:ea typeface="微软雅黑"/>
                </a:rPr>
                <a:t>rocess</a:t>
              </a:r>
              <a:endParaRPr lang="en-US" sz="600" dirty="0">
                <a:solidFill>
                  <a:prstClr val="black">
                    <a:lumMod val="50000"/>
                  </a:prstClr>
                </a:solidFill>
                <a:latin typeface="Arial"/>
                <a:ea typeface="微软雅黑"/>
              </a:endParaRPr>
            </a:p>
          </p:txBody>
        </p:sp>
        <p:sp>
          <p:nvSpPr>
            <p:cNvPr id="42" name="TextBox 41"/>
            <p:cNvSpPr txBox="1"/>
            <p:nvPr/>
          </p:nvSpPr>
          <p:spPr>
            <a:xfrm>
              <a:off x="5146387" y="3876511"/>
              <a:ext cx="1877006"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Customer Satisfaction</a:t>
              </a:r>
            </a:p>
          </p:txBody>
        </p:sp>
        <p:sp>
          <p:nvSpPr>
            <p:cNvPr id="43" name="TextBox 42"/>
            <p:cNvSpPr txBox="1"/>
            <p:nvPr/>
          </p:nvSpPr>
          <p:spPr>
            <a:xfrm>
              <a:off x="930606" y="3876511"/>
              <a:ext cx="1115349"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Leadership</a:t>
              </a:r>
            </a:p>
          </p:txBody>
        </p:sp>
        <p:sp>
          <p:nvSpPr>
            <p:cNvPr id="44" name="TextBox 43"/>
            <p:cNvSpPr txBox="1"/>
            <p:nvPr/>
          </p:nvSpPr>
          <p:spPr>
            <a:xfrm>
              <a:off x="2252433" y="3876511"/>
              <a:ext cx="1535575"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Policy &amp; Strategy</a:t>
              </a:r>
            </a:p>
          </p:txBody>
        </p:sp>
        <p:sp>
          <p:nvSpPr>
            <p:cNvPr id="45" name="TextBox 44"/>
            <p:cNvSpPr txBox="1"/>
            <p:nvPr/>
          </p:nvSpPr>
          <p:spPr>
            <a:xfrm>
              <a:off x="5313519" y="5416385"/>
              <a:ext cx="1544328"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Impact of Society</a:t>
              </a:r>
            </a:p>
          </p:txBody>
        </p:sp>
        <p:sp>
          <p:nvSpPr>
            <p:cNvPr id="46" name="TextBox 45"/>
            <p:cNvSpPr txBox="1"/>
            <p:nvPr/>
          </p:nvSpPr>
          <p:spPr>
            <a:xfrm>
              <a:off x="2474881" y="5416385"/>
              <a:ext cx="1089086"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Resources</a:t>
              </a:r>
            </a:p>
          </p:txBody>
        </p:sp>
        <p:sp>
          <p:nvSpPr>
            <p:cNvPr id="47" name="TextBox 46"/>
            <p:cNvSpPr txBox="1"/>
            <p:nvPr/>
          </p:nvSpPr>
          <p:spPr>
            <a:xfrm>
              <a:off x="5243478" y="2368384"/>
              <a:ext cx="1684403"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People Satisfaction</a:t>
              </a:r>
            </a:p>
          </p:txBody>
        </p:sp>
        <p:sp>
          <p:nvSpPr>
            <p:cNvPr id="48" name="TextBox 47"/>
            <p:cNvSpPr txBox="1"/>
            <p:nvPr/>
          </p:nvSpPr>
          <p:spPr>
            <a:xfrm>
              <a:off x="2124694" y="2368384"/>
              <a:ext cx="1789459"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People Management</a:t>
              </a:r>
            </a:p>
          </p:txBody>
        </p:sp>
        <p:sp>
          <p:nvSpPr>
            <p:cNvPr id="49" name="TextBox 48"/>
            <p:cNvSpPr txBox="1"/>
            <p:nvPr/>
          </p:nvSpPr>
          <p:spPr>
            <a:xfrm>
              <a:off x="6910250" y="3876509"/>
              <a:ext cx="1465538" cy="357193"/>
            </a:xfrm>
            <a:prstGeom prst="rect">
              <a:avLst/>
            </a:prstGeom>
            <a:noFill/>
            <a:effectLst/>
          </p:spPr>
          <p:txBody>
            <a:bodyPr wrap="none">
              <a:spAutoFit/>
            </a:bodyPr>
            <a:lstStyle/>
            <a:p>
              <a:pPr algn="ctr">
                <a:defRPr/>
              </a:pPr>
              <a:r>
                <a:rPr lang="en-US" sz="675" dirty="0">
                  <a:solidFill>
                    <a:prstClr val="black">
                      <a:lumMod val="50000"/>
                    </a:prstClr>
                  </a:solidFill>
                  <a:latin typeface="Arial"/>
                  <a:ea typeface="微软雅黑"/>
                </a:rPr>
                <a:t>Business Result</a:t>
              </a:r>
            </a:p>
          </p:txBody>
        </p:sp>
      </p:grpSp>
      <p:sp>
        <p:nvSpPr>
          <p:cNvPr id="191" name="TextBox 190"/>
          <p:cNvSpPr txBox="1"/>
          <p:nvPr/>
        </p:nvSpPr>
        <p:spPr>
          <a:xfrm>
            <a:off x="4878196" y="2130341"/>
            <a:ext cx="3690534" cy="1296842"/>
          </a:xfrm>
          <a:prstGeom prst="rect">
            <a:avLst/>
          </a:prstGeom>
          <a:noFill/>
        </p:spPr>
        <p:txBody>
          <a:bodyPr wrap="square" rIns="108000" bIns="27000" numCol="1" spcCol="360000">
            <a:spAutoFit/>
          </a:bodyPr>
          <a:lstStyle/>
          <a:p>
            <a:pPr>
              <a:defRPr/>
            </a:pPr>
            <a:r>
              <a:rPr lang="id-ID" b="1" dirty="0">
                <a:solidFill>
                  <a:srgbClr val="E54919">
                    <a:lumMod val="50000"/>
                  </a:srgbClr>
                </a:solidFill>
                <a:latin typeface="Arial"/>
                <a:ea typeface="Roboto" panose="02000000000000000000" pitchFamily="2" charset="0"/>
              </a:rPr>
              <a:t>Succes in Business</a:t>
            </a:r>
            <a:endParaRPr lang="en-US" b="1" dirty="0">
              <a:solidFill>
                <a:srgbClr val="E54919">
                  <a:lumMod val="50000"/>
                </a:srgbClr>
              </a:solidFill>
              <a:latin typeface="Arial"/>
              <a:ea typeface="Roboto" panose="02000000000000000000" pitchFamily="2" charset="0"/>
            </a:endParaRPr>
          </a:p>
          <a:p>
            <a:pPr>
              <a:defRPr/>
            </a:pPr>
            <a:endParaRPr lang="en-US" sz="825" dirty="0">
              <a:solidFill>
                <a:srgbClr val="E54919">
                  <a:lumMod val="75000"/>
                </a:srgbClr>
              </a:solidFill>
              <a:latin typeface="Arial"/>
              <a:ea typeface="Roboto" panose="02000000000000000000" pitchFamily="2" charset="0"/>
            </a:endParaRPr>
          </a:p>
          <a:p>
            <a:pPr>
              <a:defRPr/>
            </a:pPr>
            <a:r>
              <a:rPr lang="en-US" sz="825" dirty="0">
                <a:solidFill>
                  <a:srgbClr val="E54919">
                    <a:lumMod val="75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75000"/>
                  </a:srgbClr>
                </a:solidFill>
                <a:latin typeface="Arial"/>
                <a:ea typeface="Roboto" panose="02000000000000000000" pitchFamily="2" charset="0"/>
              </a:rPr>
              <a:t> </a:t>
            </a:r>
            <a:r>
              <a:rPr lang="en-US" sz="825" i="1" dirty="0">
                <a:solidFill>
                  <a:srgbClr val="E54919">
                    <a:lumMod val="75000"/>
                  </a:srgbClr>
                </a:solidFill>
                <a:latin typeface="Arial"/>
                <a:ea typeface="Roboto" panose="02000000000000000000" pitchFamily="2" charset="0"/>
              </a:rPr>
              <a:t>Contrary to popular belief </a:t>
            </a:r>
            <a:r>
              <a:rPr lang="en-US" sz="825" dirty="0">
                <a:solidFill>
                  <a:srgbClr val="E54919">
                    <a:lumMod val="75000"/>
                  </a:srgbClr>
                </a:solidFill>
                <a:latin typeface="Arial"/>
                <a:ea typeface="Roboto" panose="02000000000000000000" pitchFamily="2" charset="0"/>
              </a:rPr>
              <a:t>It has roots in a piece of classical Latin literature from 45 BC. </a:t>
            </a:r>
          </a:p>
        </p:txBody>
      </p:sp>
    </p:spTree>
    <p:extLst>
      <p:ext uri="{BB962C8B-B14F-4D97-AF65-F5344CB8AC3E}">
        <p14:creationId xmlns:p14="http://schemas.microsoft.com/office/powerpoint/2010/main" val="25597651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191"/>
                                        </p:tgtEl>
                                        <p:attrNameLst>
                                          <p:attrName>style.visibility</p:attrName>
                                        </p:attrNameLst>
                                      </p:cBhvr>
                                      <p:to>
                                        <p:strVal val="visible"/>
                                      </p:to>
                                    </p:set>
                                    <p:anim calcmode="lin" valueType="num">
                                      <p:cBhvr additive="base">
                                        <p:cTn id="17" dur="500" fill="hold"/>
                                        <p:tgtEl>
                                          <p:spTgt spid="191"/>
                                        </p:tgtEl>
                                        <p:attrNameLst>
                                          <p:attrName>ppt_x</p:attrName>
                                        </p:attrNameLst>
                                      </p:cBhvr>
                                      <p:tavLst>
                                        <p:tav tm="0">
                                          <p:val>
                                            <p:strVal val="1+#ppt_w/2"/>
                                          </p:val>
                                        </p:tav>
                                        <p:tav tm="100000">
                                          <p:val>
                                            <p:strVal val="#ppt_x"/>
                                          </p:val>
                                        </p:tav>
                                      </p:tavLst>
                                    </p:anim>
                                    <p:anim calcmode="lin" valueType="num">
                                      <p:cBhvr additive="base">
                                        <p:cTn id="18"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23</a:t>
              </a:fld>
              <a:endParaRPr lang="id-ID" sz="1050" dirty="0">
                <a:solidFill>
                  <a:srgbClr val="FFAA91"/>
                </a:solidFill>
                <a:latin typeface="Roboto" panose="02000000000000000000" pitchFamily="2" charset="0"/>
                <a:ea typeface="Roboto" panose="02000000000000000000" pitchFamily="2" charset="0"/>
              </a:endParaRPr>
            </a:p>
          </p:txBody>
        </p:sp>
      </p:grpSp>
      <p:sp>
        <p:nvSpPr>
          <p:cNvPr id="7" name="Freeform 6"/>
          <p:cNvSpPr/>
          <p:nvPr/>
        </p:nvSpPr>
        <p:spPr>
          <a:xfrm>
            <a:off x="2238217" y="1716711"/>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11" name="Straight Connector 10"/>
          <p:cNvSpPr/>
          <p:nvPr/>
        </p:nvSpPr>
        <p:spPr>
          <a:xfrm>
            <a:off x="661231" y="1995294"/>
            <a:ext cx="7345104" cy="0"/>
          </a:xfrm>
          <a:prstGeom prst="line">
            <a:avLst/>
          </a:prstGeom>
          <a:ln w="12700">
            <a:solidFill>
              <a:schemeClr val="accent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grpSp>
        <p:nvGrpSpPr>
          <p:cNvPr id="4" name="Group 3"/>
          <p:cNvGrpSpPr/>
          <p:nvPr/>
        </p:nvGrpSpPr>
        <p:grpSpPr>
          <a:xfrm>
            <a:off x="803261" y="1648677"/>
            <a:ext cx="685800" cy="685800"/>
            <a:chOff x="1071014" y="2141084"/>
            <a:chExt cx="914400" cy="914400"/>
          </a:xfrm>
        </p:grpSpPr>
        <p:sp>
          <p:nvSpPr>
            <p:cNvPr id="2" name="Teardrop 1"/>
            <p:cNvSpPr/>
            <p:nvPr/>
          </p:nvSpPr>
          <p:spPr>
            <a:xfrm rot="2714409">
              <a:off x="1071014" y="2141084"/>
              <a:ext cx="914400" cy="9144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grpSp>
          <p:nvGrpSpPr>
            <p:cNvPr id="27"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28"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29"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30"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grpSp>
      </p:grpSp>
      <p:sp>
        <p:nvSpPr>
          <p:cNvPr id="39" name="Content Placeholder 2"/>
          <p:cNvSpPr txBox="1"/>
          <p:nvPr/>
        </p:nvSpPr>
        <p:spPr>
          <a:xfrm>
            <a:off x="2495026" y="1734692"/>
            <a:ext cx="5474729" cy="436078"/>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en-US"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a:t>
            </a:r>
            <a:endParaRPr lang="en-US" sz="750" b="1"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endParaRPr>
          </a:p>
        </p:txBody>
      </p:sp>
      <p:sp>
        <p:nvSpPr>
          <p:cNvPr id="43" name="Content Placeholder 2"/>
          <p:cNvSpPr txBox="1"/>
          <p:nvPr/>
        </p:nvSpPr>
        <p:spPr>
          <a:xfrm>
            <a:off x="1752587" y="1784963"/>
            <a:ext cx="676725" cy="151734"/>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900" b="1" dirty="0">
                <a:solidFill>
                  <a:srgbClr val="E54919"/>
                </a:solidFill>
                <a:latin typeface="Roboto" panose="02000000000000000000" pitchFamily="2" charset="0"/>
                <a:ea typeface="Roboto" panose="02000000000000000000" pitchFamily="2" charset="0"/>
                <a:cs typeface="Arial" panose="020B0604020202020204" pitchFamily="34" charset="0"/>
              </a:rPr>
              <a:t>Research</a:t>
            </a:r>
            <a:endParaRPr lang="en-US" sz="750" b="1" dirty="0">
              <a:solidFill>
                <a:srgbClr val="E54919"/>
              </a:solidFill>
              <a:latin typeface="Roboto" panose="02000000000000000000" pitchFamily="2" charset="0"/>
              <a:ea typeface="Roboto" panose="02000000000000000000" pitchFamily="2" charset="0"/>
              <a:cs typeface="Arial" panose="020B0604020202020204" pitchFamily="34" charset="0"/>
            </a:endParaRPr>
          </a:p>
        </p:txBody>
      </p:sp>
      <p:sp>
        <p:nvSpPr>
          <p:cNvPr id="48" name="Freeform 47"/>
          <p:cNvSpPr/>
          <p:nvPr/>
        </p:nvSpPr>
        <p:spPr>
          <a:xfrm>
            <a:off x="2723147" y="2282017"/>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49" name="Straight Connector 48"/>
          <p:cNvSpPr/>
          <p:nvPr/>
        </p:nvSpPr>
        <p:spPr>
          <a:xfrm flipV="1">
            <a:off x="1159401" y="2558262"/>
            <a:ext cx="6846935" cy="0"/>
          </a:xfrm>
          <a:prstGeom prst="line">
            <a:avLst/>
          </a:prstGeom>
          <a:ln w="12700">
            <a:solidFill>
              <a:schemeClr val="accent2"/>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0" name="Freeform 49"/>
          <p:cNvSpPr/>
          <p:nvPr/>
        </p:nvSpPr>
        <p:spPr>
          <a:xfrm>
            <a:off x="2777575" y="2547214"/>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55" name="Content Placeholder 2"/>
          <p:cNvSpPr txBox="1"/>
          <p:nvPr/>
        </p:nvSpPr>
        <p:spPr>
          <a:xfrm>
            <a:off x="2979956" y="2299998"/>
            <a:ext cx="4929935" cy="436078"/>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en-US"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a:t>
            </a:r>
            <a:endParaRPr lang="en-US" sz="750" b="1"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endParaRPr>
          </a:p>
        </p:txBody>
      </p:sp>
      <p:sp>
        <p:nvSpPr>
          <p:cNvPr id="56" name="Content Placeholder 2"/>
          <p:cNvSpPr txBox="1"/>
          <p:nvPr/>
        </p:nvSpPr>
        <p:spPr>
          <a:xfrm>
            <a:off x="2237516" y="2350270"/>
            <a:ext cx="676725" cy="151734"/>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900" b="1" dirty="0">
                <a:solidFill>
                  <a:srgbClr val="F4501B"/>
                </a:solidFill>
                <a:latin typeface="Roboto" panose="02000000000000000000" pitchFamily="2" charset="0"/>
                <a:ea typeface="Roboto" panose="02000000000000000000" pitchFamily="2" charset="0"/>
                <a:cs typeface="Arial" panose="020B0604020202020204" pitchFamily="34" charset="0"/>
              </a:rPr>
              <a:t>Meet</a:t>
            </a:r>
            <a:endParaRPr lang="en-US" sz="750" b="1" dirty="0">
              <a:solidFill>
                <a:srgbClr val="F4501B"/>
              </a:solidFill>
              <a:latin typeface="Roboto" panose="02000000000000000000" pitchFamily="2" charset="0"/>
              <a:ea typeface="Roboto" panose="02000000000000000000" pitchFamily="2" charset="0"/>
              <a:cs typeface="Arial" panose="020B0604020202020204" pitchFamily="34" charset="0"/>
            </a:endParaRPr>
          </a:p>
        </p:txBody>
      </p:sp>
      <p:sp>
        <p:nvSpPr>
          <p:cNvPr id="58" name="Freeform 57"/>
          <p:cNvSpPr/>
          <p:nvPr/>
        </p:nvSpPr>
        <p:spPr>
          <a:xfrm>
            <a:off x="2238217" y="2844997"/>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59" name="Straight Connector 58"/>
          <p:cNvSpPr/>
          <p:nvPr/>
        </p:nvSpPr>
        <p:spPr>
          <a:xfrm>
            <a:off x="661231" y="3123580"/>
            <a:ext cx="7345104" cy="0"/>
          </a:xfrm>
          <a:prstGeom prst="line">
            <a:avLst/>
          </a:prstGeom>
          <a:ln w="12700">
            <a:solidFill>
              <a:schemeClr val="accent3"/>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65" name="Content Placeholder 2"/>
          <p:cNvSpPr txBox="1"/>
          <p:nvPr/>
        </p:nvSpPr>
        <p:spPr>
          <a:xfrm>
            <a:off x="2495026" y="2862978"/>
            <a:ext cx="5474729" cy="436078"/>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en-US"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a:t>
            </a:r>
            <a:endParaRPr lang="en-US" sz="750" b="1"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endParaRPr>
          </a:p>
        </p:txBody>
      </p:sp>
      <p:sp>
        <p:nvSpPr>
          <p:cNvPr id="66" name="Content Placeholder 2"/>
          <p:cNvSpPr txBox="1"/>
          <p:nvPr/>
        </p:nvSpPr>
        <p:spPr>
          <a:xfrm>
            <a:off x="1752587" y="2913249"/>
            <a:ext cx="676725" cy="151734"/>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900" b="1" dirty="0">
                <a:solidFill>
                  <a:srgbClr val="FF5622"/>
                </a:solidFill>
                <a:latin typeface="Roboto" panose="02000000000000000000" pitchFamily="2" charset="0"/>
                <a:ea typeface="Roboto" panose="02000000000000000000" pitchFamily="2" charset="0"/>
                <a:cs typeface="Arial" panose="020B0604020202020204" pitchFamily="34" charset="0"/>
              </a:rPr>
              <a:t>Brief</a:t>
            </a:r>
            <a:endParaRPr lang="en-US" sz="750" b="1" dirty="0">
              <a:solidFill>
                <a:srgbClr val="FF5622"/>
              </a:solidFill>
              <a:latin typeface="Roboto" panose="02000000000000000000" pitchFamily="2" charset="0"/>
              <a:ea typeface="Roboto" panose="02000000000000000000" pitchFamily="2" charset="0"/>
              <a:cs typeface="Arial" panose="020B0604020202020204" pitchFamily="34" charset="0"/>
            </a:endParaRPr>
          </a:p>
        </p:txBody>
      </p:sp>
      <p:sp>
        <p:nvSpPr>
          <p:cNvPr id="68" name="Freeform 67"/>
          <p:cNvSpPr/>
          <p:nvPr/>
        </p:nvSpPr>
        <p:spPr>
          <a:xfrm>
            <a:off x="2723147" y="3410303"/>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69" name="Straight Connector 68"/>
          <p:cNvSpPr/>
          <p:nvPr/>
        </p:nvSpPr>
        <p:spPr>
          <a:xfrm flipV="1">
            <a:off x="1182584" y="3686548"/>
            <a:ext cx="6823752" cy="0"/>
          </a:xfrm>
          <a:prstGeom prst="line">
            <a:avLst/>
          </a:prstGeom>
          <a:ln w="12700">
            <a:solidFill>
              <a:schemeClr val="accent4"/>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70" name="Freeform 69"/>
          <p:cNvSpPr/>
          <p:nvPr/>
        </p:nvSpPr>
        <p:spPr>
          <a:xfrm>
            <a:off x="2777575" y="3675499"/>
            <a:ext cx="3748925" cy="268946"/>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8575" tIns="28575" rIns="28575" bIns="28575" numCol="1" spcCol="1270" anchor="b" anchorCtr="0">
            <a:noAutofit/>
          </a:bodyPr>
          <a:lstStyle/>
          <a:p>
            <a:pPr defTabSz="666750">
              <a:lnSpc>
                <a:spcPct val="90000"/>
              </a:lnSpc>
              <a:spcBef>
                <a:spcPct val="0"/>
              </a:spcBef>
              <a:spcAft>
                <a:spcPct val="35000"/>
              </a:spcAft>
            </a:pPr>
            <a:endParaRPr lang="id-ID" sz="1500">
              <a:solidFill>
                <a:prstClr val="black">
                  <a:hueOff val="0"/>
                  <a:satOff val="0"/>
                  <a:lumOff val="0"/>
                  <a:alphaOff val="0"/>
                </a:prstClr>
              </a:solidFill>
              <a:latin typeface="Arial"/>
              <a:ea typeface="微软雅黑"/>
            </a:endParaRPr>
          </a:p>
        </p:txBody>
      </p:sp>
      <p:sp>
        <p:nvSpPr>
          <p:cNvPr id="75" name="Content Placeholder 2"/>
          <p:cNvSpPr txBox="1"/>
          <p:nvPr/>
        </p:nvSpPr>
        <p:spPr>
          <a:xfrm>
            <a:off x="2979956" y="3428284"/>
            <a:ext cx="4929935" cy="436078"/>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en-US"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750"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rPr>
              <a:t>.</a:t>
            </a:r>
            <a:endParaRPr lang="en-US" sz="750" b="1" dirty="0">
              <a:solidFill>
                <a:srgbClr val="E54919">
                  <a:lumMod val="75000"/>
                </a:srgbClr>
              </a:solidFill>
              <a:latin typeface="Roboto" panose="02000000000000000000" pitchFamily="2" charset="0"/>
              <a:ea typeface="Roboto" panose="02000000000000000000" pitchFamily="2" charset="0"/>
              <a:cs typeface="Arial" panose="020B0604020202020204" pitchFamily="34" charset="0"/>
            </a:endParaRPr>
          </a:p>
        </p:txBody>
      </p:sp>
      <p:sp>
        <p:nvSpPr>
          <p:cNvPr id="76" name="Content Placeholder 2"/>
          <p:cNvSpPr txBox="1"/>
          <p:nvPr/>
        </p:nvSpPr>
        <p:spPr>
          <a:xfrm>
            <a:off x="2237516" y="3478556"/>
            <a:ext cx="676725" cy="151734"/>
          </a:xfrm>
          <a:prstGeom prst="rect">
            <a:avLst/>
          </a:prstGeom>
        </p:spPr>
        <p:txBody>
          <a:bodyPr vert="horz" lIns="68580" tIns="34290" rIns="68580" bIns="3429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342900">
              <a:lnSpc>
                <a:spcPct val="80000"/>
              </a:lnSpc>
              <a:spcAft>
                <a:spcPts val="450"/>
              </a:spcAft>
              <a:buClr>
                <a:srgbClr val="E54919">
                  <a:lumMod val="75000"/>
                </a:srgbClr>
              </a:buClr>
            </a:pPr>
            <a:r>
              <a:rPr lang="id-ID" sz="900" b="1" dirty="0">
                <a:solidFill>
                  <a:srgbClr val="FE7043"/>
                </a:solidFill>
                <a:latin typeface="Roboto" panose="02000000000000000000" pitchFamily="2" charset="0"/>
                <a:ea typeface="Roboto" panose="02000000000000000000" pitchFamily="2" charset="0"/>
                <a:cs typeface="Arial" panose="020B0604020202020204" pitchFamily="34" charset="0"/>
              </a:rPr>
              <a:t>Fixes</a:t>
            </a:r>
            <a:endParaRPr lang="en-US" sz="750" b="1" dirty="0">
              <a:solidFill>
                <a:srgbClr val="FE7043"/>
              </a:solidFill>
              <a:latin typeface="Roboto" panose="02000000000000000000" pitchFamily="2" charset="0"/>
              <a:ea typeface="Roboto" panose="02000000000000000000" pitchFamily="2" charset="0"/>
              <a:cs typeface="Arial" panose="020B0604020202020204" pitchFamily="34" charset="0"/>
            </a:endParaRPr>
          </a:p>
        </p:txBody>
      </p:sp>
      <p:grpSp>
        <p:nvGrpSpPr>
          <p:cNvPr id="86" name="Group 85"/>
          <p:cNvGrpSpPr/>
          <p:nvPr/>
        </p:nvGrpSpPr>
        <p:grpSpPr>
          <a:xfrm>
            <a:off x="803261" y="2776963"/>
            <a:ext cx="685800" cy="685800"/>
            <a:chOff x="1071014" y="3645465"/>
            <a:chExt cx="914400" cy="914400"/>
          </a:xfrm>
        </p:grpSpPr>
        <p:sp>
          <p:nvSpPr>
            <p:cNvPr id="57" name="Teardrop 56"/>
            <p:cNvSpPr/>
            <p:nvPr/>
          </p:nvSpPr>
          <p:spPr>
            <a:xfrm rot="2714409">
              <a:off x="1071014" y="3645465"/>
              <a:ext cx="914400" cy="9144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grpSp>
          <p:nvGrpSpPr>
            <p:cNvPr id="77" name="Group 76"/>
            <p:cNvGrpSpPr>
              <a:grpSpLocks noChangeAspect="1"/>
            </p:cNvGrpSpPr>
            <p:nvPr/>
          </p:nvGrpSpPr>
          <p:grpSpPr>
            <a:xfrm>
              <a:off x="1357162" y="3948046"/>
              <a:ext cx="339996" cy="299327"/>
              <a:chOff x="6040049" y="4182118"/>
              <a:chExt cx="521619" cy="459224"/>
            </a:xfrm>
            <a:solidFill>
              <a:schemeClr val="bg1">
                <a:lumMod val="95000"/>
              </a:schemeClr>
            </a:solidFill>
          </p:grpSpPr>
          <p:sp>
            <p:nvSpPr>
              <p:cNvPr id="78"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79"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8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81"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sp>
            <p:nvSpPr>
              <p:cNvPr id="82"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prstClr val="black"/>
                  </a:solidFill>
                  <a:latin typeface="Arial"/>
                  <a:ea typeface="微软雅黑"/>
                </a:endParaRPr>
              </a:p>
            </p:txBody>
          </p:sp>
        </p:grpSp>
      </p:grpSp>
      <p:grpSp>
        <p:nvGrpSpPr>
          <p:cNvPr id="87" name="Group 86"/>
          <p:cNvGrpSpPr/>
          <p:nvPr/>
        </p:nvGrpSpPr>
        <p:grpSpPr>
          <a:xfrm>
            <a:off x="1288190" y="3342269"/>
            <a:ext cx="685800" cy="685800"/>
            <a:chOff x="1717587" y="4399207"/>
            <a:chExt cx="914400" cy="914400"/>
          </a:xfrm>
        </p:grpSpPr>
        <p:sp>
          <p:nvSpPr>
            <p:cNvPr id="67" name="Teardrop 66"/>
            <p:cNvSpPr/>
            <p:nvPr/>
          </p:nvSpPr>
          <p:spPr>
            <a:xfrm rot="2714409">
              <a:off x="1717587" y="4399207"/>
              <a:ext cx="914400" cy="9144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83" name="Freeform 16"/>
            <p:cNvSpPr>
              <a:spLocks noChangeAspect="1" noEditPoints="1"/>
            </p:cNvSpPr>
            <p:nvPr/>
          </p:nvSpPr>
          <p:spPr bwMode="auto">
            <a:xfrm>
              <a:off x="2009712" y="4632711"/>
              <a:ext cx="335981" cy="38931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grpSp>
      <p:grpSp>
        <p:nvGrpSpPr>
          <p:cNvPr id="85" name="Group 84"/>
          <p:cNvGrpSpPr/>
          <p:nvPr/>
        </p:nvGrpSpPr>
        <p:grpSpPr>
          <a:xfrm>
            <a:off x="1288190" y="2213984"/>
            <a:ext cx="685800" cy="685800"/>
            <a:chOff x="1717587" y="2894826"/>
            <a:chExt cx="914400" cy="914400"/>
          </a:xfrm>
        </p:grpSpPr>
        <p:sp>
          <p:nvSpPr>
            <p:cNvPr id="47" name="Teardrop 46"/>
            <p:cNvSpPr/>
            <p:nvPr/>
          </p:nvSpPr>
          <p:spPr>
            <a:xfrm rot="2714409">
              <a:off x="1717587" y="2894826"/>
              <a:ext cx="914400" cy="9144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84" name="Freeform 6"/>
            <p:cNvSpPr>
              <a:spLocks noChangeAspect="1" noEditPoints="1"/>
            </p:cNvSpPr>
            <p:nvPr/>
          </p:nvSpPr>
          <p:spPr bwMode="auto">
            <a:xfrm>
              <a:off x="2033640" y="3176640"/>
              <a:ext cx="312053" cy="274118"/>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grpSp>
    </p:spTree>
    <p:extLst>
      <p:ext uri="{BB962C8B-B14F-4D97-AF65-F5344CB8AC3E}">
        <p14:creationId xmlns:p14="http://schemas.microsoft.com/office/powerpoint/2010/main" val="24980533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22" presetClass="entr" presetSubtype="8" fill="hold" nodeType="withEffect">
                                  <p:stCondLst>
                                    <p:cond delay="2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53" presetClass="entr" presetSubtype="16" fill="hold" nodeType="withEffect">
                                  <p:stCondLst>
                                    <p:cond delay="2500"/>
                                  </p:stCondLst>
                                  <p:childTnLst>
                                    <p:set>
                                      <p:cBhvr>
                                        <p:cTn id="19" dur="1" fill="hold">
                                          <p:stCondLst>
                                            <p:cond delay="0"/>
                                          </p:stCondLst>
                                        </p:cTn>
                                        <p:tgtEl>
                                          <p:spTgt spid="85"/>
                                        </p:tgtEl>
                                        <p:attrNameLst>
                                          <p:attrName>style.visibility</p:attrName>
                                        </p:attrNameLst>
                                      </p:cBhvr>
                                      <p:to>
                                        <p:strVal val="visible"/>
                                      </p:to>
                                    </p:set>
                                    <p:anim calcmode="lin" valueType="num">
                                      <p:cBhvr>
                                        <p:cTn id="20" dur="1000" fill="hold"/>
                                        <p:tgtEl>
                                          <p:spTgt spid="85"/>
                                        </p:tgtEl>
                                        <p:attrNameLst>
                                          <p:attrName>ppt_w</p:attrName>
                                        </p:attrNameLst>
                                      </p:cBhvr>
                                      <p:tavLst>
                                        <p:tav tm="0">
                                          <p:val>
                                            <p:fltVal val="0"/>
                                          </p:val>
                                        </p:tav>
                                        <p:tav tm="100000">
                                          <p:val>
                                            <p:strVal val="#ppt_w"/>
                                          </p:val>
                                        </p:tav>
                                      </p:tavLst>
                                    </p:anim>
                                    <p:anim calcmode="lin" valueType="num">
                                      <p:cBhvr>
                                        <p:cTn id="21" dur="1000" fill="hold"/>
                                        <p:tgtEl>
                                          <p:spTgt spid="85"/>
                                        </p:tgtEl>
                                        <p:attrNameLst>
                                          <p:attrName>ppt_h</p:attrName>
                                        </p:attrNameLst>
                                      </p:cBhvr>
                                      <p:tavLst>
                                        <p:tav tm="0">
                                          <p:val>
                                            <p:fltVal val="0"/>
                                          </p:val>
                                        </p:tav>
                                        <p:tav tm="100000">
                                          <p:val>
                                            <p:strVal val="#ppt_h"/>
                                          </p:val>
                                        </p:tav>
                                      </p:tavLst>
                                    </p:anim>
                                    <p:animEffect transition="in" filter="fade">
                                      <p:cBhvr>
                                        <p:cTn id="22" dur="1000"/>
                                        <p:tgtEl>
                                          <p:spTgt spid="85"/>
                                        </p:tgtEl>
                                      </p:cBhvr>
                                    </p:animEffect>
                                  </p:childTnLst>
                                </p:cTn>
                              </p:par>
                              <p:par>
                                <p:cTn id="23" presetID="22" presetClass="entr" presetSubtype="8" fill="hold" nodeType="withEffect">
                                  <p:stCondLst>
                                    <p:cond delay="350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par>
                                <p:cTn id="26" presetID="53" presetClass="entr" presetSubtype="16" fill="hold" nodeType="withEffect">
                                  <p:stCondLst>
                                    <p:cond delay="3500"/>
                                  </p:stCondLst>
                                  <p:childTnLst>
                                    <p:set>
                                      <p:cBhvr>
                                        <p:cTn id="27" dur="1" fill="hold">
                                          <p:stCondLst>
                                            <p:cond delay="0"/>
                                          </p:stCondLst>
                                        </p:cTn>
                                        <p:tgtEl>
                                          <p:spTgt spid="86"/>
                                        </p:tgtEl>
                                        <p:attrNameLst>
                                          <p:attrName>style.visibility</p:attrName>
                                        </p:attrNameLst>
                                      </p:cBhvr>
                                      <p:to>
                                        <p:strVal val="visible"/>
                                      </p:to>
                                    </p:set>
                                    <p:anim calcmode="lin" valueType="num">
                                      <p:cBhvr>
                                        <p:cTn id="28" dur="1000" fill="hold"/>
                                        <p:tgtEl>
                                          <p:spTgt spid="86"/>
                                        </p:tgtEl>
                                        <p:attrNameLst>
                                          <p:attrName>ppt_w</p:attrName>
                                        </p:attrNameLst>
                                      </p:cBhvr>
                                      <p:tavLst>
                                        <p:tav tm="0">
                                          <p:val>
                                            <p:fltVal val="0"/>
                                          </p:val>
                                        </p:tav>
                                        <p:tav tm="100000">
                                          <p:val>
                                            <p:strVal val="#ppt_w"/>
                                          </p:val>
                                        </p:tav>
                                      </p:tavLst>
                                    </p:anim>
                                    <p:anim calcmode="lin" valueType="num">
                                      <p:cBhvr>
                                        <p:cTn id="29" dur="1000" fill="hold"/>
                                        <p:tgtEl>
                                          <p:spTgt spid="86"/>
                                        </p:tgtEl>
                                        <p:attrNameLst>
                                          <p:attrName>ppt_h</p:attrName>
                                        </p:attrNameLst>
                                      </p:cBhvr>
                                      <p:tavLst>
                                        <p:tav tm="0">
                                          <p:val>
                                            <p:fltVal val="0"/>
                                          </p:val>
                                        </p:tav>
                                        <p:tav tm="100000">
                                          <p:val>
                                            <p:strVal val="#ppt_h"/>
                                          </p:val>
                                        </p:tav>
                                      </p:tavLst>
                                    </p:anim>
                                    <p:animEffect transition="in" filter="fade">
                                      <p:cBhvr>
                                        <p:cTn id="30" dur="1000"/>
                                        <p:tgtEl>
                                          <p:spTgt spid="86"/>
                                        </p:tgtEl>
                                      </p:cBhvr>
                                    </p:animEffect>
                                  </p:childTnLst>
                                </p:cTn>
                              </p:par>
                              <p:par>
                                <p:cTn id="31" presetID="22" presetClass="entr" presetSubtype="8" fill="hold" nodeType="withEffect">
                                  <p:stCondLst>
                                    <p:cond delay="4500"/>
                                  </p:stCondLst>
                                  <p:childTnLst>
                                    <p:set>
                                      <p:cBhvr>
                                        <p:cTn id="32" dur="1" fill="hold">
                                          <p:stCondLst>
                                            <p:cond delay="0"/>
                                          </p:stCondLst>
                                        </p:cTn>
                                        <p:tgtEl>
                                          <p:spTgt spid="59"/>
                                        </p:tgtEl>
                                        <p:attrNameLst>
                                          <p:attrName>style.visibility</p:attrName>
                                        </p:attrNameLst>
                                      </p:cBhvr>
                                      <p:to>
                                        <p:strVal val="visible"/>
                                      </p:to>
                                    </p:set>
                                    <p:animEffect transition="in" filter="wipe(left)">
                                      <p:cBhvr>
                                        <p:cTn id="33" dur="500"/>
                                        <p:tgtEl>
                                          <p:spTgt spid="59"/>
                                        </p:tgtEl>
                                      </p:cBhvr>
                                    </p:animEffect>
                                  </p:childTnLst>
                                </p:cTn>
                              </p:par>
                              <p:par>
                                <p:cTn id="34" presetID="53" presetClass="entr" presetSubtype="16" fill="hold" nodeType="withEffect">
                                  <p:stCondLst>
                                    <p:cond delay="4500"/>
                                  </p:stCondLst>
                                  <p:childTnLst>
                                    <p:set>
                                      <p:cBhvr>
                                        <p:cTn id="35" dur="1" fill="hold">
                                          <p:stCondLst>
                                            <p:cond delay="0"/>
                                          </p:stCondLst>
                                        </p:cTn>
                                        <p:tgtEl>
                                          <p:spTgt spid="87"/>
                                        </p:tgtEl>
                                        <p:attrNameLst>
                                          <p:attrName>style.visibility</p:attrName>
                                        </p:attrNameLst>
                                      </p:cBhvr>
                                      <p:to>
                                        <p:strVal val="visible"/>
                                      </p:to>
                                    </p:set>
                                    <p:anim calcmode="lin" valueType="num">
                                      <p:cBhvr>
                                        <p:cTn id="36" dur="1000" fill="hold"/>
                                        <p:tgtEl>
                                          <p:spTgt spid="87"/>
                                        </p:tgtEl>
                                        <p:attrNameLst>
                                          <p:attrName>ppt_w</p:attrName>
                                        </p:attrNameLst>
                                      </p:cBhvr>
                                      <p:tavLst>
                                        <p:tav tm="0">
                                          <p:val>
                                            <p:fltVal val="0"/>
                                          </p:val>
                                        </p:tav>
                                        <p:tav tm="100000">
                                          <p:val>
                                            <p:strVal val="#ppt_w"/>
                                          </p:val>
                                        </p:tav>
                                      </p:tavLst>
                                    </p:anim>
                                    <p:anim calcmode="lin" valueType="num">
                                      <p:cBhvr>
                                        <p:cTn id="37" dur="1000" fill="hold"/>
                                        <p:tgtEl>
                                          <p:spTgt spid="87"/>
                                        </p:tgtEl>
                                        <p:attrNameLst>
                                          <p:attrName>ppt_h</p:attrName>
                                        </p:attrNameLst>
                                      </p:cBhvr>
                                      <p:tavLst>
                                        <p:tav tm="0">
                                          <p:val>
                                            <p:fltVal val="0"/>
                                          </p:val>
                                        </p:tav>
                                        <p:tav tm="100000">
                                          <p:val>
                                            <p:strVal val="#ppt_h"/>
                                          </p:val>
                                        </p:tav>
                                      </p:tavLst>
                                    </p:anim>
                                    <p:animEffect transition="in" filter="fade">
                                      <p:cBhvr>
                                        <p:cTn id="38" dur="1000"/>
                                        <p:tgtEl>
                                          <p:spTgt spid="87"/>
                                        </p:tgtEl>
                                      </p:cBhvr>
                                    </p:animEffect>
                                  </p:childTnLst>
                                </p:cTn>
                              </p:par>
                              <p:par>
                                <p:cTn id="39" presetID="22" presetClass="entr" presetSubtype="8" fill="hold" nodeType="withEffect">
                                  <p:stCondLst>
                                    <p:cond delay="5500"/>
                                  </p:stCondLst>
                                  <p:childTnLst>
                                    <p:set>
                                      <p:cBhvr>
                                        <p:cTn id="40" dur="1" fill="hold">
                                          <p:stCondLst>
                                            <p:cond delay="0"/>
                                          </p:stCondLst>
                                        </p:cTn>
                                        <p:tgtEl>
                                          <p:spTgt spid="69"/>
                                        </p:tgtEl>
                                        <p:attrNameLst>
                                          <p:attrName>style.visibility</p:attrName>
                                        </p:attrNameLst>
                                      </p:cBhvr>
                                      <p:to>
                                        <p:strVal val="visible"/>
                                      </p:to>
                                    </p:set>
                                    <p:animEffect transition="in" filter="wipe(left)">
                                      <p:cBhvr>
                                        <p:cTn id="41" dur="500"/>
                                        <p:tgtEl>
                                          <p:spTgt spid="69"/>
                                        </p:tgtEl>
                                      </p:cBhvr>
                                    </p:animEffect>
                                  </p:childTnLst>
                                </p:cTn>
                              </p:par>
                              <p:par>
                                <p:cTn id="42" presetID="22" presetClass="entr" presetSubtype="8" fill="hold" grpId="0" nodeType="withEffect">
                                  <p:stCondLst>
                                    <p:cond delay="600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750"/>
                                        <p:tgtEl>
                                          <p:spTgt spid="43"/>
                                        </p:tgtEl>
                                      </p:cBhvr>
                                    </p:animEffect>
                                  </p:childTnLst>
                                </p:cTn>
                              </p:par>
                              <p:par>
                                <p:cTn id="45" presetID="22" presetClass="entr" presetSubtype="8" fill="hold" grpId="0" nodeType="withEffect">
                                  <p:stCondLst>
                                    <p:cond delay="60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750"/>
                                        <p:tgtEl>
                                          <p:spTgt spid="56"/>
                                        </p:tgtEl>
                                      </p:cBhvr>
                                    </p:animEffect>
                                  </p:childTnLst>
                                </p:cTn>
                              </p:par>
                              <p:par>
                                <p:cTn id="48" presetID="22" presetClass="entr" presetSubtype="8" fill="hold" grpId="0" nodeType="withEffect">
                                  <p:stCondLst>
                                    <p:cond delay="6000"/>
                                  </p:stCondLst>
                                  <p:childTnLst>
                                    <p:set>
                                      <p:cBhvr>
                                        <p:cTn id="49" dur="1" fill="hold">
                                          <p:stCondLst>
                                            <p:cond delay="0"/>
                                          </p:stCondLst>
                                        </p:cTn>
                                        <p:tgtEl>
                                          <p:spTgt spid="66"/>
                                        </p:tgtEl>
                                        <p:attrNameLst>
                                          <p:attrName>style.visibility</p:attrName>
                                        </p:attrNameLst>
                                      </p:cBhvr>
                                      <p:to>
                                        <p:strVal val="visible"/>
                                      </p:to>
                                    </p:set>
                                    <p:animEffect transition="in" filter="wipe(left)">
                                      <p:cBhvr>
                                        <p:cTn id="50" dur="750"/>
                                        <p:tgtEl>
                                          <p:spTgt spid="66"/>
                                        </p:tgtEl>
                                      </p:cBhvr>
                                    </p:animEffect>
                                  </p:childTnLst>
                                </p:cTn>
                              </p:par>
                              <p:par>
                                <p:cTn id="51" presetID="22" presetClass="entr" presetSubtype="8" fill="hold" grpId="0" nodeType="withEffect">
                                  <p:stCondLst>
                                    <p:cond delay="6000"/>
                                  </p:stCondLst>
                                  <p:childTnLst>
                                    <p:set>
                                      <p:cBhvr>
                                        <p:cTn id="52" dur="1" fill="hold">
                                          <p:stCondLst>
                                            <p:cond delay="0"/>
                                          </p:stCondLst>
                                        </p:cTn>
                                        <p:tgtEl>
                                          <p:spTgt spid="76"/>
                                        </p:tgtEl>
                                        <p:attrNameLst>
                                          <p:attrName>style.visibility</p:attrName>
                                        </p:attrNameLst>
                                      </p:cBhvr>
                                      <p:to>
                                        <p:strVal val="visible"/>
                                      </p:to>
                                    </p:set>
                                    <p:animEffect transition="in" filter="wipe(left)">
                                      <p:cBhvr>
                                        <p:cTn id="53" dur="750"/>
                                        <p:tgtEl>
                                          <p:spTgt spid="76"/>
                                        </p:tgtEl>
                                      </p:cBhvr>
                                    </p:animEffect>
                                  </p:childTnLst>
                                </p:cTn>
                              </p:par>
                              <p:par>
                                <p:cTn id="54" presetID="22" presetClass="entr" presetSubtype="8" fill="hold" grpId="0" nodeType="withEffect">
                                  <p:stCondLst>
                                    <p:cond delay="675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750"/>
                                        <p:tgtEl>
                                          <p:spTgt spid="39"/>
                                        </p:tgtEl>
                                      </p:cBhvr>
                                    </p:animEffect>
                                  </p:childTnLst>
                                </p:cTn>
                              </p:par>
                              <p:par>
                                <p:cTn id="57" presetID="22" presetClass="entr" presetSubtype="8" fill="hold" grpId="0" nodeType="withEffect">
                                  <p:stCondLst>
                                    <p:cond delay="675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750"/>
                                        <p:tgtEl>
                                          <p:spTgt spid="55"/>
                                        </p:tgtEl>
                                      </p:cBhvr>
                                    </p:animEffect>
                                  </p:childTnLst>
                                </p:cTn>
                              </p:par>
                              <p:par>
                                <p:cTn id="60" presetID="22" presetClass="entr" presetSubtype="8" fill="hold" grpId="0" nodeType="withEffect">
                                  <p:stCondLst>
                                    <p:cond delay="675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750"/>
                                        <p:tgtEl>
                                          <p:spTgt spid="65"/>
                                        </p:tgtEl>
                                      </p:cBhvr>
                                    </p:animEffect>
                                  </p:childTnLst>
                                </p:cTn>
                              </p:par>
                              <p:par>
                                <p:cTn id="63" presetID="22" presetClass="entr" presetSubtype="8" fill="hold" grpId="0" nodeType="withEffect">
                                  <p:stCondLst>
                                    <p:cond delay="6750"/>
                                  </p:stCondLst>
                                  <p:childTnLst>
                                    <p:set>
                                      <p:cBhvr>
                                        <p:cTn id="64" dur="1" fill="hold">
                                          <p:stCondLst>
                                            <p:cond delay="0"/>
                                          </p:stCondLst>
                                        </p:cTn>
                                        <p:tgtEl>
                                          <p:spTgt spid="75"/>
                                        </p:tgtEl>
                                        <p:attrNameLst>
                                          <p:attrName>style.visibility</p:attrName>
                                        </p:attrNameLst>
                                      </p:cBhvr>
                                      <p:to>
                                        <p:strVal val="visible"/>
                                      </p:to>
                                    </p:set>
                                    <p:animEffect transition="in" filter="wipe(left)">
                                      <p:cBhvr>
                                        <p:cTn id="6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3" grpId="0"/>
      <p:bldP spid="55" grpId="0"/>
      <p:bldP spid="56" grpId="0"/>
      <p:bldP spid="65" grpId="0"/>
      <p:bldP spid="66"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8716586" y="110220"/>
            <a:ext cx="340910" cy="438792"/>
            <a:chOff x="9334685" y="731743"/>
            <a:chExt cx="454547" cy="585056"/>
          </a:xfrm>
        </p:grpSpPr>
        <p:sp>
          <p:nvSpPr>
            <p:cNvPr id="21" name="Oval 20"/>
            <p:cNvSpPr/>
            <p:nvPr/>
          </p:nvSpPr>
          <p:spPr>
            <a:xfrm>
              <a:off x="9376908" y="731743"/>
              <a:ext cx="377585" cy="378000"/>
            </a:xfrm>
            <a:prstGeom prst="ellipse">
              <a:avLst/>
            </a:prstGeom>
            <a:noFill/>
            <a:ln w="31750">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latin typeface="Arial"/>
                <a:ea typeface="微软雅黑"/>
              </a:endParaRPr>
            </a:p>
          </p:txBody>
        </p:sp>
        <p:sp>
          <p:nvSpPr>
            <p:cNvPr id="22" name="TextBox 21"/>
            <p:cNvSpPr txBox="1"/>
            <p:nvPr/>
          </p:nvSpPr>
          <p:spPr>
            <a:xfrm>
              <a:off x="9334685" y="762802"/>
              <a:ext cx="454547" cy="553997"/>
            </a:xfrm>
            <a:prstGeom prst="rect">
              <a:avLst/>
            </a:prstGeom>
            <a:noFill/>
          </p:spPr>
          <p:txBody>
            <a:bodyPr wrap="square" rtlCol="0">
              <a:spAutoFit/>
            </a:bodyPr>
            <a:lstStyle/>
            <a:p>
              <a:pPr algn="ctr"/>
              <a:fld id="{6938B089-D366-4B18-8F5D-85B96241FA3F}" type="slidenum">
                <a:rPr lang="id-ID" sz="1050">
                  <a:solidFill>
                    <a:srgbClr val="FFAA91"/>
                  </a:solidFill>
                  <a:latin typeface="Roboto" panose="02000000000000000000" pitchFamily="2" charset="0"/>
                  <a:ea typeface="Roboto" panose="02000000000000000000" pitchFamily="2" charset="0"/>
                </a:rPr>
                <a:pPr algn="ctr"/>
                <a:t>24</a:t>
              </a:fld>
              <a:endParaRPr lang="id-ID" sz="1050" dirty="0">
                <a:solidFill>
                  <a:srgbClr val="FFAA91"/>
                </a:solidFill>
                <a:latin typeface="Roboto" panose="02000000000000000000" pitchFamily="2" charset="0"/>
                <a:ea typeface="Roboto" panose="02000000000000000000" pitchFamily="2" charset="0"/>
              </a:endParaRPr>
            </a:p>
          </p:txBody>
        </p:sp>
      </p:grpSp>
      <p:graphicFrame>
        <p:nvGraphicFramePr>
          <p:cNvPr id="7" name="Diagram 6"/>
          <p:cNvGraphicFramePr/>
          <p:nvPr/>
        </p:nvGraphicFramePr>
        <p:xfrm>
          <a:off x="940565" y="1350501"/>
          <a:ext cx="7225739" cy="22800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reeform 6"/>
          <p:cNvSpPr>
            <a:spLocks noChangeAspect="1" noEditPoints="1"/>
          </p:cNvSpPr>
          <p:nvPr/>
        </p:nvSpPr>
        <p:spPr bwMode="auto">
          <a:xfrm>
            <a:off x="1440311" y="2322919"/>
            <a:ext cx="332112" cy="35378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1"/>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sp>
        <p:nvSpPr>
          <p:cNvPr id="9" name="Freeform 11"/>
          <p:cNvSpPr>
            <a:spLocks noChangeAspect="1" noEditPoints="1"/>
          </p:cNvSpPr>
          <p:nvPr/>
        </p:nvSpPr>
        <p:spPr bwMode="auto">
          <a:xfrm>
            <a:off x="3257291" y="2322920"/>
            <a:ext cx="428034" cy="42848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2"/>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sp>
        <p:nvSpPr>
          <p:cNvPr id="10" name="Freeform 21"/>
          <p:cNvSpPr>
            <a:spLocks noChangeAspect="1" noEditPoints="1"/>
          </p:cNvSpPr>
          <p:nvPr/>
        </p:nvSpPr>
        <p:spPr bwMode="auto">
          <a:xfrm>
            <a:off x="5317914" y="2319124"/>
            <a:ext cx="364630" cy="365780"/>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3"/>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sp>
        <p:nvSpPr>
          <p:cNvPr id="11" name="Freeform 26"/>
          <p:cNvSpPr>
            <a:spLocks noChangeAspect="1"/>
          </p:cNvSpPr>
          <p:nvPr/>
        </p:nvSpPr>
        <p:spPr bwMode="auto">
          <a:xfrm>
            <a:off x="7209714" y="2360708"/>
            <a:ext cx="300166" cy="3113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4"/>
          </a:solidFill>
          <a:ln>
            <a:noFill/>
          </a:ln>
        </p:spPr>
        <p:txBody>
          <a:bodyPr vert="horz" wrap="square" lIns="68580" tIns="34290" rIns="68580" bIns="34290" numCol="1" anchor="t" anchorCtr="0" compatLnSpc="1"/>
          <a:lstStyle/>
          <a:p>
            <a:endParaRPr lang="en-US" dirty="0">
              <a:solidFill>
                <a:prstClr val="black"/>
              </a:solidFill>
              <a:latin typeface="Arial"/>
              <a:ea typeface="微软雅黑"/>
            </a:endParaRPr>
          </a:p>
        </p:txBody>
      </p:sp>
      <p:sp>
        <p:nvSpPr>
          <p:cNvPr id="15" name="TextBox 14"/>
          <p:cNvSpPr txBox="1"/>
          <p:nvPr/>
        </p:nvSpPr>
        <p:spPr>
          <a:xfrm>
            <a:off x="527539" y="3892809"/>
            <a:ext cx="8041191" cy="454304"/>
          </a:xfrm>
          <a:prstGeom prst="rect">
            <a:avLst/>
          </a:prstGeom>
          <a:noFill/>
        </p:spPr>
        <p:txBody>
          <a:bodyPr wrap="square" rIns="108000" bIns="27000" numCol="1" spcCol="360000">
            <a:spAutoFit/>
          </a:bodyPr>
          <a:lstStyle/>
          <a:p>
            <a:pPr algn="ctr">
              <a:defRPr/>
            </a:pPr>
            <a:r>
              <a:rPr lang="en-US" sz="825" dirty="0">
                <a:solidFill>
                  <a:srgbClr val="E54919">
                    <a:lumMod val="50000"/>
                  </a:srgbClr>
                </a:solidFill>
                <a:latin typeface="Arial"/>
                <a:ea typeface="Roboto" panose="02000000000000000000"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825" dirty="0">
                <a:solidFill>
                  <a:srgbClr val="E54919">
                    <a:lumMod val="50000"/>
                  </a:srgbClr>
                </a:solidFill>
                <a:latin typeface="Arial"/>
                <a:ea typeface="Roboto" panose="02000000000000000000" pitchFamily="2" charset="0"/>
              </a:rPr>
              <a:t> </a:t>
            </a:r>
            <a:r>
              <a:rPr lang="en-US" sz="825" dirty="0">
                <a:solidFill>
                  <a:srgbClr val="E54919">
                    <a:lumMod val="50000"/>
                  </a:srgbClr>
                </a:solidFill>
                <a:latin typeface="Arial"/>
                <a:ea typeface="Roboto" panose="02000000000000000000" pitchFamily="2" charset="0"/>
              </a:rPr>
              <a:t>Contrary to popular belief It has roots in a piece of classical Latin literature from 45 BC. </a:t>
            </a:r>
          </a:p>
        </p:txBody>
      </p:sp>
    </p:spTree>
    <p:extLst>
      <p:ext uri="{BB962C8B-B14F-4D97-AF65-F5344CB8AC3E}">
        <p14:creationId xmlns:p14="http://schemas.microsoft.com/office/powerpoint/2010/main" val="25893225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graphicEl>
                                              <a:dgm id="{3B837679-D346-4EBB-AB0C-EE653ACF3C6C}"/>
                                            </p:graphicEl>
                                          </p:spTgt>
                                        </p:tgtEl>
                                        <p:attrNameLst>
                                          <p:attrName>style.visibility</p:attrName>
                                        </p:attrNameLst>
                                      </p:cBhvr>
                                      <p:to>
                                        <p:strVal val="visible"/>
                                      </p:to>
                                    </p:set>
                                    <p:animEffect transition="in" filter="wipe(left)">
                                      <p:cBhvr>
                                        <p:cTn id="13" dur="500"/>
                                        <p:tgtEl>
                                          <p:spTgt spid="7">
                                            <p:graphicEl>
                                              <a:dgm id="{3B837679-D346-4EBB-AB0C-EE653ACF3C6C}"/>
                                            </p:graphicEl>
                                          </p:spTgt>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graphicEl>
                                              <a:dgm id="{5CD9D2C4-CA47-4E2F-9386-15BF2C5BFCE9}"/>
                                            </p:graphicEl>
                                          </p:spTgt>
                                        </p:tgtEl>
                                        <p:attrNameLst>
                                          <p:attrName>style.visibility</p:attrName>
                                        </p:attrNameLst>
                                      </p:cBhvr>
                                      <p:to>
                                        <p:strVal val="visible"/>
                                      </p:to>
                                    </p:set>
                                    <p:animEffect transition="in" filter="wipe(left)">
                                      <p:cBhvr>
                                        <p:cTn id="17" dur="500"/>
                                        <p:tgtEl>
                                          <p:spTgt spid="7">
                                            <p:graphicEl>
                                              <a:dgm id="{5CD9D2C4-CA47-4E2F-9386-15BF2C5BFCE9}"/>
                                            </p:graphicEl>
                                          </p:spTgt>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graphicEl>
                                              <a:dgm id="{1FE64DFD-23AF-4F50-BCBC-C27132FB3B0D}"/>
                                            </p:graphicEl>
                                          </p:spTgt>
                                        </p:tgtEl>
                                        <p:attrNameLst>
                                          <p:attrName>style.visibility</p:attrName>
                                        </p:attrNameLst>
                                      </p:cBhvr>
                                      <p:to>
                                        <p:strVal val="visible"/>
                                      </p:to>
                                    </p:set>
                                    <p:animEffect transition="in" filter="wipe(left)">
                                      <p:cBhvr>
                                        <p:cTn id="25" dur="500"/>
                                        <p:tgtEl>
                                          <p:spTgt spid="7">
                                            <p:graphicEl>
                                              <a:dgm id="{1FE64DFD-23AF-4F50-BCBC-C27132FB3B0D}"/>
                                            </p:graphic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7">
                                            <p:graphicEl>
                                              <a:dgm id="{D1957E8D-52E6-47CA-9E1F-B3BE7EB3E09B}"/>
                                            </p:graphicEl>
                                          </p:spTgt>
                                        </p:tgtEl>
                                        <p:attrNameLst>
                                          <p:attrName>style.visibility</p:attrName>
                                        </p:attrNameLst>
                                      </p:cBhvr>
                                      <p:to>
                                        <p:strVal val="visible"/>
                                      </p:to>
                                    </p:set>
                                    <p:animEffect transition="in" filter="wipe(left)">
                                      <p:cBhvr>
                                        <p:cTn id="29" dur="500"/>
                                        <p:tgtEl>
                                          <p:spTgt spid="7">
                                            <p:graphicEl>
                                              <a:dgm id="{D1957E8D-52E6-47CA-9E1F-B3BE7EB3E09B}"/>
                                            </p:graphicEl>
                                          </p:spTgt>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7">
                                            <p:graphicEl>
                                              <a:dgm id="{B651F1CF-D429-4713-ABB8-9F7461E4F7F5}"/>
                                            </p:graphicEl>
                                          </p:spTgt>
                                        </p:tgtEl>
                                        <p:attrNameLst>
                                          <p:attrName>style.visibility</p:attrName>
                                        </p:attrNameLst>
                                      </p:cBhvr>
                                      <p:to>
                                        <p:strVal val="visible"/>
                                      </p:to>
                                    </p:set>
                                    <p:animEffect transition="in" filter="wipe(left)">
                                      <p:cBhvr>
                                        <p:cTn id="33" dur="500"/>
                                        <p:tgtEl>
                                          <p:spTgt spid="7">
                                            <p:graphicEl>
                                              <a:dgm id="{B651F1CF-D429-4713-ABB8-9F7461E4F7F5}"/>
                                            </p:graphic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7">
                                            <p:graphicEl>
                                              <a:dgm id="{BF198A36-C0C4-4E90-AC13-6C982ACE8400}"/>
                                            </p:graphicEl>
                                          </p:spTgt>
                                        </p:tgtEl>
                                        <p:attrNameLst>
                                          <p:attrName>style.visibility</p:attrName>
                                        </p:attrNameLst>
                                      </p:cBhvr>
                                      <p:to>
                                        <p:strVal val="visible"/>
                                      </p:to>
                                    </p:set>
                                    <p:animEffect transition="in" filter="wipe(left)">
                                      <p:cBhvr>
                                        <p:cTn id="41" dur="500"/>
                                        <p:tgtEl>
                                          <p:spTgt spid="7">
                                            <p:graphicEl>
                                              <a:dgm id="{BF198A36-C0C4-4E90-AC13-6C982ACE8400}"/>
                                            </p:graphicEl>
                                          </p:spTgt>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7">
                                            <p:graphicEl>
                                              <a:dgm id="{47A26F57-A010-4072-9EBD-86BD6484D91B}"/>
                                            </p:graphicEl>
                                          </p:spTgt>
                                        </p:tgtEl>
                                        <p:attrNameLst>
                                          <p:attrName>style.visibility</p:attrName>
                                        </p:attrNameLst>
                                      </p:cBhvr>
                                      <p:to>
                                        <p:strVal val="visible"/>
                                      </p:to>
                                    </p:set>
                                    <p:animEffect transition="in" filter="wipe(left)">
                                      <p:cBhvr>
                                        <p:cTn id="45" dur="500"/>
                                        <p:tgtEl>
                                          <p:spTgt spid="7">
                                            <p:graphicEl>
                                              <a:dgm id="{47A26F57-A010-4072-9EBD-86BD6484D91B}"/>
                                            </p:graphicEl>
                                          </p:spTgt>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7">
                                            <p:graphicEl>
                                              <a:dgm id="{C26DB7B9-FAD6-48DB-954D-A5E46F77BD6D}"/>
                                            </p:graphicEl>
                                          </p:spTgt>
                                        </p:tgtEl>
                                        <p:attrNameLst>
                                          <p:attrName>style.visibility</p:attrName>
                                        </p:attrNameLst>
                                      </p:cBhvr>
                                      <p:to>
                                        <p:strVal val="visible"/>
                                      </p:to>
                                    </p:set>
                                    <p:animEffect transition="in" filter="wipe(left)">
                                      <p:cBhvr>
                                        <p:cTn id="49" dur="500"/>
                                        <p:tgtEl>
                                          <p:spTgt spid="7">
                                            <p:graphicEl>
                                              <a:dgm id="{C26DB7B9-FAD6-48DB-954D-A5E46F77BD6D}"/>
                                            </p:graphicEl>
                                          </p:spTgt>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7">
                                            <p:graphicEl>
                                              <a:dgm id="{2467359E-7225-4CFB-BBD2-900CCD5D7BDE}"/>
                                            </p:graphicEl>
                                          </p:spTgt>
                                        </p:tgtEl>
                                        <p:attrNameLst>
                                          <p:attrName>style.visibility</p:attrName>
                                        </p:attrNameLst>
                                      </p:cBhvr>
                                      <p:to>
                                        <p:strVal val="visible"/>
                                      </p:to>
                                    </p:set>
                                    <p:animEffect transition="in" filter="wipe(left)">
                                      <p:cBhvr>
                                        <p:cTn id="57" dur="500"/>
                                        <p:tgtEl>
                                          <p:spTgt spid="7">
                                            <p:graphicEl>
                                              <a:dgm id="{2467359E-7225-4CFB-BBD2-900CCD5D7BDE}"/>
                                            </p:graphicEl>
                                          </p:spTgt>
                                        </p:tgtEl>
                                      </p:cBhvr>
                                    </p:animEffect>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7">
                                            <p:graphicEl>
                                              <a:dgm id="{A9F63716-280D-4A8A-8AF8-9D84FEF36D8F}"/>
                                            </p:graphicEl>
                                          </p:spTgt>
                                        </p:tgtEl>
                                        <p:attrNameLst>
                                          <p:attrName>style.visibility</p:attrName>
                                        </p:attrNameLst>
                                      </p:cBhvr>
                                      <p:to>
                                        <p:strVal val="visible"/>
                                      </p:to>
                                    </p:set>
                                    <p:animEffect transition="in" filter="wipe(left)">
                                      <p:cBhvr>
                                        <p:cTn id="61" dur="500"/>
                                        <p:tgtEl>
                                          <p:spTgt spid="7">
                                            <p:graphicEl>
                                              <a:dgm id="{A9F63716-280D-4A8A-8AF8-9D84FEF36D8F}"/>
                                            </p:graphicEl>
                                          </p:spTgt>
                                        </p:tgtEl>
                                      </p:cBhvr>
                                    </p:animEffect>
                                  </p:childTnLst>
                                </p:cTn>
                              </p:par>
                            </p:childTnLst>
                          </p:cTn>
                        </p:par>
                        <p:par>
                          <p:cTn id="62" fill="hold">
                            <p:stCondLst>
                              <p:cond delay="7500"/>
                            </p:stCondLst>
                            <p:childTnLst>
                              <p:par>
                                <p:cTn id="63" presetID="22" presetClass="entr" presetSubtype="8" fill="hold" grpId="0" nodeType="afterEffect">
                                  <p:stCondLst>
                                    <p:cond delay="0"/>
                                  </p:stCondLst>
                                  <p:childTnLst>
                                    <p:set>
                                      <p:cBhvr>
                                        <p:cTn id="64" dur="1" fill="hold">
                                          <p:stCondLst>
                                            <p:cond delay="0"/>
                                          </p:stCondLst>
                                        </p:cTn>
                                        <p:tgtEl>
                                          <p:spTgt spid="7">
                                            <p:graphicEl>
                                              <a:dgm id="{939DFC11-B217-40F1-B0EE-ADA1D5FE8FDC}"/>
                                            </p:graphicEl>
                                          </p:spTgt>
                                        </p:tgtEl>
                                        <p:attrNameLst>
                                          <p:attrName>style.visibility</p:attrName>
                                        </p:attrNameLst>
                                      </p:cBhvr>
                                      <p:to>
                                        <p:strVal val="visible"/>
                                      </p:to>
                                    </p:set>
                                    <p:animEffect transition="in" filter="wipe(left)">
                                      <p:cBhvr>
                                        <p:cTn id="65" dur="500"/>
                                        <p:tgtEl>
                                          <p:spTgt spid="7">
                                            <p:graphicEl>
                                              <a:dgm id="{939DFC11-B217-40F1-B0EE-ADA1D5FE8FDC}"/>
                                            </p:graphicEl>
                                          </p:spTgt>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2" presetClass="entr" presetSubtype="2" fill="hold" grpId="0" nodeType="withEffect">
                                  <p:stCondLst>
                                    <p:cond delay="250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1+#ppt_w/2"/>
                                          </p:val>
                                        </p:tav>
                                        <p:tav tm="100000">
                                          <p:val>
                                            <p:strVal val="#ppt_x"/>
                                          </p:val>
                                        </p:tav>
                                      </p:tavLst>
                                    </p:anim>
                                    <p:anim calcmode="lin" valueType="num">
                                      <p:cBhvr additive="base">
                                        <p:cTn id="7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P spid="8" grpId="0" animBg="1"/>
      <p:bldP spid="9" grpId="0" animBg="1"/>
      <p:bldP spid="10" grpId="0" animBg="1"/>
      <p:bldP spid="11"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179" y="-342317"/>
            <a:ext cx="4498362" cy="4329588"/>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8885" y="1443727"/>
            <a:ext cx="5476574" cy="2619744"/>
          </a:xfrm>
          <a:prstGeom prst="rect">
            <a:avLst/>
          </a:prstGeom>
        </p:spPr>
      </p:pic>
      <p:sp>
        <p:nvSpPr>
          <p:cNvPr id="5" name="文本框 4"/>
          <p:cNvSpPr txBox="1"/>
          <p:nvPr/>
        </p:nvSpPr>
        <p:spPr>
          <a:xfrm rot="21218419">
            <a:off x="2631179" y="3388579"/>
            <a:ext cx="2615716" cy="369332"/>
          </a:xfrm>
          <a:prstGeom prst="rect">
            <a:avLst/>
          </a:prstGeom>
          <a:noFill/>
        </p:spPr>
        <p:txBody>
          <a:bodyPr wrap="non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感谢观看  </a:t>
            </a:r>
            <a:r>
              <a:rPr lang="en-US" altLang="zh-CN" sz="1800" dirty="0" smtClean="0">
                <a:solidFill>
                  <a:schemeClr val="bg1"/>
                </a:solidFill>
                <a:latin typeface="微软雅黑" panose="020B0503020204020204" pitchFamily="34" charset="-122"/>
                <a:ea typeface="微软雅黑" panose="020B0503020204020204" pitchFamily="34" charset="-122"/>
              </a:rPr>
              <a:t>THANK YOU</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7664334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4C49721-E5AA-4530-80B2-54BF9D949D5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A5ns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OZ7B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A5ns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Dmew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Dmew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Dmew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Dmew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Dmew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D2ewSiISRfi9EAAAWz4AABcAAAB1bml2ZXJzYWwvdW5pdmVyc2FsLnBuZ+3ba1RSWd8AcE0iy9ScykvmJZ3XLqbmZFqoqKnRvOWltLG84SXHrEkrRVQSUktnNKHmncluKulTmBqO5o2bOJHR5LW84AXENEVBIC+AgMCD7/PMTF+eT+9a7ydYi3PWYf/OPnvvxTn7/1/r7J+CAyH6m3Zs0tLS0v/2uN9pLS0dHy2tdc91gepfskp356p32qmnIUe18D0759QHgESfALWox+itxq5XH2+8cvxcqpaWAW3tq01PqTqvpeX5+Vs/n9CMaD6rszASNvbmI9jOsF3nyr7DW3b//OBHdGhwcOjRSe8Ka8AtLNqmcE9gru732K/W77LRNnJ+4KeT+8f+HW4DEnC3xNC+szr60uAzUo3Avm+l7TlXMBrJOkMluY48gimZbdmIdIVMNDJYEybxwkcSJmkJ7Vo6mw/8uYlIxB4KEAXAAiW90XIvqlLGGyp1vmt32izmhjbQ9F+bmNs53FJxoldu8jh5740Bzy9O3zzfmMMtk72Ec3pKS8GV8dV9V2s3fFF83rRKOVLDeUt4dRB/hfGS9+CvSq1Z3qLecYyXck+ux/wfXzbJCFiNEn840Sdtyf+7ogN3ErwBe5U/TkqKHHgmj3hjou5/F20w2+Jjcxzg/DfdoqbaVuvH953fHvdXL/4TWoyXxmqQBmmQBmmQBmmQBmmQBmmQBmmQBmmQBmmQBmmQBmmQBmmQBmmQBmmQBmmQBmmQBmmQBmmQBmmQBmmQBmmQBmmQBv1/ohghxkt5X3rF7It3ptu9C7WNvl7nf+CLt6tPAf22fD41ETKkz+n/mf4n3e9qnet3R/fv16VjrN/d0F0H3kT2f73vzV8V/ic0TV+k/V9R+2mjNN7Qi5FbeibfJ/aWlZaCYBfFXQd7d5IwoCiYjJs2NHdmtbD8zzOGL+uw5FX0BeXccH+oJJY3VYkBP0zzau5BZQfKV+vZwsOWKf2Sqd2QvmJzt++dyJ9f1ReV5eHJIAqMqJgc40Ov46EMp381hwDER5HSf6BLz9hUCuhDmeYNUfSRZvlsvGNJVkx8l9SKeF1WEITGLnF6U85oNem1BEoG9BK7FrxWP9POZd8+Ikjt9XQjZYm4KLR8MAzaPZ4xVazAwMczEwcYO5YUOxNX8ifkQioVMYKSzeEkkWIW7ym6ZXaxllcbhaIqxGOe9EdZFMdvGtBC57TwwHKwp/vsdTw3iYWxRjTChyXVjAe9cLOD7e3NplX18lawe1KXheLJFFl9Zp7EkHfYF5oYYVjHS2cZXjiJxl526AKxeEofvPszCQvOVlpMOEPlr3/aqjoSvT5Ukc36iMdssMyIUVHj28qmapFToSXZHUFRM0Fg6SelCt/ZFPcsygQ27Gvo2XgghrfEPSwiwMjplF+KNhUZh4ioBfiXmcdGkyKmETvTwrnkocw9nY8aWuYgdzxHSbLeV3cCCki3zWImWndU3eV3PTjobq7lEJnvqLqs/7geR8JPwdpeJ1wDFHs+oS9k+GY82xkN38EzSFHATwIGbb2XBADGIpsyNTIk24vruFpCir14td+RmrXtH69wSlRRfvrZ9SlRYSKVfeQYbMim2qLOoxECtN9HxGxmoVSKVN/qbIGNbScSAzLk36XnBZ4o5cxkhhilmWKsU7jvo72gnYrrBGZk8uYDV84CuSI2fQHJIQb1900TBEL4Tmp0FMO3hDZM8+/7WQj4UObq4hrODUxTzX23hP8aA7AYLz6GKDwnyao6W6ViY/oL88R7Ajp+0Cvd9EjAcTPcbqWAwEZtkUXIwyZm58SIAYk9zhf39NaHvjlz+YmE8QWDKaNPAR6jpHeZYkKB5OV8Q/q5g3cuYaPtr+0U1qZMuugfYb+WeCRDU+d5lfmONaBIgIOZD/+VhblPU6ME6vSBmstFwxGNsV2/cg7XKD6Uw1lNutwNPm65M/4hbBp5ytD/jY0t38VB7vmm7N6T/pbCFprsv4jvkpYJNQoPwmokUt3rYSD3+SnSKgirvMzpm0acbWmCKLK5SVd9Szruq7u9y7+PzMhqtK+arDIw8S5A6Fxj2ly4a2TkonRYoa9+SH1MUxxJzSSRzWJiQoDp0mKtmVtv+qYzBq5eu8+mjgOvzy6aqpttcRQw2D9hTEmuWlcVHeEy47/kG/aMhmP1DYSMEj+OZAcEK7IlUSpi3UZudI9ouUPgrmxiAAbZTQyTpimr5YfYvNu1MnUnjDGAgKUpTvd0h/p5sbM050SJY4eHfo+5bZeVrxO0jXxa1+IcoDsLRRRl9MXWhM7YIc8VZ4KYPimekfBm+9xREm0QxaEUi+0CETJGbSfh1T8obTXytNebsMTofacjqpr3cNucj0pSubw0X9zkU/kRxR5utNL3WHhtgNSS5XbMNDUcHQHIFo8kpqZMcCW0CrbO3LNSVSXJd6YBPnLwSgbQVYGurGEymJ84BmZjnyRgNBQxCM/f7mMP/splhr0xfNkFJ3ZpBZHlzmK2xQ5Z7JWVz06fiLW8ue9F7ytwUcnbLfm/Zd3EqYej2CjcumkKVkcy3g872/HeR0h2XU77A3Q5hApBxN8EseIDO+1Updi9VA9eyWivl4pMvdUl9zBymR/tbev8URuYPtK+L6UgSidCNaW+4ykIREjLLRbNS/rpf0YepbQdQfCbGAJCwEMJjCscV98pikRJo4pFtaipO1MwiMIxXYeuFuD7n0Pr0FDc0554SepYUu3SKRSUk/Re+oLGW6yhkUriFdnZLJmcGAVdlnZGG/OX8Ysya6PGOIB+TlqruQ1QaaooakMujLdlywV5vysgP/JURdZeIchn6mc7w5tifP6Bu5yfKut1vaii3vJmGTjIUqff/UpiI95fvfi6RjiY3CkTomWdTtR51EW923s5CW8Vv9QNUj2Ip76LPY0aZTfFXhvPxNeF5JxFcT1aliJ8QlGj0/WfjyrY2kVlUmfx6n65uj1f5wJLbj2xAhVwxk2LKQJDmX96n9Mxo9dDZ+PR9E06pJSJAivk2b03Ru8MCe63QOyJ8KEIAEx4P+w3JjlzqSxjDtlDHmtNoSrSVSssyDkub6B805N6+GcS3fybti7GDy2/w5SjHKdCbF4bUv4YxN5+1GGdvJ7hyBbAfuuaE6ACR0zX5ooiayMXs+7Q82iq3O2kL2Nhn9GApXROBR9n7ARZGCTeXZu/onV4GW6tmQsfLEufj/2aaRSKUnWYQJlLs2+DAU0QCPH3EHUXuXMJncwFqwZSF2Pe4K7D6r2fsLJx/rUfMDu7ETcTQ4xCXfMdrYy+zrKzfVD4bqFFAvw+hFGqGxcX0nw9qtn0rfNvXaWrSk4jJI7bk5Hd2Poc4kg0CoV/GuOdldGTMHu6EXa+EjQKsVxFKavyf9WgurFyR5TgWG6cChvlfnOhLrGaapUFilS9f2yMFBFYkHtE3CX1Rdnxs4tGPlttZnHlyIcU0VCE3JpoJYLDhgf0xhZSkadIeCEF779FjrRTz9U5Z/T3p+5GRQO6i0rEFcr03ZT1Jy1aJrHRhgPZF8Pk8k05AojkVJlxkIgtDm3NIg43cNTVR8zwmnUvckg9nApIrozT1BMmQaSXA1tm55JtZlVQJtN/GCVQVdDuEXLHOJs/JhWETWwb2l2WESd+Z1/XFY1SiBDgwDKPI4j5eroYY5u/etqKt0+aYfO299sGFKcUBRyKnxh4HnJigx/Jguv11QCqpFnZ/zF8y7Lws6GnBb4NKtHXGQ35KBNiXaeR/DuVe6E1iMzGmKS6+ItBiTyvr1yWRfbY0UpvEVtJ6hFZJZnLskIMnMx9SzCQXKDlRplCwk4M8hQN1B7FYR1lh+ECpvIqt1V0JMQpgw7tdfIrmUqPRNf4BUtMYIhNryrq6LT0jCuehDLTmBgzHROn6MgTAIvlitXMuo0Xg+J5VHfmfRMJ3OpU+PK2+nq4uMDxZT0Up2r3dbdiQa7NeFoIsHVQzI2mA/NvoKoXHW6i48Frf0S/Pm/AYCW4Fyyfz9Ee0K8EJWf3DOiNL7C0vjYzlRcRHJL5dyeUTheNPnHs5jhvMqdLc1Q7DiPE8/+9y2VZt6cCXnCp5QT//V3/oAJewSkEoArNRrkkzV+eGk50CVBk8V2bEA/HIiJ6i7DqseOqwj4NHKzk7s3jH/IXwcakAurWcTubqpP7l15Osj6CToWqsOc9u/lYyI0ZC/FbW0wXWLkyNQJnZ3PiOx3zDMErMaokDNgYChTpJT+AOrJ6HywWEeQp67vlZFnH/F1ruEHYobkls7gYd30mEcYTUP0PTjc/tWgRtFpts4U9CqPPUfMiWM9TUu4FQy9Fb2mk8srwm26KJZ2rY96sukPn06NKIJ4O+PWB2d1EsnEpm0i+2F5LkwehLkFx8m3t6VL8jpt88lBlWELcbMMDeKsu1y+Y8tGHAqyyAsGmkdLpErkVH/qab8mZLoGWUVYmi9Zd6FxX5V+jtQPdnoAk7Df3ERW9QD53yHqYozva4+5Ys2NRiocDTS8AhxaE6x22boYojvh66UCyZehJObTteuZzrerOxbc2s3scq3Z5qMP3FeWYdroOrrpZpRukiJIcFh1g0gy99uf69fWAK1yWXx5MW4lVkA1LDQpIW9dmxfn8HD0Tx9rlxlYaMSqcIzFrIPUIm/ShvFXp0okNd3S5FPDsWuCXue3C+xCmDGPsuTKRp04cfsKuryO410Kf+bptMWAXu3vhIQxbnc2/5BxM7PG71XdHTiO+8DRg48b1k0dwvzd1vrf1KXW/bLNn6VBAmQF8tcygZd5p+Im5bgFp6vVaM9A55m7JtcsybELKJTR3KX/ecnAOVChE8EebfrVcv3g8OKWpTJLWmqUfrHqPVfJyPSySSVPfAi6Dc+8pGPW41bgX6rhX5+NnFmFpipgW9U27t1kV4+ZJwovhmSmDB+yZJdfpRigxLcmhRWK5kXszmDIoIrsdW1ld6hXmByuEypCP3GIj7osGijsz/c0d3dHrgMGldNxqbsRMaw3YLWP2TcdHwZW1bIne3x7LfLM/ldQo6DVbbPnfsG8clMJTZwmx+4mPWvvota+h6meH8hLoWZu/WJ1SgBBCisSvz7jNblY9k46MMBZq7QVlSNncryYlAV4JT5BtPMRmlvfh1YzxnKuU1mj1/XtGp0Yp93nUKiT01J2ryzEj3uYe5q2W0fmXHORCbQci0w7S1zwkHr52XSnlJO4OKttpcRTGlD3edd9AogdmeXui4FvdTosOMRaYE8s8ulTiXqgNbB5pf0ZvrjTIdZbEt4jAsvud6VvjOZ90R4+dD3Fs5THqerlNPk6U5Q85u9IETIJiauAqL7VZalLQL8jH/DtnamZ568eNyW4/zTsaM68YvkzGgF1vuDqnB6KxMu2RgQr3mdz7WY8TvpssfJiVHeypX6UcQ2Uxa+raiKpt1aCTWoT3w2JzfVx57Fp1OVHOvwVITtGZuNIsL1fFatBVciggQAocu84sMnHqWUtialp6BMgB9mDs2PXxx+luGX8noc+Bfn25KKbz9ptL/JJdf2Wn7XhzdWL71jb8ixXEfmZbfNohOWzRGZr0JfOvlJcGFCtXl4Lgube2fLkc2W9tvbGcV0e16am1sXSMK7m7Fh79uY6ZoR+qmleoMzGb46KDX6bJN3O45ZQRlTLD5fiCMGvBHXX77+JQyUC5QrfaSx03wf2kvxt6fXG9TGA1fLScpJ67F9RRWZd64G3zPba9+3I1s3ssVvYMhJNzVFrstO2pHl+N3NZSf771D/TDH43J/SdQSwMEFAACAAgAD2ewSgR8V/xKAAAAagAAABsAAAB1bml2ZXJzYWwvdW5pdmVyc2FsLnBuZy54bWyzsa/IzVEoSy0qzszPs1Uy1DNQsrfj5bIpKEoty0wtV6gAihnpGUCAkkIlKrc8M6Ukw1bJwsASIZaRmpmeUWKrZGZgDhfUBxoJAFBLAQIAABQAAgAIAA5nsEoVDq0oZAQAAAcRAAAdAAAAAAAAAAEAAAAAAAAAAAB1bml2ZXJzYWwvY29tbW9uX21lc3NhZ2VzLmxuZ1BLAQIAABQAAgAIAA5nsEoIfgsjKQMAAIYMAAAnAAAAAAAAAAEAAAAAAJ8EAAB1bml2ZXJzYWwvZmxhc2hfcHVibGlzaGluZ19zZXR0aW5ncy54bWxQSwECAAAUAAIACAAOZ7BKtfwJZLoCAABVCgAAIQAAAAAAAAABAAAAAAANCAAAdW5pdmVyc2FsL2ZsYXNoX3NraW5fc2V0dGluZ3MueG1sUEsBAgAAFAACAAgADmewSiqWD2f+AgAAlwsAACYAAAAAAAAAAQAAAAAABgsAAHVuaXZlcnNhbC9odG1sX3B1Ymxpc2hpbmdfc2V0dGluZ3MueG1sUEsBAgAAFAACAAgADmewSmhxUpGaAQAAHwYAAB8AAAAAAAAAAQAAAAAASA4AAHVuaXZlcnNhbC9odG1sX3NraW5fc2V0dGluZ3MuanNQSwECAAAUAAIACAAOZ7BKPTwv0cEAAADlAQAAGgAAAAAAAAABAAAAAAAfEAAAdW5pdmVyc2FsL2kxOG5fcHJlc2V0cy54bWxQSwECAAAUAAIACAAOZ7BKmvmWZGsAAABrAAAAHAAAAAAAAAABAAAAAAAYEQAAdW5pdmVyc2FsL2xvY2FsX3NldHRpbmdzLnhtbFBLAQIAABQAAgAIAESUV0cjtE77+wIAALAIAAAUAAAAAAAAAAEAAAAAAL0RAAB1bml2ZXJzYWwvcGxheWVyLnhtbFBLAQIAABQAAgAIAA5nsEqwhyP0bAEAAPcCAAApAAAAAAAAAAEAAAAAAOoUAAB1bml2ZXJzYWwvc2tpbl9jdXN0b21pemF0aW9uX3NldHRpbmdzLnhtbFBLAQIAABQAAgAIAA9nsEoiEkX4vRAAAFs+AAAXAAAAAAAAAAAAAAAAAJ0WAAB1bml2ZXJzYWwvdW5pdmVyc2FsLnBuZ1BLAQIAABQAAgAIAA9nsEoEfFf8SgAAAGoAAAAbAAAAAAAAAAEAAAAAAI8nAAB1bml2ZXJzYWwvdW5pdmVyc2FsLnBuZy54bWxQSwUGAAAAAAsACwBJAwAAEigAAAAA"/>
  <p:tag name="ISPRING_OUTPUT_FOLDER" val="C:\Users\admin\Desktop\视频"/>
  <p:tag name="ISPRING_PRESENTATION_TITLE" val="17060207"/>
</p:tagLst>
</file>

<file path=ppt/tags/tag2.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3.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0"/>
</p:tagLst>
</file>

<file path=ppt/tags/tag4.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3"/>
</p:tagLst>
</file>

<file path=ppt/tags/tag5.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26"/>
</p:tagLst>
</file>

<file path=ppt/tags/tag6.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27"/>
</p:tagLst>
</file>

<file path=ppt/tags/tag7.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28"/>
</p:tagLst>
</file>

<file path=ppt/tags/tag8.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TextBox 29"/>
</p:tagLst>
</file>

<file path=ppt/tags/tag9.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21"/>
</p:tagLst>
</file>

<file path=ppt/tags/tag10.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22"/>
</p:tagLst>
</file>

<file path=ppt/tags/tag11.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23"/>
</p:tagLst>
</file>

<file path=ppt/tags/tag12.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TextBox 24"/>
</p:tagLst>
</file>

<file path=ppt/tags/tag13.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16"/>
</p:tagLst>
</file>

<file path=ppt/tags/tag14.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17"/>
</p:tagLst>
</file>

<file path=ppt/tags/tag15.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16.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TextBox 19"/>
</p:tagLst>
</file>

<file path=ppt/tags/tag17.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3"/>
</p:tagLst>
</file>

<file path=ppt/tags/tag18.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Isosceles Triangle 4"/>
</p:tagLst>
</file>

<file path=ppt/tags/tag19.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4"/>
</p:tagLst>
</file>

<file path=ppt/tags/tag20.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TextBox 5"/>
</p:tagLst>
</file>

<file path=ppt/tags/tag21.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22.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0"/>
</p:tagLst>
</file>

<file path=ppt/tags/tag23.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3"/>
</p:tagLst>
</file>

<file path=ppt/tags/tag24.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5"/>
</p:tagLst>
</file>

<file path=ppt/tags/tag25.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6"/>
</p:tagLst>
</file>

<file path=ppt/tags/tag26.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TextBox 7"/>
</p:tagLst>
</file>

<file path=ppt/tags/tag27.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文本框 8"/>
</p:tagLst>
</file>

<file path=ppt/tags/tag28.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29.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0"/>
</p:tagLst>
</file>

<file path=ppt/tags/tag30.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3"/>
</p:tagLst>
</file>

<file path=ppt/tags/tag31.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5"/>
</p:tagLst>
</file>

<file path=ppt/tags/tag32.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6"/>
</p:tagLst>
</file>

<file path=ppt/tags/tag33.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TextBox 7"/>
</p:tagLst>
</file>

<file path=ppt/tags/tag34.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文本框 8"/>
</p:tagLst>
</file>

<file path=ppt/tags/tag35.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36.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0"/>
</p:tagLst>
</file>

<file path=ppt/tags/tag37.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3"/>
</p:tagLst>
</file>

<file path=ppt/tags/tag38.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5"/>
</p:tagLst>
</file>

<file path=ppt/tags/tag39.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6"/>
</p:tagLst>
</file>

<file path=ppt/tags/tag40.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TextBox 7"/>
</p:tagLst>
</file>

<file path=ppt/tags/tag41.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文本框 8"/>
</p:tagLst>
</file>

<file path=ppt/tags/tag42.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文本框 18"/>
</p:tagLst>
</file>

<file path=ppt/tags/tag43.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0"/>
</p:tagLst>
</file>

<file path=ppt/tags/tag44.xml><?xml version="1.0" encoding="utf-8"?>
<p:tagLst xmlns:a="http://schemas.openxmlformats.org/drawingml/2006/main" xmlns:r="http://schemas.openxmlformats.org/officeDocument/2006/relationships" xmlns:p="http://schemas.openxmlformats.org/presentationml/2006/main">
  <p:tag name="MH" val="20170603144515"/>
  <p:tag name="MH_LIBRARY" val="GRAPHIC"/>
  <p:tag name="MH_ORDER" val="Oval 23"/>
</p:tagLst>
</file>

<file path=ppt/tags/tag45.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5"/>
</p:tagLst>
</file>

<file path=ppt/tags/tag46.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Straight Connector 6"/>
</p:tagLst>
</file>

<file path=ppt/tags/tag47.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TextBox 7"/>
</p:tagLst>
</file>

<file path=ppt/tags/tag48.xml><?xml version="1.0" encoding="utf-8"?>
<p:tagLst xmlns:a="http://schemas.openxmlformats.org/drawingml/2006/main" xmlns:r="http://schemas.openxmlformats.org/officeDocument/2006/relationships" xmlns:p="http://schemas.openxmlformats.org/presentationml/2006/main">
  <p:tag name="MH" val="20170603155629"/>
  <p:tag name="MH_LIBRARY" val="GRAPHIC"/>
  <p:tag name="MH_ORDER" val="文本框 8"/>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569">
      <a:dk1>
        <a:sysClr val="windowText" lastClr="000000"/>
      </a:dk1>
      <a:lt1>
        <a:sysClr val="window" lastClr="FFFFFF"/>
      </a:lt1>
      <a:dk2>
        <a:srgbClr val="E54919"/>
      </a:dk2>
      <a:lt2>
        <a:srgbClr val="E54919"/>
      </a:lt2>
      <a:accent1>
        <a:srgbClr val="E54919"/>
      </a:accent1>
      <a:accent2>
        <a:srgbClr val="F4501B"/>
      </a:accent2>
      <a:accent3>
        <a:srgbClr val="FF5622"/>
      </a:accent3>
      <a:accent4>
        <a:srgbClr val="FE7043"/>
      </a:accent4>
      <a:accent5>
        <a:srgbClr val="FD8A66"/>
      </a:accent5>
      <a:accent6>
        <a:srgbClr val="FFAA91"/>
      </a:accent6>
      <a:hlink>
        <a:srgbClr val="FF0000"/>
      </a:hlink>
      <a:folHlink>
        <a:srgbClr val="F4501B"/>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269</TotalTime>
  <Words>2275</Words>
  <Application>Microsoft Office PowerPoint</Application>
  <PresentationFormat>全屏显示(16:9)</PresentationFormat>
  <Paragraphs>276</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25</vt:i4>
      </vt:variant>
    </vt:vector>
  </HeadingPairs>
  <TitlesOfParts>
    <vt:vector size="41" baseType="lpstr">
      <vt:lpstr>Adobe Gothic Std B</vt:lpstr>
      <vt:lpstr>FontAwesome</vt:lpstr>
      <vt:lpstr>Microsoft YaHei UI</vt:lpstr>
      <vt:lpstr>MS PGothic</vt:lpstr>
      <vt:lpstr>等线</vt:lpstr>
      <vt:lpstr>等线 Light</vt:lpstr>
      <vt:lpstr>宋体</vt:lpstr>
      <vt:lpstr>微软雅黑</vt:lpstr>
      <vt:lpstr>Arial</vt:lpstr>
      <vt:lpstr>Arial Black</vt:lpstr>
      <vt:lpstr>Calibri</vt:lpstr>
      <vt:lpstr>Calibri Light</vt:lpstr>
      <vt:lpstr>Roboto</vt:lpstr>
      <vt:lpstr>Verdana</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17060207</dc:title>
  <dc:creator>User</dc:creator>
  <cp:lastModifiedBy>Administrator</cp:lastModifiedBy>
  <cp:revision>31</cp:revision>
  <dcterms:created xsi:type="dcterms:W3CDTF">2017-03-04T06:55:50Z</dcterms:created>
  <dcterms:modified xsi:type="dcterms:W3CDTF">2017-10-06T08:43:16Z</dcterms:modified>
</cp:coreProperties>
</file>