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1" r:id="rId2"/>
    <p:sldId id="3142" r:id="rId3"/>
    <p:sldId id="3143" r:id="rId4"/>
    <p:sldId id="3098" r:id="rId5"/>
    <p:sldId id="3084" r:id="rId6"/>
    <p:sldId id="3080" r:id="rId7"/>
    <p:sldId id="3097" r:id="rId8"/>
    <p:sldId id="3145" r:id="rId9"/>
    <p:sldId id="3083" r:id="rId10"/>
    <p:sldId id="3079" r:id="rId11"/>
    <p:sldId id="3093" r:id="rId12"/>
    <p:sldId id="3078" r:id="rId13"/>
    <p:sldId id="3146" r:id="rId14"/>
    <p:sldId id="3082" r:id="rId15"/>
    <p:sldId id="3144" r:id="rId16"/>
    <p:sldId id="3090" r:id="rId17"/>
    <p:sldId id="3089" r:id="rId18"/>
    <p:sldId id="3147" r:id="rId19"/>
    <p:sldId id="3095" r:id="rId20"/>
    <p:sldId id="3088" r:id="rId21"/>
    <p:sldId id="3094" r:id="rId22"/>
    <p:sldId id="314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6AB6"/>
    <a:srgbClr val="1CB7F1"/>
    <a:srgbClr val="8ED7F1"/>
    <a:srgbClr val="D52C0A"/>
    <a:srgbClr val="535353"/>
    <a:srgbClr val="30B9C3"/>
    <a:srgbClr val="157DA8"/>
    <a:srgbClr val="8EC436"/>
    <a:srgbClr val="86552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365" autoAdjust="0"/>
    <p:restoredTop sz="92986" autoAdjust="0"/>
  </p:normalViewPr>
  <p:slideViewPr>
    <p:cSldViewPr>
      <p:cViewPr varScale="1">
        <p:scale>
          <a:sx n="67" d="100"/>
          <a:sy n="67" d="100"/>
        </p:scale>
        <p:origin x="-978" y="-11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2017/11/23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2017/11/23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139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7960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962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8892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706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0694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436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1672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784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33832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595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5144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9339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9579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0434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92747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8723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0221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9503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3081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60091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762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4113" y="0"/>
            <a:ext cx="12862508" cy="723265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1"/>
            <a:ext cx="308695" cy="547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4210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4113" y="0"/>
            <a:ext cx="12862508" cy="723265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4863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2017/11/23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</p:sldLayoutIdLst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4919" y="4667811"/>
            <a:ext cx="7992888" cy="2588472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965430" y="2282177"/>
            <a:ext cx="8927890" cy="110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599" dirty="0">
                <a:solidFill>
                  <a:schemeClr val="accent1"/>
                </a:solidFill>
                <a:cs typeface="Arial" panose="020B0604020202020204" pitchFamily="34" charset="0"/>
              </a:rPr>
              <a:t>新员工入职培训</a:t>
            </a:r>
            <a:r>
              <a:rPr lang="en-US" altLang="zh-CN" sz="6599" dirty="0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endParaRPr lang="zh-CN" altLang="en-US" sz="6599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433369" y="3227572"/>
            <a:ext cx="5992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employee orientation PPT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675036" y="3826166"/>
            <a:ext cx="3698556" cy="307777"/>
            <a:chOff x="4708741" y="4388129"/>
            <a:chExt cx="3699012" cy="307815"/>
          </a:xfrm>
        </p:grpSpPr>
        <p:sp>
          <p:nvSpPr>
            <p:cNvPr id="20" name="矩形 259"/>
            <p:cNvSpPr>
              <a:spLocks noChangeArrowheads="1"/>
            </p:cNvSpPr>
            <p:nvPr/>
          </p:nvSpPr>
          <p:spPr bwMode="auto">
            <a:xfrm>
              <a:off x="4708741" y="4388129"/>
              <a:ext cx="3699012" cy="307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汇报人</a:t>
              </a:r>
              <a:r>
                <a:rPr lang="zh-CN" altLang="en-US" sz="1400" b="1" cap="all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：</a:t>
              </a:r>
              <a:r>
                <a:rPr lang="en-US" altLang="zh-CN" sz="1400" b="1" cap="all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</a:t>
              </a:r>
              <a:r>
                <a:rPr lang="zh-CN" altLang="en-US" sz="1400" b="1" cap="all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</a:t>
              </a:r>
              <a:r>
                <a:rPr lang="zh-CN" altLang="en-US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汇报时间：</a:t>
              </a:r>
              <a:r>
                <a:rPr lang="en-US" altLang="zh-CN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r>
                <a:rPr lang="zh-CN" altLang="en-US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年</a:t>
              </a:r>
              <a:r>
                <a:rPr lang="en-US" altLang="zh-CN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</a:t>
              </a:r>
              <a:r>
                <a:rPr lang="zh-CN" altLang="en-US" sz="1400" b="1" cap="all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月</a:t>
              </a:r>
              <a:endParaRPr lang="zh-CN" altLang="en-US" sz="14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矩形 259"/>
            <p:cNvSpPr>
              <a:spLocks noChangeArrowheads="1"/>
            </p:cNvSpPr>
            <p:nvPr/>
          </p:nvSpPr>
          <p:spPr bwMode="auto">
            <a:xfrm>
              <a:off x="6557507" y="4388129"/>
              <a:ext cx="166034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endParaRPr lang="zh-CN" altLang="en-US" sz="14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84862" y="3385267"/>
            <a:ext cx="7362691" cy="0"/>
            <a:chOff x="2900983" y="3947177"/>
            <a:chExt cx="7363600" cy="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2900983" y="3947177"/>
              <a:ext cx="1368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896431" y="3947177"/>
              <a:ext cx="1368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1362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5074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1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7" grpId="0"/>
      <p:bldP spid="17" grpId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2771988" y="1755165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3473356" y="1346934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2161476" y="3219678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4277205" y="4550767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6547737" y="1928090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4474143" y="5553099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5049615" y="664788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5" name="MH_Others_1"/>
          <p:cNvSpPr txBox="1"/>
          <p:nvPr>
            <p:custDataLst>
              <p:tags r:id="rId1"/>
            </p:custDataLst>
          </p:nvPr>
        </p:nvSpPr>
        <p:spPr>
          <a:xfrm>
            <a:off x="3795072" y="2436319"/>
            <a:ext cx="2873745" cy="101553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6" name="MH_Others_2"/>
          <p:cNvSpPr txBox="1"/>
          <p:nvPr>
            <p:custDataLst>
              <p:tags r:id="rId2"/>
            </p:custDataLst>
          </p:nvPr>
        </p:nvSpPr>
        <p:spPr>
          <a:xfrm>
            <a:off x="3809586" y="3451886"/>
            <a:ext cx="2844716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1"/>
          <p:cNvSpPr txBox="1"/>
          <p:nvPr>
            <p:custDataLst>
              <p:tags r:id="rId3"/>
            </p:custDataLst>
          </p:nvPr>
        </p:nvSpPr>
        <p:spPr>
          <a:xfrm>
            <a:off x="8170559" y="2725889"/>
            <a:ext cx="2310893" cy="40677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MH_SubTitle_2"/>
          <p:cNvSpPr txBox="1"/>
          <p:nvPr>
            <p:custDataLst>
              <p:tags r:id="rId4"/>
            </p:custDataLst>
          </p:nvPr>
        </p:nvSpPr>
        <p:spPr>
          <a:xfrm>
            <a:off x="7287930" y="3644187"/>
            <a:ext cx="2310892" cy="40677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MH_SubTitle_3"/>
          <p:cNvSpPr txBox="1"/>
          <p:nvPr>
            <p:custDataLst>
              <p:tags r:id="rId5"/>
            </p:custDataLst>
          </p:nvPr>
        </p:nvSpPr>
        <p:spPr>
          <a:xfrm>
            <a:off x="6425682" y="4562486"/>
            <a:ext cx="2290511" cy="40677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MH_SubTitle_4"/>
          <p:cNvSpPr txBox="1"/>
          <p:nvPr>
            <p:custDataLst>
              <p:tags r:id="rId6"/>
            </p:custDataLst>
          </p:nvPr>
        </p:nvSpPr>
        <p:spPr>
          <a:xfrm>
            <a:off x="5454663" y="5480785"/>
            <a:ext cx="2399281" cy="40677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51159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15" grpId="0"/>
          <p:bldP spid="16" grpId="0"/>
          <p:bldP spid="17" grpId="0"/>
          <p:bldP spid="18" grpId="0"/>
          <p:bldP spid="19" grpId="0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1359641" y="1943840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061009" y="1535608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749129" y="3408353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2864857" y="4739442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5135390" y="2116764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061796" y="5741774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3637268" y="853463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1" name="矩形 20"/>
          <p:cNvSpPr/>
          <p:nvPr/>
        </p:nvSpPr>
        <p:spPr>
          <a:xfrm>
            <a:off x="6066651" y="3070227"/>
            <a:ext cx="4468623" cy="732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06665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21094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06665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21094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020453" y="2621344"/>
            <a:ext cx="1535463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83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146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/>
          <p:nvPr/>
        </p:nvCxnSpPr>
        <p:spPr>
          <a:xfrm>
            <a:off x="4330852" y="5609131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4962244" y="4491782"/>
            <a:ext cx="2163619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430581" y="3394053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07549" y="2196385"/>
            <a:ext cx="180301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627623" y="5153041"/>
            <a:ext cx="1194667" cy="1124436"/>
            <a:chOff x="6139503" y="4871969"/>
            <a:chExt cx="1192668" cy="1122553"/>
          </a:xfrm>
          <a:effectLst/>
        </p:grpSpPr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6139503" y="48719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21"/>
            <p:cNvSpPr txBox="1">
              <a:spLocks noChangeArrowheads="1"/>
            </p:cNvSpPr>
            <p:nvPr/>
          </p:nvSpPr>
          <p:spPr bwMode="auto">
            <a:xfrm>
              <a:off x="6356737" y="5179787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08719" y="4028612"/>
            <a:ext cx="1194667" cy="1124437"/>
            <a:chOff x="6420131" y="3749417"/>
            <a:chExt cx="1192668" cy="1122553"/>
          </a:xfrm>
          <a:effectLst/>
        </p:grpSpPr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6420131" y="3749417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22"/>
            <p:cNvSpPr txBox="1">
              <a:spLocks noChangeArrowheads="1"/>
            </p:cNvSpPr>
            <p:nvPr/>
          </p:nvSpPr>
          <p:spPr bwMode="auto">
            <a:xfrm>
              <a:off x="6672041" y="4034885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487073" y="2904188"/>
            <a:ext cx="1194667" cy="1124434"/>
            <a:chOff x="5999190" y="2626865"/>
            <a:chExt cx="1192668" cy="1122553"/>
          </a:xfrm>
          <a:effectLst/>
        </p:grpSpPr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5999190" y="2626865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23"/>
            <p:cNvSpPr txBox="1">
              <a:spLocks noChangeArrowheads="1"/>
            </p:cNvSpPr>
            <p:nvPr/>
          </p:nvSpPr>
          <p:spPr bwMode="auto">
            <a:xfrm>
              <a:off x="6231728" y="2895663"/>
              <a:ext cx="771727" cy="604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9746" y="1842413"/>
            <a:ext cx="1194667" cy="1124436"/>
            <a:chOff x="5402860" y="1566869"/>
            <a:chExt cx="1192668" cy="1122553"/>
          </a:xfrm>
          <a:effectLst/>
        </p:grpSpPr>
        <p:sp>
          <p:nvSpPr>
            <p:cNvPr id="15" name="Rounded Rectangle 14"/>
            <p:cNvSpPr>
              <a:spLocks noChangeArrowheads="1"/>
            </p:cNvSpPr>
            <p:nvPr/>
          </p:nvSpPr>
          <p:spPr bwMode="auto">
            <a:xfrm rot="20684149">
              <a:off x="5402860" y="1566869"/>
              <a:ext cx="1192668" cy="1122553"/>
            </a:xfrm>
            <a:prstGeom prst="roundRect">
              <a:avLst>
                <a:gd name="adj" fmla="val 9375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id-ID" altLang="id-ID" sz="277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 rot="20681241">
              <a:off x="5613324" y="1778750"/>
              <a:ext cx="771727" cy="604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nb-NO" altLang="id-ID" sz="277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5030495" y="1802826"/>
            <a:ext cx="901509" cy="901509"/>
            <a:chOff x="5385173" y="1917525"/>
            <a:chExt cx="1440000" cy="144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6011312" y="5140073"/>
            <a:ext cx="901508" cy="901509"/>
            <a:chOff x="5385173" y="1917525"/>
            <a:chExt cx="1440000" cy="144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75175" y="2007525"/>
              <a:ext cx="1260001" cy="126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6912125" y="4039172"/>
            <a:ext cx="901509" cy="901509"/>
            <a:chOff x="5385173" y="1917525"/>
            <a:chExt cx="1440000" cy="1440000"/>
          </a:xfrm>
        </p:grpSpPr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5826591" y="2873726"/>
            <a:ext cx="901509" cy="901509"/>
            <a:chOff x="5385173" y="1917525"/>
            <a:chExt cx="1440000" cy="1440000"/>
          </a:xfrm>
        </p:grpSpPr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385173" y="1917525"/>
              <a:ext cx="1440000" cy="1440000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5475173" y="2007525"/>
              <a:ext cx="1260000" cy="126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232725" y="2000031"/>
            <a:ext cx="488319" cy="488319"/>
            <a:chOff x="-2771775" y="66675"/>
            <a:chExt cx="827087" cy="827088"/>
          </a:xfrm>
          <a:solidFill>
            <a:schemeClr val="bg1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-2771775" y="66675"/>
              <a:ext cx="827087" cy="827088"/>
            </a:xfrm>
            <a:custGeom>
              <a:avLst/>
              <a:gdLst>
                <a:gd name="T0" fmla="*/ 188 w 220"/>
                <a:gd name="T1" fmla="*/ 83 h 220"/>
                <a:gd name="T2" fmla="*/ 196 w 220"/>
                <a:gd name="T3" fmla="*/ 56 h 220"/>
                <a:gd name="T4" fmla="*/ 181 w 220"/>
                <a:gd name="T5" fmla="*/ 26 h 220"/>
                <a:gd name="T6" fmla="*/ 164 w 220"/>
                <a:gd name="T7" fmla="*/ 24 h 220"/>
                <a:gd name="T8" fmla="*/ 137 w 220"/>
                <a:gd name="T9" fmla="*/ 32 h 220"/>
                <a:gd name="T10" fmla="*/ 119 w 220"/>
                <a:gd name="T11" fmla="*/ 0 h 220"/>
                <a:gd name="T12" fmla="*/ 87 w 220"/>
                <a:gd name="T13" fmla="*/ 11 h 220"/>
                <a:gd name="T14" fmla="*/ 74 w 220"/>
                <a:gd name="T15" fmla="*/ 36 h 220"/>
                <a:gd name="T16" fmla="*/ 49 w 220"/>
                <a:gd name="T17" fmla="*/ 22 h 220"/>
                <a:gd name="T18" fmla="*/ 26 w 220"/>
                <a:gd name="T19" fmla="*/ 39 h 220"/>
                <a:gd name="T20" fmla="*/ 36 w 220"/>
                <a:gd name="T21" fmla="*/ 74 h 220"/>
                <a:gd name="T22" fmla="*/ 11 w 220"/>
                <a:gd name="T23" fmla="*/ 87 h 220"/>
                <a:gd name="T24" fmla="*/ 0 w 220"/>
                <a:gd name="T25" fmla="*/ 119 h 220"/>
                <a:gd name="T26" fmla="*/ 32 w 220"/>
                <a:gd name="T27" fmla="*/ 137 h 220"/>
                <a:gd name="T28" fmla="*/ 24 w 220"/>
                <a:gd name="T29" fmla="*/ 164 h 220"/>
                <a:gd name="T30" fmla="*/ 39 w 220"/>
                <a:gd name="T31" fmla="*/ 194 h 220"/>
                <a:gd name="T32" fmla="*/ 56 w 220"/>
                <a:gd name="T33" fmla="*/ 196 h 220"/>
                <a:gd name="T34" fmla="*/ 83 w 220"/>
                <a:gd name="T35" fmla="*/ 188 h 220"/>
                <a:gd name="T36" fmla="*/ 101 w 220"/>
                <a:gd name="T37" fmla="*/ 220 h 220"/>
                <a:gd name="T38" fmla="*/ 133 w 220"/>
                <a:gd name="T39" fmla="*/ 209 h 220"/>
                <a:gd name="T40" fmla="*/ 146 w 220"/>
                <a:gd name="T41" fmla="*/ 184 h 220"/>
                <a:gd name="T42" fmla="*/ 171 w 220"/>
                <a:gd name="T43" fmla="*/ 198 h 220"/>
                <a:gd name="T44" fmla="*/ 194 w 220"/>
                <a:gd name="T45" fmla="*/ 181 h 220"/>
                <a:gd name="T46" fmla="*/ 184 w 220"/>
                <a:gd name="T47" fmla="*/ 146 h 220"/>
                <a:gd name="T48" fmla="*/ 209 w 220"/>
                <a:gd name="T49" fmla="*/ 133 h 220"/>
                <a:gd name="T50" fmla="*/ 220 w 220"/>
                <a:gd name="T51" fmla="*/ 101 h 220"/>
                <a:gd name="T52" fmla="*/ 185 w 220"/>
                <a:gd name="T53" fmla="*/ 124 h 220"/>
                <a:gd name="T54" fmla="*/ 172 w 220"/>
                <a:gd name="T55" fmla="*/ 140 h 220"/>
                <a:gd name="T56" fmla="*/ 185 w 220"/>
                <a:gd name="T57" fmla="*/ 171 h 220"/>
                <a:gd name="T58" fmla="*/ 154 w 220"/>
                <a:gd name="T59" fmla="*/ 173 h 220"/>
                <a:gd name="T60" fmla="*/ 140 w 220"/>
                <a:gd name="T61" fmla="*/ 172 h 220"/>
                <a:gd name="T62" fmla="*/ 124 w 220"/>
                <a:gd name="T63" fmla="*/ 185 h 220"/>
                <a:gd name="T64" fmla="*/ 101 w 220"/>
                <a:gd name="T65" fmla="*/ 206 h 220"/>
                <a:gd name="T66" fmla="*/ 87 w 220"/>
                <a:gd name="T67" fmla="*/ 175 h 220"/>
                <a:gd name="T68" fmla="*/ 74 w 220"/>
                <a:gd name="T69" fmla="*/ 170 h 220"/>
                <a:gd name="T70" fmla="*/ 49 w 220"/>
                <a:gd name="T71" fmla="*/ 185 h 220"/>
                <a:gd name="T72" fmla="*/ 47 w 220"/>
                <a:gd name="T73" fmla="*/ 154 h 220"/>
                <a:gd name="T74" fmla="*/ 45 w 220"/>
                <a:gd name="T75" fmla="*/ 133 h 220"/>
                <a:gd name="T76" fmla="*/ 14 w 220"/>
                <a:gd name="T77" fmla="*/ 119 h 220"/>
                <a:gd name="T78" fmla="*/ 35 w 220"/>
                <a:gd name="T79" fmla="*/ 96 h 220"/>
                <a:gd name="T80" fmla="*/ 48 w 220"/>
                <a:gd name="T81" fmla="*/ 80 h 220"/>
                <a:gd name="T82" fmla="*/ 35 w 220"/>
                <a:gd name="T83" fmla="*/ 49 h 220"/>
                <a:gd name="T84" fmla="*/ 66 w 220"/>
                <a:gd name="T85" fmla="*/ 47 h 220"/>
                <a:gd name="T86" fmla="*/ 80 w 220"/>
                <a:gd name="T87" fmla="*/ 48 h 220"/>
                <a:gd name="T88" fmla="*/ 96 w 220"/>
                <a:gd name="T89" fmla="*/ 35 h 220"/>
                <a:gd name="T90" fmla="*/ 119 w 220"/>
                <a:gd name="T91" fmla="*/ 14 h 220"/>
                <a:gd name="T92" fmla="*/ 133 w 220"/>
                <a:gd name="T93" fmla="*/ 45 h 220"/>
                <a:gd name="T94" fmla="*/ 146 w 220"/>
                <a:gd name="T95" fmla="*/ 50 h 220"/>
                <a:gd name="T96" fmla="*/ 171 w 220"/>
                <a:gd name="T97" fmla="*/ 35 h 220"/>
                <a:gd name="T98" fmla="*/ 173 w 220"/>
                <a:gd name="T99" fmla="*/ 66 h 220"/>
                <a:gd name="T100" fmla="*/ 175 w 220"/>
                <a:gd name="T101" fmla="*/ 87 h 220"/>
                <a:gd name="T102" fmla="*/ 206 w 220"/>
                <a:gd name="T103" fmla="*/ 101 h 220"/>
                <a:gd name="T104" fmla="*/ 185 w 220"/>
                <a:gd name="T105" fmla="*/ 12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0" h="220">
                  <a:moveTo>
                    <a:pt x="209" y="87"/>
                  </a:moveTo>
                  <a:cubicBezTo>
                    <a:pt x="188" y="83"/>
                    <a:pt x="188" y="83"/>
                    <a:pt x="188" y="83"/>
                  </a:cubicBezTo>
                  <a:cubicBezTo>
                    <a:pt x="187" y="80"/>
                    <a:pt x="186" y="77"/>
                    <a:pt x="184" y="74"/>
                  </a:cubicBezTo>
                  <a:cubicBezTo>
                    <a:pt x="196" y="56"/>
                    <a:pt x="196" y="56"/>
                    <a:pt x="196" y="56"/>
                  </a:cubicBezTo>
                  <a:cubicBezTo>
                    <a:pt x="200" y="51"/>
                    <a:pt x="199" y="43"/>
                    <a:pt x="194" y="39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9" y="23"/>
                    <a:pt x="175" y="22"/>
                    <a:pt x="171" y="22"/>
                  </a:cubicBezTo>
                  <a:cubicBezTo>
                    <a:pt x="169" y="22"/>
                    <a:pt x="166" y="22"/>
                    <a:pt x="164" y="24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3" y="34"/>
                    <a:pt x="140" y="33"/>
                    <a:pt x="137" y="32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5"/>
                    <a:pt x="126" y="0"/>
                    <a:pt x="11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4" y="0"/>
                    <a:pt x="88" y="5"/>
                    <a:pt x="87" y="11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0" y="33"/>
                    <a:pt x="77" y="34"/>
                    <a:pt x="74" y="3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51" y="22"/>
                    <a:pt x="49" y="22"/>
                  </a:cubicBezTo>
                  <a:cubicBezTo>
                    <a:pt x="45" y="22"/>
                    <a:pt x="41" y="23"/>
                    <a:pt x="39" y="26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1" y="43"/>
                    <a:pt x="20" y="51"/>
                    <a:pt x="24" y="56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4" y="77"/>
                    <a:pt x="33" y="80"/>
                    <a:pt x="32" y="83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5" y="88"/>
                    <a:pt x="0" y="94"/>
                    <a:pt x="0" y="101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6"/>
                    <a:pt x="5" y="132"/>
                    <a:pt x="11" y="133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3" y="140"/>
                    <a:pt x="34" y="143"/>
                    <a:pt x="36" y="146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0" y="169"/>
                    <a:pt x="21" y="177"/>
                    <a:pt x="26" y="18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41" y="197"/>
                    <a:pt x="45" y="198"/>
                    <a:pt x="49" y="198"/>
                  </a:cubicBezTo>
                  <a:cubicBezTo>
                    <a:pt x="51" y="198"/>
                    <a:pt x="54" y="198"/>
                    <a:pt x="56" y="196"/>
                  </a:cubicBezTo>
                  <a:cubicBezTo>
                    <a:pt x="74" y="184"/>
                    <a:pt x="74" y="184"/>
                    <a:pt x="74" y="184"/>
                  </a:cubicBezTo>
                  <a:cubicBezTo>
                    <a:pt x="77" y="186"/>
                    <a:pt x="80" y="187"/>
                    <a:pt x="83" y="18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8" y="215"/>
                    <a:pt x="94" y="220"/>
                    <a:pt x="101" y="220"/>
                  </a:cubicBezTo>
                  <a:cubicBezTo>
                    <a:pt x="119" y="220"/>
                    <a:pt x="119" y="220"/>
                    <a:pt x="119" y="220"/>
                  </a:cubicBezTo>
                  <a:cubicBezTo>
                    <a:pt x="126" y="220"/>
                    <a:pt x="132" y="215"/>
                    <a:pt x="133" y="20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0" y="187"/>
                    <a:pt x="143" y="186"/>
                    <a:pt x="146" y="184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166" y="198"/>
                    <a:pt x="169" y="198"/>
                    <a:pt x="171" y="198"/>
                  </a:cubicBezTo>
                  <a:cubicBezTo>
                    <a:pt x="175" y="198"/>
                    <a:pt x="179" y="197"/>
                    <a:pt x="181" y="194"/>
                  </a:cubicBezTo>
                  <a:cubicBezTo>
                    <a:pt x="194" y="181"/>
                    <a:pt x="194" y="181"/>
                    <a:pt x="194" y="181"/>
                  </a:cubicBezTo>
                  <a:cubicBezTo>
                    <a:pt x="199" y="177"/>
                    <a:pt x="200" y="169"/>
                    <a:pt x="196" y="164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6" y="143"/>
                    <a:pt x="187" y="140"/>
                    <a:pt x="188" y="137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15" y="132"/>
                    <a:pt x="220" y="126"/>
                    <a:pt x="220" y="119"/>
                  </a:cubicBezTo>
                  <a:cubicBezTo>
                    <a:pt x="220" y="101"/>
                    <a:pt x="220" y="101"/>
                    <a:pt x="220" y="101"/>
                  </a:cubicBezTo>
                  <a:cubicBezTo>
                    <a:pt x="220" y="94"/>
                    <a:pt x="215" y="88"/>
                    <a:pt x="209" y="87"/>
                  </a:cubicBezTo>
                  <a:close/>
                  <a:moveTo>
                    <a:pt x="185" y="124"/>
                  </a:moveTo>
                  <a:cubicBezTo>
                    <a:pt x="180" y="125"/>
                    <a:pt x="176" y="128"/>
                    <a:pt x="175" y="133"/>
                  </a:cubicBezTo>
                  <a:cubicBezTo>
                    <a:pt x="174" y="135"/>
                    <a:pt x="173" y="138"/>
                    <a:pt x="172" y="140"/>
                  </a:cubicBezTo>
                  <a:cubicBezTo>
                    <a:pt x="170" y="144"/>
                    <a:pt x="170" y="149"/>
                    <a:pt x="173" y="154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71" y="185"/>
                    <a:pt x="171" y="185"/>
                    <a:pt x="171" y="185"/>
                  </a:cubicBezTo>
                  <a:cubicBezTo>
                    <a:pt x="154" y="173"/>
                    <a:pt x="154" y="173"/>
                    <a:pt x="154" y="173"/>
                  </a:cubicBezTo>
                  <a:cubicBezTo>
                    <a:pt x="151" y="171"/>
                    <a:pt x="149" y="170"/>
                    <a:pt x="146" y="170"/>
                  </a:cubicBezTo>
                  <a:cubicBezTo>
                    <a:pt x="144" y="170"/>
                    <a:pt x="142" y="171"/>
                    <a:pt x="140" y="172"/>
                  </a:cubicBezTo>
                  <a:cubicBezTo>
                    <a:pt x="138" y="173"/>
                    <a:pt x="135" y="174"/>
                    <a:pt x="133" y="175"/>
                  </a:cubicBezTo>
                  <a:cubicBezTo>
                    <a:pt x="128" y="176"/>
                    <a:pt x="125" y="180"/>
                    <a:pt x="124" y="185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5" y="180"/>
                    <a:pt x="92" y="176"/>
                    <a:pt x="87" y="175"/>
                  </a:cubicBezTo>
                  <a:cubicBezTo>
                    <a:pt x="85" y="174"/>
                    <a:pt x="82" y="173"/>
                    <a:pt x="80" y="172"/>
                  </a:cubicBezTo>
                  <a:cubicBezTo>
                    <a:pt x="78" y="171"/>
                    <a:pt x="76" y="170"/>
                    <a:pt x="74" y="170"/>
                  </a:cubicBezTo>
                  <a:cubicBezTo>
                    <a:pt x="71" y="170"/>
                    <a:pt x="69" y="171"/>
                    <a:pt x="66" y="173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47" y="154"/>
                    <a:pt x="47" y="154"/>
                    <a:pt x="47" y="154"/>
                  </a:cubicBezTo>
                  <a:cubicBezTo>
                    <a:pt x="50" y="149"/>
                    <a:pt x="50" y="144"/>
                    <a:pt x="48" y="140"/>
                  </a:cubicBezTo>
                  <a:cubicBezTo>
                    <a:pt x="47" y="138"/>
                    <a:pt x="46" y="135"/>
                    <a:pt x="45" y="133"/>
                  </a:cubicBezTo>
                  <a:cubicBezTo>
                    <a:pt x="44" y="128"/>
                    <a:pt x="40" y="125"/>
                    <a:pt x="35" y="124"/>
                  </a:cubicBezTo>
                  <a:cubicBezTo>
                    <a:pt x="14" y="119"/>
                    <a:pt x="14" y="119"/>
                    <a:pt x="14" y="119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40" y="95"/>
                    <a:pt x="44" y="92"/>
                    <a:pt x="45" y="87"/>
                  </a:cubicBezTo>
                  <a:cubicBezTo>
                    <a:pt x="46" y="85"/>
                    <a:pt x="47" y="82"/>
                    <a:pt x="48" y="80"/>
                  </a:cubicBezTo>
                  <a:cubicBezTo>
                    <a:pt x="50" y="76"/>
                    <a:pt x="50" y="71"/>
                    <a:pt x="47" y="66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66" y="47"/>
                    <a:pt x="66" y="47"/>
                    <a:pt x="66" y="47"/>
                  </a:cubicBezTo>
                  <a:cubicBezTo>
                    <a:pt x="69" y="49"/>
                    <a:pt x="71" y="50"/>
                    <a:pt x="74" y="50"/>
                  </a:cubicBezTo>
                  <a:cubicBezTo>
                    <a:pt x="76" y="50"/>
                    <a:pt x="78" y="49"/>
                    <a:pt x="80" y="48"/>
                  </a:cubicBezTo>
                  <a:cubicBezTo>
                    <a:pt x="82" y="47"/>
                    <a:pt x="85" y="46"/>
                    <a:pt x="87" y="45"/>
                  </a:cubicBezTo>
                  <a:cubicBezTo>
                    <a:pt x="92" y="44"/>
                    <a:pt x="95" y="40"/>
                    <a:pt x="96" y="3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8" y="44"/>
                    <a:pt x="133" y="45"/>
                  </a:cubicBezTo>
                  <a:cubicBezTo>
                    <a:pt x="135" y="46"/>
                    <a:pt x="138" y="47"/>
                    <a:pt x="140" y="48"/>
                  </a:cubicBezTo>
                  <a:cubicBezTo>
                    <a:pt x="142" y="49"/>
                    <a:pt x="144" y="50"/>
                    <a:pt x="146" y="50"/>
                  </a:cubicBezTo>
                  <a:cubicBezTo>
                    <a:pt x="149" y="50"/>
                    <a:pt x="151" y="49"/>
                    <a:pt x="154" y="47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85" y="49"/>
                    <a:pt x="185" y="49"/>
                    <a:pt x="185" y="49"/>
                  </a:cubicBezTo>
                  <a:cubicBezTo>
                    <a:pt x="173" y="66"/>
                    <a:pt x="173" y="66"/>
                    <a:pt x="173" y="66"/>
                  </a:cubicBezTo>
                  <a:cubicBezTo>
                    <a:pt x="170" y="71"/>
                    <a:pt x="170" y="76"/>
                    <a:pt x="172" y="80"/>
                  </a:cubicBezTo>
                  <a:cubicBezTo>
                    <a:pt x="173" y="82"/>
                    <a:pt x="174" y="85"/>
                    <a:pt x="175" y="87"/>
                  </a:cubicBezTo>
                  <a:cubicBezTo>
                    <a:pt x="176" y="92"/>
                    <a:pt x="180" y="95"/>
                    <a:pt x="185" y="96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85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-2538413" y="300038"/>
              <a:ext cx="360362" cy="360363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90 h 96"/>
                <a:gd name="T12" fmla="*/ 6 w 96"/>
                <a:gd name="T13" fmla="*/ 48 h 96"/>
                <a:gd name="T14" fmla="*/ 48 w 96"/>
                <a:gd name="T15" fmla="*/ 6 h 96"/>
                <a:gd name="T16" fmla="*/ 90 w 96"/>
                <a:gd name="T17" fmla="*/ 48 h 96"/>
                <a:gd name="T18" fmla="*/ 48 w 96"/>
                <a:gd name="T19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  <a:close/>
                  <a:moveTo>
                    <a:pt x="48" y="90"/>
                  </a:moveTo>
                  <a:cubicBezTo>
                    <a:pt x="25" y="90"/>
                    <a:pt x="6" y="71"/>
                    <a:pt x="6" y="48"/>
                  </a:cubicBezTo>
                  <a:cubicBezTo>
                    <a:pt x="6" y="25"/>
                    <a:pt x="25" y="6"/>
                    <a:pt x="48" y="6"/>
                  </a:cubicBezTo>
                  <a:cubicBezTo>
                    <a:pt x="71" y="6"/>
                    <a:pt x="90" y="25"/>
                    <a:pt x="90" y="48"/>
                  </a:cubicBezTo>
                  <a:cubicBezTo>
                    <a:pt x="90" y="71"/>
                    <a:pt x="71" y="90"/>
                    <a:pt x="48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-2460625" y="374650"/>
              <a:ext cx="207962" cy="206375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8 h 55"/>
                <a:gd name="T4" fmla="*/ 27 w 55"/>
                <a:gd name="T5" fmla="*/ 55 h 55"/>
                <a:gd name="T6" fmla="*/ 55 w 55"/>
                <a:gd name="T7" fmla="*/ 28 h 55"/>
                <a:gd name="T8" fmla="*/ 27 w 55"/>
                <a:gd name="T9" fmla="*/ 0 h 55"/>
                <a:gd name="T10" fmla="*/ 27 w 55"/>
                <a:gd name="T11" fmla="*/ 49 h 55"/>
                <a:gd name="T12" fmla="*/ 6 w 55"/>
                <a:gd name="T13" fmla="*/ 28 h 55"/>
                <a:gd name="T14" fmla="*/ 27 w 55"/>
                <a:gd name="T15" fmla="*/ 7 h 55"/>
                <a:gd name="T16" fmla="*/ 48 w 55"/>
                <a:gd name="T17" fmla="*/ 28 h 55"/>
                <a:gd name="T18" fmla="*/ 27 w 55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2" y="55"/>
                    <a:pt x="55" y="43"/>
                    <a:pt x="55" y="28"/>
                  </a:cubicBezTo>
                  <a:cubicBezTo>
                    <a:pt x="55" y="13"/>
                    <a:pt x="42" y="0"/>
                    <a:pt x="27" y="0"/>
                  </a:cubicBezTo>
                  <a:close/>
                  <a:moveTo>
                    <a:pt x="27" y="49"/>
                  </a:moveTo>
                  <a:cubicBezTo>
                    <a:pt x="16" y="49"/>
                    <a:pt x="6" y="39"/>
                    <a:pt x="6" y="28"/>
                  </a:cubicBezTo>
                  <a:cubicBezTo>
                    <a:pt x="6" y="17"/>
                    <a:pt x="16" y="7"/>
                    <a:pt x="27" y="7"/>
                  </a:cubicBezTo>
                  <a:cubicBezTo>
                    <a:pt x="38" y="7"/>
                    <a:pt x="48" y="17"/>
                    <a:pt x="48" y="28"/>
                  </a:cubicBezTo>
                  <a:cubicBezTo>
                    <a:pt x="48" y="39"/>
                    <a:pt x="38" y="49"/>
                    <a:pt x="2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242044" y="5422632"/>
            <a:ext cx="433091" cy="331012"/>
            <a:chOff x="5516563" y="84138"/>
            <a:chExt cx="1414463" cy="1081087"/>
          </a:xfrm>
          <a:solidFill>
            <a:schemeClr val="bg1"/>
          </a:solidFill>
        </p:grpSpPr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7"/>
            <p:cNvSpPr>
              <a:spLocks/>
            </p:cNvSpPr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8"/>
            <p:cNvSpPr>
              <a:spLocks/>
            </p:cNvSpPr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/>
            </p:cNvSpPr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129634" y="4293573"/>
            <a:ext cx="448155" cy="385938"/>
            <a:chOff x="2727325" y="-39687"/>
            <a:chExt cx="1463675" cy="1260475"/>
          </a:xfrm>
          <a:solidFill>
            <a:schemeClr val="bg1"/>
          </a:solidFill>
        </p:grpSpPr>
        <p:sp>
          <p:nvSpPr>
            <p:cNvPr id="52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Freeform 13"/>
          <p:cNvSpPr>
            <a:spLocks noChangeAspect="1" noEditPoints="1"/>
          </p:cNvSpPr>
          <p:nvPr/>
        </p:nvSpPr>
        <p:spPr bwMode="auto">
          <a:xfrm>
            <a:off x="6079830" y="3099243"/>
            <a:ext cx="424090" cy="412991"/>
          </a:xfrm>
          <a:custGeom>
            <a:avLst/>
            <a:gdLst>
              <a:gd name="T0" fmla="*/ 161 w 226"/>
              <a:gd name="T1" fmla="*/ 0 h 220"/>
              <a:gd name="T2" fmla="*/ 96 w 226"/>
              <a:gd name="T3" fmla="*/ 47 h 220"/>
              <a:gd name="T4" fmla="*/ 95 w 226"/>
              <a:gd name="T5" fmla="*/ 47 h 220"/>
              <a:gd name="T6" fmla="*/ 24 w 226"/>
              <a:gd name="T7" fmla="*/ 119 h 220"/>
              <a:gd name="T8" fmla="*/ 1 w 226"/>
              <a:gd name="T9" fmla="*/ 189 h 220"/>
              <a:gd name="T10" fmla="*/ 24 w 226"/>
              <a:gd name="T11" fmla="*/ 220 h 220"/>
              <a:gd name="T12" fmla="*/ 90 w 226"/>
              <a:gd name="T13" fmla="*/ 203 h 220"/>
              <a:gd name="T14" fmla="*/ 207 w 226"/>
              <a:gd name="T15" fmla="*/ 91 h 220"/>
              <a:gd name="T16" fmla="*/ 110 w 226"/>
              <a:gd name="T17" fmla="*/ 164 h 220"/>
              <a:gd name="T18" fmla="*/ 170 w 226"/>
              <a:gd name="T19" fmla="*/ 81 h 220"/>
              <a:gd name="T20" fmla="*/ 163 w 226"/>
              <a:gd name="T21" fmla="*/ 115 h 220"/>
              <a:gd name="T22" fmla="*/ 110 w 226"/>
              <a:gd name="T23" fmla="*/ 169 h 220"/>
              <a:gd name="T24" fmla="*/ 102 w 226"/>
              <a:gd name="T25" fmla="*/ 139 h 220"/>
              <a:gd name="T26" fmla="*/ 79 w 226"/>
              <a:gd name="T27" fmla="*/ 117 h 220"/>
              <a:gd name="T28" fmla="*/ 159 w 226"/>
              <a:gd name="T29" fmla="*/ 61 h 220"/>
              <a:gd name="T30" fmla="*/ 102 w 226"/>
              <a:gd name="T31" fmla="*/ 139 h 220"/>
              <a:gd name="T32" fmla="*/ 52 w 226"/>
              <a:gd name="T33" fmla="*/ 110 h 220"/>
              <a:gd name="T34" fmla="*/ 137 w 226"/>
              <a:gd name="T35" fmla="*/ 49 h 220"/>
              <a:gd name="T36" fmla="*/ 29 w 226"/>
              <a:gd name="T37" fmla="*/ 205 h 220"/>
              <a:gd name="T38" fmla="*/ 14 w 226"/>
              <a:gd name="T39" fmla="*/ 196 h 220"/>
              <a:gd name="T40" fmla="*/ 22 w 226"/>
              <a:gd name="T41" fmla="*/ 166 h 220"/>
              <a:gd name="T42" fmla="*/ 54 w 226"/>
              <a:gd name="T43" fmla="*/ 199 h 220"/>
              <a:gd name="T44" fmla="*/ 61 w 226"/>
              <a:gd name="T45" fmla="*/ 197 h 220"/>
              <a:gd name="T46" fmla="*/ 24 w 226"/>
              <a:gd name="T47" fmla="*/ 159 h 220"/>
              <a:gd name="T48" fmla="*/ 33 w 226"/>
              <a:gd name="T49" fmla="*/ 129 h 220"/>
              <a:gd name="T50" fmla="*/ 89 w 226"/>
              <a:gd name="T51" fmla="*/ 189 h 220"/>
              <a:gd name="T52" fmla="*/ 61 w 226"/>
              <a:gd name="T53" fmla="*/ 197 h 220"/>
              <a:gd name="T54" fmla="*/ 186 w 226"/>
              <a:gd name="T55" fmla="*/ 93 h 220"/>
              <a:gd name="T56" fmla="*/ 168 w 226"/>
              <a:gd name="T57" fmla="*/ 52 h 220"/>
              <a:gd name="T58" fmla="*/ 139 w 226"/>
              <a:gd name="T59" fmla="*/ 23 h 220"/>
              <a:gd name="T60" fmla="*/ 192 w 226"/>
              <a:gd name="T61" fmla="*/ 27 h 220"/>
              <a:gd name="T62" fmla="*/ 197 w 226"/>
              <a:gd name="T63" fmla="*/ 8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6" h="220">
                <a:moveTo>
                  <a:pt x="202" y="18"/>
                </a:moveTo>
                <a:cubicBezTo>
                  <a:pt x="191" y="6"/>
                  <a:pt x="176" y="0"/>
                  <a:pt x="161" y="0"/>
                </a:cubicBezTo>
                <a:cubicBezTo>
                  <a:pt x="149" y="0"/>
                  <a:pt x="137" y="5"/>
                  <a:pt x="129" y="13"/>
                </a:cubicBezTo>
                <a:cubicBezTo>
                  <a:pt x="96" y="47"/>
                  <a:pt x="96" y="47"/>
                  <a:pt x="96" y="47"/>
                </a:cubicBezTo>
                <a:cubicBezTo>
                  <a:pt x="96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22"/>
                  <a:pt x="19" y="126"/>
                  <a:pt x="17" y="130"/>
                </a:cubicBezTo>
                <a:cubicBezTo>
                  <a:pt x="1" y="189"/>
                  <a:pt x="1" y="189"/>
                  <a:pt x="1" y="189"/>
                </a:cubicBezTo>
                <a:cubicBezTo>
                  <a:pt x="1" y="189"/>
                  <a:pt x="0" y="194"/>
                  <a:pt x="0" y="196"/>
                </a:cubicBezTo>
                <a:cubicBezTo>
                  <a:pt x="0" y="209"/>
                  <a:pt x="11" y="220"/>
                  <a:pt x="24" y="220"/>
                </a:cubicBezTo>
                <a:cubicBezTo>
                  <a:pt x="27" y="220"/>
                  <a:pt x="32" y="219"/>
                  <a:pt x="32" y="219"/>
                </a:cubicBezTo>
                <a:cubicBezTo>
                  <a:pt x="90" y="203"/>
                  <a:pt x="90" y="203"/>
                  <a:pt x="90" y="203"/>
                </a:cubicBezTo>
                <a:cubicBezTo>
                  <a:pt x="95" y="202"/>
                  <a:pt x="99" y="200"/>
                  <a:pt x="102" y="196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26" y="72"/>
                  <a:pt x="224" y="40"/>
                  <a:pt x="202" y="18"/>
                </a:cubicBezTo>
                <a:close/>
                <a:moveTo>
                  <a:pt x="110" y="164"/>
                </a:moveTo>
                <a:cubicBezTo>
                  <a:pt x="110" y="157"/>
                  <a:pt x="108" y="151"/>
                  <a:pt x="105" y="146"/>
                </a:cubicBezTo>
                <a:cubicBezTo>
                  <a:pt x="170" y="81"/>
                  <a:pt x="170" y="81"/>
                  <a:pt x="170" y="81"/>
                </a:cubicBezTo>
                <a:cubicBezTo>
                  <a:pt x="174" y="93"/>
                  <a:pt x="172" y="106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63" y="115"/>
                  <a:pt x="163" y="115"/>
                  <a:pt x="163" y="115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67"/>
                  <a:pt x="110" y="165"/>
                  <a:pt x="110" y="164"/>
                </a:cubicBezTo>
                <a:close/>
                <a:moveTo>
                  <a:pt x="102" y="139"/>
                </a:moveTo>
                <a:cubicBezTo>
                  <a:pt x="99" y="135"/>
                  <a:pt x="96" y="131"/>
                  <a:pt x="93" y="127"/>
                </a:cubicBezTo>
                <a:cubicBezTo>
                  <a:pt x="88" y="123"/>
                  <a:pt x="84" y="120"/>
                  <a:pt x="79" y="117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49" y="54"/>
                  <a:pt x="154" y="57"/>
                  <a:pt x="159" y="61"/>
                </a:cubicBezTo>
                <a:cubicBezTo>
                  <a:pt x="162" y="65"/>
                  <a:pt x="165" y="69"/>
                  <a:pt x="167" y="74"/>
                </a:cubicBezTo>
                <a:lnTo>
                  <a:pt x="102" y="139"/>
                </a:lnTo>
                <a:close/>
                <a:moveTo>
                  <a:pt x="72" y="114"/>
                </a:moveTo>
                <a:cubicBezTo>
                  <a:pt x="66" y="111"/>
                  <a:pt x="59" y="110"/>
                  <a:pt x="52" y="110"/>
                </a:cubicBezTo>
                <a:cubicBezTo>
                  <a:pt x="105" y="56"/>
                  <a:pt x="105" y="56"/>
                  <a:pt x="105" y="56"/>
                </a:cubicBezTo>
                <a:cubicBezTo>
                  <a:pt x="113" y="48"/>
                  <a:pt x="125" y="46"/>
                  <a:pt x="137" y="49"/>
                </a:cubicBezTo>
                <a:lnTo>
                  <a:pt x="72" y="114"/>
                </a:lnTo>
                <a:close/>
                <a:moveTo>
                  <a:pt x="29" y="205"/>
                </a:moveTo>
                <a:cubicBezTo>
                  <a:pt x="28" y="206"/>
                  <a:pt x="26" y="206"/>
                  <a:pt x="24" y="206"/>
                </a:cubicBezTo>
                <a:cubicBezTo>
                  <a:pt x="18" y="206"/>
                  <a:pt x="14" y="202"/>
                  <a:pt x="14" y="196"/>
                </a:cubicBezTo>
                <a:cubicBezTo>
                  <a:pt x="14" y="195"/>
                  <a:pt x="14" y="193"/>
                  <a:pt x="14" y="192"/>
                </a:cubicBezTo>
                <a:cubicBezTo>
                  <a:pt x="22" y="166"/>
                  <a:pt x="22" y="166"/>
                  <a:pt x="22" y="166"/>
                </a:cubicBezTo>
                <a:cubicBezTo>
                  <a:pt x="30" y="166"/>
                  <a:pt x="38" y="169"/>
                  <a:pt x="45" y="175"/>
                </a:cubicBezTo>
                <a:cubicBezTo>
                  <a:pt x="51" y="182"/>
                  <a:pt x="55" y="191"/>
                  <a:pt x="54" y="199"/>
                </a:cubicBezTo>
                <a:lnTo>
                  <a:pt x="29" y="205"/>
                </a:lnTo>
                <a:close/>
                <a:moveTo>
                  <a:pt x="61" y="197"/>
                </a:moveTo>
                <a:cubicBezTo>
                  <a:pt x="61" y="188"/>
                  <a:pt x="57" y="178"/>
                  <a:pt x="50" y="170"/>
                </a:cubicBezTo>
                <a:cubicBezTo>
                  <a:pt x="42" y="163"/>
                  <a:pt x="33" y="159"/>
                  <a:pt x="24" y="159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1" y="132"/>
                  <a:pt x="32" y="131"/>
                  <a:pt x="33" y="129"/>
                </a:cubicBezTo>
                <a:cubicBezTo>
                  <a:pt x="47" y="119"/>
                  <a:pt x="68" y="122"/>
                  <a:pt x="83" y="137"/>
                </a:cubicBezTo>
                <a:cubicBezTo>
                  <a:pt x="98" y="153"/>
                  <a:pt x="101" y="175"/>
                  <a:pt x="89" y="189"/>
                </a:cubicBezTo>
                <a:cubicBezTo>
                  <a:pt x="88" y="190"/>
                  <a:pt x="87" y="190"/>
                  <a:pt x="86" y="190"/>
                </a:cubicBezTo>
                <a:lnTo>
                  <a:pt x="61" y="197"/>
                </a:lnTo>
                <a:close/>
                <a:moveTo>
                  <a:pt x="197" y="81"/>
                </a:moveTo>
                <a:cubicBezTo>
                  <a:pt x="186" y="93"/>
                  <a:pt x="186" y="93"/>
                  <a:pt x="186" y="93"/>
                </a:cubicBezTo>
                <a:cubicBezTo>
                  <a:pt x="186" y="91"/>
                  <a:pt x="186" y="90"/>
                  <a:pt x="186" y="88"/>
                </a:cubicBezTo>
                <a:cubicBezTo>
                  <a:pt x="185" y="75"/>
                  <a:pt x="178" y="62"/>
                  <a:pt x="168" y="52"/>
                </a:cubicBezTo>
                <a:cubicBezTo>
                  <a:pt x="157" y="41"/>
                  <a:pt x="142" y="34"/>
                  <a:pt x="127" y="34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5" y="17"/>
                  <a:pt x="153" y="14"/>
                  <a:pt x="161" y="14"/>
                </a:cubicBezTo>
                <a:cubicBezTo>
                  <a:pt x="172" y="14"/>
                  <a:pt x="184" y="19"/>
                  <a:pt x="192" y="27"/>
                </a:cubicBezTo>
                <a:cubicBezTo>
                  <a:pt x="201" y="36"/>
                  <a:pt x="205" y="46"/>
                  <a:pt x="206" y="56"/>
                </a:cubicBezTo>
                <a:cubicBezTo>
                  <a:pt x="207" y="66"/>
                  <a:pt x="204" y="75"/>
                  <a:pt x="19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029548" y="507017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916792" y="4029287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45952" y="2816561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84494" y="1699468"/>
            <a:ext cx="1768355" cy="224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15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90264" y="1937485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69197" y="3035657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916808" y="4254292"/>
            <a:ext cx="2643848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26648" y="5304303"/>
            <a:ext cx="2707640" cy="38505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6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368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"/>
          <p:cNvGrpSpPr/>
          <p:nvPr/>
        </p:nvGrpSpPr>
        <p:grpSpPr>
          <a:xfrm>
            <a:off x="1162782" y="2076008"/>
            <a:ext cx="8032851" cy="3584344"/>
            <a:chOff x="179512" y="2060848"/>
            <a:chExt cx="7617691" cy="3399096"/>
          </a:xfrm>
        </p:grpSpPr>
        <p:sp>
          <p:nvSpPr>
            <p:cNvPr id="5" name="Oval 65"/>
            <p:cNvSpPr>
              <a:spLocks noChangeArrowheads="1"/>
            </p:cNvSpPr>
            <p:nvPr/>
          </p:nvSpPr>
          <p:spPr bwMode="auto">
            <a:xfrm>
              <a:off x="989905" y="4559851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组合 53"/>
            <p:cNvGrpSpPr/>
            <p:nvPr/>
          </p:nvGrpSpPr>
          <p:grpSpPr>
            <a:xfrm>
              <a:off x="179512" y="2060848"/>
              <a:ext cx="7617691" cy="3322593"/>
              <a:chOff x="683568" y="2266648"/>
              <a:chExt cx="7617691" cy="3322593"/>
            </a:xfrm>
          </p:grpSpPr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2628510" y="2428726"/>
                <a:ext cx="5186513" cy="2674281"/>
              </a:xfrm>
              <a:custGeom>
                <a:avLst/>
                <a:gdLst>
                  <a:gd name="T0" fmla="*/ 0 w 4608"/>
                  <a:gd name="T1" fmla="*/ 72 h 2376"/>
                  <a:gd name="T2" fmla="*/ 4608 w 4608"/>
                  <a:gd name="T3" fmla="*/ 2376 h 2376"/>
                  <a:gd name="T4" fmla="*/ 4608 w 4608"/>
                  <a:gd name="T5" fmla="*/ 2304 h 2376"/>
                  <a:gd name="T6" fmla="*/ 0 w 4608"/>
                  <a:gd name="T7" fmla="*/ 0 h 2376"/>
                  <a:gd name="T8" fmla="*/ 0 w 4608"/>
                  <a:gd name="T9" fmla="*/ 72 h 23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08"/>
                  <a:gd name="T16" fmla="*/ 0 h 2376"/>
                  <a:gd name="T17" fmla="*/ 4608 w 4608"/>
                  <a:gd name="T18" fmla="*/ 2376 h 23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08" h="2376">
                    <a:moveTo>
                      <a:pt x="0" y="72"/>
                    </a:moveTo>
                    <a:lnTo>
                      <a:pt x="4608" y="2376"/>
                    </a:lnTo>
                    <a:lnTo>
                      <a:pt x="4608" y="2304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7652945" y="5103007"/>
                <a:ext cx="648314" cy="8103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2628510" y="2266648"/>
                <a:ext cx="5672749" cy="2836359"/>
              </a:xfrm>
              <a:custGeom>
                <a:avLst/>
                <a:gdLst>
                  <a:gd name="T0" fmla="*/ 288 w 5040"/>
                  <a:gd name="T1" fmla="*/ 0 h 2520"/>
                  <a:gd name="T2" fmla="*/ 4896 w 5040"/>
                  <a:gd name="T3" fmla="*/ 2304 h 2520"/>
                  <a:gd name="T4" fmla="*/ 5040 w 5040"/>
                  <a:gd name="T5" fmla="*/ 2232 h 2520"/>
                  <a:gd name="T6" fmla="*/ 5040 w 5040"/>
                  <a:gd name="T7" fmla="*/ 2520 h 2520"/>
                  <a:gd name="T8" fmla="*/ 4464 w 5040"/>
                  <a:gd name="T9" fmla="*/ 2520 h 2520"/>
                  <a:gd name="T10" fmla="*/ 4608 w 5040"/>
                  <a:gd name="T11" fmla="*/ 2448 h 2520"/>
                  <a:gd name="T12" fmla="*/ 0 w 5040"/>
                  <a:gd name="T13" fmla="*/ 144 h 2520"/>
                  <a:gd name="T14" fmla="*/ 288 w 5040"/>
                  <a:gd name="T15" fmla="*/ 0 h 25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40"/>
                  <a:gd name="T25" fmla="*/ 0 h 2520"/>
                  <a:gd name="T26" fmla="*/ 5040 w 5040"/>
                  <a:gd name="T27" fmla="*/ 2520 h 25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40" h="2520">
                    <a:moveTo>
                      <a:pt x="288" y="0"/>
                    </a:moveTo>
                    <a:lnTo>
                      <a:pt x="4896" y="2304"/>
                    </a:lnTo>
                    <a:lnTo>
                      <a:pt x="5040" y="2232"/>
                    </a:lnTo>
                    <a:lnTo>
                      <a:pt x="5040" y="2520"/>
                    </a:lnTo>
                    <a:lnTo>
                      <a:pt x="4464" y="2520"/>
                    </a:lnTo>
                    <a:lnTo>
                      <a:pt x="4608" y="2448"/>
                    </a:lnTo>
                    <a:lnTo>
                      <a:pt x="0" y="144"/>
                    </a:lnTo>
                    <a:lnTo>
                      <a:pt x="2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2304353" y="2428726"/>
                <a:ext cx="4538199" cy="2269087"/>
              </a:xfrm>
              <a:custGeom>
                <a:avLst/>
                <a:gdLst>
                  <a:gd name="T0" fmla="*/ 3744 w 4032"/>
                  <a:gd name="T1" fmla="*/ 2016 h 2016"/>
                  <a:gd name="T2" fmla="*/ 0 w 4032"/>
                  <a:gd name="T3" fmla="*/ 144 h 2016"/>
                  <a:gd name="T4" fmla="*/ 288 w 4032"/>
                  <a:gd name="T5" fmla="*/ 0 h 2016"/>
                  <a:gd name="T6" fmla="*/ 4032 w 4032"/>
                  <a:gd name="T7" fmla="*/ 1872 h 2016"/>
                  <a:gd name="T8" fmla="*/ 3744 w 4032"/>
                  <a:gd name="T9" fmla="*/ 2016 h 20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32"/>
                  <a:gd name="T16" fmla="*/ 0 h 2016"/>
                  <a:gd name="T17" fmla="*/ 4032 w 4032"/>
                  <a:gd name="T18" fmla="*/ 2016 h 20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32" h="2016">
                    <a:moveTo>
                      <a:pt x="3744" y="201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4032" y="1872"/>
                    </a:lnTo>
                    <a:lnTo>
                      <a:pt x="3744" y="201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2304353" y="2590803"/>
                <a:ext cx="4214042" cy="2755320"/>
              </a:xfrm>
              <a:custGeom>
                <a:avLst/>
                <a:gdLst>
                  <a:gd name="T0" fmla="*/ 0 w 3744"/>
                  <a:gd name="T1" fmla="*/ 0 h 2448"/>
                  <a:gd name="T2" fmla="*/ 0 w 3744"/>
                  <a:gd name="T3" fmla="*/ 72 h 2448"/>
                  <a:gd name="T4" fmla="*/ 3672 w 3744"/>
                  <a:gd name="T5" fmla="*/ 1908 h 2448"/>
                  <a:gd name="T6" fmla="*/ 3672 w 3744"/>
                  <a:gd name="T7" fmla="*/ 2412 h 2448"/>
                  <a:gd name="T8" fmla="*/ 3744 w 3744"/>
                  <a:gd name="T9" fmla="*/ 2448 h 2448"/>
                  <a:gd name="T10" fmla="*/ 3744 w 3744"/>
                  <a:gd name="T11" fmla="*/ 1872 h 2448"/>
                  <a:gd name="T12" fmla="*/ 0 w 3744"/>
                  <a:gd name="T13" fmla="*/ 0 h 24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44"/>
                  <a:gd name="T22" fmla="*/ 0 h 2448"/>
                  <a:gd name="T23" fmla="*/ 3744 w 3744"/>
                  <a:gd name="T24" fmla="*/ 2448 h 24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44" h="2448">
                    <a:moveTo>
                      <a:pt x="0" y="0"/>
                    </a:moveTo>
                    <a:lnTo>
                      <a:pt x="0" y="72"/>
                    </a:lnTo>
                    <a:lnTo>
                      <a:pt x="3672" y="1908"/>
                    </a:lnTo>
                    <a:lnTo>
                      <a:pt x="3672" y="2412"/>
                    </a:lnTo>
                    <a:lnTo>
                      <a:pt x="3744" y="2448"/>
                    </a:lnTo>
                    <a:lnTo>
                      <a:pt x="3744" y="18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6275277" y="5305604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761513" y="5062488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6356317" y="4535735"/>
                <a:ext cx="648314" cy="1053506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1980196" y="2590803"/>
                <a:ext cx="3889885" cy="1944932"/>
              </a:xfrm>
              <a:custGeom>
                <a:avLst/>
                <a:gdLst>
                  <a:gd name="T0" fmla="*/ 3168 w 3456"/>
                  <a:gd name="T1" fmla="*/ 1728 h 1728"/>
                  <a:gd name="T2" fmla="*/ 0 w 3456"/>
                  <a:gd name="T3" fmla="*/ 144 h 1728"/>
                  <a:gd name="T4" fmla="*/ 288 w 3456"/>
                  <a:gd name="T5" fmla="*/ 0 h 1728"/>
                  <a:gd name="T6" fmla="*/ 3456 w 3456"/>
                  <a:gd name="T7" fmla="*/ 1584 h 1728"/>
                  <a:gd name="T8" fmla="*/ 3168 w 3456"/>
                  <a:gd name="T9" fmla="*/ 1728 h 17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728"/>
                  <a:gd name="T17" fmla="*/ 3456 w 3456"/>
                  <a:gd name="T18" fmla="*/ 1728 h 17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728">
                    <a:moveTo>
                      <a:pt x="3168" y="1728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3456" y="1584"/>
                    </a:lnTo>
                    <a:lnTo>
                      <a:pt x="3168" y="172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1980196" y="2752881"/>
                <a:ext cx="3565728" cy="2431165"/>
              </a:xfrm>
              <a:custGeom>
                <a:avLst/>
                <a:gdLst>
                  <a:gd name="T0" fmla="*/ 0 w 3168"/>
                  <a:gd name="T1" fmla="*/ 0 h 2160"/>
                  <a:gd name="T2" fmla="*/ 0 w 3168"/>
                  <a:gd name="T3" fmla="*/ 72 h 2160"/>
                  <a:gd name="T4" fmla="*/ 3096 w 3168"/>
                  <a:gd name="T5" fmla="*/ 1620 h 2160"/>
                  <a:gd name="T6" fmla="*/ 3096 w 3168"/>
                  <a:gd name="T7" fmla="*/ 2124 h 2160"/>
                  <a:gd name="T8" fmla="*/ 3168 w 3168"/>
                  <a:gd name="T9" fmla="*/ 2160 h 2160"/>
                  <a:gd name="T10" fmla="*/ 3168 w 3168"/>
                  <a:gd name="T11" fmla="*/ 1584 h 2160"/>
                  <a:gd name="T12" fmla="*/ 0 w 3168"/>
                  <a:gd name="T13" fmla="*/ 0 h 2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68"/>
                  <a:gd name="T22" fmla="*/ 0 h 2160"/>
                  <a:gd name="T23" fmla="*/ 3168 w 3168"/>
                  <a:gd name="T24" fmla="*/ 2160 h 21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68" h="2160">
                    <a:moveTo>
                      <a:pt x="0" y="0"/>
                    </a:moveTo>
                    <a:lnTo>
                      <a:pt x="0" y="72"/>
                    </a:lnTo>
                    <a:lnTo>
                      <a:pt x="3096" y="1620"/>
                    </a:lnTo>
                    <a:lnTo>
                      <a:pt x="3096" y="2124"/>
                    </a:lnTo>
                    <a:lnTo>
                      <a:pt x="3168" y="2160"/>
                    </a:lnTo>
                    <a:lnTo>
                      <a:pt x="3168" y="1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5302806" y="514352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5789042" y="4900410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5383845" y="4373658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1656039" y="2752881"/>
                <a:ext cx="3241571" cy="1620777"/>
              </a:xfrm>
              <a:custGeom>
                <a:avLst/>
                <a:gdLst>
                  <a:gd name="T0" fmla="*/ 2592 w 2880"/>
                  <a:gd name="T1" fmla="*/ 1440 h 1440"/>
                  <a:gd name="T2" fmla="*/ 0 w 2880"/>
                  <a:gd name="T3" fmla="*/ 144 h 1440"/>
                  <a:gd name="T4" fmla="*/ 288 w 2880"/>
                  <a:gd name="T5" fmla="*/ 0 h 1440"/>
                  <a:gd name="T6" fmla="*/ 2880 w 2880"/>
                  <a:gd name="T7" fmla="*/ 1296 h 1440"/>
                  <a:gd name="T8" fmla="*/ 2592 w 2880"/>
                  <a:gd name="T9" fmla="*/ 1440 h 14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80"/>
                  <a:gd name="T16" fmla="*/ 0 h 1440"/>
                  <a:gd name="T17" fmla="*/ 2880 w 2880"/>
                  <a:gd name="T18" fmla="*/ 1440 h 14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80" h="1440">
                    <a:moveTo>
                      <a:pt x="2592" y="1440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880" y="1296"/>
                    </a:lnTo>
                    <a:lnTo>
                      <a:pt x="2592" y="144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1656039" y="2914959"/>
                <a:ext cx="2917414" cy="2107010"/>
              </a:xfrm>
              <a:custGeom>
                <a:avLst/>
                <a:gdLst>
                  <a:gd name="T0" fmla="*/ 0 w 2592"/>
                  <a:gd name="T1" fmla="*/ 0 h 1872"/>
                  <a:gd name="T2" fmla="*/ 0 w 2592"/>
                  <a:gd name="T3" fmla="*/ 72 h 1872"/>
                  <a:gd name="T4" fmla="*/ 2520 w 2592"/>
                  <a:gd name="T5" fmla="*/ 1332 h 1872"/>
                  <a:gd name="T6" fmla="*/ 2520 w 2592"/>
                  <a:gd name="T7" fmla="*/ 1836 h 1872"/>
                  <a:gd name="T8" fmla="*/ 2592 w 2592"/>
                  <a:gd name="T9" fmla="*/ 1872 h 1872"/>
                  <a:gd name="T10" fmla="*/ 2592 w 2592"/>
                  <a:gd name="T11" fmla="*/ 1296 h 1872"/>
                  <a:gd name="T12" fmla="*/ 0 w 2592"/>
                  <a:gd name="T13" fmla="*/ 0 h 18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92"/>
                  <a:gd name="T22" fmla="*/ 0 h 1872"/>
                  <a:gd name="T23" fmla="*/ 2592 w 2592"/>
                  <a:gd name="T24" fmla="*/ 1872 h 18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92" h="1872">
                    <a:moveTo>
                      <a:pt x="0" y="0"/>
                    </a:moveTo>
                    <a:lnTo>
                      <a:pt x="0" y="72"/>
                    </a:lnTo>
                    <a:lnTo>
                      <a:pt x="2520" y="1332"/>
                    </a:lnTo>
                    <a:lnTo>
                      <a:pt x="2520" y="1836"/>
                    </a:lnTo>
                    <a:lnTo>
                      <a:pt x="2592" y="1872"/>
                    </a:lnTo>
                    <a:lnTo>
                      <a:pt x="2592" y="12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4330335" y="498144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2"/>
              <p:cNvSpPr>
                <a:spLocks/>
              </p:cNvSpPr>
              <p:nvPr/>
            </p:nvSpPr>
            <p:spPr bwMode="auto">
              <a:xfrm>
                <a:off x="4816571" y="4738332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23"/>
              <p:cNvSpPr>
                <a:spLocks/>
              </p:cNvSpPr>
              <p:nvPr/>
            </p:nvSpPr>
            <p:spPr bwMode="auto">
              <a:xfrm>
                <a:off x="4411374" y="4211580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4"/>
              <p:cNvSpPr>
                <a:spLocks/>
              </p:cNvSpPr>
              <p:nvPr/>
            </p:nvSpPr>
            <p:spPr bwMode="auto">
              <a:xfrm>
                <a:off x="1331882" y="2914959"/>
                <a:ext cx="2593257" cy="1296621"/>
              </a:xfrm>
              <a:custGeom>
                <a:avLst/>
                <a:gdLst>
                  <a:gd name="T0" fmla="*/ 2016 w 2304"/>
                  <a:gd name="T1" fmla="*/ 1152 h 1152"/>
                  <a:gd name="T2" fmla="*/ 0 w 2304"/>
                  <a:gd name="T3" fmla="*/ 144 h 1152"/>
                  <a:gd name="T4" fmla="*/ 288 w 2304"/>
                  <a:gd name="T5" fmla="*/ 0 h 1152"/>
                  <a:gd name="T6" fmla="*/ 2304 w 2304"/>
                  <a:gd name="T7" fmla="*/ 1008 h 1152"/>
                  <a:gd name="T8" fmla="*/ 2016 w 2304"/>
                  <a:gd name="T9" fmla="*/ 1152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1152"/>
                  <a:gd name="T17" fmla="*/ 2304 w 2304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1152">
                    <a:moveTo>
                      <a:pt x="2016" y="1152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2304" y="1008"/>
                    </a:lnTo>
                    <a:lnTo>
                      <a:pt x="2016" y="1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5"/>
              <p:cNvSpPr>
                <a:spLocks/>
              </p:cNvSpPr>
              <p:nvPr/>
            </p:nvSpPr>
            <p:spPr bwMode="auto">
              <a:xfrm>
                <a:off x="1344408" y="3077036"/>
                <a:ext cx="2269099" cy="1782854"/>
              </a:xfrm>
              <a:custGeom>
                <a:avLst/>
                <a:gdLst>
                  <a:gd name="T0" fmla="*/ 0 w 2016"/>
                  <a:gd name="T1" fmla="*/ 0 h 1584"/>
                  <a:gd name="T2" fmla="*/ 0 w 2016"/>
                  <a:gd name="T3" fmla="*/ 72 h 1584"/>
                  <a:gd name="T4" fmla="*/ 1944 w 2016"/>
                  <a:gd name="T5" fmla="*/ 1044 h 1584"/>
                  <a:gd name="T6" fmla="*/ 1944 w 2016"/>
                  <a:gd name="T7" fmla="*/ 1548 h 1584"/>
                  <a:gd name="T8" fmla="*/ 2016 w 2016"/>
                  <a:gd name="T9" fmla="*/ 1584 h 1584"/>
                  <a:gd name="T10" fmla="*/ 2016 w 2016"/>
                  <a:gd name="T11" fmla="*/ 1008 h 1584"/>
                  <a:gd name="T12" fmla="*/ 0 w 2016"/>
                  <a:gd name="T13" fmla="*/ 0 h 15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16"/>
                  <a:gd name="T22" fmla="*/ 0 h 1584"/>
                  <a:gd name="T23" fmla="*/ 2016 w 2016"/>
                  <a:gd name="T24" fmla="*/ 1584 h 158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16" h="1584">
                    <a:moveTo>
                      <a:pt x="0" y="0"/>
                    </a:moveTo>
                    <a:lnTo>
                      <a:pt x="0" y="72"/>
                    </a:lnTo>
                    <a:lnTo>
                      <a:pt x="1944" y="1044"/>
                    </a:lnTo>
                    <a:lnTo>
                      <a:pt x="1944" y="1548"/>
                    </a:lnTo>
                    <a:lnTo>
                      <a:pt x="2016" y="1584"/>
                    </a:lnTo>
                    <a:lnTo>
                      <a:pt x="2016" y="10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6"/>
              <p:cNvSpPr>
                <a:spLocks/>
              </p:cNvSpPr>
              <p:nvPr/>
            </p:nvSpPr>
            <p:spPr bwMode="auto">
              <a:xfrm>
                <a:off x="3370390" y="4819371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7"/>
              <p:cNvSpPr>
                <a:spLocks/>
              </p:cNvSpPr>
              <p:nvPr/>
            </p:nvSpPr>
            <p:spPr bwMode="auto">
              <a:xfrm>
                <a:off x="3844099" y="4576255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28"/>
              <p:cNvSpPr>
                <a:spLocks/>
              </p:cNvSpPr>
              <p:nvPr/>
            </p:nvSpPr>
            <p:spPr bwMode="auto">
              <a:xfrm>
                <a:off x="3438903" y="4049502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 algn="just" defTabSz="964230" latinLnBrk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900" kern="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29"/>
              <p:cNvSpPr>
                <a:spLocks/>
              </p:cNvSpPr>
              <p:nvPr/>
            </p:nvSpPr>
            <p:spPr bwMode="auto">
              <a:xfrm>
                <a:off x="1007725" y="3077036"/>
                <a:ext cx="1944942" cy="972466"/>
              </a:xfrm>
              <a:custGeom>
                <a:avLst/>
                <a:gdLst>
                  <a:gd name="T0" fmla="*/ 1440 w 1728"/>
                  <a:gd name="T1" fmla="*/ 864 h 864"/>
                  <a:gd name="T2" fmla="*/ 0 w 1728"/>
                  <a:gd name="T3" fmla="*/ 144 h 864"/>
                  <a:gd name="T4" fmla="*/ 288 w 1728"/>
                  <a:gd name="T5" fmla="*/ 0 h 864"/>
                  <a:gd name="T6" fmla="*/ 1728 w 1728"/>
                  <a:gd name="T7" fmla="*/ 720 h 864"/>
                  <a:gd name="T8" fmla="*/ 1440 w 1728"/>
                  <a:gd name="T9" fmla="*/ 864 h 8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28"/>
                  <a:gd name="T16" fmla="*/ 0 h 864"/>
                  <a:gd name="T17" fmla="*/ 1728 w 1728"/>
                  <a:gd name="T18" fmla="*/ 864 h 8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28" h="864">
                    <a:moveTo>
                      <a:pt x="1440" y="864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728" y="720"/>
                    </a:lnTo>
                    <a:lnTo>
                      <a:pt x="1440" y="86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30"/>
              <p:cNvSpPr>
                <a:spLocks/>
              </p:cNvSpPr>
              <p:nvPr/>
            </p:nvSpPr>
            <p:spPr bwMode="auto">
              <a:xfrm>
                <a:off x="1007725" y="3239114"/>
                <a:ext cx="1620785" cy="1458699"/>
              </a:xfrm>
              <a:custGeom>
                <a:avLst/>
                <a:gdLst>
                  <a:gd name="T0" fmla="*/ 0 w 1440"/>
                  <a:gd name="T1" fmla="*/ 0 h 1296"/>
                  <a:gd name="T2" fmla="*/ 0 w 1440"/>
                  <a:gd name="T3" fmla="*/ 72 h 1296"/>
                  <a:gd name="T4" fmla="*/ 1368 w 1440"/>
                  <a:gd name="T5" fmla="*/ 756 h 1296"/>
                  <a:gd name="T6" fmla="*/ 1368 w 1440"/>
                  <a:gd name="T7" fmla="*/ 1260 h 1296"/>
                  <a:gd name="T8" fmla="*/ 1440 w 1440"/>
                  <a:gd name="T9" fmla="*/ 1296 h 1296"/>
                  <a:gd name="T10" fmla="*/ 1440 w 1440"/>
                  <a:gd name="T11" fmla="*/ 720 h 1296"/>
                  <a:gd name="T12" fmla="*/ 0 w 1440"/>
                  <a:gd name="T13" fmla="*/ 0 h 12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0"/>
                  <a:gd name="T22" fmla="*/ 0 h 1296"/>
                  <a:gd name="T23" fmla="*/ 1440 w 1440"/>
                  <a:gd name="T24" fmla="*/ 1296 h 12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0" h="1296">
                    <a:moveTo>
                      <a:pt x="0" y="0"/>
                    </a:moveTo>
                    <a:lnTo>
                      <a:pt x="0" y="72"/>
                    </a:lnTo>
                    <a:lnTo>
                      <a:pt x="1368" y="756"/>
                    </a:lnTo>
                    <a:lnTo>
                      <a:pt x="1368" y="1260"/>
                    </a:lnTo>
                    <a:lnTo>
                      <a:pt x="1440" y="1296"/>
                    </a:lnTo>
                    <a:lnTo>
                      <a:pt x="1440" y="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31"/>
              <p:cNvSpPr>
                <a:spLocks/>
              </p:cNvSpPr>
              <p:nvPr/>
            </p:nvSpPr>
            <p:spPr bwMode="auto">
              <a:xfrm>
                <a:off x="2385393" y="4657293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32"/>
              <p:cNvSpPr>
                <a:spLocks/>
              </p:cNvSpPr>
              <p:nvPr/>
            </p:nvSpPr>
            <p:spPr bwMode="auto">
              <a:xfrm>
                <a:off x="2871628" y="4414177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33"/>
              <p:cNvSpPr>
                <a:spLocks/>
              </p:cNvSpPr>
              <p:nvPr/>
            </p:nvSpPr>
            <p:spPr bwMode="auto">
              <a:xfrm>
                <a:off x="2466432" y="3887425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683568" y="3239114"/>
                <a:ext cx="1296628" cy="648311"/>
              </a:xfrm>
              <a:custGeom>
                <a:avLst/>
                <a:gdLst>
                  <a:gd name="T0" fmla="*/ 864 w 1152"/>
                  <a:gd name="T1" fmla="*/ 576 h 576"/>
                  <a:gd name="T2" fmla="*/ 0 w 1152"/>
                  <a:gd name="T3" fmla="*/ 144 h 576"/>
                  <a:gd name="T4" fmla="*/ 288 w 1152"/>
                  <a:gd name="T5" fmla="*/ 0 h 576"/>
                  <a:gd name="T6" fmla="*/ 1152 w 1152"/>
                  <a:gd name="T7" fmla="*/ 432 h 576"/>
                  <a:gd name="T8" fmla="*/ 864 w 1152"/>
                  <a:gd name="T9" fmla="*/ 576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576"/>
                  <a:gd name="T17" fmla="*/ 1152 w 1152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576">
                    <a:moveTo>
                      <a:pt x="864" y="576"/>
                    </a:moveTo>
                    <a:lnTo>
                      <a:pt x="0" y="144"/>
                    </a:lnTo>
                    <a:lnTo>
                      <a:pt x="288" y="0"/>
                    </a:lnTo>
                    <a:lnTo>
                      <a:pt x="1152" y="432"/>
                    </a:lnTo>
                    <a:lnTo>
                      <a:pt x="864" y="57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683568" y="3401192"/>
                <a:ext cx="972471" cy="1134544"/>
              </a:xfrm>
              <a:custGeom>
                <a:avLst/>
                <a:gdLst>
                  <a:gd name="T0" fmla="*/ 0 w 864"/>
                  <a:gd name="T1" fmla="*/ 0 h 1008"/>
                  <a:gd name="T2" fmla="*/ 0 w 864"/>
                  <a:gd name="T3" fmla="*/ 72 h 1008"/>
                  <a:gd name="T4" fmla="*/ 792 w 864"/>
                  <a:gd name="T5" fmla="*/ 468 h 1008"/>
                  <a:gd name="T6" fmla="*/ 792 w 864"/>
                  <a:gd name="T7" fmla="*/ 972 h 1008"/>
                  <a:gd name="T8" fmla="*/ 864 w 864"/>
                  <a:gd name="T9" fmla="*/ 1008 h 1008"/>
                  <a:gd name="T10" fmla="*/ 864 w 864"/>
                  <a:gd name="T11" fmla="*/ 432 h 1008"/>
                  <a:gd name="T12" fmla="*/ 0 w 864"/>
                  <a:gd name="T13" fmla="*/ 0 h 100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64"/>
                  <a:gd name="T22" fmla="*/ 0 h 1008"/>
                  <a:gd name="T23" fmla="*/ 864 w 864"/>
                  <a:gd name="T24" fmla="*/ 1008 h 100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64" h="1008">
                    <a:moveTo>
                      <a:pt x="0" y="0"/>
                    </a:moveTo>
                    <a:lnTo>
                      <a:pt x="0" y="72"/>
                    </a:lnTo>
                    <a:lnTo>
                      <a:pt x="792" y="468"/>
                    </a:lnTo>
                    <a:lnTo>
                      <a:pt x="792" y="972"/>
                    </a:lnTo>
                    <a:lnTo>
                      <a:pt x="864" y="1008"/>
                    </a:lnTo>
                    <a:lnTo>
                      <a:pt x="864" y="4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wrap="none" anchor="ctr"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36"/>
              <p:cNvSpPr>
                <a:spLocks/>
              </p:cNvSpPr>
              <p:nvPr/>
            </p:nvSpPr>
            <p:spPr bwMode="auto">
              <a:xfrm>
                <a:off x="1412921" y="4495216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37"/>
              <p:cNvSpPr>
                <a:spLocks/>
              </p:cNvSpPr>
              <p:nvPr/>
            </p:nvSpPr>
            <p:spPr bwMode="auto">
              <a:xfrm>
                <a:off x="1899157" y="4252099"/>
                <a:ext cx="243118" cy="121558"/>
              </a:xfrm>
              <a:custGeom>
                <a:avLst/>
                <a:gdLst>
                  <a:gd name="T0" fmla="*/ 216 w 216"/>
                  <a:gd name="T1" fmla="*/ 36 h 108"/>
                  <a:gd name="T2" fmla="*/ 144 w 216"/>
                  <a:gd name="T3" fmla="*/ 0 h 108"/>
                  <a:gd name="T4" fmla="*/ 0 w 216"/>
                  <a:gd name="T5" fmla="*/ 72 h 108"/>
                  <a:gd name="T6" fmla="*/ 72 w 216"/>
                  <a:gd name="T7" fmla="*/ 108 h 108"/>
                  <a:gd name="T8" fmla="*/ 216 w 216"/>
                  <a:gd name="T9" fmla="*/ 36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6"/>
                  <a:gd name="T16" fmla="*/ 0 h 108"/>
                  <a:gd name="T17" fmla="*/ 216 w 216"/>
                  <a:gd name="T18" fmla="*/ 108 h 1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" h="108">
                    <a:moveTo>
                      <a:pt x="216" y="36"/>
                    </a:moveTo>
                    <a:lnTo>
                      <a:pt x="144" y="0"/>
                    </a:lnTo>
                    <a:lnTo>
                      <a:pt x="0" y="72"/>
                    </a:lnTo>
                    <a:lnTo>
                      <a:pt x="72" y="108"/>
                    </a:lnTo>
                    <a:lnTo>
                      <a:pt x="216" y="3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38"/>
              <p:cNvSpPr>
                <a:spLocks/>
              </p:cNvSpPr>
              <p:nvPr/>
            </p:nvSpPr>
            <p:spPr bwMode="auto">
              <a:xfrm>
                <a:off x="1493961" y="3725347"/>
                <a:ext cx="648314" cy="1053505"/>
              </a:xfrm>
              <a:custGeom>
                <a:avLst/>
                <a:gdLst>
                  <a:gd name="T0" fmla="*/ 432 w 576"/>
                  <a:gd name="T1" fmla="*/ 576 h 936"/>
                  <a:gd name="T2" fmla="*/ 432 w 576"/>
                  <a:gd name="T3" fmla="*/ 0 h 936"/>
                  <a:gd name="T4" fmla="*/ 144 w 576"/>
                  <a:gd name="T5" fmla="*/ 144 h 936"/>
                  <a:gd name="T6" fmla="*/ 144 w 576"/>
                  <a:gd name="T7" fmla="*/ 720 h 936"/>
                  <a:gd name="T8" fmla="*/ 0 w 576"/>
                  <a:gd name="T9" fmla="*/ 792 h 936"/>
                  <a:gd name="T10" fmla="*/ 288 w 576"/>
                  <a:gd name="T11" fmla="*/ 936 h 936"/>
                  <a:gd name="T12" fmla="*/ 576 w 576"/>
                  <a:gd name="T13" fmla="*/ 504 h 936"/>
                  <a:gd name="T14" fmla="*/ 432 w 576"/>
                  <a:gd name="T15" fmla="*/ 576 h 9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76"/>
                  <a:gd name="T25" fmla="*/ 0 h 936"/>
                  <a:gd name="T26" fmla="*/ 576 w 576"/>
                  <a:gd name="T27" fmla="*/ 936 h 9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76" h="936">
                    <a:moveTo>
                      <a:pt x="432" y="576"/>
                    </a:moveTo>
                    <a:lnTo>
                      <a:pt x="432" y="0"/>
                    </a:lnTo>
                    <a:lnTo>
                      <a:pt x="144" y="144"/>
                    </a:lnTo>
                    <a:lnTo>
                      <a:pt x="144" y="720"/>
                    </a:lnTo>
                    <a:lnTo>
                      <a:pt x="0" y="792"/>
                    </a:lnTo>
                    <a:lnTo>
                      <a:pt x="288" y="936"/>
                    </a:lnTo>
                    <a:lnTo>
                      <a:pt x="576" y="504"/>
                    </a:lnTo>
                    <a:lnTo>
                      <a:pt x="432" y="57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굴림" pitchFamily="34" charset="-127"/>
                    <a:ea typeface="굴림" pitchFamily="34" charset="-127"/>
                    <a:cs typeface="+mn-cs"/>
                  </a:defRPr>
                </a:lvl9pPr>
              </a:lstStyle>
              <a:p>
                <a:pPr algn="just" defTabSz="96423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900">
                  <a:solidFill>
                    <a:sysClr val="windowText" lastClr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65"/>
            <p:cNvSpPr>
              <a:spLocks noChangeArrowheads="1"/>
            </p:cNvSpPr>
            <p:nvPr/>
          </p:nvSpPr>
          <p:spPr bwMode="auto">
            <a:xfrm>
              <a:off x="1970103" y="468851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65"/>
            <p:cNvSpPr>
              <a:spLocks noChangeArrowheads="1"/>
            </p:cNvSpPr>
            <p:nvPr/>
          </p:nvSpPr>
          <p:spPr bwMode="auto">
            <a:xfrm>
              <a:off x="2925489" y="4866528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5"/>
            <p:cNvSpPr>
              <a:spLocks noChangeArrowheads="1"/>
            </p:cNvSpPr>
            <p:nvPr/>
          </p:nvSpPr>
          <p:spPr bwMode="auto">
            <a:xfrm>
              <a:off x="3905927" y="5046045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5"/>
            <p:cNvSpPr>
              <a:spLocks noChangeArrowheads="1"/>
            </p:cNvSpPr>
            <p:nvPr/>
          </p:nvSpPr>
          <p:spPr bwMode="auto">
            <a:xfrm>
              <a:off x="4886365" y="5221363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65"/>
            <p:cNvSpPr>
              <a:spLocks noChangeArrowheads="1"/>
            </p:cNvSpPr>
            <p:nvPr/>
          </p:nvSpPr>
          <p:spPr bwMode="auto">
            <a:xfrm>
              <a:off x="5871864" y="5383439"/>
              <a:ext cx="596291" cy="76505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just" defTabSz="9642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900" ker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77808" y="5788908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43715" y="559257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009456" y="5396237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971454" y="5199902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60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71911" y="5003566"/>
            <a:ext cx="624581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60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928662" y="4807230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60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88917" y="2327477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588919" y="2585447"/>
            <a:ext cx="4101881" cy="683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59"/>
          <p:cNvSpPr>
            <a:spLocks noEditPoints="1"/>
          </p:cNvSpPr>
          <p:nvPr/>
        </p:nvSpPr>
        <p:spPr bwMode="auto">
          <a:xfrm>
            <a:off x="9304101" y="5380144"/>
            <a:ext cx="821738" cy="840105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4348" y="6255565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73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2" grpId="0"/>
      <p:bldP spid="53" grpId="0"/>
      <p:bldP spid="54" grpId="0"/>
      <p:bldP spid="57" grpId="0"/>
      <p:bldP spid="60" grpId="0" animBg="1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33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1359641" y="1943840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061009" y="1535608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749129" y="3408353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2864857" y="4739442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5135390" y="2116764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061796" y="5741774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3637268" y="853463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1" name="矩形 20"/>
          <p:cNvSpPr/>
          <p:nvPr/>
        </p:nvSpPr>
        <p:spPr>
          <a:xfrm>
            <a:off x="6066651" y="3070227"/>
            <a:ext cx="4468623" cy="732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06665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21094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06665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21094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020453" y="2621344"/>
            <a:ext cx="1535463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60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992">
                <a:defRPr/>
              </a:pPr>
              <a:endParaRPr lang="zh-CN" altLang="en-US" sz="1804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1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915992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1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wrap="none" anchor="ctr"/>
          <a:lstStyle/>
          <a:p>
            <a:pPr algn="just" defTabSz="915992">
              <a:lnSpc>
                <a:spcPct val="120000"/>
              </a:lnSpc>
              <a:defRPr/>
            </a:pPr>
            <a:endParaRPr lang="zh-CN" altLang="en-US" sz="781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78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8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595" tIns="45796" rIns="91595" bIns="4579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78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499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01" y="1795507"/>
            <a:ext cx="12855751" cy="5436499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70021" y="1795506"/>
            <a:ext cx="2581039" cy="3560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8857" y="1795506"/>
            <a:ext cx="2581039" cy="35600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07693" y="1795506"/>
            <a:ext cx="2581039" cy="35600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2414734" y="2273463"/>
            <a:ext cx="691609" cy="7609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3554" tIns="53554" rIns="53554" bIns="53554" anchor="ctr"/>
          <a:lstStyle/>
          <a:p>
            <a:pPr algn="just" defTabSz="481943">
              <a:lnSpc>
                <a:spcPct val="120000"/>
              </a:lnSpc>
              <a:defRPr/>
            </a:pPr>
            <a:endParaRPr lang="es-ES" sz="949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4681"/>
          <p:cNvGrpSpPr>
            <a:grpSpLocks noChangeAspect="1"/>
          </p:cNvGrpSpPr>
          <p:nvPr/>
        </p:nvGrpSpPr>
        <p:grpSpPr bwMode="auto">
          <a:xfrm>
            <a:off x="6107408" y="2273464"/>
            <a:ext cx="643936" cy="843999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9746668" y="2233201"/>
            <a:ext cx="703086" cy="841488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77115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39916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014788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377588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08754" y="3385360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45951" y="3634141"/>
            <a:ext cx="2166849" cy="978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70021" y="5648526"/>
            <a:ext cx="9918711" cy="129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08755" y="5834866"/>
            <a:ext cx="1441242" cy="3508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50132" y="6156252"/>
            <a:ext cx="9158490" cy="53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073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1063" y="983678"/>
            <a:ext cx="7599014" cy="45825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235672" y="983678"/>
            <a:ext cx="2199405" cy="219306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235672" y="3359131"/>
            <a:ext cx="2199405" cy="219306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67609" y="1162957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767609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7609" y="3512559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767609" y="4192531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8816228" y="1162957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220077" y="1842929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15194" y="1241287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15194" y="3617553"/>
            <a:ext cx="15030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318951" y="1241287"/>
            <a:ext cx="1441420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>
            <a:grpSpLocks/>
          </p:cNvGrpSpPr>
          <p:nvPr/>
        </p:nvGrpSpPr>
        <p:grpSpPr bwMode="auto">
          <a:xfrm>
            <a:off x="1235671" y="5552198"/>
            <a:ext cx="9984405" cy="1097740"/>
            <a:chOff x="1160463" y="2796138"/>
            <a:chExt cx="9421420" cy="780527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44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16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0653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1359641" y="1943840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061009" y="1535608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749129" y="3408353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2864857" y="4739442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5135390" y="2116764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061796" y="5741774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3637268" y="853463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1" name="矩形 20"/>
          <p:cNvSpPr/>
          <p:nvPr/>
        </p:nvSpPr>
        <p:spPr>
          <a:xfrm>
            <a:off x="6066651" y="3070227"/>
            <a:ext cx="4468623" cy="732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06665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21094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06665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21094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020453" y="2621344"/>
            <a:ext cx="1535463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171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24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1359641" y="1943840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061009" y="1535608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749129" y="3408353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2864857" y="4739442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5135390" y="2116764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061796" y="5741774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3637268" y="853463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1" name="矩形 20"/>
          <p:cNvSpPr/>
          <p:nvPr/>
        </p:nvSpPr>
        <p:spPr>
          <a:xfrm>
            <a:off x="6066651" y="3070227"/>
            <a:ext cx="4468623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06665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21094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06665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21094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020453" y="2621344"/>
            <a:ext cx="1535463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57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41666" y="1205443"/>
            <a:ext cx="8907663" cy="3957867"/>
            <a:chOff x="1447800" y="2628900"/>
            <a:chExt cx="5745163" cy="2552700"/>
          </a:xfrm>
        </p:grpSpPr>
        <p:sp>
          <p:nvSpPr>
            <p:cNvPr id="6184" name="Freeform 40"/>
            <p:cNvSpPr>
              <a:spLocks/>
            </p:cNvSpPr>
            <p:nvPr/>
          </p:nvSpPr>
          <p:spPr bwMode="auto">
            <a:xfrm>
              <a:off x="1447800" y="2713037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rgbClr val="2B293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1447800" y="2628900"/>
              <a:ext cx="5745163" cy="2468563"/>
            </a:xfrm>
            <a:custGeom>
              <a:avLst/>
              <a:gdLst/>
              <a:ahLst/>
              <a:cxnLst>
                <a:cxn ang="0">
                  <a:pos x="1532" y="272"/>
                </a:cxn>
                <a:cxn ang="0">
                  <a:pos x="984" y="0"/>
                </a:cxn>
                <a:cxn ang="0">
                  <a:pos x="984" y="162"/>
                </a:cxn>
                <a:cxn ang="0">
                  <a:pos x="0" y="658"/>
                </a:cxn>
                <a:cxn ang="0">
                  <a:pos x="984" y="388"/>
                </a:cxn>
                <a:cxn ang="0">
                  <a:pos x="984" y="385"/>
                </a:cxn>
                <a:cxn ang="0">
                  <a:pos x="984" y="533"/>
                </a:cxn>
                <a:cxn ang="0">
                  <a:pos x="1532" y="272"/>
                </a:cxn>
              </a:cxnLst>
              <a:rect l="0" t="0" r="r" b="b"/>
              <a:pathLst>
                <a:path w="1532" h="658">
                  <a:moveTo>
                    <a:pt x="1532" y="272"/>
                  </a:moveTo>
                  <a:cubicBezTo>
                    <a:pt x="984" y="0"/>
                    <a:pt x="984" y="0"/>
                    <a:pt x="984" y="0"/>
                  </a:cubicBezTo>
                  <a:cubicBezTo>
                    <a:pt x="984" y="162"/>
                    <a:pt x="984" y="162"/>
                    <a:pt x="984" y="162"/>
                  </a:cubicBezTo>
                  <a:cubicBezTo>
                    <a:pt x="914" y="167"/>
                    <a:pt x="243" y="222"/>
                    <a:pt x="0" y="658"/>
                  </a:cubicBezTo>
                  <a:cubicBezTo>
                    <a:pt x="0" y="658"/>
                    <a:pt x="302" y="350"/>
                    <a:pt x="984" y="388"/>
                  </a:cubicBezTo>
                  <a:cubicBezTo>
                    <a:pt x="984" y="385"/>
                    <a:pt x="984" y="385"/>
                    <a:pt x="984" y="385"/>
                  </a:cubicBezTo>
                  <a:cubicBezTo>
                    <a:pt x="984" y="533"/>
                    <a:pt x="984" y="533"/>
                    <a:pt x="984" y="533"/>
                  </a:cubicBezTo>
                  <a:lnTo>
                    <a:pt x="1532" y="2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7" name="Straight Connector 26"/>
          <p:cNvCxnSpPr/>
          <p:nvPr/>
        </p:nvCxnSpPr>
        <p:spPr>
          <a:xfrm rot="5400000">
            <a:off x="3024002" y="5514897"/>
            <a:ext cx="2310430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007541" y="5343288"/>
            <a:ext cx="2812697" cy="1675"/>
          </a:xfrm>
          <a:prstGeom prst="line">
            <a:avLst/>
          </a:prstGeom>
          <a:ln>
            <a:solidFill>
              <a:schemeClr val="tx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175273" y="3544317"/>
            <a:ext cx="539560" cy="539560"/>
            <a:chOff x="3237545" y="4561747"/>
            <a:chExt cx="1146960" cy="1146960"/>
          </a:xfrm>
        </p:grpSpPr>
        <p:sp>
          <p:nvSpPr>
            <p:cNvPr id="25" name="圆角矩形 24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58507" y="2827288"/>
            <a:ext cx="802042" cy="802042"/>
            <a:chOff x="3237545" y="4561747"/>
            <a:chExt cx="1146960" cy="1146960"/>
          </a:xfrm>
        </p:grpSpPr>
        <p:sp>
          <p:nvSpPr>
            <p:cNvPr id="30" name="圆角矩形 29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72101" y="2284058"/>
            <a:ext cx="1141668" cy="1141668"/>
            <a:chOff x="3237545" y="4561747"/>
            <a:chExt cx="1146960" cy="1146960"/>
          </a:xfrm>
        </p:grpSpPr>
        <p:sp>
          <p:nvSpPr>
            <p:cNvPr id="33" name="圆角矩形 32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351015" y="4675219"/>
              <a:ext cx="920024" cy="92002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1750" h="63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B2939"/>
                  </a:solidFill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rgbClr val="2B293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677339" y="56144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677338" y="53157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4191939" y="5384854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4191938" y="508610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506514" y="5042997"/>
            <a:ext cx="23037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506513" y="474424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371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0255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6"/>
          <p:cNvSpPr>
            <a:spLocks/>
          </p:cNvSpPr>
          <p:nvPr/>
        </p:nvSpPr>
        <p:spPr bwMode="auto">
          <a:xfrm>
            <a:off x="1359641" y="1943840"/>
            <a:ext cx="1305089" cy="1305089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2061009" y="1535608"/>
            <a:ext cx="3566859" cy="3563017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749129" y="3408353"/>
            <a:ext cx="2535408" cy="2535407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999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2864857" y="4739442"/>
            <a:ext cx="954741" cy="954739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>
            <a:off x="5135390" y="2116764"/>
            <a:ext cx="1141212" cy="1137973"/>
          </a:xfrm>
          <a:custGeom>
            <a:avLst/>
            <a:gdLst>
              <a:gd name="T0" fmla="*/ 528 w 1057"/>
              <a:gd name="T1" fmla="*/ 0 h 1054"/>
              <a:gd name="T2" fmla="*/ 1057 w 1057"/>
              <a:gd name="T3" fmla="*/ 527 h 1054"/>
              <a:gd name="T4" fmla="*/ 528 w 1057"/>
              <a:gd name="T5" fmla="*/ 1054 h 1054"/>
              <a:gd name="T6" fmla="*/ 510 w 1057"/>
              <a:gd name="T7" fmla="*/ 1037 h 1054"/>
              <a:gd name="T8" fmla="*/ 0 w 1057"/>
              <a:gd name="T9" fmla="*/ 527 h 1054"/>
              <a:gd name="T10" fmla="*/ 510 w 1057"/>
              <a:gd name="T11" fmla="*/ 17 h 1054"/>
              <a:gd name="T12" fmla="*/ 528 w 1057"/>
              <a:gd name="T13" fmla="*/ 0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7" h="1054">
                <a:moveTo>
                  <a:pt x="528" y="0"/>
                </a:moveTo>
                <a:lnTo>
                  <a:pt x="1057" y="527"/>
                </a:lnTo>
                <a:lnTo>
                  <a:pt x="528" y="1054"/>
                </a:lnTo>
                <a:lnTo>
                  <a:pt x="510" y="1037"/>
                </a:lnTo>
                <a:lnTo>
                  <a:pt x="0" y="527"/>
                </a:lnTo>
                <a:lnTo>
                  <a:pt x="510" y="17"/>
                </a:lnTo>
                <a:lnTo>
                  <a:pt x="5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5" name="Freeform 7"/>
          <p:cNvSpPr>
            <a:spLocks/>
          </p:cNvSpPr>
          <p:nvPr/>
        </p:nvSpPr>
        <p:spPr bwMode="auto">
          <a:xfrm>
            <a:off x="3061796" y="5741774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3637268" y="853463"/>
            <a:ext cx="560862" cy="558942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21" name="矩形 20"/>
          <p:cNvSpPr/>
          <p:nvPr/>
        </p:nvSpPr>
        <p:spPr>
          <a:xfrm>
            <a:off x="6066651" y="3070227"/>
            <a:ext cx="4468623" cy="732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06665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210943" y="4017824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06665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210943" y="4392236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020453" y="2621344"/>
            <a:ext cx="1535463" cy="1261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7458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21" grpId="0"/>
          <p:bldP spid="22" grpId="0"/>
          <p:bldP spid="23" grpId="0"/>
          <p:bldP spid="24" grpId="0"/>
          <p:bldP spid="25" grpId="0"/>
          <p:bldP spid="8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7397" y="1193881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3855864" y="1193881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645399" y="1193881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433866" y="1193881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 bwMode="auto">
          <a:xfrm>
            <a:off x="1520047" y="3064009"/>
            <a:ext cx="1443182" cy="154028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342830" y="3047088"/>
            <a:ext cx="1443182" cy="1540287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21901" y="2938264"/>
            <a:ext cx="1443182" cy="1540287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40077" y="2938264"/>
            <a:ext cx="1443182" cy="1540287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768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35016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35017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850232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850233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638699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38700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463380" y="5272509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63381" y="5534631"/>
            <a:ext cx="2547358" cy="89000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548494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356349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118021" y="3638089"/>
            <a:ext cx="1013072" cy="3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5380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32072" y="3563142"/>
            <a:ext cx="2128308" cy="35086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1532831" y="2390296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1532831" y="4086361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39087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1532831" y="5679187"/>
            <a:ext cx="2541853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37701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2" y="5665322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7980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5" y="4086361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210198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6" y="2390296"/>
            <a:ext cx="2585325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560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25119" y="1096045"/>
            <a:ext cx="8280920" cy="5544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493625" y="4050299"/>
            <a:ext cx="4191592" cy="1898571"/>
          </a:xfrm>
          <a:prstGeom prst="rect">
            <a:avLst/>
          </a:prstGeom>
          <a:solidFill>
            <a:schemeClr val="accent1">
              <a:alpha val="76862"/>
            </a:schemeClr>
          </a:solidFill>
          <a:ln>
            <a:noFill/>
          </a:ln>
          <a:extLst/>
        </p:spPr>
        <p:txBody>
          <a:bodyPr lIns="189833" tIns="113900" rIns="189833" bIns="1139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96064" y="1312069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96064" y="1701613"/>
            <a:ext cx="309700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308695" y="274605"/>
            <a:ext cx="2236359" cy="34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033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4919" y="4667811"/>
            <a:ext cx="7992888" cy="2588472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965430" y="2282177"/>
            <a:ext cx="8927890" cy="1107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599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433369" y="3227572"/>
            <a:ext cx="59920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400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employee orientation PPT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2684862" y="3385267"/>
            <a:ext cx="7362691" cy="0"/>
            <a:chOff x="2900983" y="3947177"/>
            <a:chExt cx="7363600" cy="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2900983" y="3947177"/>
              <a:ext cx="1368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896431" y="3947177"/>
              <a:ext cx="13681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211758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BD9CFA9-B23C-42EB-9D6B-6661C36E701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1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5A55F"/>
      </a:accent1>
      <a:accent2>
        <a:srgbClr val="5A5A5A"/>
      </a:accent2>
      <a:accent3>
        <a:srgbClr val="15A55F"/>
      </a:accent3>
      <a:accent4>
        <a:srgbClr val="5A5A5A"/>
      </a:accent4>
      <a:accent5>
        <a:srgbClr val="15A55F"/>
      </a:accent5>
      <a:accent6>
        <a:srgbClr val="5A5A5A"/>
      </a:accent6>
      <a:hlink>
        <a:srgbClr val="15A55F"/>
      </a:hlink>
      <a:folHlink>
        <a:srgbClr val="5A5A5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2923</Words>
  <Application>Microsoft Office PowerPoint</Application>
  <PresentationFormat>自定义</PresentationFormat>
  <Paragraphs>210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64</dc:title>
  <dc:creator/>
  <cp:lastModifiedBy/>
  <cp:revision>1</cp:revision>
  <dcterms:created xsi:type="dcterms:W3CDTF">2016-10-17T14:00:15Z</dcterms:created>
  <dcterms:modified xsi:type="dcterms:W3CDTF">2017-11-23T03:10:05Z</dcterms:modified>
</cp:coreProperties>
</file>