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61" r:id="rId2"/>
    <p:sldId id="3162" r:id="rId3"/>
    <p:sldId id="3163" r:id="rId4"/>
    <p:sldId id="3127" r:id="rId5"/>
    <p:sldId id="3147" r:id="rId6"/>
    <p:sldId id="3131" r:id="rId7"/>
    <p:sldId id="3130" r:id="rId8"/>
    <p:sldId id="3164" r:id="rId9"/>
    <p:sldId id="3139" r:id="rId10"/>
    <p:sldId id="3150" r:id="rId11"/>
    <p:sldId id="3126" r:id="rId12"/>
    <p:sldId id="3133" r:id="rId13"/>
    <p:sldId id="3165" r:id="rId14"/>
    <p:sldId id="3134" r:id="rId15"/>
    <p:sldId id="3128" r:id="rId16"/>
    <p:sldId id="3129" r:id="rId17"/>
    <p:sldId id="3138" r:id="rId18"/>
    <p:sldId id="3166" r:id="rId19"/>
    <p:sldId id="3148" r:id="rId20"/>
    <p:sldId id="3149" r:id="rId21"/>
    <p:sldId id="3132" r:id="rId22"/>
    <p:sldId id="3167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5BE"/>
    <a:srgbClr val="60AEA9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8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2019/5/20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30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26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48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25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820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66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718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65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84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052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405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98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13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33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689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2508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653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799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8632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3108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686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94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858397" cy="7232848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rgbClr val="1031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0783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858397" cy="72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285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3E93-166D-47F5-9EF1-ACEABE24AEEA}" type="datetimeFigureOut">
              <a:rPr lang="zh-CN" altLang="en-US" smtClean="0"/>
              <a:t>2019/5/20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398655" y="682648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53607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2019/5/20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6" r:id="rId2"/>
    <p:sldLayoutId id="2147483989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1263" y="3009509"/>
            <a:ext cx="1995594" cy="15432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416857" y="3264917"/>
            <a:ext cx="544189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zh-CN" altLang="en-US" sz="4000" cap="all" dirty="0"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生产实习报告</a:t>
            </a:r>
            <a:r>
              <a:rPr lang="en-US" altLang="zh-CN" sz="4000" cap="all" dirty="0" err="1"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4000" cap="all" dirty="0">
                <a:latin typeface="方正正大黑简体" panose="02000000000000000000" pitchFamily="2" charset="-122"/>
                <a:ea typeface="方正正大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45805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806406" y="1589952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7625600" y="1349478"/>
            <a:ext cx="816965" cy="816965"/>
            <a:chOff x="0" y="0"/>
            <a:chExt cx="366" cy="366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08" y="100"/>
              <a:ext cx="148" cy="164"/>
            </a:xfrm>
            <a:custGeom>
              <a:avLst/>
              <a:gdLst>
                <a:gd name="T0" fmla="*/ 140 w 71"/>
                <a:gd name="T1" fmla="*/ 21 h 79"/>
                <a:gd name="T2" fmla="*/ 144 w 71"/>
                <a:gd name="T3" fmla="*/ 6 h 79"/>
                <a:gd name="T4" fmla="*/ 148 w 71"/>
                <a:gd name="T5" fmla="*/ 17 h 79"/>
                <a:gd name="T6" fmla="*/ 15 w 71"/>
                <a:gd name="T7" fmla="*/ 6 h 79"/>
                <a:gd name="T8" fmla="*/ 60 w 71"/>
                <a:gd name="T9" fmla="*/ 0 h 79"/>
                <a:gd name="T10" fmla="*/ 90 w 71"/>
                <a:gd name="T11" fmla="*/ 6 h 79"/>
                <a:gd name="T12" fmla="*/ 135 w 71"/>
                <a:gd name="T13" fmla="*/ 21 h 79"/>
                <a:gd name="T14" fmla="*/ 15 w 71"/>
                <a:gd name="T15" fmla="*/ 6 h 79"/>
                <a:gd name="T16" fmla="*/ 0 w 71"/>
                <a:gd name="T17" fmla="*/ 10 h 79"/>
                <a:gd name="T18" fmla="*/ 10 w 71"/>
                <a:gd name="T19" fmla="*/ 6 h 79"/>
                <a:gd name="T20" fmla="*/ 6 w 71"/>
                <a:gd name="T21" fmla="*/ 21 h 79"/>
                <a:gd name="T22" fmla="*/ 133 w 71"/>
                <a:gd name="T23" fmla="*/ 27 h 79"/>
                <a:gd name="T24" fmla="*/ 17 w 71"/>
                <a:gd name="T25" fmla="*/ 118 h 79"/>
                <a:gd name="T26" fmla="*/ 133 w 71"/>
                <a:gd name="T27" fmla="*/ 27 h 79"/>
                <a:gd name="T28" fmla="*/ 108 w 71"/>
                <a:gd name="T29" fmla="*/ 102 h 79"/>
                <a:gd name="T30" fmla="*/ 85 w 71"/>
                <a:gd name="T31" fmla="*/ 95 h 79"/>
                <a:gd name="T32" fmla="*/ 85 w 71"/>
                <a:gd name="T33" fmla="*/ 89 h 79"/>
                <a:gd name="T34" fmla="*/ 123 w 71"/>
                <a:gd name="T35" fmla="*/ 83 h 79"/>
                <a:gd name="T36" fmla="*/ 85 w 71"/>
                <a:gd name="T37" fmla="*/ 89 h 79"/>
                <a:gd name="T38" fmla="*/ 123 w 71"/>
                <a:gd name="T39" fmla="*/ 73 h 79"/>
                <a:gd name="T40" fmla="*/ 85 w 71"/>
                <a:gd name="T41" fmla="*/ 66 h 79"/>
                <a:gd name="T42" fmla="*/ 52 w 71"/>
                <a:gd name="T43" fmla="*/ 108 h 79"/>
                <a:gd name="T44" fmla="*/ 48 w 71"/>
                <a:gd name="T45" fmla="*/ 89 h 79"/>
                <a:gd name="T46" fmla="*/ 29 w 71"/>
                <a:gd name="T47" fmla="*/ 85 h 79"/>
                <a:gd name="T48" fmla="*/ 79 w 71"/>
                <a:gd name="T49" fmla="*/ 83 h 79"/>
                <a:gd name="T50" fmla="*/ 54 w 71"/>
                <a:gd name="T51" fmla="*/ 83 h 79"/>
                <a:gd name="T52" fmla="*/ 27 w 71"/>
                <a:gd name="T53" fmla="*/ 46 h 79"/>
                <a:gd name="T54" fmla="*/ 79 w 71"/>
                <a:gd name="T55" fmla="*/ 35 h 79"/>
                <a:gd name="T56" fmla="*/ 27 w 71"/>
                <a:gd name="T57" fmla="*/ 46 h 79"/>
                <a:gd name="T58" fmla="*/ 10 w 71"/>
                <a:gd name="T59" fmla="*/ 135 h 79"/>
                <a:gd name="T60" fmla="*/ 142 w 71"/>
                <a:gd name="T61" fmla="*/ 125 h 79"/>
                <a:gd name="T62" fmla="*/ 65 w 71"/>
                <a:gd name="T63" fmla="*/ 139 h 79"/>
                <a:gd name="T64" fmla="*/ 33 w 71"/>
                <a:gd name="T65" fmla="*/ 164 h 79"/>
                <a:gd name="T66" fmla="*/ 65 w 71"/>
                <a:gd name="T67" fmla="*/ 139 h 79"/>
                <a:gd name="T68" fmla="*/ 100 w 71"/>
                <a:gd name="T69" fmla="*/ 164 h 79"/>
                <a:gd name="T70" fmla="*/ 100 w 71"/>
                <a:gd name="T71" fmla="*/ 139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1" h="79">
                  <a:moveTo>
                    <a:pt x="69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1" y="8"/>
                    <a:pt x="71" y="8"/>
                    <a:pt x="71" y="8"/>
                  </a:cubicBezTo>
                  <a:lnTo>
                    <a:pt x="69" y="10"/>
                  </a:lnTo>
                  <a:close/>
                  <a:moveTo>
                    <a:pt x="7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7" y="10"/>
                    <a:pt x="7" y="10"/>
                    <a:pt x="7" y="10"/>
                  </a:cubicBezTo>
                  <a:lnTo>
                    <a:pt x="7" y="3"/>
                  </a:lnTo>
                  <a:close/>
                  <a:moveTo>
                    <a:pt x="0" y="8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3" y="10"/>
                    <a:pt x="3" y="10"/>
                  </a:cubicBezTo>
                  <a:lnTo>
                    <a:pt x="0" y="8"/>
                  </a:lnTo>
                  <a:close/>
                  <a:moveTo>
                    <a:pt x="64" y="13"/>
                  </a:moveTo>
                  <a:cubicBezTo>
                    <a:pt x="64" y="57"/>
                    <a:pt x="64" y="57"/>
                    <a:pt x="64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4" y="13"/>
                  </a:lnTo>
                  <a:close/>
                  <a:moveTo>
                    <a:pt x="41" y="49"/>
                  </a:moveTo>
                  <a:cubicBezTo>
                    <a:pt x="52" y="49"/>
                    <a:pt x="52" y="49"/>
                    <a:pt x="52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41" y="46"/>
                    <a:pt x="41" y="46"/>
                    <a:pt x="41" y="46"/>
                  </a:cubicBezTo>
                  <a:lnTo>
                    <a:pt x="41" y="49"/>
                  </a:lnTo>
                  <a:close/>
                  <a:moveTo>
                    <a:pt x="41" y="43"/>
                  </a:moveTo>
                  <a:cubicBezTo>
                    <a:pt x="59" y="43"/>
                    <a:pt x="59" y="43"/>
                    <a:pt x="59" y="43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41" y="43"/>
                  </a:lnTo>
                  <a:close/>
                  <a:moveTo>
                    <a:pt x="41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41" y="32"/>
                    <a:pt x="41" y="32"/>
                    <a:pt x="41" y="32"/>
                  </a:cubicBezTo>
                  <a:lnTo>
                    <a:pt x="41" y="35"/>
                  </a:lnTo>
                  <a:close/>
                  <a:moveTo>
                    <a:pt x="25" y="52"/>
                  </a:moveTo>
                  <a:cubicBezTo>
                    <a:pt x="30" y="52"/>
                    <a:pt x="35" y="48"/>
                    <a:pt x="36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17" y="30"/>
                    <a:pt x="14" y="35"/>
                    <a:pt x="14" y="41"/>
                  </a:cubicBezTo>
                  <a:cubicBezTo>
                    <a:pt x="14" y="47"/>
                    <a:pt x="18" y="52"/>
                    <a:pt x="25" y="52"/>
                  </a:cubicBezTo>
                  <a:close/>
                  <a:moveTo>
                    <a:pt x="38" y="40"/>
                  </a:moveTo>
                  <a:cubicBezTo>
                    <a:pt x="38" y="40"/>
                    <a:pt x="38" y="27"/>
                    <a:pt x="26" y="27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38" y="40"/>
                  </a:lnTo>
                  <a:close/>
                  <a:moveTo>
                    <a:pt x="13" y="22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13" y="17"/>
                    <a:pt x="13" y="17"/>
                    <a:pt x="13" y="17"/>
                  </a:cubicBezTo>
                  <a:lnTo>
                    <a:pt x="13" y="22"/>
                  </a:lnTo>
                  <a:close/>
                  <a:moveTo>
                    <a:pt x="68" y="65"/>
                  </a:moveTo>
                  <a:cubicBezTo>
                    <a:pt x="5" y="65"/>
                    <a:pt x="5" y="65"/>
                    <a:pt x="5" y="65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68" y="60"/>
                    <a:pt x="68" y="60"/>
                    <a:pt x="68" y="60"/>
                  </a:cubicBezTo>
                  <a:lnTo>
                    <a:pt x="68" y="65"/>
                  </a:lnTo>
                  <a:close/>
                  <a:moveTo>
                    <a:pt x="31" y="67"/>
                  </a:moveTo>
                  <a:cubicBezTo>
                    <a:pt x="23" y="79"/>
                    <a:pt x="23" y="79"/>
                    <a:pt x="23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23" y="67"/>
                    <a:pt x="23" y="67"/>
                    <a:pt x="23" y="67"/>
                  </a:cubicBezTo>
                  <a:lnTo>
                    <a:pt x="31" y="67"/>
                  </a:lnTo>
                  <a:close/>
                  <a:moveTo>
                    <a:pt x="55" y="79"/>
                  </a:moveTo>
                  <a:cubicBezTo>
                    <a:pt x="48" y="79"/>
                    <a:pt x="48" y="79"/>
                    <a:pt x="48" y="79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8" y="67"/>
                    <a:pt x="48" y="67"/>
                    <a:pt x="48" y="67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8806406" y="2857068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9"/>
          <p:cNvGrpSpPr>
            <a:grpSpLocks/>
          </p:cNvGrpSpPr>
          <p:nvPr/>
        </p:nvGrpSpPr>
        <p:grpSpPr bwMode="auto">
          <a:xfrm>
            <a:off x="7647921" y="2648588"/>
            <a:ext cx="816965" cy="816965"/>
            <a:chOff x="0" y="0"/>
            <a:chExt cx="366" cy="366"/>
          </a:xfrm>
        </p:grpSpPr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1"/>
            <p:cNvSpPr>
              <a:spLocks noEditPoints="1"/>
            </p:cNvSpPr>
            <p:nvPr/>
          </p:nvSpPr>
          <p:spPr bwMode="auto">
            <a:xfrm>
              <a:off x="108" y="100"/>
              <a:ext cx="152" cy="164"/>
            </a:xfrm>
            <a:custGeom>
              <a:avLst/>
              <a:gdLst>
                <a:gd name="T0" fmla="*/ 112 w 73"/>
                <a:gd name="T1" fmla="*/ 164 h 79"/>
                <a:gd name="T2" fmla="*/ 108 w 73"/>
                <a:gd name="T3" fmla="*/ 85 h 79"/>
                <a:gd name="T4" fmla="*/ 102 w 73"/>
                <a:gd name="T5" fmla="*/ 75 h 79"/>
                <a:gd name="T6" fmla="*/ 121 w 73"/>
                <a:gd name="T7" fmla="*/ 69 h 79"/>
                <a:gd name="T8" fmla="*/ 115 w 73"/>
                <a:gd name="T9" fmla="*/ 75 h 79"/>
                <a:gd name="T10" fmla="*/ 137 w 73"/>
                <a:gd name="T11" fmla="*/ 93 h 79"/>
                <a:gd name="T12" fmla="*/ 152 w 73"/>
                <a:gd name="T13" fmla="*/ 93 h 79"/>
                <a:gd name="T14" fmla="*/ 152 w 73"/>
                <a:gd name="T15" fmla="*/ 125 h 79"/>
                <a:gd name="T16" fmla="*/ 79 w 73"/>
                <a:gd name="T17" fmla="*/ 125 h 79"/>
                <a:gd name="T18" fmla="*/ 146 w 73"/>
                <a:gd name="T19" fmla="*/ 125 h 79"/>
                <a:gd name="T20" fmla="*/ 115 w 73"/>
                <a:gd name="T21" fmla="*/ 131 h 79"/>
                <a:gd name="T22" fmla="*/ 108 w 73"/>
                <a:gd name="T23" fmla="*/ 135 h 79"/>
                <a:gd name="T24" fmla="*/ 104 w 73"/>
                <a:gd name="T25" fmla="*/ 125 h 79"/>
                <a:gd name="T26" fmla="*/ 108 w 73"/>
                <a:gd name="T27" fmla="*/ 102 h 79"/>
                <a:gd name="T28" fmla="*/ 115 w 73"/>
                <a:gd name="T29" fmla="*/ 118 h 79"/>
                <a:gd name="T30" fmla="*/ 115 w 73"/>
                <a:gd name="T31" fmla="*/ 131 h 79"/>
                <a:gd name="T32" fmla="*/ 67 w 73"/>
                <a:gd name="T33" fmla="*/ 102 h 79"/>
                <a:gd name="T34" fmla="*/ 23 w 73"/>
                <a:gd name="T35" fmla="*/ 112 h 79"/>
                <a:gd name="T36" fmla="*/ 23 w 73"/>
                <a:gd name="T37" fmla="*/ 102 h 79"/>
                <a:gd name="T38" fmla="*/ 23 w 73"/>
                <a:gd name="T39" fmla="*/ 95 h 79"/>
                <a:gd name="T40" fmla="*/ 23 w 73"/>
                <a:gd name="T41" fmla="*/ 85 h 79"/>
                <a:gd name="T42" fmla="*/ 69 w 73"/>
                <a:gd name="T43" fmla="*/ 95 h 79"/>
                <a:gd name="T44" fmla="*/ 19 w 73"/>
                <a:gd name="T45" fmla="*/ 58 h 79"/>
                <a:gd name="T46" fmla="*/ 90 w 73"/>
                <a:gd name="T47" fmla="*/ 52 h 79"/>
                <a:gd name="T48" fmla="*/ 90 w 73"/>
                <a:gd name="T49" fmla="*/ 62 h 79"/>
                <a:gd name="T50" fmla="*/ 23 w 73"/>
                <a:gd name="T51" fmla="*/ 79 h 79"/>
                <a:gd name="T52" fmla="*/ 23 w 73"/>
                <a:gd name="T53" fmla="*/ 69 h 79"/>
                <a:gd name="T54" fmla="*/ 92 w 73"/>
                <a:gd name="T55" fmla="*/ 69 h 79"/>
                <a:gd name="T56" fmla="*/ 90 w 73"/>
                <a:gd name="T57" fmla="*/ 79 h 79"/>
                <a:gd name="T58" fmla="*/ 104 w 73"/>
                <a:gd name="T59" fmla="*/ 44 h 79"/>
                <a:gd name="T60" fmla="*/ 87 w 73"/>
                <a:gd name="T61" fmla="*/ 27 h 79"/>
                <a:gd name="T62" fmla="*/ 77 w 73"/>
                <a:gd name="T63" fmla="*/ 39 h 79"/>
                <a:gd name="T64" fmla="*/ 25 w 73"/>
                <a:gd name="T65" fmla="*/ 29 h 79"/>
                <a:gd name="T66" fmla="*/ 25 w 73"/>
                <a:gd name="T67" fmla="*/ 27 h 79"/>
                <a:gd name="T68" fmla="*/ 8 w 73"/>
                <a:gd name="T69" fmla="*/ 139 h 79"/>
                <a:gd name="T70" fmla="*/ 71 w 73"/>
                <a:gd name="T71" fmla="*/ 154 h 79"/>
                <a:gd name="T72" fmla="*/ 19 w 73"/>
                <a:gd name="T73" fmla="*/ 164 h 79"/>
                <a:gd name="T74" fmla="*/ 0 w 73"/>
                <a:gd name="T75" fmla="*/ 35 h 79"/>
                <a:gd name="T76" fmla="*/ 29 w 73"/>
                <a:gd name="T77" fmla="*/ 21 h 79"/>
                <a:gd name="T78" fmla="*/ 37 w 73"/>
                <a:gd name="T79" fmla="*/ 17 h 79"/>
                <a:gd name="T80" fmla="*/ 75 w 73"/>
                <a:gd name="T81" fmla="*/ 17 h 79"/>
                <a:gd name="T82" fmla="*/ 85 w 73"/>
                <a:gd name="T83" fmla="*/ 21 h 79"/>
                <a:gd name="T84" fmla="*/ 115 w 73"/>
                <a:gd name="T85" fmla="*/ 35 h 79"/>
                <a:gd name="T86" fmla="*/ 104 w 73"/>
                <a:gd name="T87" fmla="*/ 66 h 79"/>
                <a:gd name="T88" fmla="*/ 56 w 73"/>
                <a:gd name="T89" fmla="*/ 8 h 79"/>
                <a:gd name="T90" fmla="*/ 56 w 73"/>
                <a:gd name="T91" fmla="*/ 27 h 79"/>
                <a:gd name="T92" fmla="*/ 56 w 73"/>
                <a:gd name="T93" fmla="*/ 8 h 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73" h="79">
                  <a:moveTo>
                    <a:pt x="73" y="60"/>
                  </a:moveTo>
                  <a:cubicBezTo>
                    <a:pt x="73" y="71"/>
                    <a:pt x="65" y="79"/>
                    <a:pt x="54" y="79"/>
                  </a:cubicBezTo>
                  <a:cubicBezTo>
                    <a:pt x="43" y="79"/>
                    <a:pt x="35" y="71"/>
                    <a:pt x="35" y="60"/>
                  </a:cubicBezTo>
                  <a:cubicBezTo>
                    <a:pt x="35" y="50"/>
                    <a:pt x="42" y="42"/>
                    <a:pt x="52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9" y="41"/>
                    <a:pt x="63" y="43"/>
                    <a:pt x="66" y="45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69" y="48"/>
                    <a:pt x="69" y="48"/>
                    <a:pt x="69" y="48"/>
                  </a:cubicBezTo>
                  <a:cubicBezTo>
                    <a:pt x="72" y="52"/>
                    <a:pt x="73" y="56"/>
                    <a:pt x="73" y="60"/>
                  </a:cubicBezTo>
                  <a:close/>
                  <a:moveTo>
                    <a:pt x="54" y="44"/>
                  </a:moveTo>
                  <a:cubicBezTo>
                    <a:pt x="45" y="44"/>
                    <a:pt x="38" y="51"/>
                    <a:pt x="38" y="60"/>
                  </a:cubicBezTo>
                  <a:cubicBezTo>
                    <a:pt x="38" y="69"/>
                    <a:pt x="45" y="76"/>
                    <a:pt x="54" y="76"/>
                  </a:cubicBezTo>
                  <a:cubicBezTo>
                    <a:pt x="63" y="76"/>
                    <a:pt x="70" y="69"/>
                    <a:pt x="70" y="60"/>
                  </a:cubicBezTo>
                  <a:cubicBezTo>
                    <a:pt x="70" y="51"/>
                    <a:pt x="63" y="44"/>
                    <a:pt x="54" y="44"/>
                  </a:cubicBezTo>
                  <a:close/>
                  <a:moveTo>
                    <a:pt x="55" y="63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2"/>
                    <a:pt x="50" y="61"/>
                    <a:pt x="50" y="60"/>
                  </a:cubicBezTo>
                  <a:cubicBezTo>
                    <a:pt x="50" y="59"/>
                    <a:pt x="51" y="58"/>
                    <a:pt x="52" y="57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6" y="58"/>
                    <a:pt x="57" y="59"/>
                    <a:pt x="57" y="60"/>
                  </a:cubicBezTo>
                  <a:cubicBezTo>
                    <a:pt x="57" y="61"/>
                    <a:pt x="56" y="62"/>
                    <a:pt x="55" y="63"/>
                  </a:cubicBezTo>
                  <a:close/>
                  <a:moveTo>
                    <a:pt x="11" y="49"/>
                  </a:moveTo>
                  <a:cubicBezTo>
                    <a:pt x="32" y="49"/>
                    <a:pt x="32" y="49"/>
                    <a:pt x="32" y="49"/>
                  </a:cubicBezTo>
                  <a:cubicBezTo>
                    <a:pt x="31" y="51"/>
                    <a:pt x="30" y="52"/>
                    <a:pt x="3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0" y="54"/>
                    <a:pt x="9" y="53"/>
                    <a:pt x="9" y="51"/>
                  </a:cubicBezTo>
                  <a:cubicBezTo>
                    <a:pt x="9" y="50"/>
                    <a:pt x="10" y="49"/>
                    <a:pt x="11" y="49"/>
                  </a:cubicBezTo>
                  <a:close/>
                  <a:moveTo>
                    <a:pt x="33" y="46"/>
                  </a:moveTo>
                  <a:cubicBezTo>
                    <a:pt x="11" y="46"/>
                    <a:pt x="11" y="46"/>
                    <a:pt x="11" y="46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6" y="43"/>
                    <a:pt x="35" y="44"/>
                    <a:pt x="33" y="46"/>
                  </a:cubicBezTo>
                  <a:close/>
                  <a:moveTo>
                    <a:pt x="11" y="30"/>
                  </a:moveTo>
                  <a:cubicBezTo>
                    <a:pt x="10" y="30"/>
                    <a:pt x="9" y="29"/>
                    <a:pt x="9" y="28"/>
                  </a:cubicBezTo>
                  <a:cubicBezTo>
                    <a:pt x="9" y="26"/>
                    <a:pt x="10" y="25"/>
                    <a:pt x="11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5" y="26"/>
                    <a:pt x="45" y="28"/>
                  </a:cubicBezTo>
                  <a:cubicBezTo>
                    <a:pt x="45" y="29"/>
                    <a:pt x="44" y="30"/>
                    <a:pt x="43" y="30"/>
                  </a:cubicBezTo>
                  <a:lnTo>
                    <a:pt x="11" y="30"/>
                  </a:lnTo>
                  <a:close/>
                  <a:moveTo>
                    <a:pt x="11" y="38"/>
                  </a:moveTo>
                  <a:cubicBezTo>
                    <a:pt x="10" y="38"/>
                    <a:pt x="9" y="37"/>
                    <a:pt x="9" y="36"/>
                  </a:cubicBezTo>
                  <a:cubicBezTo>
                    <a:pt x="9" y="34"/>
                    <a:pt x="10" y="33"/>
                    <a:pt x="11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4" y="33"/>
                    <a:pt x="44" y="33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8"/>
                    <a:pt x="43" y="38"/>
                    <a:pt x="43" y="38"/>
                  </a:cubicBezTo>
                  <a:lnTo>
                    <a:pt x="11" y="38"/>
                  </a:lnTo>
                  <a:close/>
                  <a:moveTo>
                    <a:pt x="50" y="21"/>
                  </a:moveTo>
                  <a:cubicBezTo>
                    <a:pt x="50" y="16"/>
                    <a:pt x="47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4"/>
                  </a:cubicBezTo>
                  <a:cubicBezTo>
                    <a:pt x="42" y="17"/>
                    <a:pt x="40" y="19"/>
                    <a:pt x="3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5" y="19"/>
                    <a:pt x="12" y="17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8" y="13"/>
                    <a:pt x="4" y="16"/>
                    <a:pt x="4" y="21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71"/>
                    <a:pt x="8" y="74"/>
                    <a:pt x="12" y="74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6" y="76"/>
                    <a:pt x="38" y="78"/>
                    <a:pt x="3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5" y="79"/>
                    <a:pt x="0" y="76"/>
                    <a:pt x="0" y="7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5" y="10"/>
                    <a:pt x="9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4"/>
                    <a:pt x="23" y="0"/>
                    <a:pt x="27" y="0"/>
                  </a:cubicBezTo>
                  <a:cubicBezTo>
                    <a:pt x="32" y="0"/>
                    <a:pt x="35" y="4"/>
                    <a:pt x="36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9"/>
                    <a:pt x="41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0" y="10"/>
                    <a:pt x="55" y="13"/>
                    <a:pt x="55" y="17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0" y="32"/>
                    <a:pt x="50" y="32"/>
                    <a:pt x="50" y="32"/>
                  </a:cubicBezTo>
                  <a:lnTo>
                    <a:pt x="50" y="21"/>
                  </a:lnTo>
                  <a:close/>
                  <a:moveTo>
                    <a:pt x="27" y="4"/>
                  </a:moveTo>
                  <a:cubicBezTo>
                    <a:pt x="25" y="4"/>
                    <a:pt x="23" y="6"/>
                    <a:pt x="23" y="9"/>
                  </a:cubicBezTo>
                  <a:cubicBezTo>
                    <a:pt x="23" y="11"/>
                    <a:pt x="25" y="13"/>
                    <a:pt x="27" y="13"/>
                  </a:cubicBezTo>
                  <a:cubicBezTo>
                    <a:pt x="30" y="13"/>
                    <a:pt x="32" y="11"/>
                    <a:pt x="32" y="9"/>
                  </a:cubicBezTo>
                  <a:cubicBezTo>
                    <a:pt x="32" y="6"/>
                    <a:pt x="30" y="4"/>
                    <a:pt x="27" y="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Rectangle 12"/>
          <p:cNvSpPr>
            <a:spLocks noChangeArrowheads="1"/>
          </p:cNvSpPr>
          <p:nvPr/>
        </p:nvSpPr>
        <p:spPr bwMode="auto">
          <a:xfrm>
            <a:off x="8833192" y="4124184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Group 13"/>
          <p:cNvGrpSpPr>
            <a:grpSpLocks/>
          </p:cNvGrpSpPr>
          <p:nvPr/>
        </p:nvGrpSpPr>
        <p:grpSpPr bwMode="auto">
          <a:xfrm>
            <a:off x="7647921" y="3916446"/>
            <a:ext cx="816965" cy="816965"/>
            <a:chOff x="0" y="0"/>
            <a:chExt cx="366" cy="366"/>
          </a:xfrm>
        </p:grpSpPr>
        <p:sp>
          <p:nvSpPr>
            <p:cNvPr id="21" name="Oval 14"/>
            <p:cNvSpPr>
              <a:spLocks noChangeArrowheads="1"/>
            </p:cNvSpPr>
            <p:nvPr/>
          </p:nvSpPr>
          <p:spPr bwMode="auto">
            <a:xfrm>
              <a:off x="0" y="0"/>
              <a:ext cx="366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02" y="102"/>
              <a:ext cx="162" cy="162"/>
            </a:xfrm>
            <a:custGeom>
              <a:avLst/>
              <a:gdLst>
                <a:gd name="T0" fmla="*/ 104 w 78"/>
                <a:gd name="T1" fmla="*/ 83 h 78"/>
                <a:gd name="T2" fmla="*/ 120 w 78"/>
                <a:gd name="T3" fmla="*/ 85 h 78"/>
                <a:gd name="T4" fmla="*/ 162 w 78"/>
                <a:gd name="T5" fmla="*/ 44 h 78"/>
                <a:gd name="T6" fmla="*/ 162 w 78"/>
                <a:gd name="T7" fmla="*/ 37 h 78"/>
                <a:gd name="T8" fmla="*/ 133 w 78"/>
                <a:gd name="T9" fmla="*/ 69 h 78"/>
                <a:gd name="T10" fmla="*/ 104 w 78"/>
                <a:gd name="T11" fmla="*/ 64 h 78"/>
                <a:gd name="T12" fmla="*/ 96 w 78"/>
                <a:gd name="T13" fmla="*/ 37 h 78"/>
                <a:gd name="T14" fmla="*/ 127 w 78"/>
                <a:gd name="T15" fmla="*/ 4 h 78"/>
                <a:gd name="T16" fmla="*/ 120 w 78"/>
                <a:gd name="T17" fmla="*/ 2 h 78"/>
                <a:gd name="T18" fmla="*/ 79 w 78"/>
                <a:gd name="T19" fmla="*/ 44 h 78"/>
                <a:gd name="T20" fmla="*/ 83 w 78"/>
                <a:gd name="T21" fmla="*/ 60 h 78"/>
                <a:gd name="T22" fmla="*/ 44 w 78"/>
                <a:gd name="T23" fmla="*/ 110 h 78"/>
                <a:gd name="T24" fmla="*/ 35 w 78"/>
                <a:gd name="T25" fmla="*/ 108 h 78"/>
                <a:gd name="T26" fmla="*/ 10 w 78"/>
                <a:gd name="T27" fmla="*/ 133 h 78"/>
                <a:gd name="T28" fmla="*/ 35 w 78"/>
                <a:gd name="T29" fmla="*/ 160 h 78"/>
                <a:gd name="T30" fmla="*/ 60 w 78"/>
                <a:gd name="T31" fmla="*/ 133 h 78"/>
                <a:gd name="T32" fmla="*/ 60 w 78"/>
                <a:gd name="T33" fmla="*/ 125 h 78"/>
                <a:gd name="T34" fmla="*/ 104 w 78"/>
                <a:gd name="T35" fmla="*/ 83 h 78"/>
                <a:gd name="T36" fmla="*/ 35 w 78"/>
                <a:gd name="T37" fmla="*/ 147 h 78"/>
                <a:gd name="T38" fmla="*/ 23 w 78"/>
                <a:gd name="T39" fmla="*/ 133 h 78"/>
                <a:gd name="T40" fmla="*/ 35 w 78"/>
                <a:gd name="T41" fmla="*/ 120 h 78"/>
                <a:gd name="T42" fmla="*/ 50 w 78"/>
                <a:gd name="T43" fmla="*/ 133 h 78"/>
                <a:gd name="T44" fmla="*/ 35 w 78"/>
                <a:gd name="T45" fmla="*/ 147 h 78"/>
                <a:gd name="T46" fmla="*/ 37 w 78"/>
                <a:gd name="T47" fmla="*/ 50 h 78"/>
                <a:gd name="T48" fmla="*/ 62 w 78"/>
                <a:gd name="T49" fmla="*/ 75 h 78"/>
                <a:gd name="T50" fmla="*/ 75 w 78"/>
                <a:gd name="T51" fmla="*/ 64 h 78"/>
                <a:gd name="T52" fmla="*/ 50 w 78"/>
                <a:gd name="T53" fmla="*/ 39 h 78"/>
                <a:gd name="T54" fmla="*/ 56 w 78"/>
                <a:gd name="T55" fmla="*/ 33 h 78"/>
                <a:gd name="T56" fmla="*/ 23 w 78"/>
                <a:gd name="T57" fmla="*/ 0 h 78"/>
                <a:gd name="T58" fmla="*/ 0 w 78"/>
                <a:gd name="T59" fmla="*/ 25 h 78"/>
                <a:gd name="T60" fmla="*/ 33 w 78"/>
                <a:gd name="T61" fmla="*/ 56 h 78"/>
                <a:gd name="T62" fmla="*/ 37 w 78"/>
                <a:gd name="T63" fmla="*/ 50 h 78"/>
                <a:gd name="T64" fmla="*/ 114 w 78"/>
                <a:gd name="T65" fmla="*/ 87 h 78"/>
                <a:gd name="T66" fmla="*/ 79 w 78"/>
                <a:gd name="T67" fmla="*/ 118 h 78"/>
                <a:gd name="T68" fmla="*/ 116 w 78"/>
                <a:gd name="T69" fmla="*/ 156 h 78"/>
                <a:gd name="T70" fmla="*/ 139 w 78"/>
                <a:gd name="T71" fmla="*/ 156 h 78"/>
                <a:gd name="T72" fmla="*/ 150 w 78"/>
                <a:gd name="T73" fmla="*/ 145 h 78"/>
                <a:gd name="T74" fmla="*/ 150 w 78"/>
                <a:gd name="T75" fmla="*/ 123 h 78"/>
                <a:gd name="T76" fmla="*/ 114 w 78"/>
                <a:gd name="T77" fmla="*/ 87 h 78"/>
                <a:gd name="T78" fmla="*/ 129 w 78"/>
                <a:gd name="T79" fmla="*/ 147 h 78"/>
                <a:gd name="T80" fmla="*/ 125 w 78"/>
                <a:gd name="T81" fmla="*/ 147 h 78"/>
                <a:gd name="T82" fmla="*/ 93 w 78"/>
                <a:gd name="T83" fmla="*/ 118 h 78"/>
                <a:gd name="T84" fmla="*/ 93 w 78"/>
                <a:gd name="T85" fmla="*/ 112 h 78"/>
                <a:gd name="T86" fmla="*/ 100 w 78"/>
                <a:gd name="T87" fmla="*/ 112 h 78"/>
                <a:gd name="T88" fmla="*/ 129 w 78"/>
                <a:gd name="T89" fmla="*/ 143 h 78"/>
                <a:gd name="T90" fmla="*/ 129 w 78"/>
                <a:gd name="T91" fmla="*/ 147 h 78"/>
                <a:gd name="T92" fmla="*/ 143 w 78"/>
                <a:gd name="T93" fmla="*/ 135 h 78"/>
                <a:gd name="T94" fmla="*/ 137 w 78"/>
                <a:gd name="T95" fmla="*/ 135 h 78"/>
                <a:gd name="T96" fmla="*/ 108 w 78"/>
                <a:gd name="T97" fmla="*/ 106 h 78"/>
                <a:gd name="T98" fmla="*/ 108 w 78"/>
                <a:gd name="T99" fmla="*/ 100 h 78"/>
                <a:gd name="T100" fmla="*/ 112 w 78"/>
                <a:gd name="T101" fmla="*/ 100 h 78"/>
                <a:gd name="T102" fmla="*/ 143 w 78"/>
                <a:gd name="T103" fmla="*/ 129 h 78"/>
                <a:gd name="T104" fmla="*/ 143 w 78"/>
                <a:gd name="T105" fmla="*/ 135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8" h="78">
                  <a:moveTo>
                    <a:pt x="50" y="40"/>
                  </a:moveTo>
                  <a:cubicBezTo>
                    <a:pt x="53" y="41"/>
                    <a:pt x="55" y="41"/>
                    <a:pt x="58" y="41"/>
                  </a:cubicBezTo>
                  <a:cubicBezTo>
                    <a:pt x="69" y="41"/>
                    <a:pt x="78" y="32"/>
                    <a:pt x="78" y="21"/>
                  </a:cubicBezTo>
                  <a:cubicBezTo>
                    <a:pt x="78" y="20"/>
                    <a:pt x="78" y="19"/>
                    <a:pt x="78" y="18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0" y="2"/>
                    <a:pt x="59" y="1"/>
                    <a:pt x="58" y="1"/>
                  </a:cubicBezTo>
                  <a:cubicBezTo>
                    <a:pt x="47" y="1"/>
                    <a:pt x="38" y="10"/>
                    <a:pt x="38" y="21"/>
                  </a:cubicBezTo>
                  <a:cubicBezTo>
                    <a:pt x="38" y="24"/>
                    <a:pt x="39" y="27"/>
                    <a:pt x="40" y="29"/>
                  </a:cubicBezTo>
                  <a:cubicBezTo>
                    <a:pt x="34" y="40"/>
                    <a:pt x="24" y="49"/>
                    <a:pt x="21" y="53"/>
                  </a:cubicBezTo>
                  <a:cubicBezTo>
                    <a:pt x="20" y="52"/>
                    <a:pt x="18" y="52"/>
                    <a:pt x="17" y="52"/>
                  </a:cubicBezTo>
                  <a:cubicBezTo>
                    <a:pt x="10" y="52"/>
                    <a:pt x="5" y="58"/>
                    <a:pt x="5" y="64"/>
                  </a:cubicBezTo>
                  <a:cubicBezTo>
                    <a:pt x="5" y="71"/>
                    <a:pt x="10" y="77"/>
                    <a:pt x="17" y="77"/>
                  </a:cubicBezTo>
                  <a:cubicBezTo>
                    <a:pt x="24" y="77"/>
                    <a:pt x="29" y="71"/>
                    <a:pt x="29" y="64"/>
                  </a:cubicBezTo>
                  <a:cubicBezTo>
                    <a:pt x="29" y="63"/>
                    <a:pt x="29" y="61"/>
                    <a:pt x="29" y="60"/>
                  </a:cubicBezTo>
                  <a:cubicBezTo>
                    <a:pt x="31" y="56"/>
                    <a:pt x="39" y="47"/>
                    <a:pt x="50" y="40"/>
                  </a:cubicBezTo>
                  <a:close/>
                  <a:moveTo>
                    <a:pt x="17" y="71"/>
                  </a:moveTo>
                  <a:cubicBezTo>
                    <a:pt x="14" y="71"/>
                    <a:pt x="11" y="68"/>
                    <a:pt x="11" y="64"/>
                  </a:cubicBezTo>
                  <a:cubicBezTo>
                    <a:pt x="11" y="61"/>
                    <a:pt x="14" y="58"/>
                    <a:pt x="17" y="58"/>
                  </a:cubicBezTo>
                  <a:cubicBezTo>
                    <a:pt x="21" y="58"/>
                    <a:pt x="24" y="61"/>
                    <a:pt x="24" y="64"/>
                  </a:cubicBezTo>
                  <a:cubicBezTo>
                    <a:pt x="24" y="68"/>
                    <a:pt x="21" y="71"/>
                    <a:pt x="17" y="71"/>
                  </a:cubicBezTo>
                  <a:close/>
                  <a:moveTo>
                    <a:pt x="18" y="24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6" y="27"/>
                    <a:pt x="16" y="27"/>
                    <a:pt x="16" y="27"/>
                  </a:cubicBezTo>
                  <a:lnTo>
                    <a:pt x="18" y="24"/>
                  </a:lnTo>
                  <a:close/>
                  <a:moveTo>
                    <a:pt x="55" y="42"/>
                  </a:moveTo>
                  <a:cubicBezTo>
                    <a:pt x="55" y="42"/>
                    <a:pt x="45" y="45"/>
                    <a:pt x="38" y="57"/>
                  </a:cubicBezTo>
                  <a:cubicBezTo>
                    <a:pt x="38" y="56"/>
                    <a:pt x="56" y="75"/>
                    <a:pt x="56" y="75"/>
                  </a:cubicBezTo>
                  <a:cubicBezTo>
                    <a:pt x="59" y="78"/>
                    <a:pt x="64" y="78"/>
                    <a:pt x="67" y="7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5" y="67"/>
                    <a:pt x="75" y="62"/>
                    <a:pt x="72" y="59"/>
                  </a:cubicBezTo>
                  <a:lnTo>
                    <a:pt x="55" y="42"/>
                  </a:lnTo>
                  <a:close/>
                  <a:moveTo>
                    <a:pt x="62" y="71"/>
                  </a:moveTo>
                  <a:cubicBezTo>
                    <a:pt x="62" y="72"/>
                    <a:pt x="60" y="72"/>
                    <a:pt x="60" y="71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5"/>
                    <a:pt x="45" y="54"/>
                  </a:cubicBezTo>
                  <a:cubicBezTo>
                    <a:pt x="46" y="54"/>
                    <a:pt x="47" y="54"/>
                    <a:pt x="48" y="54"/>
                  </a:cubicBezTo>
                  <a:cubicBezTo>
                    <a:pt x="62" y="69"/>
                    <a:pt x="62" y="69"/>
                    <a:pt x="62" y="69"/>
                  </a:cubicBezTo>
                  <a:cubicBezTo>
                    <a:pt x="63" y="69"/>
                    <a:pt x="63" y="71"/>
                    <a:pt x="62" y="71"/>
                  </a:cubicBezTo>
                  <a:close/>
                  <a:moveTo>
                    <a:pt x="69" y="65"/>
                  </a:moveTo>
                  <a:cubicBezTo>
                    <a:pt x="68" y="66"/>
                    <a:pt x="67" y="66"/>
                    <a:pt x="66" y="65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1" y="50"/>
                    <a:pt x="51" y="49"/>
                    <a:pt x="52" y="48"/>
                  </a:cubicBezTo>
                  <a:cubicBezTo>
                    <a:pt x="52" y="47"/>
                    <a:pt x="54" y="47"/>
                    <a:pt x="54" y="48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9" y="63"/>
                    <a:pt x="69" y="64"/>
                    <a:pt x="69" y="6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8833192" y="5391299"/>
            <a:ext cx="2564735" cy="369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7650152" y="5150824"/>
            <a:ext cx="812502" cy="816965"/>
            <a:chOff x="0" y="0"/>
            <a:chExt cx="364" cy="366"/>
          </a:xfrm>
        </p:grpSpPr>
        <p:sp>
          <p:nvSpPr>
            <p:cNvPr id="25" name="Oval 19"/>
            <p:cNvSpPr>
              <a:spLocks noChangeArrowheads="1"/>
            </p:cNvSpPr>
            <p:nvPr/>
          </p:nvSpPr>
          <p:spPr bwMode="auto">
            <a:xfrm>
              <a:off x="0" y="0"/>
              <a:ext cx="364" cy="366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669"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108" y="106"/>
              <a:ext cx="148" cy="154"/>
            </a:xfrm>
            <a:custGeom>
              <a:avLst/>
              <a:gdLst>
                <a:gd name="T0" fmla="*/ 135 w 71"/>
                <a:gd name="T1" fmla="*/ 12 h 74"/>
                <a:gd name="T2" fmla="*/ 135 w 71"/>
                <a:gd name="T3" fmla="*/ 10 h 74"/>
                <a:gd name="T4" fmla="*/ 106 w 71"/>
                <a:gd name="T5" fmla="*/ 0 h 74"/>
                <a:gd name="T6" fmla="*/ 79 w 71"/>
                <a:gd name="T7" fmla="*/ 10 h 74"/>
                <a:gd name="T8" fmla="*/ 67 w 71"/>
                <a:gd name="T9" fmla="*/ 23 h 74"/>
                <a:gd name="T10" fmla="*/ 67 w 71"/>
                <a:gd name="T11" fmla="*/ 40 h 74"/>
                <a:gd name="T12" fmla="*/ 85 w 71"/>
                <a:gd name="T13" fmla="*/ 40 h 74"/>
                <a:gd name="T14" fmla="*/ 96 w 71"/>
                <a:gd name="T15" fmla="*/ 27 h 74"/>
                <a:gd name="T16" fmla="*/ 106 w 71"/>
                <a:gd name="T17" fmla="*/ 23 h 74"/>
                <a:gd name="T18" fmla="*/ 117 w 71"/>
                <a:gd name="T19" fmla="*/ 27 h 74"/>
                <a:gd name="T20" fmla="*/ 119 w 71"/>
                <a:gd name="T21" fmla="*/ 29 h 74"/>
                <a:gd name="T22" fmla="*/ 123 w 71"/>
                <a:gd name="T23" fmla="*/ 40 h 74"/>
                <a:gd name="T24" fmla="*/ 119 w 71"/>
                <a:gd name="T25" fmla="*/ 50 h 74"/>
                <a:gd name="T26" fmla="*/ 92 w 71"/>
                <a:gd name="T27" fmla="*/ 79 h 74"/>
                <a:gd name="T28" fmla="*/ 79 w 71"/>
                <a:gd name="T29" fmla="*/ 83 h 74"/>
                <a:gd name="T30" fmla="*/ 69 w 71"/>
                <a:gd name="T31" fmla="*/ 79 h 74"/>
                <a:gd name="T32" fmla="*/ 69 w 71"/>
                <a:gd name="T33" fmla="*/ 77 h 74"/>
                <a:gd name="T34" fmla="*/ 52 w 71"/>
                <a:gd name="T35" fmla="*/ 94 h 74"/>
                <a:gd name="T36" fmla="*/ 52 w 71"/>
                <a:gd name="T37" fmla="*/ 96 h 74"/>
                <a:gd name="T38" fmla="*/ 79 w 71"/>
                <a:gd name="T39" fmla="*/ 106 h 74"/>
                <a:gd name="T40" fmla="*/ 79 w 71"/>
                <a:gd name="T41" fmla="*/ 106 h 74"/>
                <a:gd name="T42" fmla="*/ 108 w 71"/>
                <a:gd name="T43" fmla="*/ 96 h 74"/>
                <a:gd name="T44" fmla="*/ 135 w 71"/>
                <a:gd name="T45" fmla="*/ 67 h 74"/>
                <a:gd name="T46" fmla="*/ 148 w 71"/>
                <a:gd name="T47" fmla="*/ 40 h 74"/>
                <a:gd name="T48" fmla="*/ 135 w 71"/>
                <a:gd name="T49" fmla="*/ 12 h 74"/>
                <a:gd name="T50" fmla="*/ 65 w 71"/>
                <a:gd name="T51" fmla="*/ 114 h 74"/>
                <a:gd name="T52" fmla="*/ 52 w 71"/>
                <a:gd name="T53" fmla="*/ 127 h 74"/>
                <a:gd name="T54" fmla="*/ 42 w 71"/>
                <a:gd name="T55" fmla="*/ 131 h 74"/>
                <a:gd name="T56" fmla="*/ 31 w 71"/>
                <a:gd name="T57" fmla="*/ 127 h 74"/>
                <a:gd name="T58" fmla="*/ 29 w 71"/>
                <a:gd name="T59" fmla="*/ 125 h 74"/>
                <a:gd name="T60" fmla="*/ 25 w 71"/>
                <a:gd name="T61" fmla="*/ 114 h 74"/>
                <a:gd name="T62" fmla="*/ 29 w 71"/>
                <a:gd name="T63" fmla="*/ 104 h 74"/>
                <a:gd name="T64" fmla="*/ 56 w 71"/>
                <a:gd name="T65" fmla="*/ 75 h 74"/>
                <a:gd name="T66" fmla="*/ 69 w 71"/>
                <a:gd name="T67" fmla="*/ 71 h 74"/>
                <a:gd name="T68" fmla="*/ 79 w 71"/>
                <a:gd name="T69" fmla="*/ 75 h 74"/>
                <a:gd name="T70" fmla="*/ 79 w 71"/>
                <a:gd name="T71" fmla="*/ 77 h 74"/>
                <a:gd name="T72" fmla="*/ 79 w 71"/>
                <a:gd name="T73" fmla="*/ 77 h 74"/>
                <a:gd name="T74" fmla="*/ 96 w 71"/>
                <a:gd name="T75" fmla="*/ 60 h 74"/>
                <a:gd name="T76" fmla="*/ 96 w 71"/>
                <a:gd name="T77" fmla="*/ 58 h 74"/>
                <a:gd name="T78" fmla="*/ 94 w 71"/>
                <a:gd name="T79" fmla="*/ 56 h 74"/>
                <a:gd name="T80" fmla="*/ 90 w 71"/>
                <a:gd name="T81" fmla="*/ 54 h 74"/>
                <a:gd name="T82" fmla="*/ 69 w 71"/>
                <a:gd name="T83" fmla="*/ 48 h 74"/>
                <a:gd name="T84" fmla="*/ 40 w 71"/>
                <a:gd name="T85" fmla="*/ 58 h 74"/>
                <a:gd name="T86" fmla="*/ 13 w 71"/>
                <a:gd name="T87" fmla="*/ 87 h 74"/>
                <a:gd name="T88" fmla="*/ 0 w 71"/>
                <a:gd name="T89" fmla="*/ 114 h 74"/>
                <a:gd name="T90" fmla="*/ 13 w 71"/>
                <a:gd name="T91" fmla="*/ 142 h 74"/>
                <a:gd name="T92" fmla="*/ 13 w 71"/>
                <a:gd name="T93" fmla="*/ 144 h 74"/>
                <a:gd name="T94" fmla="*/ 42 w 71"/>
                <a:gd name="T95" fmla="*/ 154 h 74"/>
                <a:gd name="T96" fmla="*/ 42 w 71"/>
                <a:gd name="T97" fmla="*/ 154 h 74"/>
                <a:gd name="T98" fmla="*/ 69 w 71"/>
                <a:gd name="T99" fmla="*/ 144 h 74"/>
                <a:gd name="T100" fmla="*/ 81 w 71"/>
                <a:gd name="T101" fmla="*/ 131 h 74"/>
                <a:gd name="T102" fmla="*/ 81 w 71"/>
                <a:gd name="T103" fmla="*/ 114 h 74"/>
                <a:gd name="T104" fmla="*/ 65 w 71"/>
                <a:gd name="T105" fmla="*/ 114 h 7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1" h="74">
                  <a:moveTo>
                    <a:pt x="65" y="6"/>
                  </a:moveTo>
                  <a:cubicBezTo>
                    <a:pt x="65" y="5"/>
                    <a:pt x="65" y="5"/>
                    <a:pt x="65" y="5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47" y="0"/>
                    <a:pt x="42" y="1"/>
                    <a:pt x="38" y="5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30" y="17"/>
                    <a:pt x="32" y="19"/>
                  </a:cubicBezTo>
                  <a:cubicBezTo>
                    <a:pt x="35" y="21"/>
                    <a:pt x="38" y="21"/>
                    <a:pt x="41" y="19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2"/>
                    <a:pt x="50" y="11"/>
                    <a:pt x="51" y="11"/>
                  </a:cubicBezTo>
                  <a:cubicBezTo>
                    <a:pt x="53" y="11"/>
                    <a:pt x="55" y="12"/>
                    <a:pt x="56" y="13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8" y="15"/>
                    <a:pt x="59" y="17"/>
                    <a:pt x="59" y="19"/>
                  </a:cubicBezTo>
                  <a:cubicBezTo>
                    <a:pt x="59" y="21"/>
                    <a:pt x="58" y="23"/>
                    <a:pt x="57" y="2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2" y="39"/>
                    <a:pt x="40" y="40"/>
                    <a:pt x="38" y="40"/>
                  </a:cubicBezTo>
                  <a:cubicBezTo>
                    <a:pt x="37" y="40"/>
                    <a:pt x="35" y="39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9" y="50"/>
                    <a:pt x="34" y="51"/>
                    <a:pt x="38" y="51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3" y="51"/>
                    <a:pt x="48" y="50"/>
                    <a:pt x="52" y="46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29"/>
                    <a:pt x="71" y="24"/>
                    <a:pt x="71" y="19"/>
                  </a:cubicBezTo>
                  <a:cubicBezTo>
                    <a:pt x="71" y="14"/>
                    <a:pt x="69" y="9"/>
                    <a:pt x="65" y="6"/>
                  </a:cubicBezTo>
                  <a:close/>
                  <a:moveTo>
                    <a:pt x="31" y="55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3" y="62"/>
                    <a:pt x="21" y="63"/>
                    <a:pt x="20" y="63"/>
                  </a:cubicBezTo>
                  <a:cubicBezTo>
                    <a:pt x="18" y="63"/>
                    <a:pt x="16" y="62"/>
                    <a:pt x="15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59"/>
                    <a:pt x="12" y="57"/>
                    <a:pt x="12" y="55"/>
                  </a:cubicBezTo>
                  <a:cubicBezTo>
                    <a:pt x="12" y="53"/>
                    <a:pt x="13" y="51"/>
                    <a:pt x="14" y="50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9" y="35"/>
                    <a:pt x="31" y="34"/>
                    <a:pt x="33" y="34"/>
                  </a:cubicBezTo>
                  <a:cubicBezTo>
                    <a:pt x="34" y="34"/>
                    <a:pt x="36" y="35"/>
                    <a:pt x="38" y="36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3" y="26"/>
                  </a:cubicBezTo>
                  <a:cubicBezTo>
                    <a:pt x="40" y="24"/>
                    <a:pt x="36" y="23"/>
                    <a:pt x="33" y="23"/>
                  </a:cubicBezTo>
                  <a:cubicBezTo>
                    <a:pt x="28" y="23"/>
                    <a:pt x="23" y="24"/>
                    <a:pt x="19" y="2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2" y="45"/>
                    <a:pt x="0" y="50"/>
                    <a:pt x="0" y="55"/>
                  </a:cubicBezTo>
                  <a:cubicBezTo>
                    <a:pt x="0" y="60"/>
                    <a:pt x="2" y="65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0" y="73"/>
                    <a:pt x="15" y="74"/>
                    <a:pt x="20" y="74"/>
                  </a:cubicBezTo>
                  <a:cubicBezTo>
                    <a:pt x="20" y="74"/>
                    <a:pt x="20" y="74"/>
                    <a:pt x="20" y="74"/>
                  </a:cubicBezTo>
                  <a:cubicBezTo>
                    <a:pt x="24" y="74"/>
                    <a:pt x="29" y="73"/>
                    <a:pt x="33" y="69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1"/>
                    <a:pt x="41" y="57"/>
                    <a:pt x="39" y="55"/>
                  </a:cubicBezTo>
                  <a:cubicBezTo>
                    <a:pt x="37" y="53"/>
                    <a:pt x="33" y="53"/>
                    <a:pt x="31" y="5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66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24"/>
          <p:cNvSpPr txBox="1">
            <a:spLocks noChangeArrowheads="1"/>
          </p:cNvSpPr>
          <p:nvPr/>
        </p:nvSpPr>
        <p:spPr bwMode="auto">
          <a:xfrm>
            <a:off x="6342117" y="1260192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8" name="Text Box 25"/>
          <p:cNvSpPr txBox="1">
            <a:spLocks noChangeArrowheads="1"/>
          </p:cNvSpPr>
          <p:nvPr/>
        </p:nvSpPr>
        <p:spPr bwMode="auto">
          <a:xfrm>
            <a:off x="6342117" y="2525820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6342117" y="3813768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0" name="Text Box 27"/>
          <p:cNvSpPr txBox="1">
            <a:spLocks noChangeArrowheads="1"/>
          </p:cNvSpPr>
          <p:nvPr/>
        </p:nvSpPr>
        <p:spPr bwMode="auto">
          <a:xfrm>
            <a:off x="6342117" y="5034752"/>
            <a:ext cx="986045" cy="95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5624">
                <a:solidFill>
                  <a:schemeClr val="accent2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2" name="Text Box 30"/>
          <p:cNvSpPr txBox="1">
            <a:spLocks noChangeArrowheads="1"/>
          </p:cNvSpPr>
          <p:nvPr/>
        </p:nvSpPr>
        <p:spPr bwMode="auto">
          <a:xfrm>
            <a:off x="5573976" y="688650"/>
            <a:ext cx="923216" cy="55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zh-CN" sz="3600" b="1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6638272" y="811747"/>
            <a:ext cx="1974656" cy="43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FF0000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zh-CN" sz="2800" dirty="0">
              <a:solidFill>
                <a:srgbClr val="FF0000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62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9" grpId="0"/>
      <p:bldP spid="23" grpId="0"/>
      <p:bldP spid="27" grpId="0"/>
      <p:bldP spid="28" grpId="0"/>
      <p:bldP spid="29" grpId="0"/>
      <p:bldP spid="30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7807555" y="3588044"/>
            <a:ext cx="22167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8187749" y="344535"/>
            <a:ext cx="1337061" cy="2580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169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669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>
            <a:spLocks/>
          </p:cNvSpPr>
          <p:nvPr/>
        </p:nvSpPr>
        <p:spPr>
          <a:xfrm>
            <a:off x="7367463" y="2803299"/>
            <a:ext cx="3096957" cy="755279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ONE</a:t>
            </a: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530619" y="3670133"/>
            <a:ext cx="5297168" cy="1314176"/>
          </a:xfrm>
          <a:prstGeom prst="rect">
            <a:avLst/>
          </a:prstGeom>
        </p:spPr>
        <p:txBody>
          <a:bodyPr vert="horz" lIns="96423" tIns="48212" rIns="96423" bIns="4821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dolor sit amet, consectetur adipiscing elit. Curabitur elementum posuere pretium. Quisque nibh dolor, dignissim ac dignissim ut, luctus ac urna. Aliquam aliquet non massa quis tincidunt. </a:t>
            </a:r>
            <a:r>
              <a:rPr lang="en-US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dolor sit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consectetur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Curabitur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elementum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posuere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pretium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Quisque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nibh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dolor,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luctus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urna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Aliquam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non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massa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tincidunt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02102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77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43 w 14041100"/>
              <a:gd name="connsiteY0" fmla="*/ 1912316 h 4284526"/>
              <a:gd name="connsiteX1" fmla="*/ 4509920 w 14041100"/>
              <a:gd name="connsiteY1" fmla="*/ 0 h 4284526"/>
              <a:gd name="connsiteX2" fmla="*/ 14041100 w 14041100"/>
              <a:gd name="connsiteY2" fmla="*/ 1678274 h 4284526"/>
              <a:gd name="connsiteX3" fmla="*/ 371235 w 14041100"/>
              <a:gd name="connsiteY3" fmla="*/ 4284526 h 4284526"/>
              <a:gd name="connsiteX4" fmla="*/ 43 w 14041100"/>
              <a:gd name="connsiteY4" fmla="*/ 1912316 h 4284526"/>
              <a:gd name="connsiteX0" fmla="*/ 4 w 14041061"/>
              <a:gd name="connsiteY0" fmla="*/ 1912316 h 5139110"/>
              <a:gd name="connsiteX1" fmla="*/ 4509881 w 14041061"/>
              <a:gd name="connsiteY1" fmla="*/ 0 h 5139110"/>
              <a:gd name="connsiteX2" fmla="*/ 14041061 w 14041061"/>
              <a:gd name="connsiteY2" fmla="*/ 1678274 h 5139110"/>
              <a:gd name="connsiteX3" fmla="*/ 6100458 w 14041061"/>
              <a:gd name="connsiteY3" fmla="*/ 5139110 h 5139110"/>
              <a:gd name="connsiteX4" fmla="*/ 4 w 14041061"/>
              <a:gd name="connsiteY4" fmla="*/ 1912316 h 513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rgbClr val="4E3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2 w 11539549"/>
              <a:gd name="connsiteY0" fmla="*/ 1912316 h 5148605"/>
              <a:gd name="connsiteX1" fmla="*/ 4509879 w 11539549"/>
              <a:gd name="connsiteY1" fmla="*/ 0 h 5148605"/>
              <a:gd name="connsiteX2" fmla="*/ 11539549 w 11539549"/>
              <a:gd name="connsiteY2" fmla="*/ 2665793 h 5148605"/>
              <a:gd name="connsiteX3" fmla="*/ 9166822 w 11539549"/>
              <a:gd name="connsiteY3" fmla="*/ 5148605 h 5148605"/>
              <a:gd name="connsiteX4" fmla="*/ 2 w 11539549"/>
              <a:gd name="connsiteY4" fmla="*/ 1912316 h 5148605"/>
              <a:gd name="connsiteX0" fmla="*/ 4 w 11539551"/>
              <a:gd name="connsiteY0" fmla="*/ 1912316 h 5148605"/>
              <a:gd name="connsiteX1" fmla="*/ 4509881 w 11539551"/>
              <a:gd name="connsiteY1" fmla="*/ 0 h 5148605"/>
              <a:gd name="connsiteX2" fmla="*/ 11539551 w 11539551"/>
              <a:gd name="connsiteY2" fmla="*/ 2665793 h 5148605"/>
              <a:gd name="connsiteX3" fmla="*/ 9166824 w 11539551"/>
              <a:gd name="connsiteY3" fmla="*/ 5148605 h 5148605"/>
              <a:gd name="connsiteX4" fmla="*/ 4 w 11539551"/>
              <a:gd name="connsiteY4" fmla="*/ 1912316 h 5148605"/>
              <a:gd name="connsiteX0" fmla="*/ 4 w 12992040"/>
              <a:gd name="connsiteY0" fmla="*/ 1912316 h 5148605"/>
              <a:gd name="connsiteX1" fmla="*/ 4509881 w 12992040"/>
              <a:gd name="connsiteY1" fmla="*/ 0 h 5148605"/>
              <a:gd name="connsiteX2" fmla="*/ 12992040 w 12992040"/>
              <a:gd name="connsiteY2" fmla="*/ 2475886 h 5148605"/>
              <a:gd name="connsiteX3" fmla="*/ 9166824 w 12992040"/>
              <a:gd name="connsiteY3" fmla="*/ 5148605 h 5148605"/>
              <a:gd name="connsiteX4" fmla="*/ 4 w 12992040"/>
              <a:gd name="connsiteY4" fmla="*/ 1912316 h 5148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779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061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652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7807555" y="3588044"/>
            <a:ext cx="22167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8187749" y="344535"/>
            <a:ext cx="1337061" cy="2580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169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669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>
            <a:spLocks/>
          </p:cNvSpPr>
          <p:nvPr/>
        </p:nvSpPr>
        <p:spPr>
          <a:xfrm>
            <a:off x="7367463" y="2803299"/>
            <a:ext cx="3096957" cy="755279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</a:t>
            </a:r>
            <a:r>
              <a:rPr lang="en-US" sz="3375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TWO</a:t>
            </a:r>
            <a:endParaRPr lang="en-US" sz="3375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530619" y="3670133"/>
            <a:ext cx="5297168" cy="1314176"/>
          </a:xfrm>
          <a:prstGeom prst="rect">
            <a:avLst/>
          </a:prstGeom>
        </p:spPr>
        <p:txBody>
          <a:bodyPr vert="horz" lIns="96423" tIns="48212" rIns="96423" bIns="4821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dolor sit amet, consectetur adipiscing elit. Curabitur elementum posuere pretium. Quisque nibh dolor, dignissim ac dignissim ut, luctus ac urna. Aliquam aliquet non massa quis tincidunt. </a:t>
            </a:r>
            <a:r>
              <a:rPr lang="en-US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dolor sit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consectetur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Curabitur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elementum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posuere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pretium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Quisque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nibh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dolor,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luctus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urna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Aliquam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non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massa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tincidunt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104802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183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69415" y="1801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029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40318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496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674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6286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rgbClr val="4E3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229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>
                <a:spLocks/>
              </p:cNvSpPr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>
                <a:spLocks/>
              </p:cNvSpPr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>
                <a:spLocks/>
              </p:cNvSpPr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>
                <a:spLocks/>
              </p:cNvSpPr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>
                <a:spLocks/>
              </p:cNvSpPr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>
                <a:spLocks/>
              </p:cNvSpPr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>
                <a:spLocks/>
              </p:cNvSpPr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>
                <a:spLocks/>
              </p:cNvSpPr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>
                <a:spLocks/>
              </p:cNvSpPr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>
              <a:spLocks/>
            </p:cNvSpPr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786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>
            <a:spLocks/>
          </p:cNvSpPr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>
            <a:spLocks/>
          </p:cNvSpPr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293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7807555" y="3588044"/>
            <a:ext cx="22167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8187749" y="344535"/>
            <a:ext cx="1337061" cy="2580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169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2669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>
            <a:spLocks/>
          </p:cNvSpPr>
          <p:nvPr/>
        </p:nvSpPr>
        <p:spPr>
          <a:xfrm>
            <a:off x="7367463" y="2803299"/>
            <a:ext cx="3096957" cy="755279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</a:t>
            </a:r>
            <a:r>
              <a:rPr lang="en-US" sz="3375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THREE</a:t>
            </a:r>
            <a:endParaRPr lang="en-US" sz="3375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530619" y="3670133"/>
            <a:ext cx="5297168" cy="1314176"/>
          </a:xfrm>
          <a:prstGeom prst="rect">
            <a:avLst/>
          </a:prstGeom>
        </p:spPr>
        <p:txBody>
          <a:bodyPr vert="horz" lIns="96423" tIns="48212" rIns="96423" bIns="4821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dolor sit amet, consectetur adipiscing elit. Curabitur elementum posuere pretium. Quisque nibh dolor, dignissim ac dignissim ut, luctus ac urna. Aliquam aliquet non massa quis tincidunt. </a:t>
            </a:r>
            <a:r>
              <a:rPr lang="en-US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dolor sit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consectetur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Curabitur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elementum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posuere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pretium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Quisque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nibh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dolor,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luctus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urna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Aliquam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non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massa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tincidunt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11028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009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160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414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>
            <a:spLocks/>
          </p:cNvSpPr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>
            <a:spLocks/>
          </p:cNvSpPr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>
            <a:spLocks/>
          </p:cNvSpPr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>
            <a:spLocks/>
          </p:cNvSpPr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>
            <a:spLocks/>
          </p:cNvSpPr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>
            <a:spLocks/>
          </p:cNvSpPr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>
            <a:spLocks/>
          </p:cNvSpPr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>
            <a:spLocks/>
          </p:cNvSpPr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>
            <a:spLocks/>
          </p:cNvSpPr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>
            <a:spLocks/>
          </p:cNvSpPr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>
            <a:spLocks/>
          </p:cNvSpPr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>
            <a:spLocks/>
          </p:cNvSpPr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>
            <a:spLocks/>
          </p:cNvSpPr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>
            <a:spLocks/>
          </p:cNvSpPr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>
            <a:spLocks/>
          </p:cNvSpPr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>
            <a:spLocks/>
          </p:cNvSpPr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>
            <a:spLocks/>
          </p:cNvSpPr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>
            <a:spLocks/>
          </p:cNvSpPr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>
            <a:spLocks/>
          </p:cNvSpPr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>
            <a:spLocks/>
          </p:cNvSpPr>
          <p:nvPr/>
        </p:nvSpPr>
        <p:spPr bwMode="auto">
          <a:xfrm>
            <a:off x="5521109" y="3789607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>
            <a:spLocks/>
          </p:cNvSpPr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>
            <a:spLocks/>
          </p:cNvSpPr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>
            <a:spLocks/>
          </p:cNvSpPr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>
            <a:spLocks/>
          </p:cNvSpPr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>
            <a:spLocks/>
          </p:cNvSpPr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>
            <a:spLocks/>
          </p:cNvSpPr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>
            <a:spLocks/>
          </p:cNvSpPr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>
            <a:spLocks/>
          </p:cNvSpPr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>
            <a:spLocks/>
          </p:cNvSpPr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>
            <a:spLocks/>
          </p:cNvSpPr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>
            <a:spLocks/>
          </p:cNvSpPr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>
            <a:spLocks/>
          </p:cNvSpPr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>
            <a:spLocks/>
          </p:cNvSpPr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>
            <a:spLocks/>
          </p:cNvSpPr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>
            <a:spLocks/>
          </p:cNvSpPr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>
            <a:spLocks/>
          </p:cNvSpPr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454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cxnSp>
        <p:nvCxnSpPr>
          <p:cNvPr id="31" name="直接连接符 30"/>
          <p:cNvCxnSpPr/>
          <p:nvPr/>
        </p:nvCxnSpPr>
        <p:spPr>
          <a:xfrm>
            <a:off x="7807555" y="3588044"/>
            <a:ext cx="22167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8187749" y="344535"/>
            <a:ext cx="1337061" cy="25805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169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sz="2669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itle 13"/>
          <p:cNvSpPr txBox="1">
            <a:spLocks/>
          </p:cNvSpPr>
          <p:nvPr/>
        </p:nvSpPr>
        <p:spPr>
          <a:xfrm>
            <a:off x="7367463" y="2803299"/>
            <a:ext cx="3096957" cy="755279"/>
          </a:xfrm>
          <a:prstGeom prst="rect">
            <a:avLst/>
          </a:prstGeom>
        </p:spPr>
        <p:txBody>
          <a:bodyPr vert="horz" lIns="96423" tIns="48212" rIns="96423" bIns="48212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375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PART </a:t>
            </a:r>
            <a:r>
              <a:rPr lang="en-US" sz="3375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FOUR</a:t>
            </a:r>
            <a:endParaRPr lang="en-US" sz="3375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530619" y="3670133"/>
            <a:ext cx="5297168" cy="1314176"/>
          </a:xfrm>
          <a:prstGeom prst="rect">
            <a:avLst/>
          </a:prstGeom>
        </p:spPr>
        <p:txBody>
          <a:bodyPr vert="horz" lIns="96423" tIns="48212" rIns="96423" bIns="48212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dolor sit amet, consectetur adipiscing elit. Curabitur elementum posuere pretium. Quisque nibh dolor, dignissim ac dignissim ut, luctus ac urna. Aliquam aliquet non massa quis tincidunt. </a:t>
            </a:r>
            <a:r>
              <a:rPr lang="en-US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dolor sit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consectetur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Curabitur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elementum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posuere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pretium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Quisque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nibh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dolor,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dignissim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luctus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ac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urna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Aliquam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aliquet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non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massa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quis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tincidunt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</a:t>
            </a:r>
            <a:r>
              <a:rPr lang="en-US" altLang="zh-CN" sz="1050" dirty="0" err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Mauris</a:t>
            </a:r>
            <a:r>
              <a:rPr lang="en-US" altLang="zh-CN" sz="105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31944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199"/>
            <a:ext cx="1972477" cy="1278004"/>
            <a:chOff x="3779016" y="5292615"/>
            <a:chExt cx="1972964" cy="1278320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79016" y="5775822"/>
              <a:ext cx="1800937" cy="37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972963" cy="461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8452" y="5209296"/>
            <a:ext cx="1997055" cy="1896955"/>
            <a:chOff x="6368433" y="5209687"/>
            <a:chExt cx="1997549" cy="1897424"/>
          </a:xfrm>
        </p:grpSpPr>
        <p:sp>
          <p:nvSpPr>
            <p:cNvPr id="40" name="Rectangle 39"/>
            <p:cNvSpPr/>
            <p:nvPr/>
          </p:nvSpPr>
          <p:spPr>
            <a:xfrm>
              <a:off x="6368433" y="5209687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01860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216490"/>
            <a:ext cx="1972937" cy="1889758"/>
            <a:chOff x="8713914" y="5216885"/>
            <a:chExt cx="1973425" cy="1890226"/>
          </a:xfrm>
        </p:grpSpPr>
        <p:sp>
          <p:nvSpPr>
            <p:cNvPr id="44" name="Rectangle 43"/>
            <p:cNvSpPr/>
            <p:nvPr/>
          </p:nvSpPr>
          <p:spPr>
            <a:xfrm>
              <a:off x="8723143" y="5216885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23217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14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1054309"/>
            <a:ext cx="180049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556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500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358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1156" y="3009509"/>
            <a:ext cx="1995594" cy="15432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30" y="293106"/>
            <a:ext cx="5551680" cy="62280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221419" cy="7232650"/>
          </a:xfrm>
          <a:prstGeom prst="rect">
            <a:avLst/>
          </a:prstGeom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7966750" y="3264917"/>
            <a:ext cx="48920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zh-CN" altLang="en-US" sz="4400" cap="all" dirty="0" smtClean="0"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400" cap="all" dirty="0"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05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A823EE-BDE1-4BA5-8D19-3572CEC0F9F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点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heme/theme1.xml><?xml version="1.0" encoding="utf-8"?>
<a:theme xmlns:a="http://schemas.openxmlformats.org/drawingml/2006/main" name="第一PPT，www.1ppt.com">
  <a:themeElements>
    <a:clrScheme name="自定义 44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2B48"/>
      </a:accent1>
      <a:accent2>
        <a:srgbClr val="F92A4D"/>
      </a:accent2>
      <a:accent3>
        <a:srgbClr val="1E2B48"/>
      </a:accent3>
      <a:accent4>
        <a:srgbClr val="F92A4D"/>
      </a:accent4>
      <a:accent5>
        <a:srgbClr val="1E2B48"/>
      </a:accent5>
      <a:accent6>
        <a:srgbClr val="F92A4D"/>
      </a:accent6>
      <a:hlink>
        <a:srgbClr val="1E2B48"/>
      </a:hlink>
      <a:folHlink>
        <a:srgbClr val="F92A4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2716</Words>
  <Application>Microsoft Office PowerPoint</Application>
  <PresentationFormat>自定义</PresentationFormat>
  <Paragraphs>238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DFMincho-SU</vt:lpstr>
      <vt:lpstr>Lato</vt:lpstr>
      <vt:lpstr>方正正大黑简体</vt:lpstr>
      <vt:lpstr>方正正准黑简体</vt:lpstr>
      <vt:lpstr>宋体</vt:lpstr>
      <vt:lpstr>微软雅黑</vt:lpstr>
      <vt:lpstr>Arial</vt:lpstr>
      <vt:lpstr>Calibri</vt:lpstr>
      <vt:lpstr>Calibri Light</vt:lpstr>
      <vt:lpstr>Impact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点线</dc:title>
  <dc:creator/>
  <cp:keywords>www.1ppt.com</cp:keywords>
  <cp:lastModifiedBy/>
  <cp:revision>1</cp:revision>
  <dcterms:created xsi:type="dcterms:W3CDTF">2016-10-17T14:00:15Z</dcterms:created>
  <dcterms:modified xsi:type="dcterms:W3CDTF">2019-05-20T05:42:42Z</dcterms:modified>
</cp:coreProperties>
</file>