
<file path=[Content_Types].xml><?xml version="1.0" encoding="utf-8"?>
<Types xmlns="http://schemas.openxmlformats.org/package/2006/content-types">
  <Default Extension="jpeg" ContentType="image/jpe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79" r:id="rId5"/>
    <p:sldId id="257" r:id="rId6"/>
    <p:sldId id="259" r:id="rId7"/>
    <p:sldId id="260" r:id="rId8"/>
    <p:sldId id="262" r:id="rId9"/>
    <p:sldId id="263" r:id="rId10"/>
    <p:sldId id="264" r:id="rId11"/>
    <p:sldId id="280" r:id="rId12"/>
    <p:sldId id="265" r:id="rId13"/>
    <p:sldId id="269" r:id="rId14"/>
    <p:sldId id="267" r:id="rId15"/>
    <p:sldId id="266" r:id="rId16"/>
    <p:sldId id="268" r:id="rId17"/>
    <p:sldId id="281" r:id="rId18"/>
    <p:sldId id="270" r:id="rId19"/>
    <p:sldId id="271" r:id="rId20"/>
    <p:sldId id="272" r:id="rId21"/>
    <p:sldId id="273" r:id="rId22"/>
    <p:sldId id="282" r:id="rId23"/>
    <p:sldId id="274" r:id="rId24"/>
    <p:sldId id="278" r:id="rId25"/>
    <p:sldId id="276" r:id="rId26"/>
    <p:sldId id="275" r:id="rId27"/>
    <p:sldId id="283" r:id="rId28"/>
  </p:sldIdLst>
  <p:sldSz cx="12192000" cy="6858000"/>
  <p:notesSz cx="6858000" cy="9144000"/>
  <p:custDataLst>
    <p:tags r:id="rId3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05F2C04-C923-438B-8C0F-E0CD2BADF298}">
      <wppc:fontMiss xmlns:wppc="http://www.wps.cn/officeDocument/PresentationCustomData" type="true"/>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BA39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515" autoAdjust="0"/>
    <p:restoredTop sz="94660"/>
  </p:normalViewPr>
  <p:slideViewPr>
    <p:cSldViewPr snapToGrid="0">
      <p:cViewPr>
        <p:scale>
          <a:sx n="50" d="100"/>
          <a:sy n="50" d="100"/>
        </p:scale>
        <p:origin x="-324" y="-1758"/>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2" Type="http://schemas.openxmlformats.org/officeDocument/2006/relationships/tags" Target="tags/tag1.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39053B-9DC0-463D-BEA8-1E7EE6E13CE2}"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F07202-CCA2-4258-B6C4-40A99FA4977F}"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07202-CCA2-4258-B6C4-40A99FA4977F}"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07202-CCA2-4258-B6C4-40A99FA4977F}"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07202-CCA2-4258-B6C4-40A99FA4977F}"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07202-CCA2-4258-B6C4-40A99FA4977F}"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07202-CCA2-4258-B6C4-40A99FA4977F}"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07202-CCA2-4258-B6C4-40A99FA4977F}"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07202-CCA2-4258-B6C4-40A99FA4977F}"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07202-CCA2-4258-B6C4-40A99FA4977F}"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07202-CCA2-4258-B6C4-40A99FA4977F}"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07202-CCA2-4258-B6C4-40A99FA4977F}"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07202-CCA2-4258-B6C4-40A99FA4977F}"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07202-CCA2-4258-B6C4-40A99FA4977F}"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07202-CCA2-4258-B6C4-40A99FA4977F}"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07202-CCA2-4258-B6C4-40A99FA4977F}"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07202-CCA2-4258-B6C4-40A99FA4977F}"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07202-CCA2-4258-B6C4-40A99FA4977F}"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07202-CCA2-4258-B6C4-40A99FA4977F}"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07202-CCA2-4258-B6C4-40A99FA4977F}"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07202-CCA2-4258-B6C4-40A99FA4977F}"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07202-CCA2-4258-B6C4-40A99FA4977F}"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07202-CCA2-4258-B6C4-40A99FA4977F}"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07202-CCA2-4258-B6C4-40A99FA4977F}"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07202-CCA2-4258-B6C4-40A99FA4977F}"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07202-CCA2-4258-B6C4-40A99FA4977F}"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07202-CCA2-4258-B6C4-40A99FA4977F}"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FD5CA705-CDEE-4B2F-901A-EFA492F2BB0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D225B82-5E54-4743-A9D8-B2C9EFB4C8F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D5CA705-CDEE-4B2F-901A-EFA492F2BB0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D225B82-5E54-4743-A9D8-B2C9EFB4C8F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endParaRPr lang="zh-CN" altLang="en-US" smtClean="0"/>
          </a:p>
        </p:txBody>
      </p:sp>
      <p:sp>
        <p:nvSpPr>
          <p:cNvPr id="4" name="日期占位符 3"/>
          <p:cNvSpPr>
            <a:spLocks noGrp="1"/>
          </p:cNvSpPr>
          <p:nvPr>
            <p:ph type="dt" sz="half" idx="10"/>
          </p:nvPr>
        </p:nvSpPr>
        <p:spPr/>
        <p:txBody>
          <a:bodyPr/>
          <a:lstStyle/>
          <a:p>
            <a:fld id="{FD5CA705-CDEE-4B2F-901A-EFA492F2BB0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D225B82-5E54-4743-A9D8-B2C9EFB4C8F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FD5CA705-CDEE-4B2F-901A-EFA492F2BB0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D225B82-5E54-4743-A9D8-B2C9EFB4C8F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endParaRPr lang="zh-CN" altLang="en-US" smtClean="0"/>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endParaRPr lang="zh-CN" altLang="en-US" smtClean="0"/>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FD5CA705-CDEE-4B2F-901A-EFA492F2BB0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D225B82-5E54-4743-A9D8-B2C9EFB4C8F8}" type="slidenum">
              <a:rPr lang="zh-CN" altLang="en-US" smtClean="0"/>
            </a:fld>
            <a:endParaRPr lang="zh-CN" altLang="en-US"/>
          </a:p>
        </p:txBody>
      </p:sp>
      <p:sp>
        <p:nvSpPr>
          <p:cNvPr id="11" name="矩形 10"/>
          <p:cNvSpPr/>
          <p:nvPr userDrawn="1"/>
        </p:nvSpPr>
        <p:spPr>
          <a:xfrm>
            <a:off x="8744328" y="6450175"/>
            <a:ext cx="775136" cy="246221"/>
          </a:xfrm>
          <a:prstGeom prst="rect">
            <a:avLst/>
          </a:prstGeom>
        </p:spPr>
        <p:txBody>
          <a:bodyPr wrap="square">
            <a:spAutoFit/>
          </a:bodyPr>
          <a:lstStyle/>
          <a:p>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模板下载：</a:t>
            </a:r>
            <a:r>
              <a:rPr lang="en-US" altLang="zh-CN" sz="100" dirty="0">
                <a:solidFill>
                  <a:prstClr val="white"/>
                </a:solidFill>
                <a:latin typeface="Calibri" panose="020F0502020204030204"/>
                <a:ea typeface="宋体" panose="02010600030101010101" pitchFamily="2" charset="-122"/>
              </a:rPr>
              <a:t>www.1ppt.com/moban/     </a:t>
            </a:r>
            <a:r>
              <a:rPr lang="zh-CN" altLang="en-US" sz="100" dirty="0">
                <a:solidFill>
                  <a:prstClr val="white"/>
                </a:solidFill>
                <a:latin typeface="Calibri" panose="020F0502020204030204"/>
                <a:ea typeface="宋体" panose="02010600030101010101" pitchFamily="2" charset="-122"/>
              </a:rPr>
              <a:t>行业</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www.1ppt.com/hangye/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节日</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www.1ppt.com/jieri/           PPT</a:t>
            </a:r>
            <a:r>
              <a:rPr lang="zh-CN" altLang="en-US" sz="100" dirty="0">
                <a:solidFill>
                  <a:prstClr val="white"/>
                </a:solidFill>
                <a:latin typeface="Calibri" panose="020F0502020204030204"/>
                <a:ea typeface="宋体" panose="02010600030101010101" pitchFamily="2" charset="-122"/>
              </a:rPr>
              <a:t>素材下载：</a:t>
            </a:r>
            <a:r>
              <a:rPr lang="en-US" altLang="zh-CN" sz="100" dirty="0">
                <a:solidFill>
                  <a:prstClr val="white"/>
                </a:solidFill>
                <a:latin typeface="Calibri" panose="020F0502020204030204"/>
                <a:ea typeface="宋体" panose="02010600030101010101" pitchFamily="2" charset="-122"/>
              </a:rPr>
              <a:t>www.1ppt.com/sucai/</a:t>
            </a:r>
            <a:endParaRPr lang="en-US" altLang="zh-CN" sz="100" dirty="0">
              <a:solidFill>
                <a:prstClr val="white"/>
              </a:solidFill>
              <a:latin typeface="Calibri" panose="020F0502020204030204"/>
              <a:ea typeface="宋体" panose="02010600030101010101" pitchFamily="2" charset="-122"/>
            </a:endParaRPr>
          </a:p>
          <a:p>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背景图片：</a:t>
            </a:r>
            <a:r>
              <a:rPr lang="en-US" altLang="zh-CN" sz="100" dirty="0">
                <a:solidFill>
                  <a:prstClr val="white"/>
                </a:solidFill>
                <a:latin typeface="Calibri" panose="020F0502020204030204"/>
                <a:ea typeface="宋体" panose="02010600030101010101" pitchFamily="2" charset="-122"/>
              </a:rPr>
              <a:t>www.1ppt.com/beijing/      PPT</a:t>
            </a:r>
            <a:r>
              <a:rPr lang="zh-CN" altLang="en-US" sz="100" dirty="0">
                <a:solidFill>
                  <a:prstClr val="white"/>
                </a:solidFill>
                <a:latin typeface="Calibri" panose="020F0502020204030204"/>
                <a:ea typeface="宋体" panose="02010600030101010101" pitchFamily="2" charset="-122"/>
              </a:rPr>
              <a:t>图表下载：</a:t>
            </a:r>
            <a:r>
              <a:rPr lang="en-US" altLang="zh-CN" sz="100" dirty="0">
                <a:solidFill>
                  <a:prstClr val="white"/>
                </a:solidFill>
                <a:latin typeface="Calibri" panose="020F0502020204030204"/>
                <a:ea typeface="宋体" panose="02010600030101010101" pitchFamily="2" charset="-122"/>
              </a:rPr>
              <a:t>www.1ppt.com/tubiao/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优秀</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下载：</a:t>
            </a:r>
            <a:r>
              <a:rPr lang="en-US" altLang="zh-CN" sz="100" dirty="0">
                <a:solidFill>
                  <a:prstClr val="white"/>
                </a:solidFill>
                <a:latin typeface="Calibri" panose="020F0502020204030204"/>
                <a:ea typeface="宋体" panose="02010600030101010101" pitchFamily="2" charset="-122"/>
              </a:rPr>
              <a:t>www.1ppt.com/xiazai/        PPT</a:t>
            </a:r>
            <a:r>
              <a:rPr lang="zh-CN" altLang="en-US" sz="100" dirty="0">
                <a:solidFill>
                  <a:prstClr val="white"/>
                </a:solidFill>
                <a:latin typeface="Calibri" panose="020F0502020204030204"/>
                <a:ea typeface="宋体" panose="02010600030101010101" pitchFamily="2" charset="-122"/>
              </a:rPr>
              <a:t>教程： </a:t>
            </a:r>
            <a:r>
              <a:rPr lang="en-US" altLang="zh-CN" sz="100" dirty="0">
                <a:solidFill>
                  <a:prstClr val="white"/>
                </a:solidFill>
                <a:latin typeface="Calibri" panose="020F0502020204030204"/>
                <a:ea typeface="宋体" panose="02010600030101010101" pitchFamily="2" charset="-122"/>
              </a:rPr>
              <a:t>www.1ppt.com/powerpoint/      </a:t>
            </a:r>
            <a:endParaRPr lang="en-US" altLang="zh-CN" sz="100" dirty="0">
              <a:solidFill>
                <a:prstClr val="white"/>
              </a:solidFill>
              <a:latin typeface="Calibri" panose="020F0502020204030204"/>
              <a:ea typeface="宋体" panose="02010600030101010101" pitchFamily="2" charset="-122"/>
            </a:endParaRPr>
          </a:p>
          <a:p>
            <a:r>
              <a:rPr lang="en-US" altLang="zh-CN" sz="100" dirty="0">
                <a:solidFill>
                  <a:prstClr val="white"/>
                </a:solidFill>
                <a:latin typeface="Calibri" panose="020F0502020204030204"/>
                <a:ea typeface="宋体" panose="02010600030101010101" pitchFamily="2" charset="-122"/>
              </a:rPr>
              <a:t>Word</a:t>
            </a:r>
            <a:r>
              <a:rPr lang="zh-CN" altLang="en-US" sz="100" dirty="0">
                <a:solidFill>
                  <a:prstClr val="white"/>
                </a:solidFill>
                <a:latin typeface="Calibri" panose="020F0502020204030204"/>
                <a:ea typeface="宋体" panose="02010600030101010101" pitchFamily="2" charset="-122"/>
              </a:rPr>
              <a:t>教程： </a:t>
            </a:r>
            <a:r>
              <a:rPr lang="en-US" altLang="zh-CN" sz="100" dirty="0">
                <a:solidFill>
                  <a:prstClr val="white"/>
                </a:solidFill>
                <a:latin typeface="Calibri" panose="020F0502020204030204"/>
                <a:ea typeface="宋体" panose="02010600030101010101" pitchFamily="2" charset="-122"/>
              </a:rPr>
              <a:t>www.1ppt.com/word/              Excel</a:t>
            </a:r>
            <a:r>
              <a:rPr lang="zh-CN" altLang="en-US" sz="100" dirty="0">
                <a:solidFill>
                  <a:prstClr val="white"/>
                </a:solidFill>
                <a:latin typeface="Calibri" panose="020F0502020204030204"/>
                <a:ea typeface="宋体" panose="02010600030101010101" pitchFamily="2" charset="-122"/>
              </a:rPr>
              <a:t>教程：</a:t>
            </a:r>
            <a:r>
              <a:rPr lang="en-US" altLang="zh-CN" sz="100" dirty="0">
                <a:solidFill>
                  <a:prstClr val="white"/>
                </a:solidFill>
                <a:latin typeface="Calibri" panose="020F0502020204030204"/>
                <a:ea typeface="宋体" panose="02010600030101010101" pitchFamily="2" charset="-122"/>
              </a:rPr>
              <a:t>www.1ppt.com/excel/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资料下载：</a:t>
            </a:r>
            <a:r>
              <a:rPr lang="en-US" altLang="zh-CN" sz="100" dirty="0">
                <a:solidFill>
                  <a:prstClr val="white"/>
                </a:solidFill>
                <a:latin typeface="Calibri" panose="020F0502020204030204"/>
                <a:ea typeface="宋体" panose="02010600030101010101" pitchFamily="2" charset="-122"/>
              </a:rPr>
              <a:t>www.1ppt.com/ziliao/                PPT</a:t>
            </a:r>
            <a:r>
              <a:rPr lang="zh-CN" altLang="en-US" sz="100" dirty="0">
                <a:solidFill>
                  <a:prstClr val="white"/>
                </a:solidFill>
                <a:latin typeface="Calibri" panose="020F0502020204030204"/>
                <a:ea typeface="宋体" panose="02010600030101010101" pitchFamily="2" charset="-122"/>
              </a:rPr>
              <a:t>课件下载：</a:t>
            </a:r>
            <a:r>
              <a:rPr lang="en-US" altLang="zh-CN" sz="100" dirty="0">
                <a:solidFill>
                  <a:prstClr val="white"/>
                </a:solidFill>
                <a:latin typeface="Calibri" panose="020F0502020204030204"/>
                <a:ea typeface="宋体" panose="02010600030101010101" pitchFamily="2" charset="-122"/>
              </a:rPr>
              <a:t>www.1ppt.com/kejian/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范文下载：</a:t>
            </a:r>
            <a:r>
              <a:rPr lang="en-US" altLang="zh-CN" sz="100" dirty="0">
                <a:solidFill>
                  <a:prstClr val="white"/>
                </a:solidFill>
                <a:latin typeface="Calibri" panose="020F0502020204030204"/>
                <a:ea typeface="宋体" panose="02010600030101010101" pitchFamily="2" charset="-122"/>
              </a:rPr>
              <a:t>www.1ppt.com/fanwen/             </a:t>
            </a:r>
            <a:r>
              <a:rPr lang="zh-CN" altLang="en-US" sz="100" dirty="0">
                <a:solidFill>
                  <a:prstClr val="white"/>
                </a:solidFill>
                <a:latin typeface="Calibri" panose="020F0502020204030204"/>
                <a:ea typeface="宋体" panose="02010600030101010101" pitchFamily="2" charset="-122"/>
              </a:rPr>
              <a:t>试卷下载：</a:t>
            </a:r>
            <a:r>
              <a:rPr lang="en-US" altLang="zh-CN" sz="100" dirty="0">
                <a:solidFill>
                  <a:prstClr val="white"/>
                </a:solidFill>
                <a:latin typeface="Calibri" panose="020F0502020204030204"/>
                <a:ea typeface="宋体" panose="02010600030101010101" pitchFamily="2" charset="-122"/>
              </a:rPr>
              <a:t>www.1ppt.com/shiti/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教案下载：</a:t>
            </a:r>
            <a:r>
              <a:rPr lang="en-US" altLang="zh-CN" sz="100" dirty="0">
                <a:solidFill>
                  <a:prstClr val="white"/>
                </a:solidFill>
                <a:latin typeface="Calibri" panose="020F0502020204030204"/>
                <a:ea typeface="宋体" panose="02010600030101010101" pitchFamily="2" charset="-122"/>
              </a:rPr>
              <a:t>www.1ppt.com/jiaoan/  </a:t>
            </a:r>
            <a:r>
              <a:rPr lang="en-US" altLang="zh-CN" sz="100" dirty="0" smtClean="0">
                <a:solidFill>
                  <a:prstClr val="white"/>
                </a:solidFill>
                <a:latin typeface="Calibri" panose="020F0502020204030204"/>
                <a:ea typeface="宋体" panose="02010600030101010101" pitchFamily="2" charset="-122"/>
              </a:rPr>
              <a:t>      </a:t>
            </a:r>
            <a:endParaRPr lang="en-US" altLang="zh-CN" sz="100" dirty="0">
              <a:solidFill>
                <a:prstClr val="white"/>
              </a:solidFill>
              <a:latin typeface="Calibri" panose="020F0502020204030204"/>
              <a:ea typeface="宋体" panose="02010600030101010101" pitchFamily="2" charset="-122"/>
            </a:endParaRPr>
          </a:p>
          <a:p>
            <a:r>
              <a:rPr lang="zh-CN" altLang="en-US" sz="100" dirty="0" smtClean="0">
                <a:solidFill>
                  <a:prstClr val="white"/>
                </a:solidFill>
                <a:latin typeface="Calibri" panose="020F0502020204030204"/>
                <a:ea typeface="宋体" panose="02010600030101010101" pitchFamily="2" charset="-122"/>
              </a:rPr>
              <a:t>字体下载：</a:t>
            </a:r>
            <a:r>
              <a:rPr lang="en-US" altLang="zh-CN" sz="100" dirty="0" smtClean="0">
                <a:solidFill>
                  <a:prstClr val="white"/>
                </a:solidFill>
                <a:latin typeface="Calibri" panose="020F0502020204030204"/>
                <a:ea typeface="宋体" panose="02010600030101010101" pitchFamily="2" charset="-122"/>
              </a:rPr>
              <a:t>www.1ppt.com/ziti/</a:t>
            </a:r>
            <a:endParaRPr lang="en-US" altLang="zh-CN" sz="100" dirty="0">
              <a:solidFill>
                <a:prstClr val="white"/>
              </a:solidFill>
              <a:latin typeface="Calibri" panose="020F0502020204030204"/>
              <a:ea typeface="宋体" panose="02010600030101010101" pitchFamily="2" charset="-122"/>
            </a:endParaRPr>
          </a:p>
          <a:p>
            <a:r>
              <a:rPr lang="en-US" altLang="zh-CN" sz="100" dirty="0">
                <a:solidFill>
                  <a:prstClr val="white"/>
                </a:solidFill>
                <a:latin typeface="Calibri" panose="020F0502020204030204"/>
                <a:ea typeface="宋体" panose="02010600030101010101" pitchFamily="2" charset="-122"/>
              </a:rPr>
              <a:t> </a:t>
            </a:r>
            <a:endParaRPr lang="zh-CN" altLang="en-US" sz="100" dirty="0">
              <a:solidFill>
                <a:prstClr val="white"/>
              </a:solidFill>
              <a:latin typeface="Calibri" panose="020F0502020204030204"/>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FD5CA705-CDEE-4B2F-901A-EFA492F2BB0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D225B82-5E54-4743-A9D8-B2C9EFB4C8F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D5CA705-CDEE-4B2F-901A-EFA492F2BB0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D225B82-5E54-4743-A9D8-B2C9EFB4C8F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endParaRPr lang="zh-CN" altLang="en-US" smtClean="0"/>
          </a:p>
        </p:txBody>
      </p:sp>
      <p:sp>
        <p:nvSpPr>
          <p:cNvPr id="5" name="日期占位符 4"/>
          <p:cNvSpPr>
            <a:spLocks noGrp="1"/>
          </p:cNvSpPr>
          <p:nvPr>
            <p:ph type="dt" sz="half" idx="10"/>
          </p:nvPr>
        </p:nvSpPr>
        <p:spPr/>
        <p:txBody>
          <a:bodyPr/>
          <a:lstStyle/>
          <a:p>
            <a:fld id="{FD5CA705-CDEE-4B2F-901A-EFA492F2BB0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D225B82-5E54-4743-A9D8-B2C9EFB4C8F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endParaRPr lang="zh-CN" altLang="en-US" smtClean="0"/>
          </a:p>
        </p:txBody>
      </p:sp>
      <p:sp>
        <p:nvSpPr>
          <p:cNvPr id="5" name="日期占位符 4"/>
          <p:cNvSpPr>
            <a:spLocks noGrp="1"/>
          </p:cNvSpPr>
          <p:nvPr>
            <p:ph type="dt" sz="half" idx="10"/>
          </p:nvPr>
        </p:nvSpPr>
        <p:spPr/>
        <p:txBody>
          <a:bodyPr/>
          <a:lstStyle/>
          <a:p>
            <a:fld id="{FD5CA705-CDEE-4B2F-901A-EFA492F2BB0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D225B82-5E54-4743-A9D8-B2C9EFB4C8F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D5CA705-CDEE-4B2F-901A-EFA492F2BB0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D225B82-5E54-4743-A9D8-B2C9EFB4C8F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D5CA705-CDEE-4B2F-901A-EFA492F2BB0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D225B82-5E54-4743-A9D8-B2C9EFB4C8F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5CA705-CDEE-4B2F-901A-EFA492F2BB0E}"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25B82-5E54-4743-A9D8-B2C9EFB4C8F8}"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2.xml"/><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image" Target="../media/image6.pn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2.xml"/><Relationship Id="rId2" Type="http://schemas.openxmlformats.org/officeDocument/2006/relationships/image" Target="../media/image9.png"/><Relationship Id="rId1" Type="http://schemas.openxmlformats.org/officeDocument/2006/relationships/image" Target="../media/image6.pn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2.xml"/><Relationship Id="rId2" Type="http://schemas.openxmlformats.org/officeDocument/2006/relationships/image" Target="../media/image10.png"/><Relationship Id="rId1"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10.xml.rels><?xml version="1.0" encoding="UTF-8" standalone="yes"?>
<Relationships xmlns="http://schemas.openxmlformats.org/package/2006/relationships"><Relationship Id="rId6" Type="http://schemas.openxmlformats.org/officeDocument/2006/relationships/notesSlide" Target="../notesSlides/notesSlide10.xml"/><Relationship Id="rId5" Type="http://schemas.openxmlformats.org/officeDocument/2006/relationships/slideLayout" Target="../slideLayouts/slideLayout2.xml"/><Relationship Id="rId4" Type="http://schemas.openxmlformats.org/officeDocument/2006/relationships/image" Target="../media/image6.png"/><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2.xml"/><Relationship Id="rId2" Type="http://schemas.microsoft.com/office/2007/relationships/hdphoto" Target="../media/image15.wdp"/><Relationship Id="rId1"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image" Target="../media/image16.pn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17.png"/></Relationships>
</file>

<file path=ppt/slides/_rels/slide14.xml.rels><?xml version="1.0" encoding="UTF-8" standalone="yes"?>
<Relationships xmlns="http://schemas.openxmlformats.org/package/2006/relationships"><Relationship Id="rId6" Type="http://schemas.openxmlformats.org/officeDocument/2006/relationships/notesSlide" Target="../notesSlides/notesSlide14.xml"/><Relationship Id="rId5" Type="http://schemas.openxmlformats.org/officeDocument/2006/relationships/slideLayout" Target="../slideLayouts/slideLayout2.xml"/><Relationship Id="rId4" Type="http://schemas.openxmlformats.org/officeDocument/2006/relationships/image" Target="../media/image6.png"/><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2.xml"/><Relationship Id="rId2" Type="http://schemas.microsoft.com/office/2007/relationships/hdphoto" Target="../media/image22.wdp"/><Relationship Id="rId1" Type="http://schemas.openxmlformats.org/officeDocument/2006/relationships/image" Target="../media/image21.png"/></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2.xml"/><Relationship Id="rId2" Type="http://schemas.openxmlformats.org/officeDocument/2006/relationships/image" Target="../media/image23.png"/><Relationship Id="rId1" Type="http://schemas.openxmlformats.org/officeDocument/2006/relationships/image" Target="../media/image6.png"/></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2.xml"/><Relationship Id="rId2" Type="http://schemas.openxmlformats.org/officeDocument/2006/relationships/image" Target="../media/image24.png"/><Relationship Id="rId1" Type="http://schemas.openxmlformats.org/officeDocument/2006/relationships/image" Target="../media/image6.png"/></Relationships>
</file>

<file path=ppt/slides/_rels/slide19.xml.rels><?xml version="1.0" encoding="UTF-8" standalone="yes"?>
<Relationships xmlns="http://schemas.openxmlformats.org/package/2006/relationships"><Relationship Id="rId9" Type="http://schemas.microsoft.com/office/2007/relationships/hdphoto" Target="../media/image32.wdp"/><Relationship Id="rId8" Type="http://schemas.openxmlformats.org/officeDocument/2006/relationships/image" Target="../media/image31.png"/><Relationship Id="rId7" Type="http://schemas.microsoft.com/office/2007/relationships/hdphoto" Target="../media/image30.wdp"/><Relationship Id="rId6" Type="http://schemas.openxmlformats.org/officeDocument/2006/relationships/image" Target="../media/image29.png"/><Relationship Id="rId5" Type="http://schemas.microsoft.com/office/2007/relationships/hdphoto" Target="../media/image28.wdp"/><Relationship Id="rId4" Type="http://schemas.openxmlformats.org/officeDocument/2006/relationships/image" Target="../media/image27.png"/><Relationship Id="rId3" Type="http://schemas.microsoft.com/office/2007/relationships/hdphoto" Target="../media/image26.wdp"/><Relationship Id="rId2" Type="http://schemas.openxmlformats.org/officeDocument/2006/relationships/image" Target="../media/image25.png"/><Relationship Id="rId11" Type="http://schemas.openxmlformats.org/officeDocument/2006/relationships/notesSlide" Target="../notesSlides/notesSlide19.xml"/><Relationship Id="rId10" Type="http://schemas.openxmlformats.org/officeDocument/2006/relationships/slideLayout" Target="../slideLayouts/slideLayout2.xml"/><Relationship Id="rId1"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image" Target="../media/image33.jpeg"/></Relationships>
</file>

<file path=ppt/slides/_rels/slide22.xml.rels><?xml version="1.0" encoding="UTF-8" standalone="yes"?>
<Relationships xmlns="http://schemas.openxmlformats.org/package/2006/relationships"><Relationship Id="rId7" Type="http://schemas.openxmlformats.org/officeDocument/2006/relationships/notesSlide" Target="../notesSlides/notesSlide22.xml"/><Relationship Id="rId6" Type="http://schemas.openxmlformats.org/officeDocument/2006/relationships/slideLayout" Target="../slideLayouts/slideLayout2.xml"/><Relationship Id="rId5" Type="http://schemas.openxmlformats.org/officeDocument/2006/relationships/image" Target="../media/image37.jpeg"/><Relationship Id="rId4" Type="http://schemas.openxmlformats.org/officeDocument/2006/relationships/image" Target="../media/image36.jpeg"/><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image" Target="../media/image6.png"/></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2.xml"/><Relationship Id="rId2" Type="http://schemas.openxmlformats.org/officeDocument/2006/relationships/image" Target="../media/image9.png"/><Relationship Id="rId1" Type="http://schemas.openxmlformats.org/officeDocument/2006/relationships/image" Target="../media/image6.png"/></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2.xml"/><Relationship Id="rId2" Type="http://schemas.openxmlformats.org/officeDocument/2006/relationships/image" Target="../media/image38.png"/><Relationship Id="rId1" Type="http://schemas.openxmlformats.org/officeDocument/2006/relationships/image" Target="../media/image6.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 cstate="email"/>
          <a:srcRect/>
          <a:stretch>
            <a:fillRect/>
          </a:stretch>
        </p:blipFill>
        <p:spPr>
          <a:xfrm>
            <a:off x="0" y="0"/>
            <a:ext cx="12192000" cy="6896100"/>
          </a:xfrm>
          <a:prstGeom prst="rect">
            <a:avLst/>
          </a:prstGeom>
        </p:spPr>
      </p:pic>
      <p:sp>
        <p:nvSpPr>
          <p:cNvPr id="16" name="矩形 15"/>
          <p:cNvSpPr/>
          <p:nvPr/>
        </p:nvSpPr>
        <p:spPr>
          <a:xfrm>
            <a:off x="0" y="-1"/>
            <a:ext cx="12192000" cy="6858001"/>
          </a:xfrm>
          <a:prstGeom prst="rect">
            <a:avLst/>
          </a:prstGeom>
          <a:solidFill>
            <a:schemeClr val="tx2">
              <a:lumMod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4855965" y="605062"/>
            <a:ext cx="2386664" cy="5781221"/>
          </a:xfrm>
          <a:prstGeom prst="rect">
            <a:avLst/>
          </a:prstGeom>
          <a:solidFill>
            <a:srgbClr val="C0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5039274" y="807064"/>
            <a:ext cx="2020046" cy="537721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 Box 2"/>
          <p:cNvSpPr txBox="1">
            <a:spLocks noChangeArrowheads="1"/>
          </p:cNvSpPr>
          <p:nvPr/>
        </p:nvSpPr>
        <p:spPr bwMode="auto">
          <a:xfrm>
            <a:off x="5656714" y="1115785"/>
            <a:ext cx="1292662" cy="461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7200" spc="600" dirty="0" smtClean="0">
                <a:solidFill>
                  <a:schemeClr val="bg1"/>
                </a:solidFill>
                <a:latin typeface="方正宋刻本秀楷简体" panose="02000000000000000000" pitchFamily="2" charset="-122"/>
                <a:ea typeface="方正宋刻本秀楷简体" panose="02000000000000000000" pitchFamily="2" charset="-122"/>
              </a:rPr>
              <a:t>禅茶一味</a:t>
            </a:r>
            <a:endParaRPr lang="zh-CN" altLang="en-US" sz="7200" spc="600" dirty="0">
              <a:solidFill>
                <a:schemeClr val="bg1"/>
              </a:solidFill>
              <a:latin typeface="方正宋刻本秀楷简体" panose="02000000000000000000" pitchFamily="2" charset="-122"/>
              <a:ea typeface="方正宋刻本秀楷简体" panose="02000000000000000000" pitchFamily="2" charset="-122"/>
            </a:endParaRPr>
          </a:p>
        </p:txBody>
      </p:sp>
      <p:sp>
        <p:nvSpPr>
          <p:cNvPr id="7" name="Text Box 3"/>
          <p:cNvSpPr txBox="1">
            <a:spLocks noChangeArrowheads="1"/>
          </p:cNvSpPr>
          <p:nvPr/>
        </p:nvSpPr>
        <p:spPr bwMode="auto">
          <a:xfrm>
            <a:off x="5102716" y="2947872"/>
            <a:ext cx="553998" cy="2961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dirty="0" smtClean="0">
                <a:solidFill>
                  <a:schemeClr val="bg1"/>
                </a:solidFill>
                <a:latin typeface="+mn-ea"/>
                <a:ea typeface="+mn-ea"/>
              </a:rPr>
              <a:t>清灯古寺</a:t>
            </a:r>
            <a:r>
              <a:rPr lang="en-US" altLang="zh-CN" sz="1200" dirty="0" smtClean="0">
                <a:solidFill>
                  <a:schemeClr val="bg1"/>
                </a:solidFill>
                <a:latin typeface="+mn-ea"/>
                <a:ea typeface="+mn-ea"/>
              </a:rPr>
              <a:t>,</a:t>
            </a:r>
            <a:r>
              <a:rPr lang="zh-CN" altLang="en-US" sz="1200" dirty="0" smtClean="0">
                <a:solidFill>
                  <a:schemeClr val="bg1"/>
                </a:solidFill>
                <a:latin typeface="+mn-ea"/>
                <a:ea typeface="+mn-ea"/>
              </a:rPr>
              <a:t>佛法无边。茶清如露</a:t>
            </a:r>
            <a:r>
              <a:rPr lang="en-US" altLang="zh-CN" sz="1200" dirty="0" smtClean="0">
                <a:solidFill>
                  <a:schemeClr val="bg1"/>
                </a:solidFill>
                <a:latin typeface="+mn-ea"/>
                <a:ea typeface="+mn-ea"/>
              </a:rPr>
              <a:t>,</a:t>
            </a:r>
            <a:r>
              <a:rPr lang="zh-CN" altLang="en-US" sz="1200" dirty="0" smtClean="0">
                <a:solidFill>
                  <a:schemeClr val="bg1"/>
                </a:solidFill>
                <a:latin typeface="+mn-ea"/>
                <a:ea typeface="+mn-ea"/>
              </a:rPr>
              <a:t>心洁如佛</a:t>
            </a:r>
            <a:r>
              <a:rPr lang="en-US" altLang="zh-CN" sz="1200" dirty="0" smtClean="0">
                <a:solidFill>
                  <a:schemeClr val="bg1"/>
                </a:solidFill>
                <a:latin typeface="+mn-ea"/>
                <a:ea typeface="+mn-ea"/>
              </a:rPr>
              <a:t>,</a:t>
            </a:r>
            <a:r>
              <a:rPr lang="zh-CN" altLang="en-US" sz="1200" dirty="0" smtClean="0">
                <a:solidFill>
                  <a:schemeClr val="bg1"/>
                </a:solidFill>
                <a:latin typeface="+mn-ea"/>
                <a:ea typeface="+mn-ea"/>
              </a:rPr>
              <a:t>佛者</a:t>
            </a:r>
            <a:r>
              <a:rPr lang="en-US" altLang="zh-CN" sz="1200" dirty="0" smtClean="0">
                <a:solidFill>
                  <a:schemeClr val="bg1"/>
                </a:solidFill>
                <a:latin typeface="+mn-ea"/>
                <a:ea typeface="+mn-ea"/>
              </a:rPr>
              <a:t>,</a:t>
            </a:r>
            <a:r>
              <a:rPr lang="zh-CN" altLang="en-US" sz="1200" dirty="0" smtClean="0">
                <a:solidFill>
                  <a:schemeClr val="bg1"/>
                </a:solidFill>
                <a:latin typeface="+mn-ea"/>
                <a:ea typeface="+mn-ea"/>
              </a:rPr>
              <a:t>茶也。禅茶一味</a:t>
            </a:r>
            <a:r>
              <a:rPr lang="en-US" altLang="zh-CN" sz="1200" dirty="0" smtClean="0">
                <a:solidFill>
                  <a:schemeClr val="bg1"/>
                </a:solidFill>
                <a:latin typeface="+mn-ea"/>
                <a:ea typeface="+mn-ea"/>
              </a:rPr>
              <a:t>,</a:t>
            </a:r>
            <a:r>
              <a:rPr lang="zh-CN" altLang="en-US" sz="1200" dirty="0" smtClean="0">
                <a:solidFill>
                  <a:schemeClr val="bg1"/>
                </a:solidFill>
                <a:latin typeface="+mn-ea"/>
                <a:ea typeface="+mn-ea"/>
              </a:rPr>
              <a:t>共参禅机、茶理。</a:t>
            </a:r>
            <a:endParaRPr lang="zh-CN" altLang="en-US" sz="1200" dirty="0">
              <a:solidFill>
                <a:schemeClr val="bg1"/>
              </a:solidFill>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0">
        <p:dissolve/>
      </p:transition>
    </mc:Choice>
    <mc:Fallback>
      <p:transition spd="slow" advClick="0"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up)">
                                      <p:cBhvr>
                                        <p:cTn id="7" dur="500"/>
                                        <p:tgtEl>
                                          <p:spTgt spid="27"/>
                                        </p:tgtEl>
                                      </p:cBhvr>
                                    </p:animEffect>
                                  </p:childTnLst>
                                </p:cTn>
                              </p:par>
                            </p:childTnLst>
                          </p:cTn>
                        </p:par>
                        <p:par>
                          <p:cTn id="8" fill="hold">
                            <p:stCondLst>
                              <p:cond delay="500"/>
                            </p:stCondLst>
                            <p:childTnLst>
                              <p:par>
                                <p:cTn id="9" presetID="18" presetClass="entr" presetSubtype="12"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strips(downLeft)">
                                      <p:cBhvr>
                                        <p:cTn id="11" dur="500"/>
                                        <p:tgtEl>
                                          <p:spTgt spid="2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000"/>
                                        <p:tgtEl>
                                          <p:spTgt spid="6"/>
                                        </p:tgtEl>
                                      </p:cBhvr>
                                    </p:animEffect>
                                  </p:childTnLst>
                                </p:cTn>
                              </p:par>
                            </p:childTnLst>
                          </p:cTn>
                        </p:par>
                        <p:par>
                          <p:cTn id="16" fill="hold">
                            <p:stCondLst>
                              <p:cond delay="2000"/>
                            </p:stCondLst>
                            <p:childTnLst>
                              <p:par>
                                <p:cTn id="17" presetID="10" presetClass="entr" presetSubtype="0" fill="hold" grpId="2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6" grpId="0" bldLvl="0" autoUpdateAnimBg="0"/>
      <p:bldP spid="7" grpId="0" bldLvl="0" autoUpdateAnimBg="0"/>
      <p:bldP spid="7" grpId="1" bldLvl="0" autoUpdateAnimBg="0"/>
      <p:bldP spid="7" grpId="2" bldLvl="0" autoUpdateAnimBg="0"/>
      <p:bldP spid="7" grpId="3" bldLvl="0" autoUpdateAnimBg="0"/>
      <p:bldP spid="7" grpId="4" bldLvl="0" autoUpdateAnimBg="0"/>
      <p:bldP spid="7" grpId="5" bldLvl="0" autoUpdateAnimBg="0"/>
      <p:bldP spid="7" grpId="6" bldLvl="0" autoUpdateAnimBg="0"/>
      <p:bldP spid="7" grpId="7" bldLvl="0" autoUpdateAnimBg="0"/>
      <p:bldP spid="7" grpId="8" bldLvl="0" autoUpdateAnimBg="0"/>
      <p:bldP spid="7" grpId="9" bldLvl="0" autoUpdateAnimBg="0"/>
      <p:bldP spid="7" grpId="10" bldLvl="0" autoUpdateAnimBg="0"/>
      <p:bldP spid="7" grpId="11" bldLvl="0" autoUpdateAnimBg="0"/>
      <p:bldP spid="7" grpId="12" bldLvl="0" autoUpdateAnimBg="0"/>
      <p:bldP spid="7" grpId="13" bldLvl="0" autoUpdateAnimBg="0"/>
      <p:bldP spid="7" grpId="14" bldLvl="0" autoUpdateAnimBg="0"/>
      <p:bldP spid="7" grpId="15" bldLvl="0" autoUpdateAnimBg="0"/>
      <p:bldP spid="7" grpId="16" bldLvl="0" autoUpdateAnimBg="0"/>
      <p:bldP spid="7" grpId="17" bldLvl="0" autoUpdateAnimBg="0"/>
      <p:bldP spid="7" grpId="18" bldLvl="0" autoUpdateAnimBg="0"/>
      <p:bldP spid="7" grpId="19" bldLvl="0" autoUpdateAnimBg="0"/>
      <p:bldP spid="7" grpId="20" bldLvl="0"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rotWithShape="1">
          <a:blip r:embed="rId1" cstate="email"/>
          <a:srcRect/>
          <a:stretch>
            <a:fillRect/>
          </a:stretch>
        </p:blipFill>
        <p:spPr>
          <a:xfrm>
            <a:off x="0" y="-76200"/>
            <a:ext cx="12192000" cy="6934200"/>
          </a:xfrm>
          <a:prstGeom prst="rect">
            <a:avLst/>
          </a:prstGeom>
        </p:spPr>
      </p:pic>
      <p:sp>
        <p:nvSpPr>
          <p:cNvPr id="18" name="矩形 17"/>
          <p:cNvSpPr/>
          <p:nvPr/>
        </p:nvSpPr>
        <p:spPr>
          <a:xfrm>
            <a:off x="0" y="-1"/>
            <a:ext cx="12192000" cy="6858001"/>
          </a:xfrm>
          <a:prstGeom prst="rect">
            <a:avLst/>
          </a:prstGeom>
          <a:solidFill>
            <a:schemeClr val="tx2">
              <a:lumMod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6110491" y="1239526"/>
            <a:ext cx="800219" cy="1631216"/>
          </a:xfrm>
          <a:prstGeom prst="rect">
            <a:avLst/>
          </a:prstGeom>
          <a:noFill/>
        </p:spPr>
        <p:txBody>
          <a:bodyPr vert="eaVert" wrap="none" rtlCol="0">
            <a:spAutoFit/>
          </a:bodyPr>
          <a:lstStyle/>
          <a:p>
            <a:r>
              <a:rPr lang="zh-CN" altLang="en-US" sz="4000" dirty="0">
                <a:solidFill>
                  <a:schemeClr val="bg1"/>
                </a:solidFill>
                <a:latin typeface="方正清刻本悦宋简体" panose="02000000000000000000" pitchFamily="2" charset="-122"/>
                <a:ea typeface="方正清刻本悦宋简体" panose="02000000000000000000" pitchFamily="2" charset="-122"/>
              </a:rPr>
              <a:t>禅</a:t>
            </a:r>
            <a:r>
              <a:rPr lang="en-US" altLang="zh-CN" sz="4000" dirty="0">
                <a:solidFill>
                  <a:schemeClr val="bg1"/>
                </a:solidFill>
                <a:latin typeface="方正清刻本悦宋简体" panose="02000000000000000000" pitchFamily="2" charset="-122"/>
                <a:ea typeface="方正清刻本悦宋简体" panose="02000000000000000000" pitchFamily="2" charset="-122"/>
              </a:rPr>
              <a:t>·</a:t>
            </a:r>
            <a:r>
              <a:rPr lang="zh-CN" altLang="en-US" sz="4000" dirty="0">
                <a:solidFill>
                  <a:schemeClr val="bg1"/>
                </a:solidFill>
                <a:latin typeface="方正清刻本悦宋简体" panose="02000000000000000000" pitchFamily="2" charset="-122"/>
                <a:ea typeface="方正清刻本悦宋简体" panose="02000000000000000000" pitchFamily="2" charset="-122"/>
              </a:rPr>
              <a:t>道</a:t>
            </a:r>
            <a:endParaRPr lang="zh-CN" altLang="en-US" sz="4000" dirty="0">
              <a:solidFill>
                <a:schemeClr val="bg1"/>
              </a:solidFill>
              <a:latin typeface="方正清刻本悦宋简体" panose="02000000000000000000" pitchFamily="2" charset="-122"/>
              <a:ea typeface="方正清刻本悦宋简体" panose="02000000000000000000" pitchFamily="2" charset="-122"/>
            </a:endParaRPr>
          </a:p>
        </p:txBody>
      </p:sp>
      <p:sp>
        <p:nvSpPr>
          <p:cNvPr id="16" name="文本框 15"/>
          <p:cNvSpPr txBox="1"/>
          <p:nvPr/>
        </p:nvSpPr>
        <p:spPr>
          <a:xfrm>
            <a:off x="4413574" y="1239526"/>
            <a:ext cx="1661993" cy="3375283"/>
          </a:xfrm>
          <a:prstGeom prst="rect">
            <a:avLst/>
          </a:prstGeom>
          <a:noFill/>
        </p:spPr>
        <p:txBody>
          <a:bodyPr vert="eaVert" wrap="none" rtlCol="0">
            <a:spAutoFit/>
          </a:bodyPr>
          <a:lstStyle/>
          <a:p>
            <a:r>
              <a:rPr lang="zh-CN" altLang="en-US" sz="1600" dirty="0">
                <a:solidFill>
                  <a:schemeClr val="bg1"/>
                </a:solidFill>
                <a:latin typeface="方正清刻本悦宋简体" panose="02000000000000000000" pitchFamily="2" charset="-122"/>
                <a:ea typeface="方正清刻本悦宋简体" panose="02000000000000000000" pitchFamily="2" charset="-122"/>
              </a:rPr>
              <a:t>茶字的字型是“草木之中有一人”，</a:t>
            </a:r>
            <a:endParaRPr lang="en-US" altLang="zh-CN" sz="1600" dirty="0">
              <a:solidFill>
                <a:schemeClr val="bg1"/>
              </a:solidFill>
              <a:latin typeface="方正清刻本悦宋简体" panose="02000000000000000000" pitchFamily="2" charset="-122"/>
              <a:ea typeface="方正清刻本悦宋简体" panose="02000000000000000000" pitchFamily="2" charset="-122"/>
            </a:endParaRPr>
          </a:p>
          <a:p>
            <a:r>
              <a:rPr lang="zh-CN" altLang="en-US" sz="1600" dirty="0">
                <a:solidFill>
                  <a:schemeClr val="bg1"/>
                </a:solidFill>
                <a:latin typeface="方正清刻本悦宋简体" panose="02000000000000000000" pitchFamily="2" charset="-122"/>
                <a:ea typeface="方正清刻本悦宋简体" panose="02000000000000000000" pitchFamily="2" charset="-122"/>
              </a:rPr>
              <a:t>即人在自然之中。</a:t>
            </a:r>
            <a:endParaRPr lang="en-US" altLang="zh-CN" sz="1600" dirty="0">
              <a:solidFill>
                <a:schemeClr val="bg1"/>
              </a:solidFill>
              <a:latin typeface="方正清刻本悦宋简体" panose="02000000000000000000" pitchFamily="2" charset="-122"/>
              <a:ea typeface="方正清刻本悦宋简体" panose="02000000000000000000" pitchFamily="2" charset="-122"/>
            </a:endParaRPr>
          </a:p>
          <a:p>
            <a:r>
              <a:rPr lang="zh-CN" altLang="en-US" sz="1600" dirty="0">
                <a:solidFill>
                  <a:schemeClr val="bg1"/>
                </a:solidFill>
                <a:latin typeface="方正清刻本悦宋简体" panose="02000000000000000000" pitchFamily="2" charset="-122"/>
                <a:ea typeface="方正清刻本悦宋简体" panose="02000000000000000000" pitchFamily="2" charset="-122"/>
              </a:rPr>
              <a:t>人非有品不能闲。</a:t>
            </a:r>
            <a:endParaRPr lang="en-US" altLang="zh-CN" sz="1600" dirty="0">
              <a:solidFill>
                <a:schemeClr val="bg1"/>
              </a:solidFill>
              <a:latin typeface="方正清刻本悦宋简体" panose="02000000000000000000" pitchFamily="2" charset="-122"/>
              <a:ea typeface="方正清刻本悦宋简体" panose="02000000000000000000" pitchFamily="2" charset="-122"/>
            </a:endParaRPr>
          </a:p>
          <a:p>
            <a:r>
              <a:rPr lang="zh-CN" altLang="en-US" sz="1600" dirty="0">
                <a:solidFill>
                  <a:schemeClr val="bg1"/>
                </a:solidFill>
                <a:latin typeface="方正清刻本悦宋简体" panose="02000000000000000000" pitchFamily="2" charset="-122"/>
                <a:ea typeface="方正清刻本悦宋简体" panose="02000000000000000000" pitchFamily="2" charset="-122"/>
              </a:rPr>
              <a:t>只有有品之人，</a:t>
            </a:r>
            <a:endParaRPr lang="en-US" altLang="zh-CN" sz="1600" dirty="0">
              <a:solidFill>
                <a:schemeClr val="bg1"/>
              </a:solidFill>
              <a:latin typeface="方正清刻本悦宋简体" panose="02000000000000000000" pitchFamily="2" charset="-122"/>
              <a:ea typeface="方正清刻本悦宋简体" panose="02000000000000000000" pitchFamily="2" charset="-122"/>
            </a:endParaRPr>
          </a:p>
          <a:p>
            <a:r>
              <a:rPr lang="zh-CN" altLang="en-US" sz="1600" dirty="0">
                <a:solidFill>
                  <a:schemeClr val="bg1"/>
                </a:solidFill>
                <a:latin typeface="方正清刻本悦宋简体" panose="02000000000000000000" pitchFamily="2" charset="-122"/>
                <a:ea typeface="方正清刻本悦宋简体" panose="02000000000000000000" pitchFamily="2" charset="-122"/>
              </a:rPr>
              <a:t>才能放下身心，</a:t>
            </a:r>
            <a:endParaRPr lang="en-US" altLang="zh-CN" sz="1600" dirty="0">
              <a:solidFill>
                <a:schemeClr val="bg1"/>
              </a:solidFill>
              <a:latin typeface="方正清刻本悦宋简体" panose="02000000000000000000" pitchFamily="2" charset="-122"/>
              <a:ea typeface="方正清刻本悦宋简体" panose="02000000000000000000" pitchFamily="2" charset="-122"/>
            </a:endParaRPr>
          </a:p>
          <a:p>
            <a:r>
              <a:rPr lang="zh-CN" altLang="en-US" sz="1600" dirty="0">
                <a:solidFill>
                  <a:schemeClr val="bg1"/>
                </a:solidFill>
                <a:latin typeface="方正清刻本悦宋简体" panose="02000000000000000000" pitchFamily="2" charset="-122"/>
                <a:ea typeface="方正清刻本悦宋简体" panose="02000000000000000000" pitchFamily="2" charset="-122"/>
              </a:rPr>
              <a:t>融入自然。</a:t>
            </a:r>
            <a:endParaRPr lang="zh-CN" altLang="en-US" sz="1600" dirty="0">
              <a:solidFill>
                <a:schemeClr val="bg1"/>
              </a:solidFill>
              <a:latin typeface="方正清刻本悦宋简体" panose="02000000000000000000" pitchFamily="2" charset="-122"/>
              <a:ea typeface="方正清刻本悦宋简体" panose="02000000000000000000" pitchFamily="2" charset="-122"/>
            </a:endParaRPr>
          </a:p>
        </p:txBody>
      </p:sp>
      <p:sp>
        <p:nvSpPr>
          <p:cNvPr id="6" name="矩形 5"/>
          <p:cNvSpPr/>
          <p:nvPr/>
        </p:nvSpPr>
        <p:spPr>
          <a:xfrm>
            <a:off x="6173732" y="1145689"/>
            <a:ext cx="736978" cy="1725053"/>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iterate type="lt">
                                    <p:tmPct val="20000"/>
                                  </p:iterate>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anim calcmode="lin" valueType="num">
                                      <p:cBhvr>
                                        <p:cTn id="10" dur="500" fill="hold"/>
                                        <p:tgtEl>
                                          <p:spTgt spid="15"/>
                                        </p:tgtEl>
                                        <p:attrNameLst>
                                          <p:attrName>ppt_x</p:attrName>
                                        </p:attrNameLst>
                                      </p:cBhvr>
                                      <p:tavLst>
                                        <p:tav tm="0">
                                          <p:val>
                                            <p:fltVal val="0.5"/>
                                          </p:val>
                                        </p:tav>
                                        <p:tav tm="100000">
                                          <p:val>
                                            <p:strVal val="#ppt_x"/>
                                          </p:val>
                                        </p:tav>
                                      </p:tavLst>
                                    </p:anim>
                                    <p:anim calcmode="lin" valueType="num">
                                      <p:cBhvr>
                                        <p:cTn id="11" dur="500" fill="hold"/>
                                        <p:tgtEl>
                                          <p:spTgt spid="15"/>
                                        </p:tgtEl>
                                        <p:attrNameLst>
                                          <p:attrName>ppt_y</p:attrName>
                                        </p:attrNameLst>
                                      </p:cBhvr>
                                      <p:tavLst>
                                        <p:tav tm="0">
                                          <p:val>
                                            <p:fltVal val="0.5"/>
                                          </p:val>
                                        </p:tav>
                                        <p:tav tm="100000">
                                          <p:val>
                                            <p:strVal val="#ppt_y"/>
                                          </p:val>
                                        </p:tav>
                                      </p:tavLst>
                                    </p:anim>
                                  </p:childTnLst>
                                </p:cTn>
                              </p:par>
                            </p:childTnLst>
                          </p:cTn>
                        </p:par>
                        <p:par>
                          <p:cTn id="12" fill="hold">
                            <p:stCondLst>
                              <p:cond delay="699"/>
                            </p:stCondLst>
                            <p:childTnLst>
                              <p:par>
                                <p:cTn id="13" presetID="22" presetClass="entr" presetSubtype="1" fill="hold" grpId="0" nodeType="afterEffect">
                                  <p:stCondLst>
                                    <p:cond delay="0"/>
                                  </p:stCondLst>
                                  <p:iterate type="lt">
                                    <p:tmPct val="18000"/>
                                  </p:iterate>
                                  <p:childTnLst>
                                    <p:set>
                                      <p:cBhvr>
                                        <p:cTn id="14" dur="1" fill="hold">
                                          <p:stCondLst>
                                            <p:cond delay="0"/>
                                          </p:stCondLst>
                                        </p:cTn>
                                        <p:tgtEl>
                                          <p:spTgt spid="16"/>
                                        </p:tgtEl>
                                        <p:attrNameLst>
                                          <p:attrName>style.visibility</p:attrName>
                                        </p:attrNameLst>
                                      </p:cBhvr>
                                      <p:to>
                                        <p:strVal val="visible"/>
                                      </p:to>
                                    </p:set>
                                    <p:animEffect transition="in" filter="wipe(up)">
                                      <p:cBhvr>
                                        <p:cTn id="15" dur="500"/>
                                        <p:tgtEl>
                                          <p:spTgt spid="16"/>
                                        </p:tgtEl>
                                      </p:cBhvr>
                                    </p:animEffect>
                                  </p:childTnLst>
                                </p:cTn>
                              </p:par>
                              <p:par>
                                <p:cTn id="16" presetID="22" presetClass="entr" presetSubtype="2"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right)">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图片 76"/>
          <p:cNvPicPr>
            <a:picLocks noChangeAspect="1"/>
          </p:cNvPicPr>
          <p:nvPr/>
        </p:nvPicPr>
        <p:blipFill rotWithShape="1">
          <a:blip r:embed="rId1" cstate="email"/>
          <a:srcRect/>
          <a:stretch>
            <a:fillRect/>
          </a:stretch>
        </p:blipFill>
        <p:spPr>
          <a:xfrm>
            <a:off x="4068" y="2827"/>
            <a:ext cx="12530832" cy="6874669"/>
          </a:xfrm>
          <a:prstGeom prst="rect">
            <a:avLst/>
          </a:prstGeom>
        </p:spPr>
      </p:pic>
      <p:sp>
        <p:nvSpPr>
          <p:cNvPr id="76" name="矩形 75"/>
          <p:cNvSpPr/>
          <p:nvPr/>
        </p:nvSpPr>
        <p:spPr>
          <a:xfrm>
            <a:off x="0" y="-1"/>
            <a:ext cx="12192000" cy="6858001"/>
          </a:xfrm>
          <a:prstGeom prst="rect">
            <a:avLst/>
          </a:prstGeom>
          <a:solidFill>
            <a:schemeClr val="tx2">
              <a:lumMod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9803072" y="-412851"/>
            <a:ext cx="1200329" cy="3988958"/>
          </a:xfrm>
          <a:prstGeom prst="rect">
            <a:avLst/>
          </a:prstGeom>
          <a:noFill/>
        </p:spPr>
        <p:txBody>
          <a:bodyPr vert="eaVert" wrap="square" rtlCol="0">
            <a:spAutoFit/>
          </a:bodyPr>
          <a:lstStyle/>
          <a:p>
            <a:pPr algn="ctr"/>
            <a:r>
              <a:rPr lang="zh-CN" altLang="en-US" sz="6600" dirty="0" smtClean="0">
                <a:solidFill>
                  <a:schemeClr val="bg1"/>
                </a:solidFill>
                <a:latin typeface="方正清刻本悦宋简体" panose="02000000000000000000" pitchFamily="2" charset="-122"/>
                <a:ea typeface="方正清刻本悦宋简体" panose="02000000000000000000" pitchFamily="2" charset="-122"/>
              </a:rPr>
              <a:t>目录</a:t>
            </a:r>
            <a:endParaRPr lang="zh-CN" altLang="en-US" sz="6600" dirty="0">
              <a:solidFill>
                <a:schemeClr val="bg1"/>
              </a:solidFill>
              <a:latin typeface="方正清刻本悦宋简体" panose="02000000000000000000" pitchFamily="2" charset="-122"/>
              <a:ea typeface="方正清刻本悦宋简体" panose="02000000000000000000" pitchFamily="2" charset="-122"/>
            </a:endParaRPr>
          </a:p>
        </p:txBody>
      </p:sp>
      <p:sp>
        <p:nvSpPr>
          <p:cNvPr id="38" name="椭圆 37"/>
          <p:cNvSpPr/>
          <p:nvPr/>
        </p:nvSpPr>
        <p:spPr>
          <a:xfrm>
            <a:off x="7657164" y="1119151"/>
            <a:ext cx="788987" cy="78629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4000" dirty="0">
                <a:solidFill>
                  <a:schemeClr val="bg1"/>
                </a:solidFill>
                <a:latin typeface="华文中宋" panose="02010600040101010101" pitchFamily="2" charset="-122"/>
                <a:ea typeface="华文中宋" panose="02010600040101010101" pitchFamily="2" charset="-122"/>
              </a:rPr>
              <a:t>正</a:t>
            </a:r>
            <a:endParaRPr lang="zh-CN" altLang="en-US" sz="4000" dirty="0">
              <a:solidFill>
                <a:schemeClr val="bg1"/>
              </a:solidFill>
              <a:latin typeface="华文中宋" panose="02010600040101010101" pitchFamily="2" charset="-122"/>
              <a:ea typeface="华文中宋" panose="02010600040101010101" pitchFamily="2" charset="-122"/>
            </a:endParaRPr>
          </a:p>
        </p:txBody>
      </p:sp>
      <p:sp>
        <p:nvSpPr>
          <p:cNvPr id="39" name="椭圆 38"/>
          <p:cNvSpPr/>
          <p:nvPr/>
        </p:nvSpPr>
        <p:spPr>
          <a:xfrm>
            <a:off x="5799336" y="1119151"/>
            <a:ext cx="788987" cy="78629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4000" dirty="0" smtClean="0">
                <a:solidFill>
                  <a:schemeClr val="bg1"/>
                </a:solidFill>
                <a:latin typeface="华文中宋" panose="02010600040101010101" pitchFamily="2" charset="-122"/>
                <a:ea typeface="华文中宋" panose="02010600040101010101" pitchFamily="2" charset="-122"/>
              </a:rPr>
              <a:t>清</a:t>
            </a:r>
            <a:endParaRPr lang="zh-CN" altLang="en-US" sz="4000" dirty="0">
              <a:solidFill>
                <a:schemeClr val="bg1"/>
              </a:solidFill>
              <a:latin typeface="华文中宋" panose="02010600040101010101" pitchFamily="2" charset="-122"/>
              <a:ea typeface="华文中宋" panose="02010600040101010101" pitchFamily="2" charset="-122"/>
            </a:endParaRPr>
          </a:p>
        </p:txBody>
      </p:sp>
      <p:sp>
        <p:nvSpPr>
          <p:cNvPr id="43" name="椭圆 42"/>
          <p:cNvSpPr/>
          <p:nvPr/>
        </p:nvSpPr>
        <p:spPr>
          <a:xfrm>
            <a:off x="3941508" y="1119151"/>
            <a:ext cx="788987" cy="78629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4000" dirty="0" smtClean="0">
                <a:solidFill>
                  <a:schemeClr val="bg1"/>
                </a:solidFill>
                <a:latin typeface="华文中宋" panose="02010600040101010101" pitchFamily="2" charset="-122"/>
                <a:ea typeface="华文中宋" panose="02010600040101010101" pitchFamily="2" charset="-122"/>
              </a:rPr>
              <a:t>和</a:t>
            </a:r>
            <a:endParaRPr lang="zh-CN" altLang="en-US" sz="4000" dirty="0">
              <a:solidFill>
                <a:schemeClr val="bg1"/>
              </a:solidFill>
              <a:latin typeface="华文中宋" panose="02010600040101010101" pitchFamily="2" charset="-122"/>
              <a:ea typeface="华文中宋" panose="02010600040101010101" pitchFamily="2" charset="-122"/>
            </a:endParaRPr>
          </a:p>
        </p:txBody>
      </p:sp>
      <p:sp>
        <p:nvSpPr>
          <p:cNvPr id="44" name="椭圆 43"/>
          <p:cNvSpPr/>
          <p:nvPr/>
        </p:nvSpPr>
        <p:spPr>
          <a:xfrm>
            <a:off x="2083680" y="1119151"/>
            <a:ext cx="788987" cy="78629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4000" dirty="0">
                <a:solidFill>
                  <a:schemeClr val="bg1"/>
                </a:solidFill>
                <a:latin typeface="华文中宋" panose="02010600040101010101" pitchFamily="2" charset="-122"/>
                <a:ea typeface="华文中宋" panose="02010600040101010101" pitchFamily="2" charset="-122"/>
              </a:rPr>
              <a:t>雅</a:t>
            </a:r>
            <a:endParaRPr lang="zh-CN" altLang="en-US" sz="4000" dirty="0">
              <a:solidFill>
                <a:schemeClr val="bg1"/>
              </a:solidFill>
              <a:latin typeface="华文中宋" panose="02010600040101010101" pitchFamily="2" charset="-122"/>
              <a:ea typeface="华文中宋" panose="02010600040101010101" pitchFamily="2" charset="-122"/>
            </a:endParaRPr>
          </a:p>
        </p:txBody>
      </p:sp>
      <p:grpSp>
        <p:nvGrpSpPr>
          <p:cNvPr id="48" name="组合 47"/>
          <p:cNvGrpSpPr/>
          <p:nvPr/>
        </p:nvGrpSpPr>
        <p:grpSpPr>
          <a:xfrm>
            <a:off x="7550350" y="1225193"/>
            <a:ext cx="1041705" cy="4820785"/>
            <a:chOff x="7988500" y="1527628"/>
            <a:chExt cx="1041705" cy="4820785"/>
          </a:xfrm>
        </p:grpSpPr>
        <p:sp>
          <p:nvSpPr>
            <p:cNvPr id="45" name="Text Box 9"/>
            <p:cNvSpPr txBox="1">
              <a:spLocks noChangeArrowheads="1"/>
            </p:cNvSpPr>
            <p:nvPr/>
          </p:nvSpPr>
          <p:spPr bwMode="auto">
            <a:xfrm>
              <a:off x="8193192" y="2532063"/>
              <a:ext cx="615553" cy="381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dirty="0">
                  <a:solidFill>
                    <a:schemeClr val="bg1"/>
                  </a:solidFill>
                  <a:latin typeface="华文中宋" panose="02010600040101010101" pitchFamily="2" charset="-122"/>
                  <a:ea typeface="华文中宋" panose="02010600040101010101" pitchFamily="2" charset="-122"/>
                </a:rPr>
                <a:t>章节标题</a:t>
              </a:r>
              <a:endParaRPr lang="zh-CN" altLang="en-US" sz="2800" dirty="0">
                <a:solidFill>
                  <a:schemeClr val="bg1"/>
                </a:solidFill>
                <a:latin typeface="华文中宋" panose="02010600040101010101" pitchFamily="2" charset="-122"/>
                <a:ea typeface="华文中宋" panose="02010600040101010101" pitchFamily="2" charset="-122"/>
              </a:endParaRPr>
            </a:p>
          </p:txBody>
        </p:sp>
        <p:sp>
          <p:nvSpPr>
            <p:cNvPr id="46" name="Text Box 10"/>
            <p:cNvSpPr txBox="1">
              <a:spLocks noChangeArrowheads="1"/>
            </p:cNvSpPr>
            <p:nvPr/>
          </p:nvSpPr>
          <p:spPr bwMode="auto">
            <a:xfrm>
              <a:off x="8630095" y="2513641"/>
              <a:ext cx="400110" cy="3529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dirty="0">
                  <a:solidFill>
                    <a:schemeClr val="bg1"/>
                  </a:solidFill>
                  <a:latin typeface="华文中宋" panose="02010600040101010101" pitchFamily="2" charset="-122"/>
                  <a:ea typeface="华文中宋" panose="02010600040101010101" pitchFamily="2" charset="-122"/>
                </a:rPr>
                <a:t>章节一</a:t>
              </a:r>
              <a:endParaRPr lang="zh-CN" altLang="en-US" sz="1400" dirty="0">
                <a:solidFill>
                  <a:schemeClr val="bg1"/>
                </a:solidFill>
                <a:latin typeface="华文中宋" panose="02010600040101010101" pitchFamily="2" charset="-122"/>
                <a:ea typeface="华文中宋" panose="02010600040101010101" pitchFamily="2" charset="-122"/>
              </a:endParaRPr>
            </a:p>
          </p:txBody>
        </p:sp>
        <p:sp>
          <p:nvSpPr>
            <p:cNvPr id="47" name="Text Box 11"/>
            <p:cNvSpPr txBox="1">
              <a:spLocks noChangeArrowheads="1"/>
            </p:cNvSpPr>
            <p:nvPr/>
          </p:nvSpPr>
          <p:spPr bwMode="auto">
            <a:xfrm>
              <a:off x="7988500" y="1527628"/>
              <a:ext cx="353943" cy="352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1100" dirty="0">
                  <a:solidFill>
                    <a:schemeClr val="bg1"/>
                  </a:solidFill>
                  <a:latin typeface="华文中宋" panose="02010600040101010101" pitchFamily="2" charset="-122"/>
                  <a:ea typeface="华文中宋" panose="02010600040101010101" pitchFamily="2" charset="-122"/>
                </a:rPr>
                <a:t>Chapter Title</a:t>
              </a:r>
              <a:endParaRPr lang="zh-CN" altLang="en-US" sz="1100" dirty="0">
                <a:solidFill>
                  <a:schemeClr val="bg1"/>
                </a:solidFill>
                <a:latin typeface="华文中宋" panose="02010600040101010101" pitchFamily="2" charset="-122"/>
                <a:ea typeface="华文中宋" panose="02010600040101010101" pitchFamily="2" charset="-122"/>
              </a:endParaRPr>
            </a:p>
          </p:txBody>
        </p:sp>
      </p:grpSp>
      <p:grpSp>
        <p:nvGrpSpPr>
          <p:cNvPr id="49" name="组合 48"/>
          <p:cNvGrpSpPr/>
          <p:nvPr/>
        </p:nvGrpSpPr>
        <p:grpSpPr>
          <a:xfrm>
            <a:off x="5686124" y="1225193"/>
            <a:ext cx="1041705" cy="4820785"/>
            <a:chOff x="7988500" y="1527628"/>
            <a:chExt cx="1041705" cy="4820785"/>
          </a:xfrm>
        </p:grpSpPr>
        <p:sp>
          <p:nvSpPr>
            <p:cNvPr id="50" name="Text Box 9"/>
            <p:cNvSpPr txBox="1">
              <a:spLocks noChangeArrowheads="1"/>
            </p:cNvSpPr>
            <p:nvPr/>
          </p:nvSpPr>
          <p:spPr bwMode="auto">
            <a:xfrm>
              <a:off x="8193192" y="2532063"/>
              <a:ext cx="615553" cy="381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dirty="0">
                  <a:solidFill>
                    <a:schemeClr val="bg1"/>
                  </a:solidFill>
                  <a:latin typeface="华文中宋" panose="02010600040101010101" pitchFamily="2" charset="-122"/>
                  <a:ea typeface="华文中宋" panose="02010600040101010101" pitchFamily="2" charset="-122"/>
                </a:rPr>
                <a:t>章节标题</a:t>
              </a:r>
              <a:endParaRPr lang="zh-CN" altLang="en-US" sz="2800" dirty="0">
                <a:solidFill>
                  <a:schemeClr val="bg1"/>
                </a:solidFill>
                <a:latin typeface="华文中宋" panose="02010600040101010101" pitchFamily="2" charset="-122"/>
                <a:ea typeface="华文中宋" panose="02010600040101010101" pitchFamily="2" charset="-122"/>
              </a:endParaRPr>
            </a:p>
          </p:txBody>
        </p:sp>
        <p:sp>
          <p:nvSpPr>
            <p:cNvPr id="51" name="Text Box 10"/>
            <p:cNvSpPr txBox="1">
              <a:spLocks noChangeArrowheads="1"/>
            </p:cNvSpPr>
            <p:nvPr/>
          </p:nvSpPr>
          <p:spPr bwMode="auto">
            <a:xfrm>
              <a:off x="8630095" y="2513641"/>
              <a:ext cx="400110" cy="3529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dirty="0" smtClean="0">
                  <a:solidFill>
                    <a:schemeClr val="bg1"/>
                  </a:solidFill>
                  <a:latin typeface="华文中宋" panose="02010600040101010101" pitchFamily="2" charset="-122"/>
                  <a:ea typeface="华文中宋" panose="02010600040101010101" pitchFamily="2" charset="-122"/>
                </a:rPr>
                <a:t>章节</a:t>
              </a:r>
              <a:r>
                <a:rPr lang="zh-CN" altLang="en-US" sz="1400" dirty="0">
                  <a:solidFill>
                    <a:schemeClr val="bg1"/>
                  </a:solidFill>
                  <a:latin typeface="华文中宋" panose="02010600040101010101" pitchFamily="2" charset="-122"/>
                  <a:ea typeface="华文中宋" panose="02010600040101010101" pitchFamily="2" charset="-122"/>
                </a:rPr>
                <a:t>二</a:t>
              </a:r>
              <a:endParaRPr lang="zh-CN" altLang="en-US" sz="1400" dirty="0">
                <a:solidFill>
                  <a:schemeClr val="bg1"/>
                </a:solidFill>
                <a:latin typeface="华文中宋" panose="02010600040101010101" pitchFamily="2" charset="-122"/>
                <a:ea typeface="华文中宋" panose="02010600040101010101" pitchFamily="2" charset="-122"/>
              </a:endParaRPr>
            </a:p>
          </p:txBody>
        </p:sp>
        <p:sp>
          <p:nvSpPr>
            <p:cNvPr id="52" name="Text Box 11"/>
            <p:cNvSpPr txBox="1">
              <a:spLocks noChangeArrowheads="1"/>
            </p:cNvSpPr>
            <p:nvPr/>
          </p:nvSpPr>
          <p:spPr bwMode="auto">
            <a:xfrm>
              <a:off x="7988500" y="1527628"/>
              <a:ext cx="353943" cy="352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1100" dirty="0">
                  <a:solidFill>
                    <a:schemeClr val="bg1"/>
                  </a:solidFill>
                  <a:latin typeface="华文中宋" panose="02010600040101010101" pitchFamily="2" charset="-122"/>
                  <a:ea typeface="华文中宋" panose="02010600040101010101" pitchFamily="2" charset="-122"/>
                </a:rPr>
                <a:t>Chapter Title</a:t>
              </a:r>
              <a:endParaRPr lang="zh-CN" altLang="en-US" sz="1100" dirty="0">
                <a:solidFill>
                  <a:schemeClr val="bg1"/>
                </a:solidFill>
                <a:latin typeface="华文中宋" panose="02010600040101010101" pitchFamily="2" charset="-122"/>
                <a:ea typeface="华文中宋" panose="02010600040101010101" pitchFamily="2" charset="-122"/>
              </a:endParaRPr>
            </a:p>
          </p:txBody>
        </p:sp>
      </p:grpSp>
      <p:grpSp>
        <p:nvGrpSpPr>
          <p:cNvPr id="53" name="组合 52"/>
          <p:cNvGrpSpPr/>
          <p:nvPr/>
        </p:nvGrpSpPr>
        <p:grpSpPr>
          <a:xfrm>
            <a:off x="3840947" y="1225193"/>
            <a:ext cx="1041705" cy="4820785"/>
            <a:chOff x="7988500" y="1527628"/>
            <a:chExt cx="1041705" cy="4820785"/>
          </a:xfrm>
        </p:grpSpPr>
        <p:sp>
          <p:nvSpPr>
            <p:cNvPr id="54" name="Text Box 9"/>
            <p:cNvSpPr txBox="1">
              <a:spLocks noChangeArrowheads="1"/>
            </p:cNvSpPr>
            <p:nvPr/>
          </p:nvSpPr>
          <p:spPr bwMode="auto">
            <a:xfrm>
              <a:off x="8193192" y="2532063"/>
              <a:ext cx="615553" cy="381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dirty="0">
                  <a:solidFill>
                    <a:schemeClr val="bg1"/>
                  </a:solidFill>
                  <a:latin typeface="华文中宋" panose="02010600040101010101" pitchFamily="2" charset="-122"/>
                  <a:ea typeface="华文中宋" panose="02010600040101010101" pitchFamily="2" charset="-122"/>
                </a:rPr>
                <a:t>章节标题</a:t>
              </a:r>
              <a:endParaRPr lang="zh-CN" altLang="en-US" sz="2800" dirty="0">
                <a:solidFill>
                  <a:schemeClr val="bg1"/>
                </a:solidFill>
                <a:latin typeface="华文中宋" panose="02010600040101010101" pitchFamily="2" charset="-122"/>
                <a:ea typeface="华文中宋" panose="02010600040101010101" pitchFamily="2" charset="-122"/>
              </a:endParaRPr>
            </a:p>
          </p:txBody>
        </p:sp>
        <p:sp>
          <p:nvSpPr>
            <p:cNvPr id="55" name="Text Box 10"/>
            <p:cNvSpPr txBox="1">
              <a:spLocks noChangeArrowheads="1"/>
            </p:cNvSpPr>
            <p:nvPr/>
          </p:nvSpPr>
          <p:spPr bwMode="auto">
            <a:xfrm>
              <a:off x="8630095" y="2513641"/>
              <a:ext cx="400110" cy="3529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dirty="0" smtClean="0">
                  <a:solidFill>
                    <a:schemeClr val="bg1"/>
                  </a:solidFill>
                  <a:latin typeface="华文中宋" panose="02010600040101010101" pitchFamily="2" charset="-122"/>
                  <a:ea typeface="华文中宋" panose="02010600040101010101" pitchFamily="2" charset="-122"/>
                </a:rPr>
                <a:t>章节三</a:t>
              </a:r>
              <a:endParaRPr lang="zh-CN" altLang="en-US" sz="1400" dirty="0">
                <a:solidFill>
                  <a:schemeClr val="bg1"/>
                </a:solidFill>
                <a:latin typeface="华文中宋" panose="02010600040101010101" pitchFamily="2" charset="-122"/>
                <a:ea typeface="华文中宋" panose="02010600040101010101" pitchFamily="2" charset="-122"/>
              </a:endParaRPr>
            </a:p>
          </p:txBody>
        </p:sp>
        <p:sp>
          <p:nvSpPr>
            <p:cNvPr id="56" name="Text Box 11"/>
            <p:cNvSpPr txBox="1">
              <a:spLocks noChangeArrowheads="1"/>
            </p:cNvSpPr>
            <p:nvPr/>
          </p:nvSpPr>
          <p:spPr bwMode="auto">
            <a:xfrm>
              <a:off x="7988500" y="1527628"/>
              <a:ext cx="353943" cy="352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1100" dirty="0">
                  <a:solidFill>
                    <a:schemeClr val="bg1"/>
                  </a:solidFill>
                  <a:latin typeface="华文中宋" panose="02010600040101010101" pitchFamily="2" charset="-122"/>
                  <a:ea typeface="华文中宋" panose="02010600040101010101" pitchFamily="2" charset="-122"/>
                </a:rPr>
                <a:t>Chapter Title</a:t>
              </a:r>
              <a:endParaRPr lang="zh-CN" altLang="en-US" sz="1100" dirty="0">
                <a:solidFill>
                  <a:schemeClr val="bg1"/>
                </a:solidFill>
                <a:latin typeface="华文中宋" panose="02010600040101010101" pitchFamily="2" charset="-122"/>
                <a:ea typeface="华文中宋" panose="02010600040101010101" pitchFamily="2" charset="-122"/>
              </a:endParaRPr>
            </a:p>
          </p:txBody>
        </p:sp>
      </p:grpSp>
      <p:grpSp>
        <p:nvGrpSpPr>
          <p:cNvPr id="57" name="组合 56"/>
          <p:cNvGrpSpPr/>
          <p:nvPr/>
        </p:nvGrpSpPr>
        <p:grpSpPr>
          <a:xfrm>
            <a:off x="1976720" y="1225193"/>
            <a:ext cx="1041705" cy="4820785"/>
            <a:chOff x="7988500" y="1527628"/>
            <a:chExt cx="1041705" cy="4820785"/>
          </a:xfrm>
        </p:grpSpPr>
        <p:sp>
          <p:nvSpPr>
            <p:cNvPr id="58" name="Text Box 9"/>
            <p:cNvSpPr txBox="1">
              <a:spLocks noChangeArrowheads="1"/>
            </p:cNvSpPr>
            <p:nvPr/>
          </p:nvSpPr>
          <p:spPr bwMode="auto">
            <a:xfrm>
              <a:off x="8193192" y="2532063"/>
              <a:ext cx="615553" cy="381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dirty="0">
                  <a:solidFill>
                    <a:schemeClr val="bg1"/>
                  </a:solidFill>
                  <a:latin typeface="华文中宋" panose="02010600040101010101" pitchFamily="2" charset="-122"/>
                  <a:ea typeface="华文中宋" panose="02010600040101010101" pitchFamily="2" charset="-122"/>
                </a:rPr>
                <a:t>章节标题</a:t>
              </a:r>
              <a:endParaRPr lang="zh-CN" altLang="en-US" sz="2800" dirty="0">
                <a:solidFill>
                  <a:schemeClr val="bg1"/>
                </a:solidFill>
                <a:latin typeface="华文中宋" panose="02010600040101010101" pitchFamily="2" charset="-122"/>
                <a:ea typeface="华文中宋" panose="02010600040101010101" pitchFamily="2" charset="-122"/>
              </a:endParaRPr>
            </a:p>
          </p:txBody>
        </p:sp>
        <p:sp>
          <p:nvSpPr>
            <p:cNvPr id="59" name="Text Box 10"/>
            <p:cNvSpPr txBox="1">
              <a:spLocks noChangeArrowheads="1"/>
            </p:cNvSpPr>
            <p:nvPr/>
          </p:nvSpPr>
          <p:spPr bwMode="auto">
            <a:xfrm>
              <a:off x="8630095" y="2513641"/>
              <a:ext cx="400110" cy="3529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dirty="0" smtClean="0">
                  <a:solidFill>
                    <a:schemeClr val="bg1"/>
                  </a:solidFill>
                  <a:latin typeface="华文中宋" panose="02010600040101010101" pitchFamily="2" charset="-122"/>
                  <a:ea typeface="华文中宋" panose="02010600040101010101" pitchFamily="2" charset="-122"/>
                </a:rPr>
                <a:t>章节四</a:t>
              </a:r>
              <a:endParaRPr lang="zh-CN" altLang="en-US" sz="1400" dirty="0">
                <a:solidFill>
                  <a:schemeClr val="bg1"/>
                </a:solidFill>
                <a:latin typeface="华文中宋" panose="02010600040101010101" pitchFamily="2" charset="-122"/>
                <a:ea typeface="华文中宋" panose="02010600040101010101" pitchFamily="2" charset="-122"/>
              </a:endParaRPr>
            </a:p>
          </p:txBody>
        </p:sp>
        <p:sp>
          <p:nvSpPr>
            <p:cNvPr id="60" name="Text Box 11"/>
            <p:cNvSpPr txBox="1">
              <a:spLocks noChangeArrowheads="1"/>
            </p:cNvSpPr>
            <p:nvPr/>
          </p:nvSpPr>
          <p:spPr bwMode="auto">
            <a:xfrm>
              <a:off x="7988500" y="1527628"/>
              <a:ext cx="353943" cy="352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1100" dirty="0">
                  <a:solidFill>
                    <a:schemeClr val="bg1"/>
                  </a:solidFill>
                  <a:latin typeface="华文中宋" panose="02010600040101010101" pitchFamily="2" charset="-122"/>
                  <a:ea typeface="华文中宋" panose="02010600040101010101" pitchFamily="2" charset="-122"/>
                </a:rPr>
                <a:t>Chapter Title</a:t>
              </a:r>
              <a:endParaRPr lang="zh-CN" altLang="en-US" sz="1100" dirty="0">
                <a:solidFill>
                  <a:schemeClr val="bg1"/>
                </a:solidFill>
                <a:latin typeface="华文中宋" panose="02010600040101010101" pitchFamily="2" charset="-122"/>
                <a:ea typeface="华文中宋" panose="02010600040101010101" pitchFamily="2" charset="-122"/>
              </a:endParaRPr>
            </a:p>
          </p:txBody>
        </p:sp>
      </p:grpSp>
      <p:sp>
        <p:nvSpPr>
          <p:cNvPr id="73" name="矩形 72"/>
          <p:cNvSpPr/>
          <p:nvPr/>
        </p:nvSpPr>
        <p:spPr>
          <a:xfrm>
            <a:off x="9780652" y="719101"/>
            <a:ext cx="1222750" cy="1725053"/>
          </a:xfrm>
          <a:prstGeom prst="rect">
            <a:avLst/>
          </a:prstGeom>
          <a:noFill/>
          <a:ln w="793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4" name="矩形 73"/>
          <p:cNvSpPr/>
          <p:nvPr/>
        </p:nvSpPr>
        <p:spPr>
          <a:xfrm>
            <a:off x="10141630" y="2557884"/>
            <a:ext cx="492443" cy="1514197"/>
          </a:xfrm>
          <a:prstGeom prst="rect">
            <a:avLst/>
          </a:prstGeom>
        </p:spPr>
        <p:txBody>
          <a:bodyPr vert="eaVert" wrap="none">
            <a:spAutoFit/>
          </a:bodyPr>
          <a:lstStyle/>
          <a:p>
            <a:r>
              <a:rPr lang="zh-CN" altLang="en-US" sz="2000" dirty="0" smtClean="0">
                <a:solidFill>
                  <a:schemeClr val="bg1"/>
                </a:solidFill>
                <a:latin typeface="方正宋刻本秀楷简体" panose="02000000000000000000" pitchFamily="2" charset="-122"/>
                <a:ea typeface="方正宋刻本秀楷简体" panose="02000000000000000000" pitchFamily="2" charset="-122"/>
              </a:rPr>
              <a:t>CATEGORIES</a:t>
            </a:r>
            <a:endParaRPr lang="zh-CN" altLang="en-US" sz="2000" dirty="0">
              <a:solidFill>
                <a:schemeClr val="bg1"/>
              </a:solidFill>
              <a:latin typeface="方正宋刻本秀楷简体" panose="02000000000000000000" pitchFamily="2" charset="-122"/>
              <a:ea typeface="方正宋刻本秀楷简体"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3400" advClick="0" advTm="0">
        <p14:revea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wipe(right)">
                                      <p:cBhvr>
                                        <p:cTn id="7" dur="500"/>
                                        <p:tgtEl>
                                          <p:spTgt spid="7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4"/>
                                        </p:tgtEl>
                                        <p:attrNameLst>
                                          <p:attrName>style.visibility</p:attrName>
                                        </p:attrNameLst>
                                      </p:cBhvr>
                                      <p:to>
                                        <p:strVal val="visible"/>
                                      </p:to>
                                    </p:set>
                                    <p:animEffect transition="in" filter="fade">
                                      <p:cBhvr>
                                        <p:cTn id="15" dur="500"/>
                                        <p:tgtEl>
                                          <p:spTgt spid="74"/>
                                        </p:tgtEl>
                                      </p:cBhvr>
                                    </p:animEffect>
                                  </p:childTnLst>
                                </p:cTn>
                              </p:par>
                            </p:childTnLst>
                          </p:cTn>
                        </p:par>
                        <p:par>
                          <p:cTn id="16" fill="hold">
                            <p:stCondLst>
                              <p:cond delay="1500"/>
                            </p:stCondLst>
                            <p:childTnLst>
                              <p:par>
                                <p:cTn id="17" presetID="23" presetClass="entr" presetSubtype="16" fill="hold" grpId="0" nodeType="after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p:cTn id="19" dur="500" fill="hold"/>
                                        <p:tgtEl>
                                          <p:spTgt spid="38"/>
                                        </p:tgtEl>
                                        <p:attrNameLst>
                                          <p:attrName>ppt_w</p:attrName>
                                        </p:attrNameLst>
                                      </p:cBhvr>
                                      <p:tavLst>
                                        <p:tav tm="0">
                                          <p:val>
                                            <p:fltVal val="0"/>
                                          </p:val>
                                        </p:tav>
                                        <p:tav tm="100000">
                                          <p:val>
                                            <p:strVal val="#ppt_w"/>
                                          </p:val>
                                        </p:tav>
                                      </p:tavLst>
                                    </p:anim>
                                    <p:anim calcmode="lin" valueType="num">
                                      <p:cBhvr>
                                        <p:cTn id="20" dur="500" fill="hold"/>
                                        <p:tgtEl>
                                          <p:spTgt spid="38"/>
                                        </p:tgtEl>
                                        <p:attrNameLst>
                                          <p:attrName>ppt_h</p:attrName>
                                        </p:attrNameLst>
                                      </p:cBhvr>
                                      <p:tavLst>
                                        <p:tav tm="0">
                                          <p:val>
                                            <p:fltVal val="0"/>
                                          </p:val>
                                        </p:tav>
                                        <p:tav tm="100000">
                                          <p:val>
                                            <p:strVal val="#ppt_h"/>
                                          </p:val>
                                        </p:tav>
                                      </p:tavLst>
                                    </p:anim>
                                  </p:childTnLst>
                                </p:cTn>
                              </p:par>
                            </p:childTnLst>
                          </p:cTn>
                        </p:par>
                        <p:par>
                          <p:cTn id="21" fill="hold">
                            <p:stCondLst>
                              <p:cond delay="2000"/>
                            </p:stCondLst>
                            <p:childTnLst>
                              <p:par>
                                <p:cTn id="22" presetID="42" presetClass="entr" presetSubtype="0" fill="hold" nodeType="afterEffect">
                                  <p:stCondLst>
                                    <p:cond delay="0"/>
                                  </p:stCondLst>
                                  <p:childTnLst>
                                    <p:set>
                                      <p:cBhvr>
                                        <p:cTn id="23" dur="1" fill="hold">
                                          <p:stCondLst>
                                            <p:cond delay="0"/>
                                          </p:stCondLst>
                                        </p:cTn>
                                        <p:tgtEl>
                                          <p:spTgt spid="48"/>
                                        </p:tgtEl>
                                        <p:attrNameLst>
                                          <p:attrName>style.visibility</p:attrName>
                                        </p:attrNameLst>
                                      </p:cBhvr>
                                      <p:to>
                                        <p:strVal val="visible"/>
                                      </p:to>
                                    </p:set>
                                    <p:animEffect transition="in" filter="fade">
                                      <p:cBhvr>
                                        <p:cTn id="24" dur="1000"/>
                                        <p:tgtEl>
                                          <p:spTgt spid="48"/>
                                        </p:tgtEl>
                                      </p:cBhvr>
                                    </p:animEffect>
                                    <p:anim calcmode="lin" valueType="num">
                                      <p:cBhvr>
                                        <p:cTn id="25" dur="1000" fill="hold"/>
                                        <p:tgtEl>
                                          <p:spTgt spid="48"/>
                                        </p:tgtEl>
                                        <p:attrNameLst>
                                          <p:attrName>ppt_x</p:attrName>
                                        </p:attrNameLst>
                                      </p:cBhvr>
                                      <p:tavLst>
                                        <p:tav tm="0">
                                          <p:val>
                                            <p:strVal val="#ppt_x"/>
                                          </p:val>
                                        </p:tav>
                                        <p:tav tm="100000">
                                          <p:val>
                                            <p:strVal val="#ppt_x"/>
                                          </p:val>
                                        </p:tav>
                                      </p:tavLst>
                                    </p:anim>
                                    <p:anim calcmode="lin" valueType="num">
                                      <p:cBhvr>
                                        <p:cTn id="26" dur="1000" fill="hold"/>
                                        <p:tgtEl>
                                          <p:spTgt spid="48"/>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23" presetClass="entr" presetSubtype="16" fill="hold" grpId="0" nodeType="afterEffect">
                                  <p:stCondLst>
                                    <p:cond delay="0"/>
                                  </p:stCondLst>
                                  <p:childTnLst>
                                    <p:set>
                                      <p:cBhvr>
                                        <p:cTn id="29" dur="1" fill="hold">
                                          <p:stCondLst>
                                            <p:cond delay="0"/>
                                          </p:stCondLst>
                                        </p:cTn>
                                        <p:tgtEl>
                                          <p:spTgt spid="39"/>
                                        </p:tgtEl>
                                        <p:attrNameLst>
                                          <p:attrName>style.visibility</p:attrName>
                                        </p:attrNameLst>
                                      </p:cBhvr>
                                      <p:to>
                                        <p:strVal val="visible"/>
                                      </p:to>
                                    </p:set>
                                    <p:anim calcmode="lin" valueType="num">
                                      <p:cBhvr>
                                        <p:cTn id="30" dur="500" fill="hold"/>
                                        <p:tgtEl>
                                          <p:spTgt spid="39"/>
                                        </p:tgtEl>
                                        <p:attrNameLst>
                                          <p:attrName>ppt_w</p:attrName>
                                        </p:attrNameLst>
                                      </p:cBhvr>
                                      <p:tavLst>
                                        <p:tav tm="0">
                                          <p:val>
                                            <p:fltVal val="0"/>
                                          </p:val>
                                        </p:tav>
                                        <p:tav tm="100000">
                                          <p:val>
                                            <p:strVal val="#ppt_w"/>
                                          </p:val>
                                        </p:tav>
                                      </p:tavLst>
                                    </p:anim>
                                    <p:anim calcmode="lin" valueType="num">
                                      <p:cBhvr>
                                        <p:cTn id="31" dur="500" fill="hold"/>
                                        <p:tgtEl>
                                          <p:spTgt spid="39"/>
                                        </p:tgtEl>
                                        <p:attrNameLst>
                                          <p:attrName>ppt_h</p:attrName>
                                        </p:attrNameLst>
                                      </p:cBhvr>
                                      <p:tavLst>
                                        <p:tav tm="0">
                                          <p:val>
                                            <p:fltVal val="0"/>
                                          </p:val>
                                        </p:tav>
                                        <p:tav tm="100000">
                                          <p:val>
                                            <p:strVal val="#ppt_h"/>
                                          </p:val>
                                        </p:tav>
                                      </p:tavLst>
                                    </p:anim>
                                  </p:childTnLst>
                                </p:cTn>
                              </p:par>
                            </p:childTnLst>
                          </p:cTn>
                        </p:par>
                        <p:par>
                          <p:cTn id="32" fill="hold">
                            <p:stCondLst>
                              <p:cond delay="3500"/>
                            </p:stCondLst>
                            <p:childTnLst>
                              <p:par>
                                <p:cTn id="33" presetID="42" presetClass="entr" presetSubtype="0" fill="hold" nodeType="afterEffect">
                                  <p:stCondLst>
                                    <p:cond delay="0"/>
                                  </p:stCondLst>
                                  <p:childTnLst>
                                    <p:set>
                                      <p:cBhvr>
                                        <p:cTn id="34" dur="1" fill="hold">
                                          <p:stCondLst>
                                            <p:cond delay="0"/>
                                          </p:stCondLst>
                                        </p:cTn>
                                        <p:tgtEl>
                                          <p:spTgt spid="49"/>
                                        </p:tgtEl>
                                        <p:attrNameLst>
                                          <p:attrName>style.visibility</p:attrName>
                                        </p:attrNameLst>
                                      </p:cBhvr>
                                      <p:to>
                                        <p:strVal val="visible"/>
                                      </p:to>
                                    </p:set>
                                    <p:animEffect transition="in" filter="fade">
                                      <p:cBhvr>
                                        <p:cTn id="35" dur="1000"/>
                                        <p:tgtEl>
                                          <p:spTgt spid="49"/>
                                        </p:tgtEl>
                                      </p:cBhvr>
                                    </p:animEffect>
                                    <p:anim calcmode="lin" valueType="num">
                                      <p:cBhvr>
                                        <p:cTn id="36" dur="1000" fill="hold"/>
                                        <p:tgtEl>
                                          <p:spTgt spid="49"/>
                                        </p:tgtEl>
                                        <p:attrNameLst>
                                          <p:attrName>ppt_x</p:attrName>
                                        </p:attrNameLst>
                                      </p:cBhvr>
                                      <p:tavLst>
                                        <p:tav tm="0">
                                          <p:val>
                                            <p:strVal val="#ppt_x"/>
                                          </p:val>
                                        </p:tav>
                                        <p:tav tm="100000">
                                          <p:val>
                                            <p:strVal val="#ppt_x"/>
                                          </p:val>
                                        </p:tav>
                                      </p:tavLst>
                                    </p:anim>
                                    <p:anim calcmode="lin" valueType="num">
                                      <p:cBhvr>
                                        <p:cTn id="37" dur="1000" fill="hold"/>
                                        <p:tgtEl>
                                          <p:spTgt spid="49"/>
                                        </p:tgtEl>
                                        <p:attrNameLst>
                                          <p:attrName>ppt_y</p:attrName>
                                        </p:attrNameLst>
                                      </p:cBhvr>
                                      <p:tavLst>
                                        <p:tav tm="0">
                                          <p:val>
                                            <p:strVal val="#ppt_y+.1"/>
                                          </p:val>
                                        </p:tav>
                                        <p:tav tm="100000">
                                          <p:val>
                                            <p:strVal val="#ppt_y"/>
                                          </p:val>
                                        </p:tav>
                                      </p:tavLst>
                                    </p:anim>
                                  </p:childTnLst>
                                </p:cTn>
                              </p:par>
                            </p:childTnLst>
                          </p:cTn>
                        </p:par>
                        <p:par>
                          <p:cTn id="38" fill="hold">
                            <p:stCondLst>
                              <p:cond delay="4500"/>
                            </p:stCondLst>
                            <p:childTnLst>
                              <p:par>
                                <p:cTn id="39" presetID="23" presetClass="entr" presetSubtype="16" fill="hold" grpId="0" nodeType="afterEffect">
                                  <p:stCondLst>
                                    <p:cond delay="0"/>
                                  </p:stCondLst>
                                  <p:childTnLst>
                                    <p:set>
                                      <p:cBhvr>
                                        <p:cTn id="40" dur="1" fill="hold">
                                          <p:stCondLst>
                                            <p:cond delay="0"/>
                                          </p:stCondLst>
                                        </p:cTn>
                                        <p:tgtEl>
                                          <p:spTgt spid="43"/>
                                        </p:tgtEl>
                                        <p:attrNameLst>
                                          <p:attrName>style.visibility</p:attrName>
                                        </p:attrNameLst>
                                      </p:cBhvr>
                                      <p:to>
                                        <p:strVal val="visible"/>
                                      </p:to>
                                    </p:set>
                                    <p:anim calcmode="lin" valueType="num">
                                      <p:cBhvr>
                                        <p:cTn id="41" dur="500" fill="hold"/>
                                        <p:tgtEl>
                                          <p:spTgt spid="43"/>
                                        </p:tgtEl>
                                        <p:attrNameLst>
                                          <p:attrName>ppt_w</p:attrName>
                                        </p:attrNameLst>
                                      </p:cBhvr>
                                      <p:tavLst>
                                        <p:tav tm="0">
                                          <p:val>
                                            <p:fltVal val="0"/>
                                          </p:val>
                                        </p:tav>
                                        <p:tav tm="100000">
                                          <p:val>
                                            <p:strVal val="#ppt_w"/>
                                          </p:val>
                                        </p:tav>
                                      </p:tavLst>
                                    </p:anim>
                                    <p:anim calcmode="lin" valueType="num">
                                      <p:cBhvr>
                                        <p:cTn id="42" dur="500" fill="hold"/>
                                        <p:tgtEl>
                                          <p:spTgt spid="43"/>
                                        </p:tgtEl>
                                        <p:attrNameLst>
                                          <p:attrName>ppt_h</p:attrName>
                                        </p:attrNameLst>
                                      </p:cBhvr>
                                      <p:tavLst>
                                        <p:tav tm="0">
                                          <p:val>
                                            <p:fltVal val="0"/>
                                          </p:val>
                                        </p:tav>
                                        <p:tav tm="100000">
                                          <p:val>
                                            <p:strVal val="#ppt_h"/>
                                          </p:val>
                                        </p:tav>
                                      </p:tavLst>
                                    </p:anim>
                                  </p:childTnLst>
                                </p:cTn>
                              </p:par>
                            </p:childTnLst>
                          </p:cTn>
                        </p:par>
                        <p:par>
                          <p:cTn id="43" fill="hold">
                            <p:stCondLst>
                              <p:cond delay="5000"/>
                            </p:stCondLst>
                            <p:childTnLst>
                              <p:par>
                                <p:cTn id="44" presetID="42" presetClass="entr" presetSubtype="0" fill="hold" nodeType="afterEffect">
                                  <p:stCondLst>
                                    <p:cond delay="0"/>
                                  </p:stCondLst>
                                  <p:childTnLst>
                                    <p:set>
                                      <p:cBhvr>
                                        <p:cTn id="45" dur="1" fill="hold">
                                          <p:stCondLst>
                                            <p:cond delay="0"/>
                                          </p:stCondLst>
                                        </p:cTn>
                                        <p:tgtEl>
                                          <p:spTgt spid="53"/>
                                        </p:tgtEl>
                                        <p:attrNameLst>
                                          <p:attrName>style.visibility</p:attrName>
                                        </p:attrNameLst>
                                      </p:cBhvr>
                                      <p:to>
                                        <p:strVal val="visible"/>
                                      </p:to>
                                    </p:set>
                                    <p:animEffect transition="in" filter="fade">
                                      <p:cBhvr>
                                        <p:cTn id="46" dur="1000"/>
                                        <p:tgtEl>
                                          <p:spTgt spid="53"/>
                                        </p:tgtEl>
                                      </p:cBhvr>
                                    </p:animEffect>
                                    <p:anim calcmode="lin" valueType="num">
                                      <p:cBhvr>
                                        <p:cTn id="47" dur="1000" fill="hold"/>
                                        <p:tgtEl>
                                          <p:spTgt spid="53"/>
                                        </p:tgtEl>
                                        <p:attrNameLst>
                                          <p:attrName>ppt_x</p:attrName>
                                        </p:attrNameLst>
                                      </p:cBhvr>
                                      <p:tavLst>
                                        <p:tav tm="0">
                                          <p:val>
                                            <p:strVal val="#ppt_x"/>
                                          </p:val>
                                        </p:tav>
                                        <p:tav tm="100000">
                                          <p:val>
                                            <p:strVal val="#ppt_x"/>
                                          </p:val>
                                        </p:tav>
                                      </p:tavLst>
                                    </p:anim>
                                    <p:anim calcmode="lin" valueType="num">
                                      <p:cBhvr>
                                        <p:cTn id="48" dur="1000" fill="hold"/>
                                        <p:tgtEl>
                                          <p:spTgt spid="53"/>
                                        </p:tgtEl>
                                        <p:attrNameLst>
                                          <p:attrName>ppt_y</p:attrName>
                                        </p:attrNameLst>
                                      </p:cBhvr>
                                      <p:tavLst>
                                        <p:tav tm="0">
                                          <p:val>
                                            <p:strVal val="#ppt_y+.1"/>
                                          </p:val>
                                        </p:tav>
                                        <p:tav tm="100000">
                                          <p:val>
                                            <p:strVal val="#ppt_y"/>
                                          </p:val>
                                        </p:tav>
                                      </p:tavLst>
                                    </p:anim>
                                  </p:childTnLst>
                                </p:cTn>
                              </p:par>
                            </p:childTnLst>
                          </p:cTn>
                        </p:par>
                        <p:par>
                          <p:cTn id="49" fill="hold">
                            <p:stCondLst>
                              <p:cond delay="6000"/>
                            </p:stCondLst>
                            <p:childTnLst>
                              <p:par>
                                <p:cTn id="50" presetID="23" presetClass="entr" presetSubtype="16" fill="hold" grpId="0" nodeType="afterEffect">
                                  <p:stCondLst>
                                    <p:cond delay="0"/>
                                  </p:stCondLst>
                                  <p:childTnLst>
                                    <p:set>
                                      <p:cBhvr>
                                        <p:cTn id="51" dur="1" fill="hold">
                                          <p:stCondLst>
                                            <p:cond delay="0"/>
                                          </p:stCondLst>
                                        </p:cTn>
                                        <p:tgtEl>
                                          <p:spTgt spid="44"/>
                                        </p:tgtEl>
                                        <p:attrNameLst>
                                          <p:attrName>style.visibility</p:attrName>
                                        </p:attrNameLst>
                                      </p:cBhvr>
                                      <p:to>
                                        <p:strVal val="visible"/>
                                      </p:to>
                                    </p:set>
                                    <p:anim calcmode="lin" valueType="num">
                                      <p:cBhvr>
                                        <p:cTn id="52" dur="500" fill="hold"/>
                                        <p:tgtEl>
                                          <p:spTgt spid="44"/>
                                        </p:tgtEl>
                                        <p:attrNameLst>
                                          <p:attrName>ppt_w</p:attrName>
                                        </p:attrNameLst>
                                      </p:cBhvr>
                                      <p:tavLst>
                                        <p:tav tm="0">
                                          <p:val>
                                            <p:fltVal val="0"/>
                                          </p:val>
                                        </p:tav>
                                        <p:tav tm="100000">
                                          <p:val>
                                            <p:strVal val="#ppt_w"/>
                                          </p:val>
                                        </p:tav>
                                      </p:tavLst>
                                    </p:anim>
                                    <p:anim calcmode="lin" valueType="num">
                                      <p:cBhvr>
                                        <p:cTn id="53" dur="500" fill="hold"/>
                                        <p:tgtEl>
                                          <p:spTgt spid="44"/>
                                        </p:tgtEl>
                                        <p:attrNameLst>
                                          <p:attrName>ppt_h</p:attrName>
                                        </p:attrNameLst>
                                      </p:cBhvr>
                                      <p:tavLst>
                                        <p:tav tm="0">
                                          <p:val>
                                            <p:fltVal val="0"/>
                                          </p:val>
                                        </p:tav>
                                        <p:tav tm="100000">
                                          <p:val>
                                            <p:strVal val="#ppt_h"/>
                                          </p:val>
                                        </p:tav>
                                      </p:tavLst>
                                    </p:anim>
                                  </p:childTnLst>
                                </p:cTn>
                              </p:par>
                            </p:childTnLst>
                          </p:cTn>
                        </p:par>
                        <p:par>
                          <p:cTn id="54" fill="hold">
                            <p:stCondLst>
                              <p:cond delay="6500"/>
                            </p:stCondLst>
                            <p:childTnLst>
                              <p:par>
                                <p:cTn id="55" presetID="42" presetClass="entr" presetSubtype="0" fill="hold" nodeType="afterEffect">
                                  <p:stCondLst>
                                    <p:cond delay="0"/>
                                  </p:stCondLst>
                                  <p:childTnLst>
                                    <p:set>
                                      <p:cBhvr>
                                        <p:cTn id="56" dur="1" fill="hold">
                                          <p:stCondLst>
                                            <p:cond delay="0"/>
                                          </p:stCondLst>
                                        </p:cTn>
                                        <p:tgtEl>
                                          <p:spTgt spid="57"/>
                                        </p:tgtEl>
                                        <p:attrNameLst>
                                          <p:attrName>style.visibility</p:attrName>
                                        </p:attrNameLst>
                                      </p:cBhvr>
                                      <p:to>
                                        <p:strVal val="visible"/>
                                      </p:to>
                                    </p:set>
                                    <p:animEffect transition="in" filter="fade">
                                      <p:cBhvr>
                                        <p:cTn id="57" dur="1000"/>
                                        <p:tgtEl>
                                          <p:spTgt spid="57"/>
                                        </p:tgtEl>
                                      </p:cBhvr>
                                    </p:animEffect>
                                    <p:anim calcmode="lin" valueType="num">
                                      <p:cBhvr>
                                        <p:cTn id="58" dur="1000" fill="hold"/>
                                        <p:tgtEl>
                                          <p:spTgt spid="57"/>
                                        </p:tgtEl>
                                        <p:attrNameLst>
                                          <p:attrName>ppt_x</p:attrName>
                                        </p:attrNameLst>
                                      </p:cBhvr>
                                      <p:tavLst>
                                        <p:tav tm="0">
                                          <p:val>
                                            <p:strVal val="#ppt_x"/>
                                          </p:val>
                                        </p:tav>
                                        <p:tav tm="100000">
                                          <p:val>
                                            <p:strVal val="#ppt_x"/>
                                          </p:val>
                                        </p:tav>
                                      </p:tavLst>
                                    </p:anim>
                                    <p:anim calcmode="lin" valueType="num">
                                      <p:cBhvr>
                                        <p:cTn id="59" dur="1000" fill="hold"/>
                                        <p:tgtEl>
                                          <p:spTgt spid="5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8" grpId="0" animBg="1"/>
      <p:bldP spid="39" grpId="0" animBg="1"/>
      <p:bldP spid="43" grpId="0" animBg="1"/>
      <p:bldP spid="44" grpId="0" animBg="1"/>
      <p:bldP spid="73" grpId="0" animBg="1"/>
      <p:bldP spid="7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email"/>
          <a:stretch>
            <a:fillRect/>
          </a:stretch>
        </p:blipFill>
        <p:spPr>
          <a:xfrm>
            <a:off x="0" y="-635000"/>
            <a:ext cx="12192000" cy="8128000"/>
          </a:xfrm>
          <a:prstGeom prst="rect">
            <a:avLst/>
          </a:prstGeom>
        </p:spPr>
      </p:pic>
      <p:sp>
        <p:nvSpPr>
          <p:cNvPr id="5" name="矩形 4"/>
          <p:cNvSpPr/>
          <p:nvPr/>
        </p:nvSpPr>
        <p:spPr>
          <a:xfrm>
            <a:off x="0" y="704850"/>
            <a:ext cx="12192000" cy="5448301"/>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 Box 9"/>
          <p:cNvSpPr txBox="1">
            <a:spLocks noChangeArrowheads="1"/>
          </p:cNvSpPr>
          <p:nvPr/>
        </p:nvSpPr>
        <p:spPr bwMode="auto">
          <a:xfrm>
            <a:off x="10310336" y="2182218"/>
            <a:ext cx="738664" cy="381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600" dirty="0">
                <a:solidFill>
                  <a:srgbClr val="C00000"/>
                </a:solidFill>
                <a:latin typeface="华文中宋" panose="02010600040101010101" pitchFamily="2" charset="-122"/>
                <a:ea typeface="华文中宋" panose="02010600040101010101" pitchFamily="2" charset="-122"/>
              </a:rPr>
              <a:t>章节标题</a:t>
            </a:r>
            <a:endParaRPr lang="zh-CN" altLang="en-US" sz="3600" dirty="0">
              <a:solidFill>
                <a:srgbClr val="C00000"/>
              </a:solidFill>
              <a:latin typeface="华文中宋" panose="02010600040101010101" pitchFamily="2" charset="-122"/>
              <a:ea typeface="华文中宋" panose="02010600040101010101" pitchFamily="2" charset="-122"/>
            </a:endParaRPr>
          </a:p>
        </p:txBody>
      </p:sp>
      <p:sp>
        <p:nvSpPr>
          <p:cNvPr id="7" name="Text Box 10"/>
          <p:cNvSpPr txBox="1">
            <a:spLocks noChangeArrowheads="1"/>
          </p:cNvSpPr>
          <p:nvPr/>
        </p:nvSpPr>
        <p:spPr bwMode="auto">
          <a:xfrm>
            <a:off x="10874673" y="2226668"/>
            <a:ext cx="461665" cy="3529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dirty="0">
                <a:solidFill>
                  <a:srgbClr val="C00000"/>
                </a:solidFill>
                <a:latin typeface="华文中宋" panose="02010600040101010101" pitchFamily="2" charset="-122"/>
                <a:ea typeface="华文中宋" panose="02010600040101010101" pitchFamily="2" charset="-122"/>
              </a:rPr>
              <a:t>章节一</a:t>
            </a:r>
            <a:endParaRPr lang="zh-CN" altLang="en-US" dirty="0">
              <a:solidFill>
                <a:srgbClr val="C00000"/>
              </a:solidFill>
              <a:latin typeface="华文中宋" panose="02010600040101010101" pitchFamily="2" charset="-122"/>
              <a:ea typeface="华文中宋" panose="02010600040101010101" pitchFamily="2" charset="-122"/>
            </a:endParaRPr>
          </a:p>
        </p:txBody>
      </p:sp>
      <p:sp>
        <p:nvSpPr>
          <p:cNvPr id="8" name="Text Box 11"/>
          <p:cNvSpPr txBox="1">
            <a:spLocks noChangeArrowheads="1"/>
          </p:cNvSpPr>
          <p:nvPr/>
        </p:nvSpPr>
        <p:spPr bwMode="auto">
          <a:xfrm>
            <a:off x="10010715" y="1047155"/>
            <a:ext cx="400110" cy="352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1400">
                <a:solidFill>
                  <a:srgbClr val="C00000"/>
                </a:solidFill>
                <a:latin typeface="华文中宋" panose="02010600040101010101" pitchFamily="2" charset="-122"/>
                <a:ea typeface="华文中宋" panose="02010600040101010101" pitchFamily="2" charset="-122"/>
              </a:rPr>
              <a:t>Chapter Title</a:t>
            </a:r>
            <a:endParaRPr lang="zh-CN" altLang="en-US" sz="1400">
              <a:solidFill>
                <a:srgbClr val="C00000"/>
              </a:solidFill>
              <a:latin typeface="华文中宋" panose="02010600040101010101" pitchFamily="2" charset="-122"/>
              <a:ea typeface="华文中宋" panose="02010600040101010101" pitchFamily="2" charset="-122"/>
            </a:endParaRPr>
          </a:p>
        </p:txBody>
      </p:sp>
      <p:sp>
        <p:nvSpPr>
          <p:cNvPr id="10" name="椭圆 9"/>
          <p:cNvSpPr/>
          <p:nvPr/>
        </p:nvSpPr>
        <p:spPr>
          <a:xfrm>
            <a:off x="8450550" y="2182218"/>
            <a:ext cx="788987" cy="78629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4000" dirty="0">
                <a:solidFill>
                  <a:schemeClr val="bg1"/>
                </a:solidFill>
                <a:latin typeface="华文中宋" panose="02010600040101010101" pitchFamily="2" charset="-122"/>
                <a:ea typeface="华文中宋" panose="02010600040101010101" pitchFamily="2" charset="-122"/>
              </a:rPr>
              <a:t>正</a:t>
            </a:r>
            <a:endParaRPr lang="zh-CN" altLang="en-US" sz="4000" dirty="0">
              <a:solidFill>
                <a:schemeClr val="bg1"/>
              </a:solidFill>
              <a:latin typeface="华文中宋" panose="02010600040101010101" pitchFamily="2" charset="-122"/>
              <a:ea typeface="华文中宋" panose="02010600040101010101" pitchFamily="2" charset="-122"/>
            </a:endParaRPr>
          </a:p>
        </p:txBody>
      </p:sp>
      <p:sp>
        <p:nvSpPr>
          <p:cNvPr id="11" name="矩形 10"/>
          <p:cNvSpPr/>
          <p:nvPr/>
        </p:nvSpPr>
        <p:spPr>
          <a:xfrm>
            <a:off x="2247314" y="2500310"/>
            <a:ext cx="6278642" cy="2357440"/>
          </a:xfrm>
          <a:prstGeom prst="rect">
            <a:avLst/>
          </a:prstGeom>
        </p:spPr>
        <p:txBody>
          <a:bodyPr vert="eaVert" wrap="square">
            <a:spAutoFit/>
          </a:bodyPr>
          <a:lstStyle/>
          <a:p>
            <a:pPr>
              <a:lnSpc>
                <a:spcPct val="150000"/>
              </a:lnSpc>
            </a:pPr>
            <a:r>
              <a:rPr lang="zh-CN" altLang="en-US" sz="2400" b="0" i="0" u="sng" dirty="0" smtClean="0">
                <a:solidFill>
                  <a:srgbClr val="333333"/>
                </a:solidFill>
                <a:effectLst/>
                <a:latin typeface="方正宋刻本秀楷简体" panose="02000000000000000000" pitchFamily="2" charset="-122"/>
                <a:ea typeface="方正宋刻本秀楷简体" panose="02000000000000000000" pitchFamily="2" charset="-122"/>
              </a:rPr>
              <a:t>感恩的心态喝这杯茶，这杯茶就不仅仅是一碗茶汤，而在其中充满人文精神，充满了天地万物和谐相处、相互成就、共融共济、同体不二的精神，化解戾气，发扬正气，成就和气。</a:t>
            </a:r>
            <a:endParaRPr lang="zh-CN" altLang="en-US" sz="2400" u="sng" dirty="0">
              <a:latin typeface="方正宋刻本秀楷简体" panose="02000000000000000000" pitchFamily="2" charset="-122"/>
              <a:ea typeface="方正宋刻本秀楷简体" panose="02000000000000000000" pitchFamily="2" charset="-122"/>
            </a:endParaRPr>
          </a:p>
        </p:txBody>
      </p:sp>
      <p:cxnSp>
        <p:nvCxnSpPr>
          <p:cNvPr id="12" name="直接连接符 11"/>
          <p:cNvCxnSpPr/>
          <p:nvPr/>
        </p:nvCxnSpPr>
        <p:spPr>
          <a:xfrm>
            <a:off x="0" y="5886450"/>
            <a:ext cx="1219200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0" y="1009650"/>
            <a:ext cx="1219200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361950" y="720327"/>
            <a:ext cx="0" cy="5417347"/>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V="1">
            <a:off x="11830050" y="720327"/>
            <a:ext cx="0" cy="5417347"/>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20" name="Rectangle 23"/>
          <p:cNvSpPr>
            <a:spLocks noChangeArrowheads="1"/>
          </p:cNvSpPr>
          <p:nvPr/>
        </p:nvSpPr>
        <p:spPr bwMode="auto">
          <a:xfrm>
            <a:off x="10137410" y="1991057"/>
            <a:ext cx="1084516" cy="77528"/>
          </a:xfrm>
          <a:prstGeom prst="rect">
            <a:avLst/>
          </a:prstGeom>
          <a:noFill/>
          <a:ln w="12700" cmpd="sng">
            <a:solidFill>
              <a:srgbClr val="C00000"/>
            </a:solidFill>
            <a:miter lim="800000"/>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2" name="Rectangle 23"/>
          <p:cNvSpPr>
            <a:spLocks noChangeArrowheads="1"/>
          </p:cNvSpPr>
          <p:nvPr/>
        </p:nvSpPr>
        <p:spPr bwMode="auto">
          <a:xfrm>
            <a:off x="10137410" y="4872432"/>
            <a:ext cx="1084516" cy="77528"/>
          </a:xfrm>
          <a:prstGeom prst="rect">
            <a:avLst/>
          </a:prstGeom>
          <a:noFill/>
          <a:ln w="12700" cmpd="sng">
            <a:solidFill>
              <a:srgbClr val="C00000"/>
            </a:solidFill>
            <a:miter lim="800000"/>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Tree>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right)">
                                      <p:cBhvr>
                                        <p:cTn id="7" dur="750"/>
                                        <p:tgtEl>
                                          <p:spTgt spid="12"/>
                                        </p:tgtEl>
                                      </p:cBhvr>
                                    </p:animEffect>
                                  </p:childTnLst>
                                </p:cTn>
                              </p:par>
                              <p:par>
                                <p:cTn id="8" presetID="22" presetClass="entr" presetSubtype="2"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right)">
                                      <p:cBhvr>
                                        <p:cTn id="10" dur="750"/>
                                        <p:tgtEl>
                                          <p:spTgt spid="14"/>
                                        </p:tgtEl>
                                      </p:cBhvr>
                                    </p:animEffect>
                                  </p:childTnLst>
                                </p:cTn>
                              </p:par>
                              <p:par>
                                <p:cTn id="11" presetID="22" presetClass="entr" presetSubtype="2"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wipe(right)">
                                      <p:cBhvr>
                                        <p:cTn id="13" dur="750"/>
                                        <p:tgtEl>
                                          <p:spTgt spid="15"/>
                                        </p:tgtEl>
                                      </p:cBhvr>
                                    </p:animEffect>
                                  </p:childTnLst>
                                </p:cTn>
                              </p:par>
                              <p:par>
                                <p:cTn id="14" presetID="22" presetClass="entr" presetSubtype="2"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right)">
                                      <p:cBhvr>
                                        <p:cTn id="16" dur="750"/>
                                        <p:tgtEl>
                                          <p:spTgt spid="19"/>
                                        </p:tgtEl>
                                      </p:cBhvr>
                                    </p:animEffect>
                                  </p:childTnLst>
                                </p:cTn>
                              </p:par>
                            </p:childTnLst>
                          </p:cTn>
                        </p:par>
                        <p:par>
                          <p:cTn id="17" fill="hold">
                            <p:stCondLst>
                              <p:cond delay="1000"/>
                            </p:stCondLst>
                            <p:childTnLst>
                              <p:par>
                                <p:cTn id="18" presetID="42" presetClass="entr" presetSubtype="0" fill="hold" grpId="0"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500"/>
                                        <p:tgtEl>
                                          <p:spTgt spid="20"/>
                                        </p:tgtEl>
                                      </p:cBhvr>
                                    </p:animEffect>
                                    <p:anim calcmode="lin" valueType="num">
                                      <p:cBhvr>
                                        <p:cTn id="21" dur="500" fill="hold"/>
                                        <p:tgtEl>
                                          <p:spTgt spid="20"/>
                                        </p:tgtEl>
                                        <p:attrNameLst>
                                          <p:attrName>ppt_x</p:attrName>
                                        </p:attrNameLst>
                                      </p:cBhvr>
                                      <p:tavLst>
                                        <p:tav tm="0">
                                          <p:val>
                                            <p:strVal val="#ppt_x"/>
                                          </p:val>
                                        </p:tav>
                                        <p:tav tm="100000">
                                          <p:val>
                                            <p:strVal val="#ppt_x"/>
                                          </p:val>
                                        </p:tav>
                                      </p:tavLst>
                                    </p:anim>
                                    <p:anim calcmode="lin" valueType="num">
                                      <p:cBhvr>
                                        <p:cTn id="22" dur="500" fill="hold"/>
                                        <p:tgtEl>
                                          <p:spTgt spid="20"/>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42" presetClass="entr" presetSubtype="0" fill="hold" grpId="0"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500"/>
                                        <p:tgtEl>
                                          <p:spTgt spid="22"/>
                                        </p:tgtEl>
                                      </p:cBhvr>
                                    </p:animEffect>
                                    <p:anim calcmode="lin" valueType="num">
                                      <p:cBhvr>
                                        <p:cTn id="27" dur="500" fill="hold"/>
                                        <p:tgtEl>
                                          <p:spTgt spid="22"/>
                                        </p:tgtEl>
                                        <p:attrNameLst>
                                          <p:attrName>ppt_x</p:attrName>
                                        </p:attrNameLst>
                                      </p:cBhvr>
                                      <p:tavLst>
                                        <p:tav tm="0">
                                          <p:val>
                                            <p:strVal val="#ppt_x"/>
                                          </p:val>
                                        </p:tav>
                                        <p:tav tm="100000">
                                          <p:val>
                                            <p:strVal val="#ppt_x"/>
                                          </p:val>
                                        </p:tav>
                                      </p:tavLst>
                                    </p:anim>
                                    <p:anim calcmode="lin" valueType="num">
                                      <p:cBhvr>
                                        <p:cTn id="28" dur="500" fill="hold"/>
                                        <p:tgtEl>
                                          <p:spTgt spid="22"/>
                                        </p:tgtEl>
                                        <p:attrNameLst>
                                          <p:attrName>ppt_y</p:attrName>
                                        </p:attrNameLst>
                                      </p:cBhvr>
                                      <p:tavLst>
                                        <p:tav tm="0">
                                          <p:val>
                                            <p:strVal val="#ppt_y+.1"/>
                                          </p:val>
                                        </p:tav>
                                        <p:tav tm="100000">
                                          <p:val>
                                            <p:strVal val="#ppt_y"/>
                                          </p:val>
                                        </p:tav>
                                      </p:tavLst>
                                    </p:anim>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1000"/>
                                        <p:tgtEl>
                                          <p:spTgt spid="6"/>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1000"/>
                                        <p:tgtEl>
                                          <p:spTgt spid="8"/>
                                        </p:tgtEl>
                                      </p:cBhvr>
                                    </p:animEffect>
                                  </p:childTnLst>
                                </p:cTn>
                              </p:par>
                            </p:childTnLst>
                          </p:cTn>
                        </p:par>
                        <p:par>
                          <p:cTn id="39" fill="hold">
                            <p:stCondLst>
                              <p:cond delay="3000"/>
                            </p:stCondLst>
                            <p:childTnLst>
                              <p:par>
                                <p:cTn id="40" presetID="23" presetClass="entr" presetSubtype="16" fill="hold" grpId="0" nodeType="after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childTnLst>
                                </p:cTn>
                              </p:par>
                            </p:childTnLst>
                          </p:cTn>
                        </p:par>
                        <p:par>
                          <p:cTn id="44" fill="hold">
                            <p:stCondLst>
                              <p:cond delay="3500"/>
                            </p:stCondLst>
                            <p:childTnLst>
                              <p:par>
                                <p:cTn id="45" presetID="22" presetClass="entr" presetSubtype="2" fill="hold" grpId="0" nodeType="afterEffect">
                                  <p:stCondLst>
                                    <p:cond delay="0"/>
                                  </p:stCondLst>
                                  <p:iterate type="wd">
                                    <p:tmPct val="10000"/>
                                  </p:iterate>
                                  <p:childTnLst>
                                    <p:set>
                                      <p:cBhvr>
                                        <p:cTn id="46" dur="1" fill="hold">
                                          <p:stCondLst>
                                            <p:cond delay="0"/>
                                          </p:stCondLst>
                                        </p:cTn>
                                        <p:tgtEl>
                                          <p:spTgt spid="11"/>
                                        </p:tgtEl>
                                        <p:attrNameLst>
                                          <p:attrName>style.visibility</p:attrName>
                                        </p:attrNameLst>
                                      </p:cBhvr>
                                      <p:to>
                                        <p:strVal val="visible"/>
                                      </p:to>
                                    </p:set>
                                    <p:animEffect transition="in" filter="wipe(right)">
                                      <p:cBhvr>
                                        <p:cTn id="4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utoUpdateAnimBg="0"/>
      <p:bldP spid="7" grpId="0" bldLvl="0" autoUpdateAnimBg="0"/>
      <p:bldP spid="8" grpId="0" bldLvl="0" autoUpdateAnimBg="0"/>
      <p:bldP spid="10" grpId="0" animBg="1"/>
      <p:bldP spid="11" grpId="0"/>
      <p:bldP spid="20" grpId="0" animBg="1" autoUpdateAnimBg="0"/>
      <p:bldP spid="22" grpId="0" animBg="1"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email"/>
          <a:srcRect t="6456" b="7170"/>
          <a:stretch>
            <a:fillRect/>
          </a:stretch>
        </p:blipFill>
        <p:spPr>
          <a:xfrm>
            <a:off x="0" y="-57150"/>
            <a:ext cx="12192000" cy="6915150"/>
          </a:xfrm>
          <a:prstGeom prst="rect">
            <a:avLst/>
          </a:prstGeom>
        </p:spPr>
      </p:pic>
      <p:sp>
        <p:nvSpPr>
          <p:cNvPr id="12" name="矩形 11"/>
          <p:cNvSpPr/>
          <p:nvPr/>
        </p:nvSpPr>
        <p:spPr>
          <a:xfrm>
            <a:off x="0" y="-1"/>
            <a:ext cx="12192000" cy="6858001"/>
          </a:xfrm>
          <a:prstGeom prst="rect">
            <a:avLst/>
          </a:prstGeom>
          <a:solidFill>
            <a:schemeClr val="tx2">
              <a:lumMod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9189076" y="775713"/>
            <a:ext cx="1415772" cy="3170099"/>
          </a:xfrm>
          <a:prstGeom prst="rect">
            <a:avLst/>
          </a:prstGeom>
          <a:noFill/>
        </p:spPr>
        <p:txBody>
          <a:bodyPr vert="eaVert" wrap="none" rtlCol="0">
            <a:spAutoFit/>
          </a:bodyPr>
          <a:lstStyle/>
          <a:p>
            <a:r>
              <a:rPr lang="zh-CN" altLang="en-US" sz="8000" dirty="0">
                <a:solidFill>
                  <a:schemeClr val="bg1"/>
                </a:solidFill>
                <a:latin typeface="方正宋刻本秀楷简体" panose="02000000000000000000" pitchFamily="2" charset="-122"/>
                <a:ea typeface="方正宋刻本秀楷简体" panose="02000000000000000000" pitchFamily="2" charset="-122"/>
              </a:rPr>
              <a:t>茶</a:t>
            </a:r>
            <a:r>
              <a:rPr lang="en-US" altLang="zh-CN" sz="8000" dirty="0" smtClean="0">
                <a:solidFill>
                  <a:schemeClr val="bg1"/>
                </a:solidFill>
                <a:latin typeface="方正宋刻本秀楷简体" panose="02000000000000000000" pitchFamily="2" charset="-122"/>
                <a:ea typeface="方正宋刻本秀楷简体" panose="02000000000000000000" pitchFamily="2" charset="-122"/>
              </a:rPr>
              <a:t>·</a:t>
            </a:r>
            <a:r>
              <a:rPr lang="zh-CN" altLang="en-US" sz="8000" dirty="0" smtClean="0">
                <a:solidFill>
                  <a:schemeClr val="bg1"/>
                </a:solidFill>
                <a:latin typeface="方正宋刻本秀楷简体" panose="02000000000000000000" pitchFamily="2" charset="-122"/>
                <a:ea typeface="方正宋刻本秀楷简体" panose="02000000000000000000" pitchFamily="2" charset="-122"/>
              </a:rPr>
              <a:t>世</a:t>
            </a:r>
            <a:endParaRPr lang="zh-CN" altLang="en-US" sz="8000" dirty="0">
              <a:solidFill>
                <a:schemeClr val="bg1"/>
              </a:solidFill>
              <a:latin typeface="方正宋刻本秀楷简体" panose="02000000000000000000" pitchFamily="2" charset="-122"/>
              <a:ea typeface="方正宋刻本秀楷简体" panose="02000000000000000000" pitchFamily="2" charset="-122"/>
            </a:endParaRPr>
          </a:p>
        </p:txBody>
      </p:sp>
      <p:sp>
        <p:nvSpPr>
          <p:cNvPr id="10" name="文本框 9"/>
          <p:cNvSpPr txBox="1"/>
          <p:nvPr/>
        </p:nvSpPr>
        <p:spPr>
          <a:xfrm>
            <a:off x="8573523" y="2975119"/>
            <a:ext cx="615553" cy="917880"/>
          </a:xfrm>
          <a:prstGeom prst="rect">
            <a:avLst/>
          </a:prstGeom>
          <a:noFill/>
        </p:spPr>
        <p:txBody>
          <a:bodyPr vert="eaVert" wrap="none" rtlCol="0">
            <a:spAutoFit/>
          </a:bodyPr>
          <a:lstStyle/>
          <a:p>
            <a:r>
              <a:rPr lang="zh-CN" altLang="en-US" sz="2800" dirty="0">
                <a:solidFill>
                  <a:schemeClr val="bg1"/>
                </a:solidFill>
                <a:latin typeface="方正宋刻本秀楷简体" panose="02000000000000000000" pitchFamily="2" charset="-122"/>
                <a:ea typeface="方正宋刻本秀楷简体" panose="02000000000000000000" pitchFamily="2" charset="-122"/>
                <a:cs typeface="JulesLove" panose="020B0603050302020204" pitchFamily="34" charset="-122"/>
              </a:rPr>
              <a:t>咏 茶</a:t>
            </a:r>
            <a:endParaRPr lang="zh-CN" altLang="en-US" sz="2800" dirty="0">
              <a:solidFill>
                <a:schemeClr val="bg1"/>
              </a:solidFill>
              <a:latin typeface="方正宋刻本秀楷简体" panose="02000000000000000000" pitchFamily="2" charset="-122"/>
              <a:ea typeface="方正宋刻本秀楷简体" panose="02000000000000000000" pitchFamily="2" charset="-122"/>
              <a:cs typeface="JulesLove" panose="020B0603050302020204" pitchFamily="34" charset="-122"/>
            </a:endParaRPr>
          </a:p>
        </p:txBody>
      </p:sp>
      <p:sp>
        <p:nvSpPr>
          <p:cNvPr id="11" name="文本框 10"/>
          <p:cNvSpPr txBox="1"/>
          <p:nvPr/>
        </p:nvSpPr>
        <p:spPr>
          <a:xfrm>
            <a:off x="6487286" y="2975119"/>
            <a:ext cx="1908215" cy="3017814"/>
          </a:xfrm>
          <a:prstGeom prst="rect">
            <a:avLst/>
          </a:prstGeom>
          <a:noFill/>
        </p:spPr>
        <p:txBody>
          <a:bodyPr vert="eaVert" wrap="none" rtlCol="0">
            <a:spAutoFit/>
          </a:bodyPr>
          <a:lstStyle/>
          <a:p>
            <a:pPr lvl="0"/>
            <a:r>
              <a:rPr lang="zh-CN" altLang="zh-CN" sz="1400" dirty="0">
                <a:solidFill>
                  <a:schemeClr val="bg1"/>
                </a:solidFill>
                <a:latin typeface="方正宋刻本秀楷简体" panose="02000000000000000000" pitchFamily="2" charset="-122"/>
                <a:ea typeface="方正宋刻本秀楷简体" panose="02000000000000000000" pitchFamily="2" charset="-122"/>
              </a:rPr>
              <a:t>武夷溪边粟粒芽，前丁后蔡相宠加。</a:t>
            </a:r>
            <a:br>
              <a:rPr lang="zh-CN" altLang="zh-CN" sz="1400" dirty="0">
                <a:solidFill>
                  <a:schemeClr val="bg1"/>
                </a:solidFill>
                <a:latin typeface="方正宋刻本秀楷简体" panose="02000000000000000000" pitchFamily="2" charset="-122"/>
                <a:ea typeface="方正宋刻本秀楷简体" panose="02000000000000000000" pitchFamily="2" charset="-122"/>
              </a:rPr>
            </a:br>
            <a:br>
              <a:rPr lang="zh-CN" altLang="zh-CN" sz="1400" dirty="0">
                <a:solidFill>
                  <a:schemeClr val="bg1"/>
                </a:solidFill>
                <a:latin typeface="方正宋刻本秀楷简体" panose="02000000000000000000" pitchFamily="2" charset="-122"/>
                <a:ea typeface="方正宋刻本秀楷简体" panose="02000000000000000000" pitchFamily="2" charset="-122"/>
              </a:rPr>
            </a:br>
            <a:r>
              <a:rPr lang="zh-CN" altLang="zh-CN" sz="1400" dirty="0">
                <a:solidFill>
                  <a:schemeClr val="bg1"/>
                </a:solidFill>
                <a:latin typeface="方正宋刻本秀楷简体" panose="02000000000000000000" pitchFamily="2" charset="-122"/>
                <a:ea typeface="方正宋刻本秀楷简体" panose="02000000000000000000" pitchFamily="2" charset="-122"/>
              </a:rPr>
              <a:t>争新买宠各出意，今年斗品充贡茶。</a:t>
            </a:r>
            <a:br>
              <a:rPr lang="zh-CN" altLang="zh-CN" sz="1400" dirty="0">
                <a:solidFill>
                  <a:schemeClr val="bg1"/>
                </a:solidFill>
                <a:latin typeface="方正宋刻本秀楷简体" panose="02000000000000000000" pitchFamily="2" charset="-122"/>
                <a:ea typeface="方正宋刻本秀楷简体" panose="02000000000000000000" pitchFamily="2" charset="-122"/>
              </a:rPr>
            </a:br>
            <a:br>
              <a:rPr lang="zh-CN" altLang="zh-CN" sz="1400" dirty="0">
                <a:solidFill>
                  <a:schemeClr val="bg1"/>
                </a:solidFill>
                <a:latin typeface="方正宋刻本秀楷简体" panose="02000000000000000000" pitchFamily="2" charset="-122"/>
                <a:ea typeface="方正宋刻本秀楷简体" panose="02000000000000000000" pitchFamily="2" charset="-122"/>
              </a:rPr>
            </a:br>
            <a:r>
              <a:rPr lang="zh-CN" altLang="zh-CN" sz="1400" dirty="0">
                <a:solidFill>
                  <a:schemeClr val="bg1"/>
                </a:solidFill>
                <a:latin typeface="方正宋刻本秀楷简体" panose="02000000000000000000" pitchFamily="2" charset="-122"/>
                <a:ea typeface="方正宋刻本秀楷简体" panose="02000000000000000000" pitchFamily="2" charset="-122"/>
              </a:rPr>
              <a:t>吾君所乏岂此物，致养口体何陋耶？</a:t>
            </a:r>
            <a:br>
              <a:rPr lang="zh-CN" altLang="zh-CN" sz="1400" dirty="0">
                <a:solidFill>
                  <a:schemeClr val="bg1"/>
                </a:solidFill>
                <a:latin typeface="方正宋刻本秀楷简体" panose="02000000000000000000" pitchFamily="2" charset="-122"/>
                <a:ea typeface="方正宋刻本秀楷简体" panose="02000000000000000000" pitchFamily="2" charset="-122"/>
              </a:rPr>
            </a:br>
            <a:br>
              <a:rPr lang="zh-CN" altLang="zh-CN" sz="1400" dirty="0">
                <a:solidFill>
                  <a:schemeClr val="bg1"/>
                </a:solidFill>
                <a:latin typeface="方正宋刻本秀楷简体" panose="02000000000000000000" pitchFamily="2" charset="-122"/>
                <a:ea typeface="方正宋刻本秀楷简体" panose="02000000000000000000" pitchFamily="2" charset="-122"/>
              </a:rPr>
            </a:br>
            <a:r>
              <a:rPr lang="zh-CN" altLang="zh-CN" sz="1400" dirty="0">
                <a:solidFill>
                  <a:schemeClr val="bg1"/>
                </a:solidFill>
                <a:latin typeface="方正宋刻本秀楷简体" panose="02000000000000000000" pitchFamily="2" charset="-122"/>
                <a:ea typeface="方正宋刻本秀楷简体" panose="02000000000000000000" pitchFamily="2" charset="-122"/>
              </a:rPr>
              <a:t>洛阳相君忠孝家，可怜亦进姚黄花。 </a:t>
            </a:r>
            <a:endParaRPr lang="zh-CN" altLang="zh-CN" sz="1400" dirty="0">
              <a:solidFill>
                <a:schemeClr val="bg1"/>
              </a:solidFill>
              <a:latin typeface="方正宋刻本秀楷简体" panose="02000000000000000000" pitchFamily="2" charset="-122"/>
              <a:ea typeface="方正宋刻本秀楷简体" panose="02000000000000000000" pitchFamily="2" charset="-122"/>
            </a:endParaRPr>
          </a:p>
          <a:p>
            <a:endParaRPr lang="zh-CN" altLang="en-US" sz="1400" dirty="0">
              <a:solidFill>
                <a:schemeClr val="bg1"/>
              </a:solidFill>
              <a:latin typeface="方正宋刻本秀楷简体" panose="02000000000000000000" pitchFamily="2" charset="-122"/>
              <a:ea typeface="方正宋刻本秀楷简体" panose="02000000000000000000"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0.70"/>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par>
                          <p:cTn id="10" fill="hold">
                            <p:stCondLst>
                              <p:cond delay="100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10">
                                            <p:txEl>
                                              <p:pRg st="0" end="0"/>
                                            </p:txEl>
                                          </p:spTgt>
                                        </p:tgtEl>
                                        <p:attrNameLst>
                                          <p:attrName>style.visibility</p:attrName>
                                        </p:attrNameLst>
                                      </p:cBhvr>
                                      <p:to>
                                        <p:strVal val="visible"/>
                                      </p:to>
                                    </p:set>
                                    <p:anim by="(-#ppt_w*2)" calcmode="lin" valueType="num">
                                      <p:cBhvr rctx="PPT">
                                        <p:cTn id="13" dur="500" autoRev="1" fill="hold">
                                          <p:stCondLst>
                                            <p:cond delay="0"/>
                                          </p:stCondLst>
                                        </p:cTn>
                                        <p:tgtEl>
                                          <p:spTgt spid="10">
                                            <p:txEl>
                                              <p:pRg st="0" end="0"/>
                                            </p:txEl>
                                          </p:spTgt>
                                        </p:tgtEl>
                                        <p:attrNameLst>
                                          <p:attrName>ppt_w</p:attrName>
                                        </p:attrNameLst>
                                      </p:cBhvr>
                                    </p:anim>
                                    <p:anim by="(#ppt_w*0.50)" calcmode="lin" valueType="num">
                                      <p:cBhvr>
                                        <p:cTn id="14" dur="500" decel="50000" autoRev="1" fill="hold">
                                          <p:stCondLst>
                                            <p:cond delay="0"/>
                                          </p:stCondLst>
                                        </p:cTn>
                                        <p:tgtEl>
                                          <p:spTgt spid="10">
                                            <p:txEl>
                                              <p:pRg st="0" end="0"/>
                                            </p:txEl>
                                          </p:spTgt>
                                        </p:tgtEl>
                                        <p:attrNameLst>
                                          <p:attrName>ppt_x</p:attrName>
                                        </p:attrNameLst>
                                      </p:cBhvr>
                                    </p:anim>
                                    <p:anim from="(-#ppt_h/2)" to="(#ppt_y)" calcmode="lin" valueType="num">
                                      <p:cBhvr>
                                        <p:cTn id="15" dur="1000" fill="hold">
                                          <p:stCondLst>
                                            <p:cond delay="0"/>
                                          </p:stCondLst>
                                        </p:cTn>
                                        <p:tgtEl>
                                          <p:spTgt spid="10">
                                            <p:txEl>
                                              <p:pRg st="0" end="0"/>
                                            </p:txEl>
                                          </p:spTgt>
                                        </p:tgtEl>
                                        <p:attrNameLst>
                                          <p:attrName>ppt_y</p:attrName>
                                        </p:attrNameLst>
                                      </p:cBhvr>
                                    </p:anim>
                                    <p:animRot by="21600000">
                                      <p:cBhvr>
                                        <p:cTn id="16" dur="1000" fill="hold">
                                          <p:stCondLst>
                                            <p:cond delay="0"/>
                                          </p:stCondLst>
                                        </p:cTn>
                                        <p:tgtEl>
                                          <p:spTgt spid="10">
                                            <p:txEl>
                                              <p:pRg st="0" end="0"/>
                                            </p:txEl>
                                          </p:spTgt>
                                        </p:tgtEl>
                                        <p:attrNameLst>
                                          <p:attrName>r</p:attrName>
                                        </p:attrNameLst>
                                      </p:cBhvr>
                                    </p:animRot>
                                  </p:childTnLst>
                                </p:cTn>
                              </p:par>
                            </p:childTnLst>
                          </p:cTn>
                        </p:par>
                        <p:par>
                          <p:cTn id="17" fill="hold">
                            <p:stCondLst>
                              <p:cond delay="1200"/>
                            </p:stCondLst>
                            <p:childTnLst>
                              <p:par>
                                <p:cTn id="18" presetID="22" presetClass="entr" presetSubtype="1" fill="hold" grpId="0" nodeType="afterEffect">
                                  <p:stCondLst>
                                    <p:cond delay="0"/>
                                  </p:stCondLst>
                                  <p:iterate type="lt">
                                    <p:tmPct val="6984"/>
                                  </p:iterate>
                                  <p:childTnLst>
                                    <p:set>
                                      <p:cBhvr>
                                        <p:cTn id="19" dur="1" fill="hold">
                                          <p:stCondLst>
                                            <p:cond delay="0"/>
                                          </p:stCondLst>
                                        </p:cTn>
                                        <p:tgtEl>
                                          <p:spTgt spid="11"/>
                                        </p:tgtEl>
                                        <p:attrNameLst>
                                          <p:attrName>style.visibility</p:attrName>
                                        </p:attrNameLst>
                                      </p:cBhvr>
                                      <p:to>
                                        <p:strVal val="visible"/>
                                      </p:to>
                                    </p:set>
                                    <p:animEffect transition="in" filter="wipe(up)">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build="p"/>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0" y="0"/>
            <a:ext cx="12192000" cy="6858000"/>
          </a:xfrm>
          <a:prstGeom prst="rect">
            <a:avLst/>
          </a:prstGeom>
          <a:blipFill dpi="0" rotWithShape="1">
            <a:blip r:embed="rId1" cstate="email">
              <a:alphaModFix amt="4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Rectangle 11"/>
          <p:cNvSpPr>
            <a:spLocks noChangeArrowheads="1"/>
          </p:cNvSpPr>
          <p:nvPr/>
        </p:nvSpPr>
        <p:spPr bwMode="auto">
          <a:xfrm rot="16200000">
            <a:off x="523878" y="561978"/>
            <a:ext cx="269875" cy="47625"/>
          </a:xfrm>
          <a:prstGeom prst="rect">
            <a:avLst/>
          </a:prstGeom>
          <a:noFill/>
          <a:ln w="12700" cmpd="sng">
            <a:solidFill>
              <a:srgbClr val="242625"/>
            </a:solidFill>
            <a:miter lim="800000"/>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latin typeface="方正宋刻本秀楷简体" panose="02000000000000000000" pitchFamily="2" charset="-122"/>
              <a:ea typeface="方正宋刻本秀楷简体" panose="02000000000000000000" pitchFamily="2" charset="-122"/>
            </a:endParaRPr>
          </a:p>
        </p:txBody>
      </p:sp>
      <p:sp>
        <p:nvSpPr>
          <p:cNvPr id="3" name="Text Box 12"/>
          <p:cNvSpPr txBox="1">
            <a:spLocks noChangeArrowheads="1"/>
          </p:cNvSpPr>
          <p:nvPr/>
        </p:nvSpPr>
        <p:spPr bwMode="auto">
          <a:xfrm>
            <a:off x="681041" y="352425"/>
            <a:ext cx="37753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dirty="0">
                <a:solidFill>
                  <a:srgbClr val="363636"/>
                </a:solidFill>
                <a:latin typeface="方正宋刻本秀楷简体" panose="02000000000000000000" pitchFamily="2" charset="-122"/>
                <a:ea typeface="方正宋刻本秀楷简体" panose="02000000000000000000" pitchFamily="2" charset="-122"/>
              </a:rPr>
              <a:t>您的标题·您的子标题</a:t>
            </a:r>
            <a:endParaRPr lang="zh-CN" altLang="en-US" sz="2800" dirty="0">
              <a:solidFill>
                <a:srgbClr val="363636"/>
              </a:solidFill>
              <a:latin typeface="方正宋刻本秀楷简体" panose="02000000000000000000" pitchFamily="2" charset="-122"/>
              <a:ea typeface="方正宋刻本秀楷简体" panose="02000000000000000000" pitchFamily="2" charset="-122"/>
            </a:endParaRPr>
          </a:p>
        </p:txBody>
      </p:sp>
      <p:sp>
        <p:nvSpPr>
          <p:cNvPr id="4" name="Rectangle 13"/>
          <p:cNvSpPr>
            <a:spLocks noChangeArrowheads="1"/>
          </p:cNvSpPr>
          <p:nvPr/>
        </p:nvSpPr>
        <p:spPr bwMode="auto">
          <a:xfrm rot="16200000">
            <a:off x="4317209" y="562769"/>
            <a:ext cx="269875" cy="46038"/>
          </a:xfrm>
          <a:prstGeom prst="rect">
            <a:avLst/>
          </a:prstGeom>
          <a:noFill/>
          <a:ln w="12700" cmpd="sng">
            <a:solidFill>
              <a:srgbClr val="242625"/>
            </a:solidFill>
            <a:miter lim="800000"/>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latin typeface="方正宋刻本秀楷简体" panose="02000000000000000000" pitchFamily="2" charset="-122"/>
              <a:ea typeface="方正宋刻本秀楷简体" panose="02000000000000000000" pitchFamily="2" charset="-122"/>
            </a:endParaRPr>
          </a:p>
        </p:txBody>
      </p:sp>
      <p:sp>
        <p:nvSpPr>
          <p:cNvPr id="5" name="Text Box 14"/>
          <p:cNvSpPr txBox="1">
            <a:spLocks noChangeArrowheads="1"/>
          </p:cNvSpPr>
          <p:nvPr/>
        </p:nvSpPr>
        <p:spPr bwMode="auto">
          <a:xfrm>
            <a:off x="681041" y="774703"/>
            <a:ext cx="42687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dirty="0">
                <a:solidFill>
                  <a:srgbClr val="5D5C5C"/>
                </a:solidFill>
                <a:latin typeface="方正宋刻本秀楷简体" panose="02000000000000000000" pitchFamily="2" charset="-122"/>
                <a:ea typeface="方正宋刻本秀楷简体" panose="02000000000000000000" pitchFamily="2" charset="-122"/>
              </a:rPr>
              <a:t>Your content title·Your sub-title</a:t>
            </a:r>
            <a:endParaRPr lang="zh-CN" altLang="en-US" sz="1600" dirty="0">
              <a:solidFill>
                <a:srgbClr val="5D5C5C"/>
              </a:solidFill>
              <a:latin typeface="方正宋刻本秀楷简体" panose="02000000000000000000" pitchFamily="2" charset="-122"/>
              <a:ea typeface="方正宋刻本秀楷简体" panose="02000000000000000000" pitchFamily="2" charset="-122"/>
            </a:endParaRPr>
          </a:p>
        </p:txBody>
      </p:sp>
      <p:pic>
        <p:nvPicPr>
          <p:cNvPr id="14" name="图片 13"/>
          <p:cNvPicPr>
            <a:picLocks noChangeAspect="1"/>
          </p:cNvPicPr>
          <p:nvPr/>
        </p:nvPicPr>
        <p:blipFill>
          <a:blip r:embed="rId2" cstate="email"/>
          <a:srcRect/>
          <a:stretch>
            <a:fillRect/>
          </a:stretch>
        </p:blipFill>
        <p:spPr>
          <a:xfrm>
            <a:off x="1129115" y="4140204"/>
            <a:ext cx="2609850" cy="1457325"/>
          </a:xfrm>
          <a:custGeom>
            <a:avLst/>
            <a:gdLst>
              <a:gd name="connsiteX0" fmla="*/ 0 w 2609850"/>
              <a:gd name="connsiteY0" fmla="*/ 0 h 1457325"/>
              <a:gd name="connsiteX1" fmla="*/ 2609850 w 2609850"/>
              <a:gd name="connsiteY1" fmla="*/ 0 h 1457325"/>
              <a:gd name="connsiteX2" fmla="*/ 2609850 w 2609850"/>
              <a:gd name="connsiteY2" fmla="*/ 1457325 h 1457325"/>
              <a:gd name="connsiteX3" fmla="*/ 0 w 2609850"/>
              <a:gd name="connsiteY3" fmla="*/ 1457325 h 1457325"/>
            </a:gdLst>
            <a:ahLst/>
            <a:cxnLst>
              <a:cxn ang="0">
                <a:pos x="connsiteX0" y="connsiteY0"/>
              </a:cxn>
              <a:cxn ang="0">
                <a:pos x="connsiteX1" y="connsiteY1"/>
              </a:cxn>
              <a:cxn ang="0">
                <a:pos x="connsiteX2" y="connsiteY2"/>
              </a:cxn>
              <a:cxn ang="0">
                <a:pos x="connsiteX3" y="connsiteY3"/>
              </a:cxn>
            </a:cxnLst>
            <a:rect l="l" t="t" r="r" b="b"/>
            <a:pathLst>
              <a:path w="2609850" h="1457325">
                <a:moveTo>
                  <a:pt x="0" y="0"/>
                </a:moveTo>
                <a:lnTo>
                  <a:pt x="2609850" y="0"/>
                </a:lnTo>
                <a:lnTo>
                  <a:pt x="2609850" y="1457325"/>
                </a:lnTo>
                <a:lnTo>
                  <a:pt x="0" y="1457325"/>
                </a:lnTo>
                <a:close/>
              </a:path>
            </a:pathLst>
          </a:custGeom>
        </p:spPr>
      </p:pic>
      <p:pic>
        <p:nvPicPr>
          <p:cNvPr id="15" name="图片 14"/>
          <p:cNvPicPr>
            <a:picLocks noChangeAspect="1"/>
          </p:cNvPicPr>
          <p:nvPr/>
        </p:nvPicPr>
        <p:blipFill>
          <a:blip r:embed="rId3" cstate="email"/>
          <a:srcRect/>
          <a:stretch>
            <a:fillRect/>
          </a:stretch>
        </p:blipFill>
        <p:spPr>
          <a:xfrm>
            <a:off x="1129115" y="2384428"/>
            <a:ext cx="2609850" cy="1457325"/>
          </a:xfrm>
          <a:custGeom>
            <a:avLst/>
            <a:gdLst>
              <a:gd name="connsiteX0" fmla="*/ 0 w 2609850"/>
              <a:gd name="connsiteY0" fmla="*/ 0 h 1457325"/>
              <a:gd name="connsiteX1" fmla="*/ 2609850 w 2609850"/>
              <a:gd name="connsiteY1" fmla="*/ 0 h 1457325"/>
              <a:gd name="connsiteX2" fmla="*/ 2609850 w 2609850"/>
              <a:gd name="connsiteY2" fmla="*/ 1457325 h 1457325"/>
              <a:gd name="connsiteX3" fmla="*/ 0 w 2609850"/>
              <a:gd name="connsiteY3" fmla="*/ 1457325 h 1457325"/>
            </a:gdLst>
            <a:ahLst/>
            <a:cxnLst>
              <a:cxn ang="0">
                <a:pos x="connsiteX0" y="connsiteY0"/>
              </a:cxn>
              <a:cxn ang="0">
                <a:pos x="connsiteX1" y="connsiteY1"/>
              </a:cxn>
              <a:cxn ang="0">
                <a:pos x="connsiteX2" y="connsiteY2"/>
              </a:cxn>
              <a:cxn ang="0">
                <a:pos x="connsiteX3" y="connsiteY3"/>
              </a:cxn>
            </a:cxnLst>
            <a:rect l="l" t="t" r="r" b="b"/>
            <a:pathLst>
              <a:path w="2609850" h="1457325">
                <a:moveTo>
                  <a:pt x="0" y="0"/>
                </a:moveTo>
                <a:lnTo>
                  <a:pt x="2609850" y="0"/>
                </a:lnTo>
                <a:lnTo>
                  <a:pt x="2609850" y="1457325"/>
                </a:lnTo>
                <a:lnTo>
                  <a:pt x="0" y="1457325"/>
                </a:lnTo>
                <a:close/>
              </a:path>
            </a:pathLst>
          </a:custGeom>
        </p:spPr>
      </p:pic>
      <p:sp>
        <p:nvSpPr>
          <p:cNvPr id="16" name="Text Box 15"/>
          <p:cNvSpPr txBox="1">
            <a:spLocks noChangeArrowheads="1"/>
          </p:cNvSpPr>
          <p:nvPr/>
        </p:nvSpPr>
        <p:spPr bwMode="auto">
          <a:xfrm>
            <a:off x="3946928" y="2820988"/>
            <a:ext cx="7093740" cy="699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1400" dirty="0">
                <a:solidFill>
                  <a:srgbClr val="5D5C5C"/>
                </a:solidFill>
                <a:latin typeface="方正宋刻本秀楷简体" panose="02000000000000000000" pitchFamily="2" charset="-122"/>
                <a:ea typeface="方正宋刻本秀楷简体" panose="02000000000000000000" pitchFamily="2" charset="-122"/>
              </a:rPr>
              <a:t>输入您的内容输入您的内容输入您的内容。输入您的内容输入您的内容输入您的内容，输入您的内容输入您的内容输入您的内容。输入您的内容输入您的内容输入您的内容。</a:t>
            </a:r>
            <a:endParaRPr lang="zh-CN" altLang="en-US" sz="1400" dirty="0">
              <a:solidFill>
                <a:srgbClr val="5D5C5C"/>
              </a:solidFill>
              <a:latin typeface="方正宋刻本秀楷简体" panose="02000000000000000000" pitchFamily="2" charset="-122"/>
              <a:ea typeface="方正宋刻本秀楷简体" panose="02000000000000000000" pitchFamily="2" charset="-122"/>
            </a:endParaRPr>
          </a:p>
        </p:txBody>
      </p:sp>
      <p:sp>
        <p:nvSpPr>
          <p:cNvPr id="17" name="Text Box 16"/>
          <p:cNvSpPr txBox="1">
            <a:spLocks noChangeArrowheads="1"/>
          </p:cNvSpPr>
          <p:nvPr/>
        </p:nvSpPr>
        <p:spPr bwMode="auto">
          <a:xfrm>
            <a:off x="3919943" y="2454275"/>
            <a:ext cx="14331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dirty="0">
                <a:solidFill>
                  <a:srgbClr val="363636"/>
                </a:solidFill>
                <a:latin typeface="方正宋刻本秀楷简体" panose="02000000000000000000" pitchFamily="2" charset="-122"/>
                <a:ea typeface="方正宋刻本秀楷简体" panose="02000000000000000000" pitchFamily="2" charset="-122"/>
              </a:rPr>
              <a:t>您的标题</a:t>
            </a:r>
            <a:endParaRPr lang="zh-CN" altLang="en-US" dirty="0">
              <a:solidFill>
                <a:srgbClr val="363636"/>
              </a:solidFill>
              <a:latin typeface="方正宋刻本秀楷简体" panose="02000000000000000000" pitchFamily="2" charset="-122"/>
              <a:ea typeface="方正宋刻本秀楷简体" panose="02000000000000000000" pitchFamily="2" charset="-122"/>
            </a:endParaRPr>
          </a:p>
        </p:txBody>
      </p:sp>
      <p:sp>
        <p:nvSpPr>
          <p:cNvPr id="18" name="Text Box 17"/>
          <p:cNvSpPr txBox="1">
            <a:spLocks noChangeArrowheads="1"/>
          </p:cNvSpPr>
          <p:nvPr/>
        </p:nvSpPr>
        <p:spPr bwMode="auto">
          <a:xfrm>
            <a:off x="5055003" y="2514600"/>
            <a:ext cx="25273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a:solidFill>
                  <a:srgbClr val="5D5C5C"/>
                </a:solidFill>
                <a:latin typeface="方正宋刻本秀楷简体" panose="02000000000000000000" pitchFamily="2" charset="-122"/>
                <a:ea typeface="方正宋刻本秀楷简体" panose="02000000000000000000" pitchFamily="2" charset="-122"/>
              </a:rPr>
              <a:t>Your title</a:t>
            </a:r>
            <a:endParaRPr lang="zh-CN" altLang="en-US" sz="2000">
              <a:latin typeface="方正宋刻本秀楷简体" panose="02000000000000000000" pitchFamily="2" charset="-122"/>
              <a:ea typeface="方正宋刻本秀楷简体" panose="02000000000000000000" pitchFamily="2" charset="-122"/>
            </a:endParaRPr>
          </a:p>
        </p:txBody>
      </p:sp>
      <p:sp>
        <p:nvSpPr>
          <p:cNvPr id="19" name="Text Box 19"/>
          <p:cNvSpPr txBox="1">
            <a:spLocks noChangeArrowheads="1"/>
          </p:cNvSpPr>
          <p:nvPr/>
        </p:nvSpPr>
        <p:spPr bwMode="auto">
          <a:xfrm>
            <a:off x="3946928" y="4575175"/>
            <a:ext cx="7093740" cy="699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1400" dirty="0">
                <a:solidFill>
                  <a:srgbClr val="5D5C5C"/>
                </a:solidFill>
                <a:latin typeface="方正宋刻本秀楷简体" panose="02000000000000000000" pitchFamily="2" charset="-122"/>
                <a:ea typeface="方正宋刻本秀楷简体" panose="02000000000000000000" pitchFamily="2" charset="-122"/>
              </a:rPr>
              <a:t>输入您的内容输入您的内容输入您的内容。输入您的内容输入您的内容输入您的内容，输入您的内容输入您的内容输入您的内容。输入您的内容输入您的内容输入您的内容。</a:t>
            </a:r>
            <a:endParaRPr lang="zh-CN" altLang="en-US" sz="2000" dirty="0">
              <a:latin typeface="方正宋刻本秀楷简体" panose="02000000000000000000" pitchFamily="2" charset="-122"/>
              <a:ea typeface="方正宋刻本秀楷简体" panose="02000000000000000000" pitchFamily="2" charset="-122"/>
            </a:endParaRPr>
          </a:p>
        </p:txBody>
      </p:sp>
      <p:sp>
        <p:nvSpPr>
          <p:cNvPr id="20" name="Text Box 20"/>
          <p:cNvSpPr txBox="1">
            <a:spLocks noChangeArrowheads="1"/>
          </p:cNvSpPr>
          <p:nvPr/>
        </p:nvSpPr>
        <p:spPr bwMode="auto">
          <a:xfrm>
            <a:off x="3919943" y="4210050"/>
            <a:ext cx="12045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dirty="0">
                <a:solidFill>
                  <a:srgbClr val="363636"/>
                </a:solidFill>
                <a:latin typeface="方正宋刻本秀楷简体" panose="02000000000000000000" pitchFamily="2" charset="-122"/>
                <a:ea typeface="方正宋刻本秀楷简体" panose="02000000000000000000" pitchFamily="2" charset="-122"/>
              </a:rPr>
              <a:t>您的标题</a:t>
            </a:r>
            <a:endParaRPr lang="zh-CN" altLang="en-US" sz="2000" dirty="0">
              <a:latin typeface="方正宋刻本秀楷简体" panose="02000000000000000000" pitchFamily="2" charset="-122"/>
              <a:ea typeface="方正宋刻本秀楷简体" panose="02000000000000000000" pitchFamily="2" charset="-122"/>
            </a:endParaRPr>
          </a:p>
        </p:txBody>
      </p:sp>
      <p:sp>
        <p:nvSpPr>
          <p:cNvPr id="21" name="Text Box 21"/>
          <p:cNvSpPr txBox="1">
            <a:spLocks noChangeArrowheads="1"/>
          </p:cNvSpPr>
          <p:nvPr/>
        </p:nvSpPr>
        <p:spPr bwMode="auto">
          <a:xfrm>
            <a:off x="5055003" y="4270375"/>
            <a:ext cx="25273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dirty="0">
                <a:solidFill>
                  <a:srgbClr val="5D5C5C"/>
                </a:solidFill>
                <a:latin typeface="方正宋刻本秀楷简体" panose="02000000000000000000" pitchFamily="2" charset="-122"/>
                <a:ea typeface="方正宋刻本秀楷简体" panose="02000000000000000000" pitchFamily="2" charset="-122"/>
              </a:rPr>
              <a:t>Your title</a:t>
            </a:r>
            <a:endParaRPr lang="zh-CN" altLang="en-US" sz="2000" dirty="0">
              <a:latin typeface="方正宋刻本秀楷简体" panose="02000000000000000000" pitchFamily="2" charset="-122"/>
              <a:ea typeface="方正宋刻本秀楷简体"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500"/>
                                        <p:tgtEl>
                                          <p:spTgt spid="17"/>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500"/>
                                        <p:tgtEl>
                                          <p:spTgt spid="16"/>
                                        </p:tgtEl>
                                      </p:cBhvr>
                                    </p:animEffect>
                                  </p:childTnLst>
                                </p:cTn>
                              </p:par>
                            </p:childTnLst>
                          </p:cTn>
                        </p:par>
                        <p:par>
                          <p:cTn id="31" fill="hold">
                            <p:stCondLst>
                              <p:cond delay="1500"/>
                            </p:stCondLst>
                            <p:childTnLst>
                              <p:par>
                                <p:cTn id="32" presetID="10" presetClass="entr" presetSubtype="0" fill="hold" nodeType="after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500"/>
                                        <p:tgtEl>
                                          <p:spTgt spid="14"/>
                                        </p:tgtEl>
                                      </p:cBhvr>
                                    </p:animEffect>
                                  </p:childTnLst>
                                </p:cTn>
                              </p:par>
                            </p:childTnLst>
                          </p:cTn>
                        </p:par>
                        <p:par>
                          <p:cTn id="35" fill="hold">
                            <p:stCondLst>
                              <p:cond delay="2000"/>
                            </p:stCondLst>
                            <p:childTnLst>
                              <p:par>
                                <p:cTn id="36" presetID="10" presetClass="entr" presetSubtype="0" fill="hold" grpId="0" nodeType="after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fade">
                                      <p:cBhvr>
                                        <p:cTn id="38" dur="500"/>
                                        <p:tgtEl>
                                          <p:spTgt spid="2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fade">
                                      <p:cBhvr>
                                        <p:cTn id="41" dur="500"/>
                                        <p:tgtEl>
                                          <p:spTgt spid="21"/>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fade">
                                      <p:cBhvr>
                                        <p:cTn id="4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autoUpdateAnimBg="0"/>
      <p:bldP spid="3" grpId="0" bldLvl="0" autoUpdateAnimBg="0"/>
      <p:bldP spid="4" grpId="0" animBg="1" autoUpdateAnimBg="0"/>
      <p:bldP spid="5" grpId="0" bldLvl="0" autoUpdateAnimBg="0"/>
      <p:bldP spid="16" grpId="0" bldLvl="0" autoUpdateAnimBg="0"/>
      <p:bldP spid="17" grpId="0" bldLvl="0" autoUpdateAnimBg="0"/>
      <p:bldP spid="18" grpId="0" bldLvl="0" autoUpdateAnimBg="0"/>
      <p:bldP spid="19" grpId="0" bldLvl="0" autoUpdateAnimBg="0"/>
      <p:bldP spid="20" grpId="0" bldLvl="0" autoUpdateAnimBg="0"/>
      <p:bldP spid="21" grpId="0" bldLvl="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0" y="0"/>
            <a:ext cx="12192000" cy="6858000"/>
          </a:xfrm>
          <a:prstGeom prst="rect">
            <a:avLst/>
          </a:prstGeom>
          <a:blipFill dpi="0" rotWithShape="1">
            <a:blip r:embed="rId1" cstate="email">
              <a:alphaModFix amt="4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Rectangle 11"/>
          <p:cNvSpPr>
            <a:spLocks noChangeArrowheads="1"/>
          </p:cNvSpPr>
          <p:nvPr/>
        </p:nvSpPr>
        <p:spPr bwMode="auto">
          <a:xfrm rot="16200000">
            <a:off x="523878" y="561978"/>
            <a:ext cx="269875" cy="47625"/>
          </a:xfrm>
          <a:prstGeom prst="rect">
            <a:avLst/>
          </a:prstGeom>
          <a:noFill/>
          <a:ln w="12700" cmpd="sng">
            <a:solidFill>
              <a:srgbClr val="242625"/>
            </a:solidFill>
            <a:miter lim="800000"/>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latin typeface="方正宋刻本秀楷简体" panose="02000000000000000000" pitchFamily="2" charset="-122"/>
              <a:ea typeface="方正宋刻本秀楷简体" panose="02000000000000000000" pitchFamily="2" charset="-122"/>
            </a:endParaRPr>
          </a:p>
        </p:txBody>
      </p:sp>
      <p:sp>
        <p:nvSpPr>
          <p:cNvPr id="3" name="Text Box 12"/>
          <p:cNvSpPr txBox="1">
            <a:spLocks noChangeArrowheads="1"/>
          </p:cNvSpPr>
          <p:nvPr/>
        </p:nvSpPr>
        <p:spPr bwMode="auto">
          <a:xfrm>
            <a:off x="681041" y="352425"/>
            <a:ext cx="37753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dirty="0">
                <a:solidFill>
                  <a:srgbClr val="363636"/>
                </a:solidFill>
                <a:latin typeface="方正宋刻本秀楷简体" panose="02000000000000000000" pitchFamily="2" charset="-122"/>
                <a:ea typeface="方正宋刻本秀楷简体" panose="02000000000000000000" pitchFamily="2" charset="-122"/>
              </a:rPr>
              <a:t>您的标题·您的子标题</a:t>
            </a:r>
            <a:endParaRPr lang="zh-CN" altLang="en-US" sz="2800" dirty="0">
              <a:solidFill>
                <a:srgbClr val="363636"/>
              </a:solidFill>
              <a:latin typeface="方正宋刻本秀楷简体" panose="02000000000000000000" pitchFamily="2" charset="-122"/>
              <a:ea typeface="方正宋刻本秀楷简体" panose="02000000000000000000" pitchFamily="2" charset="-122"/>
            </a:endParaRPr>
          </a:p>
        </p:txBody>
      </p:sp>
      <p:sp>
        <p:nvSpPr>
          <p:cNvPr id="4" name="Rectangle 13"/>
          <p:cNvSpPr>
            <a:spLocks noChangeArrowheads="1"/>
          </p:cNvSpPr>
          <p:nvPr/>
        </p:nvSpPr>
        <p:spPr bwMode="auto">
          <a:xfrm rot="16200000">
            <a:off x="4317209" y="562769"/>
            <a:ext cx="269875" cy="46038"/>
          </a:xfrm>
          <a:prstGeom prst="rect">
            <a:avLst/>
          </a:prstGeom>
          <a:noFill/>
          <a:ln w="12700" cmpd="sng">
            <a:solidFill>
              <a:srgbClr val="242625"/>
            </a:solidFill>
            <a:miter lim="800000"/>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latin typeface="方正宋刻本秀楷简体" panose="02000000000000000000" pitchFamily="2" charset="-122"/>
              <a:ea typeface="方正宋刻本秀楷简体" panose="02000000000000000000" pitchFamily="2" charset="-122"/>
            </a:endParaRPr>
          </a:p>
        </p:txBody>
      </p:sp>
      <p:sp>
        <p:nvSpPr>
          <p:cNvPr id="5" name="Text Box 14"/>
          <p:cNvSpPr txBox="1">
            <a:spLocks noChangeArrowheads="1"/>
          </p:cNvSpPr>
          <p:nvPr/>
        </p:nvSpPr>
        <p:spPr bwMode="auto">
          <a:xfrm>
            <a:off x="681041" y="774703"/>
            <a:ext cx="42687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dirty="0">
                <a:solidFill>
                  <a:srgbClr val="5D5C5C"/>
                </a:solidFill>
                <a:latin typeface="方正宋刻本秀楷简体" panose="02000000000000000000" pitchFamily="2" charset="-122"/>
                <a:ea typeface="方正宋刻本秀楷简体" panose="02000000000000000000" pitchFamily="2" charset="-122"/>
              </a:rPr>
              <a:t>Your content title·Your sub-title</a:t>
            </a:r>
            <a:endParaRPr lang="zh-CN" altLang="en-US" sz="1600" dirty="0">
              <a:solidFill>
                <a:srgbClr val="5D5C5C"/>
              </a:solidFill>
              <a:latin typeface="方正宋刻本秀楷简体" panose="02000000000000000000" pitchFamily="2" charset="-122"/>
              <a:ea typeface="方正宋刻本秀楷简体" panose="02000000000000000000" pitchFamily="2" charset="-122"/>
            </a:endParaRPr>
          </a:p>
        </p:txBody>
      </p:sp>
      <p:sp>
        <p:nvSpPr>
          <p:cNvPr id="8" name="文本框 7"/>
          <p:cNvSpPr txBox="1"/>
          <p:nvPr/>
        </p:nvSpPr>
        <p:spPr>
          <a:xfrm>
            <a:off x="2762664" y="4113643"/>
            <a:ext cx="677108" cy="1634244"/>
          </a:xfrm>
          <a:prstGeom prst="rect">
            <a:avLst/>
          </a:prstGeom>
          <a:noFill/>
        </p:spPr>
        <p:txBody>
          <a:bodyPr vert="eaVert" wrap="square" rtlCol="0">
            <a:spAutoFit/>
          </a:bodyPr>
          <a:lstStyle/>
          <a:p>
            <a:r>
              <a:rPr lang="zh-CN" altLang="en-US" sz="3200" dirty="0">
                <a:solidFill>
                  <a:srgbClr val="C00000"/>
                </a:solidFill>
                <a:latin typeface="方正宋刻本秀楷简体" panose="02000000000000000000" pitchFamily="2" charset="-122"/>
                <a:ea typeface="方正宋刻本秀楷简体" panose="02000000000000000000" pitchFamily="2" charset="-122"/>
              </a:rPr>
              <a:t>人  生</a:t>
            </a:r>
            <a:endParaRPr lang="zh-CN" altLang="en-US" sz="3200" dirty="0">
              <a:solidFill>
                <a:srgbClr val="C00000"/>
              </a:solidFill>
              <a:latin typeface="方正宋刻本秀楷简体" panose="02000000000000000000" pitchFamily="2" charset="-122"/>
              <a:ea typeface="方正宋刻本秀楷简体" panose="02000000000000000000" pitchFamily="2" charset="-122"/>
            </a:endParaRPr>
          </a:p>
        </p:txBody>
      </p:sp>
      <p:sp>
        <p:nvSpPr>
          <p:cNvPr id="9" name="文本框 8"/>
          <p:cNvSpPr txBox="1"/>
          <p:nvPr/>
        </p:nvSpPr>
        <p:spPr>
          <a:xfrm>
            <a:off x="6918241" y="4154488"/>
            <a:ext cx="677108" cy="1879464"/>
          </a:xfrm>
          <a:prstGeom prst="rect">
            <a:avLst/>
          </a:prstGeom>
          <a:noFill/>
        </p:spPr>
        <p:txBody>
          <a:bodyPr vert="eaVert" wrap="square" rtlCol="0">
            <a:spAutoFit/>
          </a:bodyPr>
          <a:lstStyle/>
          <a:p>
            <a:r>
              <a:rPr lang="zh-CN" altLang="en-US" sz="3200" dirty="0">
                <a:solidFill>
                  <a:srgbClr val="C00000"/>
                </a:solidFill>
                <a:latin typeface="方正宋刻本秀楷简体" panose="02000000000000000000" pitchFamily="2" charset="-122"/>
                <a:ea typeface="方正宋刻本秀楷简体" panose="02000000000000000000" pitchFamily="2" charset="-122"/>
              </a:rPr>
              <a:t>咏  茶</a:t>
            </a:r>
            <a:endParaRPr lang="zh-CN" altLang="en-US" sz="3200" dirty="0">
              <a:solidFill>
                <a:srgbClr val="C00000"/>
              </a:solidFill>
              <a:latin typeface="方正宋刻本秀楷简体" panose="02000000000000000000" pitchFamily="2" charset="-122"/>
              <a:ea typeface="方正宋刻本秀楷简体" panose="02000000000000000000" pitchFamily="2" charset="-122"/>
            </a:endParaRPr>
          </a:p>
        </p:txBody>
      </p:sp>
      <p:sp>
        <p:nvSpPr>
          <p:cNvPr id="10" name="文本框 9"/>
          <p:cNvSpPr txBox="1"/>
          <p:nvPr/>
        </p:nvSpPr>
        <p:spPr>
          <a:xfrm>
            <a:off x="10811327" y="4113642"/>
            <a:ext cx="677108" cy="1634245"/>
          </a:xfrm>
          <a:prstGeom prst="rect">
            <a:avLst/>
          </a:prstGeom>
          <a:noFill/>
        </p:spPr>
        <p:txBody>
          <a:bodyPr vert="eaVert" wrap="square" rtlCol="0">
            <a:spAutoFit/>
          </a:bodyPr>
          <a:lstStyle/>
          <a:p>
            <a:r>
              <a:rPr lang="zh-CN" altLang="en-US" sz="3200" dirty="0">
                <a:solidFill>
                  <a:srgbClr val="C00000"/>
                </a:solidFill>
                <a:latin typeface="方正宋刻本秀楷简体" panose="02000000000000000000" pitchFamily="2" charset="-122"/>
                <a:ea typeface="方正宋刻本秀楷简体" panose="02000000000000000000" pitchFamily="2" charset="-122"/>
              </a:rPr>
              <a:t>感  悟</a:t>
            </a:r>
            <a:endParaRPr lang="zh-CN" altLang="en-US" sz="3200" dirty="0">
              <a:solidFill>
                <a:srgbClr val="C00000"/>
              </a:solidFill>
              <a:latin typeface="方正宋刻本秀楷简体" panose="02000000000000000000" pitchFamily="2" charset="-122"/>
              <a:ea typeface="方正宋刻本秀楷简体" panose="02000000000000000000" pitchFamily="2" charset="-122"/>
            </a:endParaRPr>
          </a:p>
        </p:txBody>
      </p:sp>
      <p:sp>
        <p:nvSpPr>
          <p:cNvPr id="11" name="文本框 10"/>
          <p:cNvSpPr txBox="1"/>
          <p:nvPr/>
        </p:nvSpPr>
        <p:spPr>
          <a:xfrm>
            <a:off x="1128084" y="4146256"/>
            <a:ext cx="1692771" cy="1887696"/>
          </a:xfrm>
          <a:prstGeom prst="rect">
            <a:avLst/>
          </a:prstGeom>
          <a:noFill/>
        </p:spPr>
        <p:txBody>
          <a:bodyPr vert="eaVert" wrap="none" rtlCol="0">
            <a:spAutoFit/>
          </a:bodyPr>
          <a:lstStyle/>
          <a:p>
            <a:r>
              <a:rPr lang="zh-CN" altLang="en-US" sz="1400" dirty="0">
                <a:solidFill>
                  <a:schemeClr val="bg2">
                    <a:lumMod val="10000"/>
                  </a:schemeClr>
                </a:solidFill>
                <a:latin typeface="方正宋刻本秀楷简体" panose="02000000000000000000" pitchFamily="2" charset="-122"/>
                <a:ea typeface="方正宋刻本秀楷简体" panose="02000000000000000000" pitchFamily="2" charset="-122"/>
              </a:rPr>
              <a:t>茶字的字型是</a:t>
            </a:r>
            <a:endParaRPr lang="en-US" altLang="zh-CN" sz="1400" dirty="0">
              <a:solidFill>
                <a:schemeClr val="bg2">
                  <a:lumMod val="10000"/>
                </a:schemeClr>
              </a:solidFill>
              <a:latin typeface="方正宋刻本秀楷简体" panose="02000000000000000000" pitchFamily="2" charset="-122"/>
              <a:ea typeface="方正宋刻本秀楷简体" panose="02000000000000000000" pitchFamily="2" charset="-122"/>
            </a:endParaRPr>
          </a:p>
          <a:p>
            <a:r>
              <a:rPr lang="zh-CN" altLang="en-US" sz="1400" dirty="0">
                <a:solidFill>
                  <a:schemeClr val="bg2">
                    <a:lumMod val="10000"/>
                  </a:schemeClr>
                </a:solidFill>
                <a:latin typeface="方正宋刻本秀楷简体" panose="02000000000000000000" pitchFamily="2" charset="-122"/>
                <a:ea typeface="方正宋刻本秀楷简体" panose="02000000000000000000" pitchFamily="2" charset="-122"/>
              </a:rPr>
              <a:t>草木之中有一人，</a:t>
            </a:r>
            <a:endParaRPr lang="en-US" altLang="zh-CN" sz="1400" dirty="0">
              <a:solidFill>
                <a:schemeClr val="bg2">
                  <a:lumMod val="10000"/>
                </a:schemeClr>
              </a:solidFill>
              <a:latin typeface="方正宋刻本秀楷简体" panose="02000000000000000000" pitchFamily="2" charset="-122"/>
              <a:ea typeface="方正宋刻本秀楷简体" panose="02000000000000000000" pitchFamily="2" charset="-122"/>
            </a:endParaRPr>
          </a:p>
          <a:p>
            <a:r>
              <a:rPr lang="zh-CN" altLang="en-US" sz="1400" dirty="0">
                <a:solidFill>
                  <a:schemeClr val="bg2">
                    <a:lumMod val="10000"/>
                  </a:schemeClr>
                </a:solidFill>
                <a:latin typeface="方正宋刻本秀楷简体" panose="02000000000000000000" pitchFamily="2" charset="-122"/>
                <a:ea typeface="方正宋刻本秀楷简体" panose="02000000000000000000" pitchFamily="2" charset="-122"/>
              </a:rPr>
              <a:t>即不能闲。</a:t>
            </a:r>
            <a:endParaRPr lang="en-US" altLang="zh-CN" sz="1400" dirty="0">
              <a:solidFill>
                <a:schemeClr val="bg2">
                  <a:lumMod val="10000"/>
                </a:schemeClr>
              </a:solidFill>
              <a:latin typeface="方正宋刻本秀楷简体" panose="02000000000000000000" pitchFamily="2" charset="-122"/>
              <a:ea typeface="方正宋刻本秀楷简体" panose="02000000000000000000" pitchFamily="2" charset="-122"/>
            </a:endParaRPr>
          </a:p>
          <a:p>
            <a:r>
              <a:rPr lang="zh-CN" altLang="en-US" sz="1400" dirty="0">
                <a:solidFill>
                  <a:schemeClr val="bg2">
                    <a:lumMod val="10000"/>
                  </a:schemeClr>
                </a:solidFill>
                <a:latin typeface="方正宋刻本秀楷简体" panose="02000000000000000000" pitchFamily="2" charset="-122"/>
                <a:ea typeface="方正宋刻本秀楷简体" panose="02000000000000000000" pitchFamily="2" charset="-122"/>
              </a:rPr>
              <a:t>只有有人在自然之中。</a:t>
            </a:r>
            <a:endParaRPr lang="en-US" altLang="zh-CN" sz="1400" dirty="0">
              <a:solidFill>
                <a:schemeClr val="bg2">
                  <a:lumMod val="10000"/>
                </a:schemeClr>
              </a:solidFill>
              <a:latin typeface="方正宋刻本秀楷简体" panose="02000000000000000000" pitchFamily="2" charset="-122"/>
              <a:ea typeface="方正宋刻本秀楷简体" panose="02000000000000000000" pitchFamily="2" charset="-122"/>
            </a:endParaRPr>
          </a:p>
          <a:p>
            <a:r>
              <a:rPr lang="zh-CN" altLang="en-US" sz="1400" dirty="0">
                <a:solidFill>
                  <a:schemeClr val="bg2">
                    <a:lumMod val="10000"/>
                  </a:schemeClr>
                </a:solidFill>
                <a:latin typeface="方正宋刻本秀楷简体" panose="02000000000000000000" pitchFamily="2" charset="-122"/>
                <a:ea typeface="方正宋刻本秀楷简体" panose="02000000000000000000" pitchFamily="2" charset="-122"/>
              </a:rPr>
              <a:t>人非有品品之人，</a:t>
            </a:r>
            <a:endParaRPr lang="en-US" altLang="zh-CN" sz="1400" dirty="0">
              <a:solidFill>
                <a:schemeClr val="bg2">
                  <a:lumMod val="10000"/>
                </a:schemeClr>
              </a:solidFill>
              <a:latin typeface="方正宋刻本秀楷简体" panose="02000000000000000000" pitchFamily="2" charset="-122"/>
              <a:ea typeface="方正宋刻本秀楷简体" panose="02000000000000000000" pitchFamily="2" charset="-122"/>
            </a:endParaRPr>
          </a:p>
          <a:p>
            <a:r>
              <a:rPr lang="zh-CN" altLang="en-US" sz="1400" dirty="0">
                <a:solidFill>
                  <a:schemeClr val="bg2">
                    <a:lumMod val="10000"/>
                  </a:schemeClr>
                </a:solidFill>
                <a:latin typeface="方正宋刻本秀楷简体" panose="02000000000000000000" pitchFamily="2" charset="-122"/>
                <a:ea typeface="方正宋刻本秀楷简体" panose="02000000000000000000" pitchFamily="2" charset="-122"/>
              </a:rPr>
              <a:t>才能放下身心，</a:t>
            </a:r>
            <a:endParaRPr lang="en-US" altLang="zh-CN" sz="1400" dirty="0">
              <a:solidFill>
                <a:schemeClr val="bg2">
                  <a:lumMod val="10000"/>
                </a:schemeClr>
              </a:solidFill>
              <a:latin typeface="方正宋刻本秀楷简体" panose="02000000000000000000" pitchFamily="2" charset="-122"/>
              <a:ea typeface="方正宋刻本秀楷简体" panose="02000000000000000000" pitchFamily="2" charset="-122"/>
            </a:endParaRPr>
          </a:p>
          <a:p>
            <a:r>
              <a:rPr lang="zh-CN" altLang="en-US" sz="1400" dirty="0">
                <a:solidFill>
                  <a:schemeClr val="bg2">
                    <a:lumMod val="10000"/>
                  </a:schemeClr>
                </a:solidFill>
                <a:latin typeface="方正宋刻本秀楷简体" panose="02000000000000000000" pitchFamily="2" charset="-122"/>
                <a:ea typeface="方正宋刻本秀楷简体" panose="02000000000000000000" pitchFamily="2" charset="-122"/>
              </a:rPr>
              <a:t>融入自然。</a:t>
            </a:r>
            <a:endParaRPr lang="zh-CN" altLang="en-US" sz="1400" dirty="0">
              <a:solidFill>
                <a:schemeClr val="bg2">
                  <a:lumMod val="10000"/>
                </a:schemeClr>
              </a:solidFill>
              <a:latin typeface="方正宋刻本秀楷简体" panose="02000000000000000000" pitchFamily="2" charset="-122"/>
              <a:ea typeface="方正宋刻本秀楷简体" panose="02000000000000000000" pitchFamily="2" charset="-122"/>
            </a:endParaRPr>
          </a:p>
        </p:txBody>
      </p:sp>
      <p:sp>
        <p:nvSpPr>
          <p:cNvPr id="12" name="文本框 11"/>
          <p:cNvSpPr txBox="1"/>
          <p:nvPr/>
        </p:nvSpPr>
        <p:spPr>
          <a:xfrm>
            <a:off x="5207011" y="4219264"/>
            <a:ext cx="1692771" cy="1528624"/>
          </a:xfrm>
          <a:prstGeom prst="rect">
            <a:avLst/>
          </a:prstGeom>
          <a:noFill/>
        </p:spPr>
        <p:txBody>
          <a:bodyPr vert="eaVert" wrap="none" rtlCol="0">
            <a:spAutoFit/>
          </a:bodyPr>
          <a:lstStyle/>
          <a:p>
            <a:r>
              <a:rPr lang="zh-CN" altLang="en-US" sz="1400" dirty="0">
                <a:solidFill>
                  <a:schemeClr val="bg2">
                    <a:lumMod val="10000"/>
                  </a:schemeClr>
                </a:solidFill>
                <a:latin typeface="方正宋刻本秀楷简体" panose="02000000000000000000" pitchFamily="2" charset="-122"/>
                <a:ea typeface="方正宋刻本秀楷简体" panose="02000000000000000000" pitchFamily="2" charset="-122"/>
              </a:rPr>
              <a:t>茶字的字型是</a:t>
            </a:r>
            <a:endParaRPr lang="en-US" altLang="zh-CN" sz="1400" dirty="0">
              <a:solidFill>
                <a:schemeClr val="bg2">
                  <a:lumMod val="10000"/>
                </a:schemeClr>
              </a:solidFill>
              <a:latin typeface="方正宋刻本秀楷简体" panose="02000000000000000000" pitchFamily="2" charset="-122"/>
              <a:ea typeface="方正宋刻本秀楷简体" panose="02000000000000000000" pitchFamily="2" charset="-122"/>
            </a:endParaRPr>
          </a:p>
          <a:p>
            <a:r>
              <a:rPr lang="zh-CN" altLang="en-US" sz="1400" dirty="0">
                <a:solidFill>
                  <a:schemeClr val="bg2">
                    <a:lumMod val="10000"/>
                  </a:schemeClr>
                </a:solidFill>
                <a:latin typeface="方正宋刻本秀楷简体" panose="02000000000000000000" pitchFamily="2" charset="-122"/>
                <a:ea typeface="方正宋刻本秀楷简体" panose="02000000000000000000" pitchFamily="2" charset="-122"/>
              </a:rPr>
              <a:t>草木之中有一人，</a:t>
            </a:r>
            <a:endParaRPr lang="en-US" altLang="zh-CN" sz="1400" dirty="0">
              <a:solidFill>
                <a:schemeClr val="bg2">
                  <a:lumMod val="10000"/>
                </a:schemeClr>
              </a:solidFill>
              <a:latin typeface="方正宋刻本秀楷简体" panose="02000000000000000000" pitchFamily="2" charset="-122"/>
              <a:ea typeface="方正宋刻本秀楷简体" panose="02000000000000000000" pitchFamily="2" charset="-122"/>
            </a:endParaRPr>
          </a:p>
          <a:p>
            <a:r>
              <a:rPr lang="zh-CN" altLang="en-US" sz="1400" dirty="0">
                <a:solidFill>
                  <a:schemeClr val="bg2">
                    <a:lumMod val="10000"/>
                  </a:schemeClr>
                </a:solidFill>
                <a:latin typeface="方正宋刻本秀楷简体" panose="02000000000000000000" pitchFamily="2" charset="-122"/>
                <a:ea typeface="方正宋刻本秀楷简体" panose="02000000000000000000" pitchFamily="2" charset="-122"/>
              </a:rPr>
              <a:t>即人在自然之中。</a:t>
            </a:r>
            <a:endParaRPr lang="en-US" altLang="zh-CN" sz="1400" dirty="0">
              <a:solidFill>
                <a:schemeClr val="bg2">
                  <a:lumMod val="10000"/>
                </a:schemeClr>
              </a:solidFill>
              <a:latin typeface="方正宋刻本秀楷简体" panose="02000000000000000000" pitchFamily="2" charset="-122"/>
              <a:ea typeface="方正宋刻本秀楷简体" panose="02000000000000000000" pitchFamily="2" charset="-122"/>
            </a:endParaRPr>
          </a:p>
          <a:p>
            <a:r>
              <a:rPr lang="zh-CN" altLang="en-US" sz="1400" dirty="0">
                <a:solidFill>
                  <a:schemeClr val="bg2">
                    <a:lumMod val="10000"/>
                  </a:schemeClr>
                </a:solidFill>
                <a:latin typeface="方正宋刻本秀楷简体" panose="02000000000000000000" pitchFamily="2" charset="-122"/>
                <a:ea typeface="方正宋刻本秀楷简体" panose="02000000000000000000" pitchFamily="2" charset="-122"/>
              </a:rPr>
              <a:t>人非有品不能闲。</a:t>
            </a:r>
            <a:endParaRPr lang="en-US" altLang="zh-CN" sz="1400" dirty="0">
              <a:solidFill>
                <a:schemeClr val="bg2">
                  <a:lumMod val="10000"/>
                </a:schemeClr>
              </a:solidFill>
              <a:latin typeface="方正宋刻本秀楷简体" panose="02000000000000000000" pitchFamily="2" charset="-122"/>
              <a:ea typeface="方正宋刻本秀楷简体" panose="02000000000000000000" pitchFamily="2" charset="-122"/>
            </a:endParaRPr>
          </a:p>
          <a:p>
            <a:r>
              <a:rPr lang="zh-CN" altLang="en-US" sz="1400" dirty="0">
                <a:solidFill>
                  <a:schemeClr val="bg2">
                    <a:lumMod val="10000"/>
                  </a:schemeClr>
                </a:solidFill>
                <a:latin typeface="方正宋刻本秀楷简体" panose="02000000000000000000" pitchFamily="2" charset="-122"/>
                <a:ea typeface="方正宋刻本秀楷简体" panose="02000000000000000000" pitchFamily="2" charset="-122"/>
              </a:rPr>
              <a:t>只有有品之人，</a:t>
            </a:r>
            <a:endParaRPr lang="en-US" altLang="zh-CN" sz="1400" dirty="0">
              <a:solidFill>
                <a:schemeClr val="bg2">
                  <a:lumMod val="10000"/>
                </a:schemeClr>
              </a:solidFill>
              <a:latin typeface="方正宋刻本秀楷简体" panose="02000000000000000000" pitchFamily="2" charset="-122"/>
              <a:ea typeface="方正宋刻本秀楷简体" panose="02000000000000000000" pitchFamily="2" charset="-122"/>
            </a:endParaRPr>
          </a:p>
          <a:p>
            <a:r>
              <a:rPr lang="zh-CN" altLang="en-US" sz="1400" dirty="0">
                <a:solidFill>
                  <a:schemeClr val="bg2">
                    <a:lumMod val="10000"/>
                  </a:schemeClr>
                </a:solidFill>
                <a:latin typeface="方正宋刻本秀楷简体" panose="02000000000000000000" pitchFamily="2" charset="-122"/>
                <a:ea typeface="方正宋刻本秀楷简体" panose="02000000000000000000" pitchFamily="2" charset="-122"/>
              </a:rPr>
              <a:t>才能放下身心，</a:t>
            </a:r>
            <a:endParaRPr lang="en-US" altLang="zh-CN" sz="1400" dirty="0">
              <a:solidFill>
                <a:schemeClr val="bg2">
                  <a:lumMod val="10000"/>
                </a:schemeClr>
              </a:solidFill>
              <a:latin typeface="方正宋刻本秀楷简体" panose="02000000000000000000" pitchFamily="2" charset="-122"/>
              <a:ea typeface="方正宋刻本秀楷简体" panose="02000000000000000000" pitchFamily="2" charset="-122"/>
            </a:endParaRPr>
          </a:p>
          <a:p>
            <a:r>
              <a:rPr lang="zh-CN" altLang="en-US" sz="1400" dirty="0">
                <a:solidFill>
                  <a:schemeClr val="bg2">
                    <a:lumMod val="10000"/>
                  </a:schemeClr>
                </a:solidFill>
                <a:latin typeface="方正宋刻本秀楷简体" panose="02000000000000000000" pitchFamily="2" charset="-122"/>
                <a:ea typeface="方正宋刻本秀楷简体" panose="02000000000000000000" pitchFamily="2" charset="-122"/>
              </a:rPr>
              <a:t>融入自然。</a:t>
            </a:r>
            <a:endParaRPr lang="zh-CN" altLang="en-US" sz="1400" dirty="0">
              <a:solidFill>
                <a:schemeClr val="bg2">
                  <a:lumMod val="10000"/>
                </a:schemeClr>
              </a:solidFill>
              <a:latin typeface="方正宋刻本秀楷简体" panose="02000000000000000000" pitchFamily="2" charset="-122"/>
              <a:ea typeface="方正宋刻本秀楷简体" panose="02000000000000000000" pitchFamily="2" charset="-122"/>
            </a:endParaRPr>
          </a:p>
        </p:txBody>
      </p:sp>
      <p:sp>
        <p:nvSpPr>
          <p:cNvPr id="13" name="文本框 12"/>
          <p:cNvSpPr txBox="1"/>
          <p:nvPr/>
        </p:nvSpPr>
        <p:spPr>
          <a:xfrm>
            <a:off x="9046386" y="4146255"/>
            <a:ext cx="1692771" cy="1528624"/>
          </a:xfrm>
          <a:prstGeom prst="rect">
            <a:avLst/>
          </a:prstGeom>
          <a:noFill/>
        </p:spPr>
        <p:txBody>
          <a:bodyPr vert="eaVert" wrap="none" rtlCol="0">
            <a:spAutoFit/>
          </a:bodyPr>
          <a:lstStyle/>
          <a:p>
            <a:r>
              <a:rPr lang="zh-CN" altLang="en-US" sz="1400" dirty="0">
                <a:solidFill>
                  <a:schemeClr val="bg2">
                    <a:lumMod val="10000"/>
                  </a:schemeClr>
                </a:solidFill>
                <a:latin typeface="方正宋刻本秀楷简体" panose="02000000000000000000" pitchFamily="2" charset="-122"/>
                <a:ea typeface="方正宋刻本秀楷简体" panose="02000000000000000000" pitchFamily="2" charset="-122"/>
              </a:rPr>
              <a:t>茶字的字型是</a:t>
            </a:r>
            <a:endParaRPr lang="en-US" altLang="zh-CN" sz="1400" dirty="0">
              <a:solidFill>
                <a:schemeClr val="bg2">
                  <a:lumMod val="10000"/>
                </a:schemeClr>
              </a:solidFill>
              <a:latin typeface="方正宋刻本秀楷简体" panose="02000000000000000000" pitchFamily="2" charset="-122"/>
              <a:ea typeface="方正宋刻本秀楷简体" panose="02000000000000000000" pitchFamily="2" charset="-122"/>
            </a:endParaRPr>
          </a:p>
          <a:p>
            <a:r>
              <a:rPr lang="zh-CN" altLang="en-US" sz="1400" dirty="0">
                <a:solidFill>
                  <a:schemeClr val="bg2">
                    <a:lumMod val="10000"/>
                  </a:schemeClr>
                </a:solidFill>
                <a:latin typeface="方正宋刻本秀楷简体" panose="02000000000000000000" pitchFamily="2" charset="-122"/>
                <a:ea typeface="方正宋刻本秀楷简体" panose="02000000000000000000" pitchFamily="2" charset="-122"/>
              </a:rPr>
              <a:t>草木之中有一人，</a:t>
            </a:r>
            <a:endParaRPr lang="en-US" altLang="zh-CN" sz="1400" dirty="0">
              <a:solidFill>
                <a:schemeClr val="bg2">
                  <a:lumMod val="10000"/>
                </a:schemeClr>
              </a:solidFill>
              <a:latin typeface="方正宋刻本秀楷简体" panose="02000000000000000000" pitchFamily="2" charset="-122"/>
              <a:ea typeface="方正宋刻本秀楷简体" panose="02000000000000000000" pitchFamily="2" charset="-122"/>
            </a:endParaRPr>
          </a:p>
          <a:p>
            <a:r>
              <a:rPr lang="zh-CN" altLang="en-US" sz="1400" dirty="0">
                <a:solidFill>
                  <a:schemeClr val="bg2">
                    <a:lumMod val="10000"/>
                  </a:schemeClr>
                </a:solidFill>
                <a:latin typeface="方正宋刻本秀楷简体" panose="02000000000000000000" pitchFamily="2" charset="-122"/>
                <a:ea typeface="方正宋刻本秀楷简体" panose="02000000000000000000" pitchFamily="2" charset="-122"/>
              </a:rPr>
              <a:t>即人在自然之中。</a:t>
            </a:r>
            <a:endParaRPr lang="en-US" altLang="zh-CN" sz="1400" dirty="0">
              <a:solidFill>
                <a:schemeClr val="bg2">
                  <a:lumMod val="10000"/>
                </a:schemeClr>
              </a:solidFill>
              <a:latin typeface="方正宋刻本秀楷简体" panose="02000000000000000000" pitchFamily="2" charset="-122"/>
              <a:ea typeface="方正宋刻本秀楷简体" panose="02000000000000000000" pitchFamily="2" charset="-122"/>
            </a:endParaRPr>
          </a:p>
          <a:p>
            <a:r>
              <a:rPr lang="zh-CN" altLang="en-US" sz="1400" dirty="0">
                <a:solidFill>
                  <a:schemeClr val="bg2">
                    <a:lumMod val="10000"/>
                  </a:schemeClr>
                </a:solidFill>
                <a:latin typeface="方正宋刻本秀楷简体" panose="02000000000000000000" pitchFamily="2" charset="-122"/>
                <a:ea typeface="方正宋刻本秀楷简体" panose="02000000000000000000" pitchFamily="2" charset="-122"/>
              </a:rPr>
              <a:t>人非有品不能闲。</a:t>
            </a:r>
            <a:endParaRPr lang="en-US" altLang="zh-CN" sz="1400" dirty="0">
              <a:solidFill>
                <a:schemeClr val="bg2">
                  <a:lumMod val="10000"/>
                </a:schemeClr>
              </a:solidFill>
              <a:latin typeface="方正宋刻本秀楷简体" panose="02000000000000000000" pitchFamily="2" charset="-122"/>
              <a:ea typeface="方正宋刻本秀楷简体" panose="02000000000000000000" pitchFamily="2" charset="-122"/>
            </a:endParaRPr>
          </a:p>
          <a:p>
            <a:r>
              <a:rPr lang="zh-CN" altLang="en-US" sz="1400" dirty="0">
                <a:solidFill>
                  <a:schemeClr val="bg2">
                    <a:lumMod val="10000"/>
                  </a:schemeClr>
                </a:solidFill>
                <a:latin typeface="方正宋刻本秀楷简体" panose="02000000000000000000" pitchFamily="2" charset="-122"/>
                <a:ea typeface="方正宋刻本秀楷简体" panose="02000000000000000000" pitchFamily="2" charset="-122"/>
              </a:rPr>
              <a:t>只有有品之人，</a:t>
            </a:r>
            <a:endParaRPr lang="en-US" altLang="zh-CN" sz="1400" dirty="0">
              <a:solidFill>
                <a:schemeClr val="bg2">
                  <a:lumMod val="10000"/>
                </a:schemeClr>
              </a:solidFill>
              <a:latin typeface="方正宋刻本秀楷简体" panose="02000000000000000000" pitchFamily="2" charset="-122"/>
              <a:ea typeface="方正宋刻本秀楷简体" panose="02000000000000000000" pitchFamily="2" charset="-122"/>
            </a:endParaRPr>
          </a:p>
          <a:p>
            <a:r>
              <a:rPr lang="zh-CN" altLang="en-US" sz="1400" dirty="0">
                <a:solidFill>
                  <a:schemeClr val="bg2">
                    <a:lumMod val="10000"/>
                  </a:schemeClr>
                </a:solidFill>
                <a:latin typeface="方正宋刻本秀楷简体" panose="02000000000000000000" pitchFamily="2" charset="-122"/>
                <a:ea typeface="方正宋刻本秀楷简体" panose="02000000000000000000" pitchFamily="2" charset="-122"/>
              </a:rPr>
              <a:t>才能放下身心，</a:t>
            </a:r>
            <a:endParaRPr lang="en-US" altLang="zh-CN" sz="1400" dirty="0">
              <a:solidFill>
                <a:schemeClr val="bg2">
                  <a:lumMod val="10000"/>
                </a:schemeClr>
              </a:solidFill>
              <a:latin typeface="方正宋刻本秀楷简体" panose="02000000000000000000" pitchFamily="2" charset="-122"/>
              <a:ea typeface="方正宋刻本秀楷简体" panose="02000000000000000000" pitchFamily="2" charset="-122"/>
            </a:endParaRPr>
          </a:p>
          <a:p>
            <a:r>
              <a:rPr lang="zh-CN" altLang="en-US" sz="1400" dirty="0">
                <a:solidFill>
                  <a:schemeClr val="bg2">
                    <a:lumMod val="10000"/>
                  </a:schemeClr>
                </a:solidFill>
                <a:latin typeface="方正宋刻本秀楷简体" panose="02000000000000000000" pitchFamily="2" charset="-122"/>
                <a:ea typeface="方正宋刻本秀楷简体" panose="02000000000000000000" pitchFamily="2" charset="-122"/>
              </a:rPr>
              <a:t>融入自然。</a:t>
            </a:r>
            <a:endParaRPr lang="zh-CN" altLang="en-US" sz="1400" dirty="0">
              <a:solidFill>
                <a:schemeClr val="bg2">
                  <a:lumMod val="10000"/>
                </a:schemeClr>
              </a:solidFill>
              <a:latin typeface="方正宋刻本秀楷简体" panose="02000000000000000000" pitchFamily="2" charset="-122"/>
              <a:ea typeface="方正宋刻本秀楷简体" panose="02000000000000000000" pitchFamily="2" charset="-122"/>
            </a:endParaRPr>
          </a:p>
        </p:txBody>
      </p:sp>
      <p:pic>
        <p:nvPicPr>
          <p:cNvPr id="14" name="图片 13"/>
          <p:cNvPicPr>
            <a:picLocks noChangeAspect="1"/>
          </p:cNvPicPr>
          <p:nvPr/>
        </p:nvPicPr>
        <p:blipFill>
          <a:blip r:embed="rId2" cstate="email"/>
          <a:stretch>
            <a:fillRect/>
          </a:stretch>
        </p:blipFill>
        <p:spPr>
          <a:xfrm>
            <a:off x="635003" y="1674145"/>
            <a:ext cx="2824578" cy="2423191"/>
          </a:xfrm>
          <a:prstGeom prst="rect">
            <a:avLst/>
          </a:prstGeom>
        </p:spPr>
      </p:pic>
      <p:pic>
        <p:nvPicPr>
          <p:cNvPr id="15" name="图片 14"/>
          <p:cNvPicPr>
            <a:picLocks noChangeAspect="1"/>
          </p:cNvPicPr>
          <p:nvPr/>
        </p:nvPicPr>
        <p:blipFill>
          <a:blip r:embed="rId2" cstate="email"/>
          <a:stretch>
            <a:fillRect/>
          </a:stretch>
        </p:blipFill>
        <p:spPr>
          <a:xfrm>
            <a:off x="4770771" y="1674145"/>
            <a:ext cx="2824578" cy="2423191"/>
          </a:xfrm>
          <a:prstGeom prst="rect">
            <a:avLst/>
          </a:prstGeom>
        </p:spPr>
      </p:pic>
      <p:pic>
        <p:nvPicPr>
          <p:cNvPr id="16" name="图片 15"/>
          <p:cNvPicPr>
            <a:picLocks noChangeAspect="1"/>
          </p:cNvPicPr>
          <p:nvPr/>
        </p:nvPicPr>
        <p:blipFill>
          <a:blip r:embed="rId2" cstate="email"/>
          <a:stretch>
            <a:fillRect/>
          </a:stretch>
        </p:blipFill>
        <p:spPr>
          <a:xfrm>
            <a:off x="8663857" y="1674145"/>
            <a:ext cx="2824578" cy="2423191"/>
          </a:xfrm>
          <a:prstGeom prst="rect">
            <a:avLst/>
          </a:prstGeom>
        </p:spPr>
      </p:pic>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par>
                          <p:cTn id="17" fill="hold">
                            <p:stCondLst>
                              <p:cond delay="500"/>
                            </p:stCondLst>
                            <p:childTnLst>
                              <p:par>
                                <p:cTn id="18" presetID="42" presetClass="entr" presetSubtype="0"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1000"/>
                                        <p:tgtEl>
                                          <p:spTgt spid="14"/>
                                        </p:tgtEl>
                                      </p:cBhvr>
                                    </p:animEffect>
                                    <p:anim calcmode="lin" valueType="num">
                                      <p:cBhvr>
                                        <p:cTn id="21" dur="1000" fill="hold"/>
                                        <p:tgtEl>
                                          <p:spTgt spid="14"/>
                                        </p:tgtEl>
                                        <p:attrNameLst>
                                          <p:attrName>ppt_x</p:attrName>
                                        </p:attrNameLst>
                                      </p:cBhvr>
                                      <p:tavLst>
                                        <p:tav tm="0">
                                          <p:val>
                                            <p:strVal val="#ppt_x"/>
                                          </p:val>
                                        </p:tav>
                                        <p:tav tm="100000">
                                          <p:val>
                                            <p:strVal val="#ppt_x"/>
                                          </p:val>
                                        </p:tav>
                                      </p:tavLst>
                                    </p:anim>
                                    <p:anim calcmode="lin" valueType="num">
                                      <p:cBhvr>
                                        <p:cTn id="22" dur="1000" fill="hold"/>
                                        <p:tgtEl>
                                          <p:spTgt spid="14"/>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42" presetClass="entr" presetSubtype="0" fill="hold"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1000"/>
                                        <p:tgtEl>
                                          <p:spTgt spid="15"/>
                                        </p:tgtEl>
                                      </p:cBhvr>
                                    </p:animEffect>
                                    <p:anim calcmode="lin" valueType="num">
                                      <p:cBhvr>
                                        <p:cTn id="27" dur="1000" fill="hold"/>
                                        <p:tgtEl>
                                          <p:spTgt spid="15"/>
                                        </p:tgtEl>
                                        <p:attrNameLst>
                                          <p:attrName>ppt_x</p:attrName>
                                        </p:attrNameLst>
                                      </p:cBhvr>
                                      <p:tavLst>
                                        <p:tav tm="0">
                                          <p:val>
                                            <p:strVal val="#ppt_x"/>
                                          </p:val>
                                        </p:tav>
                                        <p:tav tm="100000">
                                          <p:val>
                                            <p:strVal val="#ppt_x"/>
                                          </p:val>
                                        </p:tav>
                                      </p:tavLst>
                                    </p:anim>
                                    <p:anim calcmode="lin" valueType="num">
                                      <p:cBhvr>
                                        <p:cTn id="28" dur="1000" fill="hold"/>
                                        <p:tgtEl>
                                          <p:spTgt spid="15"/>
                                        </p:tgtEl>
                                        <p:attrNameLst>
                                          <p:attrName>ppt_y</p:attrName>
                                        </p:attrNameLst>
                                      </p:cBhvr>
                                      <p:tavLst>
                                        <p:tav tm="0">
                                          <p:val>
                                            <p:strVal val="#ppt_y+.1"/>
                                          </p:val>
                                        </p:tav>
                                        <p:tav tm="100000">
                                          <p:val>
                                            <p:strVal val="#ppt_y"/>
                                          </p:val>
                                        </p:tav>
                                      </p:tavLst>
                                    </p:anim>
                                  </p:childTnLst>
                                </p:cTn>
                              </p:par>
                            </p:childTnLst>
                          </p:cTn>
                        </p:par>
                        <p:par>
                          <p:cTn id="29" fill="hold">
                            <p:stCondLst>
                              <p:cond delay="2500"/>
                            </p:stCondLst>
                            <p:childTnLst>
                              <p:par>
                                <p:cTn id="30" presetID="42" presetClass="entr" presetSubtype="0" fill="hold" nodeType="after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1000"/>
                                        <p:tgtEl>
                                          <p:spTgt spid="16"/>
                                        </p:tgtEl>
                                      </p:cBhvr>
                                    </p:animEffect>
                                    <p:anim calcmode="lin" valueType="num">
                                      <p:cBhvr>
                                        <p:cTn id="33" dur="1000" fill="hold"/>
                                        <p:tgtEl>
                                          <p:spTgt spid="16"/>
                                        </p:tgtEl>
                                        <p:attrNameLst>
                                          <p:attrName>ppt_x</p:attrName>
                                        </p:attrNameLst>
                                      </p:cBhvr>
                                      <p:tavLst>
                                        <p:tav tm="0">
                                          <p:val>
                                            <p:strVal val="#ppt_x"/>
                                          </p:val>
                                        </p:tav>
                                        <p:tav tm="100000">
                                          <p:val>
                                            <p:strVal val="#ppt_x"/>
                                          </p:val>
                                        </p:tav>
                                      </p:tavLst>
                                    </p:anim>
                                    <p:anim calcmode="lin" valueType="num">
                                      <p:cBhvr>
                                        <p:cTn id="34" dur="1000" fill="hold"/>
                                        <p:tgtEl>
                                          <p:spTgt spid="16"/>
                                        </p:tgtEl>
                                        <p:attrNameLst>
                                          <p:attrName>ppt_y</p:attrName>
                                        </p:attrNameLst>
                                      </p:cBhvr>
                                      <p:tavLst>
                                        <p:tav tm="0">
                                          <p:val>
                                            <p:strVal val="#ppt_y+.1"/>
                                          </p:val>
                                        </p:tav>
                                        <p:tav tm="100000">
                                          <p:val>
                                            <p:strVal val="#ppt_y"/>
                                          </p:val>
                                        </p:tav>
                                      </p:tavLst>
                                    </p:anim>
                                  </p:childTnLst>
                                </p:cTn>
                              </p:par>
                            </p:childTnLst>
                          </p:cTn>
                        </p:par>
                        <p:par>
                          <p:cTn id="35" fill="hold">
                            <p:stCondLst>
                              <p:cond delay="3500"/>
                            </p:stCondLst>
                            <p:childTnLst>
                              <p:par>
                                <p:cTn id="36" presetID="9" presetClass="entr" presetSubtype="0" fill="hold" grpId="0"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dissolve">
                                      <p:cBhvr>
                                        <p:cTn id="38" dur="500"/>
                                        <p:tgtEl>
                                          <p:spTgt spid="8"/>
                                        </p:tgtEl>
                                      </p:cBhvr>
                                    </p:animEffect>
                                  </p:childTnLst>
                                </p:cTn>
                              </p:par>
                              <p:par>
                                <p:cTn id="39" presetID="9" presetClass="entr" presetSubtype="0"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dissolve">
                                      <p:cBhvr>
                                        <p:cTn id="41" dur="500"/>
                                        <p:tgtEl>
                                          <p:spTgt spid="9"/>
                                        </p:tgtEl>
                                      </p:cBhvr>
                                    </p:animEffect>
                                  </p:childTnLst>
                                </p:cTn>
                              </p:par>
                              <p:par>
                                <p:cTn id="42" presetID="9" presetClass="entr" presetSubtype="0" fill="hold" grpId="0" nodeType="with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dissolve">
                                      <p:cBhvr>
                                        <p:cTn id="44" dur="500"/>
                                        <p:tgtEl>
                                          <p:spTgt spid="10"/>
                                        </p:tgtEl>
                                      </p:cBhvr>
                                    </p:animEffect>
                                  </p:childTnLst>
                                </p:cTn>
                              </p:par>
                            </p:childTnLst>
                          </p:cTn>
                        </p:par>
                        <p:par>
                          <p:cTn id="45" fill="hold">
                            <p:stCondLst>
                              <p:cond delay="4000"/>
                            </p:stCondLst>
                            <p:childTnLst>
                              <p:par>
                                <p:cTn id="46" presetID="22" presetClass="entr" presetSubtype="8" fill="hold" grpId="0" nodeType="afterEffect">
                                  <p:stCondLst>
                                    <p:cond delay="0"/>
                                  </p:stCondLst>
                                  <p:iterate type="lt">
                                    <p:tmPct val="14000"/>
                                  </p:iterate>
                                  <p:childTnLst>
                                    <p:set>
                                      <p:cBhvr>
                                        <p:cTn id="47" dur="1" fill="hold">
                                          <p:stCondLst>
                                            <p:cond delay="0"/>
                                          </p:stCondLst>
                                        </p:cTn>
                                        <p:tgtEl>
                                          <p:spTgt spid="11"/>
                                        </p:tgtEl>
                                        <p:attrNameLst>
                                          <p:attrName>style.visibility</p:attrName>
                                        </p:attrNameLst>
                                      </p:cBhvr>
                                      <p:to>
                                        <p:strVal val="visible"/>
                                      </p:to>
                                    </p:set>
                                    <p:animEffect transition="in" filter="wipe(left)">
                                      <p:cBhvr>
                                        <p:cTn id="48" dur="500"/>
                                        <p:tgtEl>
                                          <p:spTgt spid="11"/>
                                        </p:tgtEl>
                                      </p:cBhvr>
                                    </p:animEffect>
                                  </p:childTnLst>
                                </p:cTn>
                              </p:par>
                              <p:par>
                                <p:cTn id="49" presetID="22" presetClass="entr" presetSubtype="8" fill="hold" grpId="0" nodeType="withEffect">
                                  <p:stCondLst>
                                    <p:cond delay="0"/>
                                  </p:stCondLst>
                                  <p:iterate type="lt">
                                    <p:tmPct val="14000"/>
                                  </p:iterate>
                                  <p:childTnLst>
                                    <p:set>
                                      <p:cBhvr>
                                        <p:cTn id="50" dur="1" fill="hold">
                                          <p:stCondLst>
                                            <p:cond delay="0"/>
                                          </p:stCondLst>
                                        </p:cTn>
                                        <p:tgtEl>
                                          <p:spTgt spid="12"/>
                                        </p:tgtEl>
                                        <p:attrNameLst>
                                          <p:attrName>style.visibility</p:attrName>
                                        </p:attrNameLst>
                                      </p:cBhvr>
                                      <p:to>
                                        <p:strVal val="visible"/>
                                      </p:to>
                                    </p:set>
                                    <p:animEffect transition="in" filter="wipe(left)">
                                      <p:cBhvr>
                                        <p:cTn id="51" dur="500"/>
                                        <p:tgtEl>
                                          <p:spTgt spid="12"/>
                                        </p:tgtEl>
                                      </p:cBhvr>
                                    </p:animEffect>
                                  </p:childTnLst>
                                </p:cTn>
                              </p:par>
                              <p:par>
                                <p:cTn id="52" presetID="22" presetClass="entr" presetSubtype="8" fill="hold" grpId="0" nodeType="withEffect">
                                  <p:stCondLst>
                                    <p:cond delay="0"/>
                                  </p:stCondLst>
                                  <p:iterate type="lt">
                                    <p:tmPct val="14000"/>
                                  </p:iterate>
                                  <p:childTnLst>
                                    <p:set>
                                      <p:cBhvr>
                                        <p:cTn id="53" dur="1" fill="hold">
                                          <p:stCondLst>
                                            <p:cond delay="0"/>
                                          </p:stCondLst>
                                        </p:cTn>
                                        <p:tgtEl>
                                          <p:spTgt spid="13"/>
                                        </p:tgtEl>
                                        <p:attrNameLst>
                                          <p:attrName>style.visibility</p:attrName>
                                        </p:attrNameLst>
                                      </p:cBhvr>
                                      <p:to>
                                        <p:strVal val="visible"/>
                                      </p:to>
                                    </p:set>
                                    <p:animEffect transition="in" filter="wipe(left)">
                                      <p:cBhvr>
                                        <p:cTn id="5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autoUpdateAnimBg="0"/>
      <p:bldP spid="3" grpId="0" bldLvl="0" autoUpdateAnimBg="0"/>
      <p:bldP spid="4" grpId="0" animBg="1" autoUpdateAnimBg="0"/>
      <p:bldP spid="5" grpId="0" bldLvl="0" autoUpdateAnimBg="0"/>
      <p:bldP spid="8" grpId="0"/>
      <p:bldP spid="9" grpId="0"/>
      <p:bldP spid="10" grpId="0"/>
      <p:bldP spid="11" grpId="0"/>
      <p:bldP spid="12" grpId="0"/>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blipFill dpi="0" rotWithShape="1">
            <a:blip r:embed="rId1" cstate="email">
              <a:alphaModFix amt="4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2" cstate="email"/>
          <a:stretch>
            <a:fillRect/>
          </a:stretch>
        </p:blipFill>
        <p:spPr>
          <a:xfrm>
            <a:off x="7114779" y="3703982"/>
            <a:ext cx="4712712" cy="3154018"/>
          </a:xfrm>
          <a:prstGeom prst="rect">
            <a:avLst/>
          </a:prstGeom>
          <a:effectLst>
            <a:outerShdw blurRad="254000" dist="152400" dir="3000000" algn="tl" rotWithShape="0">
              <a:prstClr val="black">
                <a:alpha val="35000"/>
              </a:prstClr>
            </a:outerShdw>
          </a:effectLst>
        </p:spPr>
      </p:pic>
      <p:grpSp>
        <p:nvGrpSpPr>
          <p:cNvPr id="9" name="组合 8"/>
          <p:cNvGrpSpPr/>
          <p:nvPr/>
        </p:nvGrpSpPr>
        <p:grpSpPr>
          <a:xfrm>
            <a:off x="5778500" y="489253"/>
            <a:ext cx="6429829" cy="6368748"/>
            <a:chOff x="2118573" y="492456"/>
            <a:chExt cx="6484653" cy="6423051"/>
          </a:xfrm>
        </p:grpSpPr>
        <p:sp>
          <p:nvSpPr>
            <p:cNvPr id="6" name="椭圆 5"/>
            <p:cNvSpPr/>
            <p:nvPr/>
          </p:nvSpPr>
          <p:spPr>
            <a:xfrm>
              <a:off x="2118573" y="492456"/>
              <a:ext cx="6423051" cy="6423051"/>
            </a:xfrm>
            <a:prstGeom prst="ellipse">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8495226" y="3649981"/>
              <a:ext cx="108000" cy="108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3589398" y="921296"/>
              <a:ext cx="108000" cy="108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Rectangle 11"/>
          <p:cNvSpPr>
            <a:spLocks noChangeArrowheads="1"/>
          </p:cNvSpPr>
          <p:nvPr/>
        </p:nvSpPr>
        <p:spPr bwMode="auto">
          <a:xfrm rot="16200000">
            <a:off x="523878" y="561978"/>
            <a:ext cx="269875" cy="47625"/>
          </a:xfrm>
          <a:prstGeom prst="rect">
            <a:avLst/>
          </a:prstGeom>
          <a:noFill/>
          <a:ln w="12700" cmpd="sng">
            <a:solidFill>
              <a:srgbClr val="242625"/>
            </a:solidFill>
            <a:miter lim="800000"/>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latin typeface="方正宋刻本秀楷简体" panose="02000000000000000000" pitchFamily="2" charset="-122"/>
              <a:ea typeface="方正宋刻本秀楷简体" panose="02000000000000000000" pitchFamily="2" charset="-122"/>
            </a:endParaRPr>
          </a:p>
        </p:txBody>
      </p:sp>
      <p:sp>
        <p:nvSpPr>
          <p:cNvPr id="15" name="Text Box 12"/>
          <p:cNvSpPr txBox="1">
            <a:spLocks noChangeArrowheads="1"/>
          </p:cNvSpPr>
          <p:nvPr/>
        </p:nvSpPr>
        <p:spPr bwMode="auto">
          <a:xfrm>
            <a:off x="681041" y="352425"/>
            <a:ext cx="37753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dirty="0">
                <a:solidFill>
                  <a:srgbClr val="363636"/>
                </a:solidFill>
                <a:latin typeface="方正宋刻本秀楷简体" panose="02000000000000000000" pitchFamily="2" charset="-122"/>
                <a:ea typeface="方正宋刻本秀楷简体" panose="02000000000000000000" pitchFamily="2" charset="-122"/>
              </a:rPr>
              <a:t>您的标题·您的子标题</a:t>
            </a:r>
            <a:endParaRPr lang="zh-CN" altLang="en-US" sz="2800" dirty="0">
              <a:solidFill>
                <a:srgbClr val="363636"/>
              </a:solidFill>
              <a:latin typeface="方正宋刻本秀楷简体" panose="02000000000000000000" pitchFamily="2" charset="-122"/>
              <a:ea typeface="方正宋刻本秀楷简体" panose="02000000000000000000" pitchFamily="2" charset="-122"/>
            </a:endParaRPr>
          </a:p>
        </p:txBody>
      </p:sp>
      <p:sp>
        <p:nvSpPr>
          <p:cNvPr id="16" name="Rectangle 13"/>
          <p:cNvSpPr>
            <a:spLocks noChangeArrowheads="1"/>
          </p:cNvSpPr>
          <p:nvPr/>
        </p:nvSpPr>
        <p:spPr bwMode="auto">
          <a:xfrm rot="16200000">
            <a:off x="4317209" y="562769"/>
            <a:ext cx="269875" cy="46038"/>
          </a:xfrm>
          <a:prstGeom prst="rect">
            <a:avLst/>
          </a:prstGeom>
          <a:noFill/>
          <a:ln w="12700" cmpd="sng">
            <a:solidFill>
              <a:srgbClr val="242625"/>
            </a:solidFill>
            <a:miter lim="800000"/>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latin typeface="方正宋刻本秀楷简体" panose="02000000000000000000" pitchFamily="2" charset="-122"/>
              <a:ea typeface="方正宋刻本秀楷简体" panose="02000000000000000000" pitchFamily="2" charset="-122"/>
            </a:endParaRPr>
          </a:p>
        </p:txBody>
      </p:sp>
      <p:sp>
        <p:nvSpPr>
          <p:cNvPr id="17" name="Text Box 14"/>
          <p:cNvSpPr txBox="1">
            <a:spLocks noChangeArrowheads="1"/>
          </p:cNvSpPr>
          <p:nvPr/>
        </p:nvSpPr>
        <p:spPr bwMode="auto">
          <a:xfrm>
            <a:off x="681041" y="774703"/>
            <a:ext cx="42687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dirty="0">
                <a:solidFill>
                  <a:srgbClr val="5D5C5C"/>
                </a:solidFill>
                <a:latin typeface="方正宋刻本秀楷简体" panose="02000000000000000000" pitchFamily="2" charset="-122"/>
                <a:ea typeface="方正宋刻本秀楷简体" panose="02000000000000000000" pitchFamily="2" charset="-122"/>
              </a:rPr>
              <a:t>Your content title·Your sub-title</a:t>
            </a:r>
            <a:endParaRPr lang="zh-CN" altLang="en-US" sz="1600" dirty="0">
              <a:solidFill>
                <a:srgbClr val="5D5C5C"/>
              </a:solidFill>
              <a:latin typeface="方正宋刻本秀楷简体" panose="02000000000000000000" pitchFamily="2" charset="-122"/>
              <a:ea typeface="方正宋刻本秀楷简体" panose="02000000000000000000" pitchFamily="2" charset="-122"/>
            </a:endParaRPr>
          </a:p>
        </p:txBody>
      </p:sp>
      <p:sp>
        <p:nvSpPr>
          <p:cNvPr id="18" name="文本框 17"/>
          <p:cNvSpPr txBox="1"/>
          <p:nvPr/>
        </p:nvSpPr>
        <p:spPr>
          <a:xfrm>
            <a:off x="6676845" y="2095380"/>
            <a:ext cx="3785652" cy="1524704"/>
          </a:xfrm>
          <a:prstGeom prst="rect">
            <a:avLst/>
          </a:prstGeom>
          <a:noFill/>
        </p:spPr>
        <p:txBody>
          <a:bodyPr vert="eaVert" wrap="square" rtlCol="0">
            <a:spAutoFit/>
          </a:bodyPr>
          <a:lstStyle/>
          <a:p>
            <a:r>
              <a:rPr lang="zh-CN" altLang="en-US" dirty="0">
                <a:solidFill>
                  <a:schemeClr val="bg2">
                    <a:lumMod val="25000"/>
                  </a:schemeClr>
                </a:solidFill>
                <a:latin typeface="方正清刻本悦宋简体" panose="02000000000000000000" pitchFamily="2" charset="-122"/>
                <a:ea typeface="方正清刻本悦宋简体" panose="02000000000000000000" pitchFamily="2" charset="-122"/>
              </a:rPr>
              <a:t>第一杯为品，第二杯为解渴。品茗，其妙处正在于品</a:t>
            </a:r>
            <a:endParaRPr lang="en-US" altLang="zh-CN" dirty="0">
              <a:solidFill>
                <a:schemeClr val="bg2">
                  <a:lumMod val="25000"/>
                </a:schemeClr>
              </a:solidFill>
              <a:latin typeface="方正清刻本悦宋简体" panose="02000000000000000000" pitchFamily="2" charset="-122"/>
              <a:ea typeface="方正清刻本悦宋简体" panose="02000000000000000000" pitchFamily="2" charset="-122"/>
            </a:endParaRPr>
          </a:p>
          <a:p>
            <a:r>
              <a:rPr lang="zh-CN" altLang="en-US" dirty="0">
                <a:solidFill>
                  <a:schemeClr val="bg2">
                    <a:lumMod val="25000"/>
                  </a:schemeClr>
                </a:solidFill>
                <a:latin typeface="方正清刻本悦宋简体" panose="02000000000000000000" pitchFamily="2" charset="-122"/>
                <a:ea typeface="方正清刻本悦宋简体" panose="02000000000000000000" pitchFamily="2" charset="-122"/>
              </a:rPr>
              <a:t>饮酒为“醉乡”，品茶为“醒乡”。从“醉乡”中觉醒过来</a:t>
            </a:r>
            <a:endParaRPr lang="en-US" altLang="zh-CN" dirty="0">
              <a:solidFill>
                <a:schemeClr val="bg2">
                  <a:lumMod val="25000"/>
                </a:schemeClr>
              </a:solidFill>
              <a:latin typeface="方正清刻本悦宋简体" panose="02000000000000000000" pitchFamily="2" charset="-122"/>
              <a:ea typeface="方正清刻本悦宋简体" panose="02000000000000000000" pitchFamily="2" charset="-122"/>
            </a:endParaRPr>
          </a:p>
          <a:p>
            <a:r>
              <a:rPr lang="zh-CN" altLang="en-US" dirty="0">
                <a:solidFill>
                  <a:schemeClr val="bg2">
                    <a:lumMod val="25000"/>
                  </a:schemeClr>
                </a:solidFill>
                <a:latin typeface="方正清刻本悦宋简体" panose="02000000000000000000" pitchFamily="2" charset="-122"/>
                <a:ea typeface="方正清刻本悦宋简体" panose="02000000000000000000" pitchFamily="2" charset="-122"/>
              </a:rPr>
              <a:t>进入清纯的“醒乡”，才能体验人生，品味人生</a:t>
            </a:r>
            <a:endParaRPr lang="zh-CN" altLang="en-US" dirty="0">
              <a:solidFill>
                <a:schemeClr val="bg2">
                  <a:lumMod val="25000"/>
                </a:schemeClr>
              </a:solidFill>
              <a:latin typeface="方正清刻本悦宋简体" panose="02000000000000000000" pitchFamily="2" charset="-122"/>
              <a:ea typeface="方正清刻本悦宋简体" panose="02000000000000000000" pitchFamily="2" charset="-122"/>
            </a:endParaRPr>
          </a:p>
        </p:txBody>
      </p:sp>
      <p:sp>
        <p:nvSpPr>
          <p:cNvPr id="19" name="文本框 18"/>
          <p:cNvSpPr txBox="1"/>
          <p:nvPr/>
        </p:nvSpPr>
        <p:spPr>
          <a:xfrm>
            <a:off x="10464109" y="1784421"/>
            <a:ext cx="861774" cy="503272"/>
          </a:xfrm>
          <a:prstGeom prst="rect">
            <a:avLst/>
          </a:prstGeom>
          <a:noFill/>
        </p:spPr>
        <p:txBody>
          <a:bodyPr vert="eaVert" wrap="square" rtlCol="0">
            <a:spAutoFit/>
          </a:bodyPr>
          <a:lstStyle/>
          <a:p>
            <a:r>
              <a:rPr lang="zh-CN" altLang="en-US" sz="4400" dirty="0">
                <a:solidFill>
                  <a:schemeClr val="bg2">
                    <a:lumMod val="25000"/>
                  </a:schemeClr>
                </a:solidFill>
                <a:latin typeface="方正清刻本悦宋简体" panose="02000000000000000000" pitchFamily="2" charset="-122"/>
                <a:ea typeface="方正清刻本悦宋简体" panose="02000000000000000000" pitchFamily="2" charset="-122"/>
                <a:cs typeface="JulesLove" panose="020B0603050302020204" pitchFamily="34" charset="-122"/>
              </a:rPr>
              <a:t>茗</a:t>
            </a:r>
            <a:endParaRPr lang="zh-CN" altLang="en-US" sz="4400" dirty="0">
              <a:solidFill>
                <a:schemeClr val="bg2">
                  <a:lumMod val="25000"/>
                </a:schemeClr>
              </a:solidFill>
              <a:latin typeface="方正清刻本悦宋简体" panose="02000000000000000000" pitchFamily="2" charset="-122"/>
              <a:ea typeface="方正清刻本悦宋简体" panose="02000000000000000000" pitchFamily="2" charset="-122"/>
              <a:cs typeface="JulesLove" panose="020B0603050302020204" pitchFamily="34" charset="-122"/>
            </a:endParaRPr>
          </a:p>
        </p:txBody>
      </p:sp>
      <p:sp>
        <p:nvSpPr>
          <p:cNvPr id="20" name="Text Box 16"/>
          <p:cNvSpPr txBox="1">
            <a:spLocks noChangeArrowheads="1"/>
          </p:cNvSpPr>
          <p:nvPr/>
        </p:nvSpPr>
        <p:spPr bwMode="auto">
          <a:xfrm>
            <a:off x="730024" y="3947856"/>
            <a:ext cx="5032147" cy="201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1400" dirty="0">
                <a:solidFill>
                  <a:srgbClr val="5D5C5C"/>
                </a:solidFill>
                <a:latin typeface="方正清刻本悦宋简体" panose="02000000000000000000" pitchFamily="2" charset="-122"/>
                <a:ea typeface="方正清刻本悦宋简体" panose="02000000000000000000" pitchFamily="2" charset="-122"/>
              </a:rPr>
              <a:t>输入您的内容输入您的内容输入您的内容。输入您的内容输入您的内容输入您的内容，输入您的内容输入您的内容输入您的内容。输入您的内容输入您的内容输入您的内容输入您的内容输入您的内容输入您的内容输入您的内容。</a:t>
            </a:r>
            <a:endParaRPr lang="zh-CN" altLang="en-US" sz="1400" dirty="0">
              <a:solidFill>
                <a:srgbClr val="5D5C5C"/>
              </a:solidFill>
              <a:latin typeface="方正清刻本悦宋简体" panose="02000000000000000000" pitchFamily="2" charset="-122"/>
              <a:ea typeface="方正清刻本悦宋简体" panose="02000000000000000000" pitchFamily="2" charset="-122"/>
            </a:endParaRPr>
          </a:p>
          <a:p>
            <a:pPr eaLnBrk="1" hangingPunct="1">
              <a:lnSpc>
                <a:spcPct val="150000"/>
              </a:lnSpc>
            </a:pPr>
            <a:endParaRPr lang="zh-CN" altLang="en-US" sz="1400" dirty="0">
              <a:solidFill>
                <a:srgbClr val="5D5C5C"/>
              </a:solidFill>
              <a:latin typeface="方正清刻本悦宋简体" panose="02000000000000000000" pitchFamily="2" charset="-122"/>
              <a:ea typeface="方正清刻本悦宋简体" panose="02000000000000000000" pitchFamily="2" charset="-122"/>
            </a:endParaRPr>
          </a:p>
          <a:p>
            <a:pPr eaLnBrk="1" hangingPunct="1">
              <a:lnSpc>
                <a:spcPct val="150000"/>
              </a:lnSpc>
            </a:pPr>
            <a:r>
              <a:rPr lang="zh-CN" altLang="en-US" sz="1400" dirty="0">
                <a:solidFill>
                  <a:srgbClr val="5D5C5C"/>
                </a:solidFill>
                <a:latin typeface="方正清刻本悦宋简体" panose="02000000000000000000" pitchFamily="2" charset="-122"/>
                <a:ea typeface="方正清刻本悦宋简体" panose="02000000000000000000" pitchFamily="2" charset="-122"/>
              </a:rPr>
              <a:t>输入您的内容输入您的内容，输入您的内容输入您的内容输入您的内容。</a:t>
            </a:r>
            <a:endParaRPr lang="zh-CN" altLang="en-US" sz="1400" dirty="0">
              <a:solidFill>
                <a:srgbClr val="5D5C5C"/>
              </a:solidFill>
              <a:latin typeface="方正清刻本悦宋简体" panose="02000000000000000000" pitchFamily="2" charset="-122"/>
              <a:ea typeface="方正清刻本悦宋简体" panose="02000000000000000000"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childTnLst>
                          </p:cTn>
                        </p:par>
                        <p:par>
                          <p:cTn id="17" fill="hold">
                            <p:stCondLst>
                              <p:cond delay="500"/>
                            </p:stCondLst>
                            <p:childTnLst>
                              <p:par>
                                <p:cTn id="18" presetID="53" presetClass="entr" presetSubtype="16" fill="hold" grpId="0" nodeType="afterEffect">
                                  <p:stCondLst>
                                    <p:cond delay="0"/>
                                  </p:stCondLst>
                                  <p:childTnLst>
                                    <p:set>
                                      <p:cBhvr>
                                        <p:cTn id="19" dur="1" fill="hold">
                                          <p:stCondLst>
                                            <p:cond delay="0"/>
                                          </p:stCondLst>
                                        </p:cTn>
                                        <p:tgtEl>
                                          <p:spTgt spid="19"/>
                                        </p:tgtEl>
                                        <p:attrNameLst>
                                          <p:attrName>style.visibility</p:attrName>
                                        </p:attrNameLst>
                                      </p:cBhvr>
                                      <p:to>
                                        <p:strVal val="visible"/>
                                      </p:to>
                                    </p:set>
                                    <p:anim calcmode="lin" valueType="num">
                                      <p:cBhvr>
                                        <p:cTn id="20" dur="1000" fill="hold"/>
                                        <p:tgtEl>
                                          <p:spTgt spid="19"/>
                                        </p:tgtEl>
                                        <p:attrNameLst>
                                          <p:attrName>ppt_w</p:attrName>
                                        </p:attrNameLst>
                                      </p:cBhvr>
                                      <p:tavLst>
                                        <p:tav tm="0">
                                          <p:val>
                                            <p:fltVal val="0"/>
                                          </p:val>
                                        </p:tav>
                                        <p:tav tm="100000">
                                          <p:val>
                                            <p:strVal val="#ppt_w"/>
                                          </p:val>
                                        </p:tav>
                                      </p:tavLst>
                                    </p:anim>
                                    <p:anim calcmode="lin" valueType="num">
                                      <p:cBhvr>
                                        <p:cTn id="21" dur="1000" fill="hold"/>
                                        <p:tgtEl>
                                          <p:spTgt spid="19"/>
                                        </p:tgtEl>
                                        <p:attrNameLst>
                                          <p:attrName>ppt_h</p:attrName>
                                        </p:attrNameLst>
                                      </p:cBhvr>
                                      <p:tavLst>
                                        <p:tav tm="0">
                                          <p:val>
                                            <p:fltVal val="0"/>
                                          </p:val>
                                        </p:tav>
                                        <p:tav tm="100000">
                                          <p:val>
                                            <p:strVal val="#ppt_h"/>
                                          </p:val>
                                        </p:tav>
                                      </p:tavLst>
                                    </p:anim>
                                    <p:animEffect transition="in" filter="fade">
                                      <p:cBhvr>
                                        <p:cTn id="22" dur="1000"/>
                                        <p:tgtEl>
                                          <p:spTgt spid="19"/>
                                        </p:tgtEl>
                                      </p:cBhvr>
                                    </p:animEffect>
                                  </p:childTnLst>
                                </p:cTn>
                              </p:par>
                            </p:childTnLst>
                          </p:cTn>
                        </p:par>
                        <p:par>
                          <p:cTn id="23" fill="hold">
                            <p:stCondLst>
                              <p:cond delay="1500"/>
                            </p:stCondLst>
                            <p:childTnLst>
                              <p:par>
                                <p:cTn id="24" presetID="22" presetClass="entr" presetSubtype="2" fill="hold" grpId="0" nodeType="afterEffect">
                                  <p:stCondLst>
                                    <p:cond delay="0"/>
                                  </p:stCondLst>
                                  <p:childTnLst>
                                    <p:set>
                                      <p:cBhvr>
                                        <p:cTn id="25" dur="1" fill="hold">
                                          <p:stCondLst>
                                            <p:cond delay="0"/>
                                          </p:stCondLst>
                                        </p:cTn>
                                        <p:tgtEl>
                                          <p:spTgt spid="18">
                                            <p:txEl>
                                              <p:pRg st="0" end="0"/>
                                            </p:txEl>
                                          </p:spTgt>
                                        </p:tgtEl>
                                        <p:attrNameLst>
                                          <p:attrName>style.visibility</p:attrName>
                                        </p:attrNameLst>
                                      </p:cBhvr>
                                      <p:to>
                                        <p:strVal val="visible"/>
                                      </p:to>
                                    </p:set>
                                    <p:animEffect transition="in" filter="wipe(right)">
                                      <p:cBhvr>
                                        <p:cTn id="26" dur="500"/>
                                        <p:tgtEl>
                                          <p:spTgt spid="18">
                                            <p:txEl>
                                              <p:pRg st="0" end="0"/>
                                            </p:txEl>
                                          </p:spTgt>
                                        </p:tgtEl>
                                      </p:cBhvr>
                                    </p:animEffect>
                                  </p:childTnLst>
                                </p:cTn>
                              </p:par>
                            </p:childTnLst>
                          </p:cTn>
                        </p:par>
                        <p:par>
                          <p:cTn id="27" fill="hold">
                            <p:stCondLst>
                              <p:cond delay="2000"/>
                            </p:stCondLst>
                            <p:childTnLst>
                              <p:par>
                                <p:cTn id="28" presetID="22" presetClass="entr" presetSubtype="2" fill="hold" grpId="0" nodeType="afterEffect">
                                  <p:stCondLst>
                                    <p:cond delay="0"/>
                                  </p:stCondLst>
                                  <p:childTnLst>
                                    <p:set>
                                      <p:cBhvr>
                                        <p:cTn id="29" dur="1" fill="hold">
                                          <p:stCondLst>
                                            <p:cond delay="0"/>
                                          </p:stCondLst>
                                        </p:cTn>
                                        <p:tgtEl>
                                          <p:spTgt spid="18">
                                            <p:txEl>
                                              <p:pRg st="1" end="1"/>
                                            </p:txEl>
                                          </p:spTgt>
                                        </p:tgtEl>
                                        <p:attrNameLst>
                                          <p:attrName>style.visibility</p:attrName>
                                        </p:attrNameLst>
                                      </p:cBhvr>
                                      <p:to>
                                        <p:strVal val="visible"/>
                                      </p:to>
                                    </p:set>
                                    <p:animEffect transition="in" filter="wipe(right)">
                                      <p:cBhvr>
                                        <p:cTn id="30" dur="500"/>
                                        <p:tgtEl>
                                          <p:spTgt spid="18">
                                            <p:txEl>
                                              <p:pRg st="1" end="1"/>
                                            </p:txEl>
                                          </p:spTgt>
                                        </p:tgtEl>
                                      </p:cBhvr>
                                    </p:animEffect>
                                  </p:childTnLst>
                                </p:cTn>
                              </p:par>
                            </p:childTnLst>
                          </p:cTn>
                        </p:par>
                        <p:par>
                          <p:cTn id="31" fill="hold">
                            <p:stCondLst>
                              <p:cond delay="2500"/>
                            </p:stCondLst>
                            <p:childTnLst>
                              <p:par>
                                <p:cTn id="32" presetID="22" presetClass="entr" presetSubtype="2" fill="hold" grpId="0" nodeType="afterEffect">
                                  <p:stCondLst>
                                    <p:cond delay="0"/>
                                  </p:stCondLst>
                                  <p:childTnLst>
                                    <p:set>
                                      <p:cBhvr>
                                        <p:cTn id="33" dur="1" fill="hold">
                                          <p:stCondLst>
                                            <p:cond delay="0"/>
                                          </p:stCondLst>
                                        </p:cTn>
                                        <p:tgtEl>
                                          <p:spTgt spid="18">
                                            <p:txEl>
                                              <p:pRg st="2" end="2"/>
                                            </p:txEl>
                                          </p:spTgt>
                                        </p:tgtEl>
                                        <p:attrNameLst>
                                          <p:attrName>style.visibility</p:attrName>
                                        </p:attrNameLst>
                                      </p:cBhvr>
                                      <p:to>
                                        <p:strVal val="visible"/>
                                      </p:to>
                                    </p:set>
                                    <p:animEffect transition="in" filter="wipe(right)">
                                      <p:cBhvr>
                                        <p:cTn id="34" dur="500"/>
                                        <p:tgtEl>
                                          <p:spTgt spid="18">
                                            <p:txEl>
                                              <p:pRg st="2" end="2"/>
                                            </p:txEl>
                                          </p:spTgt>
                                        </p:tgtEl>
                                      </p:cBhvr>
                                    </p:animEffect>
                                  </p:childTnLst>
                                </p:cTn>
                              </p:par>
                            </p:childTnLst>
                          </p:cTn>
                        </p:par>
                        <p:par>
                          <p:cTn id="35" fill="hold">
                            <p:stCondLst>
                              <p:cond delay="3000"/>
                            </p:stCondLst>
                            <p:childTnLst>
                              <p:par>
                                <p:cTn id="36" presetID="10" presetClass="entr" presetSubtype="0" fill="hold" grpId="0" nodeType="after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fade">
                                      <p:cBhvr>
                                        <p:cTn id="38"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autoUpdateAnimBg="0"/>
      <p:bldP spid="15" grpId="0" bldLvl="0" autoUpdateAnimBg="0"/>
      <p:bldP spid="16" grpId="0" animBg="1" autoUpdateAnimBg="0"/>
      <p:bldP spid="17" grpId="0" bldLvl="0" autoUpdateAnimBg="0"/>
      <p:bldP spid="18" grpId="0" build="p"/>
      <p:bldP spid="19" grpId="0"/>
      <p:bldP spid="20" grpId="0" bldLvl="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email"/>
          <a:stretch>
            <a:fillRect/>
          </a:stretch>
        </p:blipFill>
        <p:spPr>
          <a:xfrm>
            <a:off x="0" y="-635000"/>
            <a:ext cx="12192000" cy="8128000"/>
          </a:xfrm>
          <a:prstGeom prst="rect">
            <a:avLst/>
          </a:prstGeom>
        </p:spPr>
      </p:pic>
      <p:sp>
        <p:nvSpPr>
          <p:cNvPr id="5" name="矩形 4"/>
          <p:cNvSpPr/>
          <p:nvPr/>
        </p:nvSpPr>
        <p:spPr>
          <a:xfrm>
            <a:off x="0" y="704850"/>
            <a:ext cx="12192000" cy="5448301"/>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 Box 9"/>
          <p:cNvSpPr txBox="1">
            <a:spLocks noChangeArrowheads="1"/>
          </p:cNvSpPr>
          <p:nvPr/>
        </p:nvSpPr>
        <p:spPr bwMode="auto">
          <a:xfrm>
            <a:off x="10310336" y="2182218"/>
            <a:ext cx="738664" cy="381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600" dirty="0">
                <a:solidFill>
                  <a:srgbClr val="C00000"/>
                </a:solidFill>
                <a:latin typeface="华文中宋" panose="02010600040101010101" pitchFamily="2" charset="-122"/>
                <a:ea typeface="华文中宋" panose="02010600040101010101" pitchFamily="2" charset="-122"/>
              </a:rPr>
              <a:t>章节标题</a:t>
            </a:r>
            <a:endParaRPr lang="zh-CN" altLang="en-US" sz="3600" dirty="0">
              <a:solidFill>
                <a:srgbClr val="C00000"/>
              </a:solidFill>
              <a:latin typeface="华文中宋" panose="02010600040101010101" pitchFamily="2" charset="-122"/>
              <a:ea typeface="华文中宋" panose="02010600040101010101" pitchFamily="2" charset="-122"/>
            </a:endParaRPr>
          </a:p>
        </p:txBody>
      </p:sp>
      <p:sp>
        <p:nvSpPr>
          <p:cNvPr id="7" name="Text Box 10"/>
          <p:cNvSpPr txBox="1">
            <a:spLocks noChangeArrowheads="1"/>
          </p:cNvSpPr>
          <p:nvPr/>
        </p:nvSpPr>
        <p:spPr bwMode="auto">
          <a:xfrm>
            <a:off x="10874673" y="2226668"/>
            <a:ext cx="461665" cy="3529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dirty="0" smtClean="0">
                <a:solidFill>
                  <a:srgbClr val="C00000"/>
                </a:solidFill>
                <a:latin typeface="华文中宋" panose="02010600040101010101" pitchFamily="2" charset="-122"/>
                <a:ea typeface="华文中宋" panose="02010600040101010101" pitchFamily="2" charset="-122"/>
              </a:rPr>
              <a:t>章节</a:t>
            </a:r>
            <a:r>
              <a:rPr lang="zh-CN" altLang="en-US" dirty="0">
                <a:solidFill>
                  <a:srgbClr val="C00000"/>
                </a:solidFill>
                <a:latin typeface="华文中宋" panose="02010600040101010101" pitchFamily="2" charset="-122"/>
                <a:ea typeface="华文中宋" panose="02010600040101010101" pitchFamily="2" charset="-122"/>
              </a:rPr>
              <a:t>二</a:t>
            </a:r>
            <a:endParaRPr lang="zh-CN" altLang="en-US" dirty="0">
              <a:solidFill>
                <a:srgbClr val="C00000"/>
              </a:solidFill>
              <a:latin typeface="华文中宋" panose="02010600040101010101" pitchFamily="2" charset="-122"/>
              <a:ea typeface="华文中宋" panose="02010600040101010101" pitchFamily="2" charset="-122"/>
            </a:endParaRPr>
          </a:p>
        </p:txBody>
      </p:sp>
      <p:sp>
        <p:nvSpPr>
          <p:cNvPr id="8" name="Text Box 11"/>
          <p:cNvSpPr txBox="1">
            <a:spLocks noChangeArrowheads="1"/>
          </p:cNvSpPr>
          <p:nvPr/>
        </p:nvSpPr>
        <p:spPr bwMode="auto">
          <a:xfrm>
            <a:off x="10010715" y="1047155"/>
            <a:ext cx="400110" cy="352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1400">
                <a:solidFill>
                  <a:srgbClr val="C00000"/>
                </a:solidFill>
                <a:latin typeface="华文中宋" panose="02010600040101010101" pitchFamily="2" charset="-122"/>
                <a:ea typeface="华文中宋" panose="02010600040101010101" pitchFamily="2" charset="-122"/>
              </a:rPr>
              <a:t>Chapter Title</a:t>
            </a:r>
            <a:endParaRPr lang="zh-CN" altLang="en-US" sz="1400">
              <a:solidFill>
                <a:srgbClr val="C00000"/>
              </a:solidFill>
              <a:latin typeface="华文中宋" panose="02010600040101010101" pitchFamily="2" charset="-122"/>
              <a:ea typeface="华文中宋" panose="02010600040101010101" pitchFamily="2" charset="-122"/>
            </a:endParaRPr>
          </a:p>
        </p:txBody>
      </p:sp>
      <p:sp>
        <p:nvSpPr>
          <p:cNvPr id="10" name="椭圆 9"/>
          <p:cNvSpPr/>
          <p:nvPr/>
        </p:nvSpPr>
        <p:spPr>
          <a:xfrm>
            <a:off x="8450550" y="2182218"/>
            <a:ext cx="788987" cy="78629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4000" dirty="0" smtClean="0">
                <a:solidFill>
                  <a:schemeClr val="bg1"/>
                </a:solidFill>
                <a:latin typeface="华文中宋" panose="02010600040101010101" pitchFamily="2" charset="-122"/>
                <a:ea typeface="华文中宋" panose="02010600040101010101" pitchFamily="2" charset="-122"/>
              </a:rPr>
              <a:t>清</a:t>
            </a:r>
            <a:endParaRPr lang="zh-CN" altLang="en-US" sz="4000" dirty="0">
              <a:solidFill>
                <a:schemeClr val="bg1"/>
              </a:solidFill>
              <a:latin typeface="华文中宋" panose="02010600040101010101" pitchFamily="2" charset="-122"/>
              <a:ea typeface="华文中宋" panose="02010600040101010101" pitchFamily="2" charset="-122"/>
            </a:endParaRPr>
          </a:p>
        </p:txBody>
      </p:sp>
      <p:sp>
        <p:nvSpPr>
          <p:cNvPr id="11" name="矩形 10"/>
          <p:cNvSpPr/>
          <p:nvPr/>
        </p:nvSpPr>
        <p:spPr>
          <a:xfrm>
            <a:off x="1693316" y="2500310"/>
            <a:ext cx="6832640" cy="2357440"/>
          </a:xfrm>
          <a:prstGeom prst="rect">
            <a:avLst/>
          </a:prstGeom>
        </p:spPr>
        <p:txBody>
          <a:bodyPr vert="eaVert" wrap="square">
            <a:spAutoFit/>
          </a:bodyPr>
          <a:lstStyle/>
          <a:p>
            <a:pPr>
              <a:lnSpc>
                <a:spcPct val="150000"/>
              </a:lnSpc>
            </a:pPr>
            <a:r>
              <a:rPr lang="zh-CN" altLang="en-US" sz="2400" u="sng" dirty="0">
                <a:solidFill>
                  <a:srgbClr val="333333"/>
                </a:solidFill>
                <a:latin typeface="方正宋刻本秀楷简体" panose="02000000000000000000" pitchFamily="2" charset="-122"/>
                <a:ea typeface="方正宋刻本秀楷简体" panose="02000000000000000000" pitchFamily="2" charset="-122"/>
              </a:rPr>
              <a:t>用分享的心态来喝这杯茶，人间的恩恩怨怨都会像片片茶叶一样，把芳香甘美溶化到洁净的淡水中，变成有益于优化彼此身心气质的醍醐甘露，人间的正气和气就会在把盏相敬中得到落实。</a:t>
            </a:r>
            <a:endParaRPr lang="zh-CN" altLang="en-US" sz="2400" u="sng" dirty="0">
              <a:latin typeface="方正宋刻本秀楷简体" panose="02000000000000000000" pitchFamily="2" charset="-122"/>
              <a:ea typeface="方正宋刻本秀楷简体" panose="02000000000000000000" pitchFamily="2" charset="-122"/>
            </a:endParaRPr>
          </a:p>
        </p:txBody>
      </p:sp>
      <p:cxnSp>
        <p:nvCxnSpPr>
          <p:cNvPr id="12" name="直接连接符 11"/>
          <p:cNvCxnSpPr/>
          <p:nvPr/>
        </p:nvCxnSpPr>
        <p:spPr>
          <a:xfrm>
            <a:off x="0" y="5886450"/>
            <a:ext cx="1219200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0" y="1009650"/>
            <a:ext cx="1219200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361950" y="720327"/>
            <a:ext cx="0" cy="5417347"/>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V="1">
            <a:off x="11830050" y="720327"/>
            <a:ext cx="0" cy="5417347"/>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20" name="Rectangle 23"/>
          <p:cNvSpPr>
            <a:spLocks noChangeArrowheads="1"/>
          </p:cNvSpPr>
          <p:nvPr/>
        </p:nvSpPr>
        <p:spPr bwMode="auto">
          <a:xfrm>
            <a:off x="10137410" y="1991057"/>
            <a:ext cx="1084516" cy="77528"/>
          </a:xfrm>
          <a:prstGeom prst="rect">
            <a:avLst/>
          </a:prstGeom>
          <a:noFill/>
          <a:ln w="12700" cmpd="sng">
            <a:solidFill>
              <a:srgbClr val="C00000"/>
            </a:solidFill>
            <a:miter lim="800000"/>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2" name="Rectangle 23"/>
          <p:cNvSpPr>
            <a:spLocks noChangeArrowheads="1"/>
          </p:cNvSpPr>
          <p:nvPr/>
        </p:nvSpPr>
        <p:spPr bwMode="auto">
          <a:xfrm>
            <a:off x="10137410" y="4872432"/>
            <a:ext cx="1084516" cy="77528"/>
          </a:xfrm>
          <a:prstGeom prst="rect">
            <a:avLst/>
          </a:prstGeom>
          <a:noFill/>
          <a:ln w="12700" cmpd="sng">
            <a:solidFill>
              <a:srgbClr val="C00000"/>
            </a:solidFill>
            <a:miter lim="800000"/>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Tree>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right)">
                                      <p:cBhvr>
                                        <p:cTn id="7" dur="750"/>
                                        <p:tgtEl>
                                          <p:spTgt spid="12"/>
                                        </p:tgtEl>
                                      </p:cBhvr>
                                    </p:animEffect>
                                  </p:childTnLst>
                                </p:cTn>
                              </p:par>
                              <p:par>
                                <p:cTn id="8" presetID="22" presetClass="entr" presetSubtype="2"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right)">
                                      <p:cBhvr>
                                        <p:cTn id="10" dur="750"/>
                                        <p:tgtEl>
                                          <p:spTgt spid="14"/>
                                        </p:tgtEl>
                                      </p:cBhvr>
                                    </p:animEffect>
                                  </p:childTnLst>
                                </p:cTn>
                              </p:par>
                              <p:par>
                                <p:cTn id="11" presetID="22" presetClass="entr" presetSubtype="2"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wipe(right)">
                                      <p:cBhvr>
                                        <p:cTn id="13" dur="750"/>
                                        <p:tgtEl>
                                          <p:spTgt spid="15"/>
                                        </p:tgtEl>
                                      </p:cBhvr>
                                    </p:animEffect>
                                  </p:childTnLst>
                                </p:cTn>
                              </p:par>
                              <p:par>
                                <p:cTn id="14" presetID="22" presetClass="entr" presetSubtype="2"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right)">
                                      <p:cBhvr>
                                        <p:cTn id="16" dur="750"/>
                                        <p:tgtEl>
                                          <p:spTgt spid="19"/>
                                        </p:tgtEl>
                                      </p:cBhvr>
                                    </p:animEffect>
                                  </p:childTnLst>
                                </p:cTn>
                              </p:par>
                            </p:childTnLst>
                          </p:cTn>
                        </p:par>
                        <p:par>
                          <p:cTn id="17" fill="hold">
                            <p:stCondLst>
                              <p:cond delay="1000"/>
                            </p:stCondLst>
                            <p:childTnLst>
                              <p:par>
                                <p:cTn id="18" presetID="42" presetClass="entr" presetSubtype="0" fill="hold" grpId="0"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500"/>
                                        <p:tgtEl>
                                          <p:spTgt spid="20"/>
                                        </p:tgtEl>
                                      </p:cBhvr>
                                    </p:animEffect>
                                    <p:anim calcmode="lin" valueType="num">
                                      <p:cBhvr>
                                        <p:cTn id="21" dur="500" fill="hold"/>
                                        <p:tgtEl>
                                          <p:spTgt spid="20"/>
                                        </p:tgtEl>
                                        <p:attrNameLst>
                                          <p:attrName>ppt_x</p:attrName>
                                        </p:attrNameLst>
                                      </p:cBhvr>
                                      <p:tavLst>
                                        <p:tav tm="0">
                                          <p:val>
                                            <p:strVal val="#ppt_x"/>
                                          </p:val>
                                        </p:tav>
                                        <p:tav tm="100000">
                                          <p:val>
                                            <p:strVal val="#ppt_x"/>
                                          </p:val>
                                        </p:tav>
                                      </p:tavLst>
                                    </p:anim>
                                    <p:anim calcmode="lin" valueType="num">
                                      <p:cBhvr>
                                        <p:cTn id="22" dur="500" fill="hold"/>
                                        <p:tgtEl>
                                          <p:spTgt spid="20"/>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42" presetClass="entr" presetSubtype="0" fill="hold" grpId="0"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500"/>
                                        <p:tgtEl>
                                          <p:spTgt spid="22"/>
                                        </p:tgtEl>
                                      </p:cBhvr>
                                    </p:animEffect>
                                    <p:anim calcmode="lin" valueType="num">
                                      <p:cBhvr>
                                        <p:cTn id="27" dur="500" fill="hold"/>
                                        <p:tgtEl>
                                          <p:spTgt spid="22"/>
                                        </p:tgtEl>
                                        <p:attrNameLst>
                                          <p:attrName>ppt_x</p:attrName>
                                        </p:attrNameLst>
                                      </p:cBhvr>
                                      <p:tavLst>
                                        <p:tav tm="0">
                                          <p:val>
                                            <p:strVal val="#ppt_x"/>
                                          </p:val>
                                        </p:tav>
                                        <p:tav tm="100000">
                                          <p:val>
                                            <p:strVal val="#ppt_x"/>
                                          </p:val>
                                        </p:tav>
                                      </p:tavLst>
                                    </p:anim>
                                    <p:anim calcmode="lin" valueType="num">
                                      <p:cBhvr>
                                        <p:cTn id="28" dur="500" fill="hold"/>
                                        <p:tgtEl>
                                          <p:spTgt spid="22"/>
                                        </p:tgtEl>
                                        <p:attrNameLst>
                                          <p:attrName>ppt_y</p:attrName>
                                        </p:attrNameLst>
                                      </p:cBhvr>
                                      <p:tavLst>
                                        <p:tav tm="0">
                                          <p:val>
                                            <p:strVal val="#ppt_y+.1"/>
                                          </p:val>
                                        </p:tav>
                                        <p:tav tm="100000">
                                          <p:val>
                                            <p:strVal val="#ppt_y"/>
                                          </p:val>
                                        </p:tav>
                                      </p:tavLst>
                                    </p:anim>
                                  </p:childTnLst>
                                </p:cTn>
                              </p:par>
                              <p:par>
                                <p:cTn id="29" presetID="10" presetClass="entr" presetSubtype="0"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1000"/>
                                        <p:tgtEl>
                                          <p:spTgt spid="6"/>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1000"/>
                                        <p:tgtEl>
                                          <p:spTgt spid="8"/>
                                        </p:tgtEl>
                                      </p:cBhvr>
                                    </p:animEffect>
                                  </p:childTnLst>
                                </p:cTn>
                              </p:par>
                            </p:childTnLst>
                          </p:cTn>
                        </p:par>
                        <p:par>
                          <p:cTn id="38" fill="hold">
                            <p:stCondLst>
                              <p:cond delay="2000"/>
                            </p:stCondLst>
                            <p:childTnLst>
                              <p:par>
                                <p:cTn id="39" presetID="23" presetClass="entr" presetSubtype="16"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p:cTn id="41" dur="500" fill="hold"/>
                                        <p:tgtEl>
                                          <p:spTgt spid="10"/>
                                        </p:tgtEl>
                                        <p:attrNameLst>
                                          <p:attrName>ppt_w</p:attrName>
                                        </p:attrNameLst>
                                      </p:cBhvr>
                                      <p:tavLst>
                                        <p:tav tm="0">
                                          <p:val>
                                            <p:fltVal val="0"/>
                                          </p:val>
                                        </p:tav>
                                        <p:tav tm="100000">
                                          <p:val>
                                            <p:strVal val="#ppt_w"/>
                                          </p:val>
                                        </p:tav>
                                      </p:tavLst>
                                    </p:anim>
                                    <p:anim calcmode="lin" valueType="num">
                                      <p:cBhvr>
                                        <p:cTn id="42" dur="500" fill="hold"/>
                                        <p:tgtEl>
                                          <p:spTgt spid="10"/>
                                        </p:tgtEl>
                                        <p:attrNameLst>
                                          <p:attrName>ppt_h</p:attrName>
                                        </p:attrNameLst>
                                      </p:cBhvr>
                                      <p:tavLst>
                                        <p:tav tm="0">
                                          <p:val>
                                            <p:fltVal val="0"/>
                                          </p:val>
                                        </p:tav>
                                        <p:tav tm="100000">
                                          <p:val>
                                            <p:strVal val="#ppt_h"/>
                                          </p:val>
                                        </p:tav>
                                      </p:tavLst>
                                    </p:anim>
                                  </p:childTnLst>
                                </p:cTn>
                              </p:par>
                            </p:childTnLst>
                          </p:cTn>
                        </p:par>
                        <p:par>
                          <p:cTn id="43" fill="hold">
                            <p:stCondLst>
                              <p:cond delay="2500"/>
                            </p:stCondLst>
                            <p:childTnLst>
                              <p:par>
                                <p:cTn id="44" presetID="22" presetClass="entr" presetSubtype="2" fill="hold" grpId="0" nodeType="afterEffect">
                                  <p:stCondLst>
                                    <p:cond delay="0"/>
                                  </p:stCondLst>
                                  <p:iterate type="wd">
                                    <p:tmPct val="10000"/>
                                  </p:iterate>
                                  <p:childTnLst>
                                    <p:set>
                                      <p:cBhvr>
                                        <p:cTn id="45" dur="1" fill="hold">
                                          <p:stCondLst>
                                            <p:cond delay="0"/>
                                          </p:stCondLst>
                                        </p:cTn>
                                        <p:tgtEl>
                                          <p:spTgt spid="11"/>
                                        </p:tgtEl>
                                        <p:attrNameLst>
                                          <p:attrName>style.visibility</p:attrName>
                                        </p:attrNameLst>
                                      </p:cBhvr>
                                      <p:to>
                                        <p:strVal val="visible"/>
                                      </p:to>
                                    </p:set>
                                    <p:animEffect transition="in" filter="wipe(right)">
                                      <p:cBhvr>
                                        <p:cTn id="4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utoUpdateAnimBg="0"/>
      <p:bldP spid="7" grpId="0" bldLvl="0" autoUpdateAnimBg="0"/>
      <p:bldP spid="8" grpId="0" bldLvl="0" autoUpdateAnimBg="0"/>
      <p:bldP spid="10" grpId="0" animBg="1"/>
      <p:bldP spid="11" grpId="0"/>
      <p:bldP spid="20" grpId="0" animBg="1" autoUpdateAnimBg="0"/>
      <p:bldP spid="22" grpId="0" animBg="1"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email"/>
          <a:stretch>
            <a:fillRect/>
          </a:stretch>
        </p:blipFill>
        <p:spPr>
          <a:xfrm flipH="1">
            <a:off x="9638056" y="-489077"/>
            <a:ext cx="2599982" cy="2527559"/>
          </a:xfrm>
          <a:prstGeom prst="rect">
            <a:avLst/>
          </a:prstGeom>
        </p:spPr>
      </p:pic>
      <p:pic>
        <p:nvPicPr>
          <p:cNvPr id="4" name="图片 3"/>
          <p:cNvPicPr>
            <a:picLocks noChangeAspect="1"/>
          </p:cNvPicPr>
          <p:nvPr/>
        </p:nvPicPr>
        <p:blipFill rotWithShape="1">
          <a:blip r:embed="rId2" cstate="email"/>
          <a:srcRect/>
          <a:stretch>
            <a:fillRect/>
          </a:stretch>
        </p:blipFill>
        <p:spPr>
          <a:xfrm rot="1658494" flipH="1">
            <a:off x="1660923" y="1031148"/>
            <a:ext cx="12437368" cy="3619500"/>
          </a:xfrm>
          <a:prstGeom prst="rect">
            <a:avLst/>
          </a:prstGeom>
        </p:spPr>
      </p:pic>
      <p:pic>
        <p:nvPicPr>
          <p:cNvPr id="2" name="图片 1"/>
          <p:cNvPicPr>
            <a:picLocks noChangeAspect="1"/>
          </p:cNvPicPr>
          <p:nvPr/>
        </p:nvPicPr>
        <p:blipFill rotWithShape="1">
          <a:blip r:embed="rId3" cstate="email"/>
          <a:srcRect/>
          <a:stretch>
            <a:fillRect/>
          </a:stretch>
        </p:blipFill>
        <p:spPr>
          <a:xfrm flipH="1">
            <a:off x="-245368" y="4457700"/>
            <a:ext cx="12437368" cy="4211302"/>
          </a:xfrm>
          <a:prstGeom prst="rect">
            <a:avLst/>
          </a:prstGeom>
        </p:spPr>
      </p:pic>
      <p:sp>
        <p:nvSpPr>
          <p:cNvPr id="5" name="矩形 4"/>
          <p:cNvSpPr/>
          <p:nvPr/>
        </p:nvSpPr>
        <p:spPr>
          <a:xfrm>
            <a:off x="0" y="0"/>
            <a:ext cx="12192000" cy="6858000"/>
          </a:xfrm>
          <a:prstGeom prst="rect">
            <a:avLst/>
          </a:prstGeom>
          <a:blipFill dpi="0" rotWithShape="1">
            <a:blip r:embed="rId4" cstate="email">
              <a:alphaModFix amt="4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Rectangle 11"/>
          <p:cNvSpPr>
            <a:spLocks noChangeArrowheads="1"/>
          </p:cNvSpPr>
          <p:nvPr/>
        </p:nvSpPr>
        <p:spPr bwMode="auto">
          <a:xfrm rot="16200000">
            <a:off x="523878" y="561978"/>
            <a:ext cx="269875" cy="47625"/>
          </a:xfrm>
          <a:prstGeom prst="rect">
            <a:avLst/>
          </a:prstGeom>
          <a:noFill/>
          <a:ln w="12700" cmpd="sng">
            <a:solidFill>
              <a:srgbClr val="242625"/>
            </a:solidFill>
            <a:miter lim="800000"/>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latin typeface="方正宋刻本秀楷简体" panose="02000000000000000000" pitchFamily="2" charset="-122"/>
              <a:ea typeface="方正宋刻本秀楷简体" panose="02000000000000000000" pitchFamily="2" charset="-122"/>
            </a:endParaRPr>
          </a:p>
        </p:txBody>
      </p:sp>
      <p:sp>
        <p:nvSpPr>
          <p:cNvPr id="7" name="Text Box 12"/>
          <p:cNvSpPr txBox="1">
            <a:spLocks noChangeArrowheads="1"/>
          </p:cNvSpPr>
          <p:nvPr/>
        </p:nvSpPr>
        <p:spPr bwMode="auto">
          <a:xfrm>
            <a:off x="681041" y="352425"/>
            <a:ext cx="37753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dirty="0">
                <a:solidFill>
                  <a:srgbClr val="363636"/>
                </a:solidFill>
                <a:latin typeface="方正宋刻本秀楷简体" panose="02000000000000000000" pitchFamily="2" charset="-122"/>
                <a:ea typeface="方正宋刻本秀楷简体" panose="02000000000000000000" pitchFamily="2" charset="-122"/>
              </a:rPr>
              <a:t>您的标题·您的子标题</a:t>
            </a:r>
            <a:endParaRPr lang="zh-CN" altLang="en-US" sz="2800" dirty="0">
              <a:solidFill>
                <a:srgbClr val="363636"/>
              </a:solidFill>
              <a:latin typeface="方正宋刻本秀楷简体" panose="02000000000000000000" pitchFamily="2" charset="-122"/>
              <a:ea typeface="方正宋刻本秀楷简体" panose="02000000000000000000" pitchFamily="2" charset="-122"/>
            </a:endParaRPr>
          </a:p>
        </p:txBody>
      </p:sp>
      <p:sp>
        <p:nvSpPr>
          <p:cNvPr id="8" name="Rectangle 13"/>
          <p:cNvSpPr>
            <a:spLocks noChangeArrowheads="1"/>
          </p:cNvSpPr>
          <p:nvPr/>
        </p:nvSpPr>
        <p:spPr bwMode="auto">
          <a:xfrm rot="16200000">
            <a:off x="4317209" y="562769"/>
            <a:ext cx="269875" cy="46038"/>
          </a:xfrm>
          <a:prstGeom prst="rect">
            <a:avLst/>
          </a:prstGeom>
          <a:noFill/>
          <a:ln w="12700" cmpd="sng">
            <a:solidFill>
              <a:srgbClr val="242625"/>
            </a:solidFill>
            <a:miter lim="800000"/>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latin typeface="方正宋刻本秀楷简体" panose="02000000000000000000" pitchFamily="2" charset="-122"/>
              <a:ea typeface="方正宋刻本秀楷简体" panose="02000000000000000000" pitchFamily="2" charset="-122"/>
            </a:endParaRPr>
          </a:p>
        </p:txBody>
      </p:sp>
      <p:sp>
        <p:nvSpPr>
          <p:cNvPr id="9" name="Text Box 14"/>
          <p:cNvSpPr txBox="1">
            <a:spLocks noChangeArrowheads="1"/>
          </p:cNvSpPr>
          <p:nvPr/>
        </p:nvSpPr>
        <p:spPr bwMode="auto">
          <a:xfrm>
            <a:off x="681041" y="774703"/>
            <a:ext cx="42687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dirty="0">
                <a:solidFill>
                  <a:srgbClr val="5D5C5C"/>
                </a:solidFill>
                <a:latin typeface="方正宋刻本秀楷简体" panose="02000000000000000000" pitchFamily="2" charset="-122"/>
                <a:ea typeface="方正宋刻本秀楷简体" panose="02000000000000000000" pitchFamily="2" charset="-122"/>
              </a:rPr>
              <a:t>Your content title·Your sub-title</a:t>
            </a:r>
            <a:endParaRPr lang="zh-CN" altLang="en-US" sz="1600" dirty="0">
              <a:solidFill>
                <a:srgbClr val="5D5C5C"/>
              </a:solidFill>
              <a:latin typeface="方正宋刻本秀楷简体" panose="02000000000000000000" pitchFamily="2" charset="-122"/>
              <a:ea typeface="方正宋刻本秀楷简体" panose="02000000000000000000" pitchFamily="2" charset="-122"/>
            </a:endParaRPr>
          </a:p>
        </p:txBody>
      </p:sp>
      <p:sp>
        <p:nvSpPr>
          <p:cNvPr id="10" name="文本框 9"/>
          <p:cNvSpPr txBox="1"/>
          <p:nvPr/>
        </p:nvSpPr>
        <p:spPr>
          <a:xfrm>
            <a:off x="6806256" y="2055692"/>
            <a:ext cx="800219" cy="1631216"/>
          </a:xfrm>
          <a:prstGeom prst="rect">
            <a:avLst/>
          </a:prstGeom>
          <a:noFill/>
        </p:spPr>
        <p:txBody>
          <a:bodyPr vert="eaVert" wrap="none" rtlCol="0">
            <a:spAutoFit/>
          </a:bodyPr>
          <a:lstStyle/>
          <a:p>
            <a:r>
              <a:rPr lang="zh-CN" altLang="en-US" sz="4000" dirty="0">
                <a:solidFill>
                  <a:schemeClr val="bg2">
                    <a:lumMod val="25000"/>
                  </a:schemeClr>
                </a:solidFill>
                <a:latin typeface="方正清刻本悦宋简体" panose="02000000000000000000" pitchFamily="2" charset="-122"/>
                <a:ea typeface="方正清刻本悦宋简体" panose="02000000000000000000" pitchFamily="2" charset="-122"/>
              </a:rPr>
              <a:t>香</a:t>
            </a:r>
            <a:r>
              <a:rPr lang="en-US" altLang="zh-CN" sz="4000" dirty="0">
                <a:solidFill>
                  <a:schemeClr val="bg2">
                    <a:lumMod val="25000"/>
                  </a:schemeClr>
                </a:solidFill>
                <a:latin typeface="方正清刻本悦宋简体" panose="02000000000000000000" pitchFamily="2" charset="-122"/>
                <a:ea typeface="方正清刻本悦宋简体" panose="02000000000000000000" pitchFamily="2" charset="-122"/>
              </a:rPr>
              <a:t>·</a:t>
            </a:r>
            <a:r>
              <a:rPr lang="zh-CN" altLang="en-US" sz="4000" dirty="0">
                <a:solidFill>
                  <a:schemeClr val="bg2">
                    <a:lumMod val="25000"/>
                  </a:schemeClr>
                </a:solidFill>
                <a:latin typeface="方正清刻本悦宋简体" panose="02000000000000000000" pitchFamily="2" charset="-122"/>
                <a:ea typeface="方正清刻本悦宋简体" panose="02000000000000000000" pitchFamily="2" charset="-122"/>
              </a:rPr>
              <a:t>道</a:t>
            </a:r>
            <a:endParaRPr lang="zh-CN" altLang="en-US" sz="4000" dirty="0">
              <a:solidFill>
                <a:schemeClr val="bg2">
                  <a:lumMod val="25000"/>
                </a:schemeClr>
              </a:solidFill>
              <a:latin typeface="方正清刻本悦宋简体" panose="02000000000000000000" pitchFamily="2" charset="-122"/>
              <a:ea typeface="方正清刻本悦宋简体" panose="02000000000000000000" pitchFamily="2" charset="-122"/>
            </a:endParaRPr>
          </a:p>
        </p:txBody>
      </p:sp>
      <p:sp>
        <p:nvSpPr>
          <p:cNvPr id="11" name="文本框 10"/>
          <p:cNvSpPr txBox="1"/>
          <p:nvPr/>
        </p:nvSpPr>
        <p:spPr>
          <a:xfrm>
            <a:off x="1675670" y="2292561"/>
            <a:ext cx="4985980" cy="1389147"/>
          </a:xfrm>
          <a:prstGeom prst="rect">
            <a:avLst/>
          </a:prstGeom>
          <a:noFill/>
        </p:spPr>
        <p:txBody>
          <a:bodyPr vert="eaVert" wrap="square" rtlCol="0">
            <a:spAutoFit/>
          </a:bodyPr>
          <a:lstStyle/>
          <a:p>
            <a:pPr>
              <a:lnSpc>
                <a:spcPct val="150000"/>
              </a:lnSpc>
            </a:pPr>
            <a:r>
              <a:rPr lang="zh-CN" altLang="en-US" sz="1600" dirty="0">
                <a:solidFill>
                  <a:schemeClr val="bg2">
                    <a:lumMod val="25000"/>
                  </a:schemeClr>
                </a:solidFill>
                <a:latin typeface="方正清刻本悦宋简体" panose="02000000000000000000" pitchFamily="2" charset="-122"/>
                <a:ea typeface="方正清刻本悦宋简体" panose="02000000000000000000" pitchFamily="2" charset="-122"/>
              </a:rPr>
              <a:t>第一杯为品，第二杯为解渴。</a:t>
            </a:r>
            <a:endParaRPr lang="en-US" altLang="zh-CN" sz="1600" dirty="0">
              <a:solidFill>
                <a:schemeClr val="bg2">
                  <a:lumMod val="25000"/>
                </a:schemeClr>
              </a:solidFill>
              <a:latin typeface="方正清刻本悦宋简体" panose="02000000000000000000" pitchFamily="2" charset="-122"/>
              <a:ea typeface="方正清刻本悦宋简体" panose="02000000000000000000" pitchFamily="2" charset="-122"/>
            </a:endParaRPr>
          </a:p>
          <a:p>
            <a:pPr>
              <a:lnSpc>
                <a:spcPct val="150000"/>
              </a:lnSpc>
            </a:pPr>
            <a:r>
              <a:rPr lang="zh-CN" altLang="en-US" sz="1600" dirty="0">
                <a:solidFill>
                  <a:schemeClr val="bg2">
                    <a:lumMod val="25000"/>
                  </a:schemeClr>
                </a:solidFill>
                <a:latin typeface="方正清刻本悦宋简体" panose="02000000000000000000" pitchFamily="2" charset="-122"/>
                <a:ea typeface="方正清刻本悦宋简体" panose="02000000000000000000" pitchFamily="2" charset="-122"/>
              </a:rPr>
              <a:t>品茗，其妙处正在于“品”。</a:t>
            </a:r>
            <a:endParaRPr lang="en-US" altLang="zh-CN" sz="1600" dirty="0">
              <a:solidFill>
                <a:schemeClr val="bg2">
                  <a:lumMod val="25000"/>
                </a:schemeClr>
              </a:solidFill>
              <a:latin typeface="方正清刻本悦宋简体" panose="02000000000000000000" pitchFamily="2" charset="-122"/>
              <a:ea typeface="方正清刻本悦宋简体" panose="02000000000000000000" pitchFamily="2" charset="-122"/>
            </a:endParaRPr>
          </a:p>
          <a:p>
            <a:pPr>
              <a:lnSpc>
                <a:spcPct val="150000"/>
              </a:lnSpc>
            </a:pPr>
            <a:r>
              <a:rPr lang="zh-CN" altLang="en-US" sz="1600" dirty="0">
                <a:solidFill>
                  <a:schemeClr val="bg2">
                    <a:lumMod val="25000"/>
                  </a:schemeClr>
                </a:solidFill>
                <a:latin typeface="方正清刻本悦宋简体" panose="02000000000000000000" pitchFamily="2" charset="-122"/>
                <a:ea typeface="方正清刻本悦宋简体" panose="02000000000000000000" pitchFamily="2" charset="-122"/>
              </a:rPr>
              <a:t>饮酒为“醉乡”，品茶为“醒乡”。</a:t>
            </a:r>
            <a:endParaRPr lang="en-US" altLang="zh-CN" sz="1600" dirty="0">
              <a:solidFill>
                <a:schemeClr val="bg2">
                  <a:lumMod val="25000"/>
                </a:schemeClr>
              </a:solidFill>
              <a:latin typeface="方正清刻本悦宋简体" panose="02000000000000000000" pitchFamily="2" charset="-122"/>
              <a:ea typeface="方正清刻本悦宋简体" panose="02000000000000000000" pitchFamily="2" charset="-122"/>
            </a:endParaRPr>
          </a:p>
          <a:p>
            <a:pPr>
              <a:lnSpc>
                <a:spcPct val="150000"/>
              </a:lnSpc>
            </a:pPr>
            <a:r>
              <a:rPr lang="zh-CN" altLang="en-US" sz="1600" dirty="0">
                <a:solidFill>
                  <a:schemeClr val="bg2">
                    <a:lumMod val="25000"/>
                  </a:schemeClr>
                </a:solidFill>
                <a:latin typeface="方正清刻本悦宋简体" panose="02000000000000000000" pitchFamily="2" charset="-122"/>
                <a:ea typeface="方正清刻本悦宋简体" panose="02000000000000000000" pitchFamily="2" charset="-122"/>
              </a:rPr>
              <a:t>从“醉乡”中觉醒过来，</a:t>
            </a:r>
            <a:endParaRPr lang="en-US" altLang="zh-CN" sz="1600" dirty="0">
              <a:solidFill>
                <a:schemeClr val="bg2">
                  <a:lumMod val="25000"/>
                </a:schemeClr>
              </a:solidFill>
              <a:latin typeface="方正清刻本悦宋简体" panose="02000000000000000000" pitchFamily="2" charset="-122"/>
              <a:ea typeface="方正清刻本悦宋简体" panose="02000000000000000000" pitchFamily="2" charset="-122"/>
            </a:endParaRPr>
          </a:p>
          <a:p>
            <a:pPr>
              <a:lnSpc>
                <a:spcPct val="150000"/>
              </a:lnSpc>
            </a:pPr>
            <a:r>
              <a:rPr lang="zh-CN" altLang="en-US" sz="1600" dirty="0">
                <a:solidFill>
                  <a:schemeClr val="bg2">
                    <a:lumMod val="25000"/>
                  </a:schemeClr>
                </a:solidFill>
                <a:latin typeface="方正清刻本悦宋简体" panose="02000000000000000000" pitchFamily="2" charset="-122"/>
                <a:ea typeface="方正清刻本悦宋简体" panose="02000000000000000000" pitchFamily="2" charset="-122"/>
              </a:rPr>
              <a:t>进入清纯的“醒乡”，</a:t>
            </a:r>
            <a:endParaRPr lang="en-US" altLang="zh-CN" sz="1600" dirty="0">
              <a:solidFill>
                <a:schemeClr val="bg2">
                  <a:lumMod val="25000"/>
                </a:schemeClr>
              </a:solidFill>
              <a:latin typeface="方正清刻本悦宋简体" panose="02000000000000000000" pitchFamily="2" charset="-122"/>
              <a:ea typeface="方正清刻本悦宋简体" panose="02000000000000000000" pitchFamily="2" charset="-122"/>
            </a:endParaRPr>
          </a:p>
          <a:p>
            <a:pPr>
              <a:lnSpc>
                <a:spcPct val="150000"/>
              </a:lnSpc>
            </a:pPr>
            <a:r>
              <a:rPr lang="zh-CN" altLang="en-US" sz="1600" dirty="0">
                <a:solidFill>
                  <a:schemeClr val="bg2">
                    <a:lumMod val="25000"/>
                  </a:schemeClr>
                </a:solidFill>
                <a:latin typeface="方正清刻本悦宋简体" panose="02000000000000000000" pitchFamily="2" charset="-122"/>
                <a:ea typeface="方正清刻本悦宋简体" panose="02000000000000000000" pitchFamily="2" charset="-122"/>
              </a:rPr>
              <a:t>才能体验人生，品味人生。</a:t>
            </a:r>
            <a:endParaRPr lang="zh-CN" altLang="en-US" sz="1600" b="1" dirty="0">
              <a:solidFill>
                <a:schemeClr val="bg2">
                  <a:lumMod val="25000"/>
                </a:schemeClr>
              </a:solidFill>
              <a:latin typeface="方正清刻本悦宋简体" panose="02000000000000000000" pitchFamily="2" charset="-122"/>
              <a:ea typeface="方正清刻本悦宋简体" panose="02000000000000000000" pitchFamily="2" charset="-122"/>
            </a:endParaRPr>
          </a:p>
        </p:txBody>
      </p:sp>
      <p:sp>
        <p:nvSpPr>
          <p:cNvPr id="12" name="矩形 11"/>
          <p:cNvSpPr/>
          <p:nvPr/>
        </p:nvSpPr>
        <p:spPr>
          <a:xfrm>
            <a:off x="6853001" y="1978372"/>
            <a:ext cx="736978" cy="1725053"/>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0">
        <p14:ripp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par>
                          <p:cTn id="17" fill="hold">
                            <p:stCondLst>
                              <p:cond delay="500"/>
                            </p:stCondLst>
                            <p:childTnLst>
                              <p:par>
                                <p:cTn id="18" presetID="53" presetClass="entr" presetSubtype="528" fill="hold" grpId="0" nodeType="afterEffect">
                                  <p:stCondLst>
                                    <p:cond delay="0"/>
                                  </p:stCondLst>
                                  <p:iterate type="lt">
                                    <p:tmPct val="20000"/>
                                  </p:iterate>
                                  <p:childTnLst>
                                    <p:set>
                                      <p:cBhvr>
                                        <p:cTn id="19" dur="1" fill="hold">
                                          <p:stCondLst>
                                            <p:cond delay="0"/>
                                          </p:stCondLst>
                                        </p:cTn>
                                        <p:tgtEl>
                                          <p:spTgt spid="10"/>
                                        </p:tgtEl>
                                        <p:attrNameLst>
                                          <p:attrName>style.visibility</p:attrName>
                                        </p:attrNameLst>
                                      </p:cBhvr>
                                      <p:to>
                                        <p:strVal val="visible"/>
                                      </p:to>
                                    </p:set>
                                    <p:anim calcmode="lin" valueType="num">
                                      <p:cBhvr>
                                        <p:cTn id="20" dur="500" fill="hold"/>
                                        <p:tgtEl>
                                          <p:spTgt spid="10"/>
                                        </p:tgtEl>
                                        <p:attrNameLst>
                                          <p:attrName>ppt_w</p:attrName>
                                        </p:attrNameLst>
                                      </p:cBhvr>
                                      <p:tavLst>
                                        <p:tav tm="0">
                                          <p:val>
                                            <p:fltVal val="0"/>
                                          </p:val>
                                        </p:tav>
                                        <p:tav tm="100000">
                                          <p:val>
                                            <p:strVal val="#ppt_w"/>
                                          </p:val>
                                        </p:tav>
                                      </p:tavLst>
                                    </p:anim>
                                    <p:anim calcmode="lin" valueType="num">
                                      <p:cBhvr>
                                        <p:cTn id="21" dur="500" fill="hold"/>
                                        <p:tgtEl>
                                          <p:spTgt spid="10"/>
                                        </p:tgtEl>
                                        <p:attrNameLst>
                                          <p:attrName>ppt_h</p:attrName>
                                        </p:attrNameLst>
                                      </p:cBhvr>
                                      <p:tavLst>
                                        <p:tav tm="0">
                                          <p:val>
                                            <p:fltVal val="0"/>
                                          </p:val>
                                        </p:tav>
                                        <p:tav tm="100000">
                                          <p:val>
                                            <p:strVal val="#ppt_h"/>
                                          </p:val>
                                        </p:tav>
                                      </p:tavLst>
                                    </p:anim>
                                    <p:animEffect transition="in" filter="fade">
                                      <p:cBhvr>
                                        <p:cTn id="22" dur="500"/>
                                        <p:tgtEl>
                                          <p:spTgt spid="10"/>
                                        </p:tgtEl>
                                      </p:cBhvr>
                                    </p:animEffect>
                                    <p:anim calcmode="lin" valueType="num">
                                      <p:cBhvr>
                                        <p:cTn id="23" dur="500" fill="hold"/>
                                        <p:tgtEl>
                                          <p:spTgt spid="10"/>
                                        </p:tgtEl>
                                        <p:attrNameLst>
                                          <p:attrName>ppt_x</p:attrName>
                                        </p:attrNameLst>
                                      </p:cBhvr>
                                      <p:tavLst>
                                        <p:tav tm="0">
                                          <p:val>
                                            <p:fltVal val="0.5"/>
                                          </p:val>
                                        </p:tav>
                                        <p:tav tm="100000">
                                          <p:val>
                                            <p:strVal val="#ppt_x"/>
                                          </p:val>
                                        </p:tav>
                                      </p:tavLst>
                                    </p:anim>
                                    <p:anim calcmode="lin" valueType="num">
                                      <p:cBhvr>
                                        <p:cTn id="24" dur="500" fill="hold"/>
                                        <p:tgtEl>
                                          <p:spTgt spid="10"/>
                                        </p:tgtEl>
                                        <p:attrNameLst>
                                          <p:attrName>ppt_y</p:attrName>
                                        </p:attrNameLst>
                                      </p:cBhvr>
                                      <p:tavLst>
                                        <p:tav tm="0">
                                          <p:val>
                                            <p:fltVal val="0.5"/>
                                          </p:val>
                                        </p:tav>
                                        <p:tav tm="100000">
                                          <p:val>
                                            <p:strVal val="#ppt_y"/>
                                          </p:val>
                                        </p:tav>
                                      </p:tavLst>
                                    </p:anim>
                                  </p:childTnLst>
                                </p:cTn>
                              </p:par>
                            </p:childTnLst>
                          </p:cTn>
                        </p:par>
                        <p:par>
                          <p:cTn id="25" fill="hold">
                            <p:stCondLst>
                              <p:cond delay="1200"/>
                            </p:stCondLst>
                            <p:childTnLst>
                              <p:par>
                                <p:cTn id="26" presetID="22" presetClass="entr" presetSubtype="1" fill="hold" grpId="0" nodeType="afterEffect">
                                  <p:stCondLst>
                                    <p:cond delay="0"/>
                                  </p:stCondLst>
                                  <p:iterate type="lt">
                                    <p:tmPct val="11622"/>
                                  </p:iterate>
                                  <p:childTnLst>
                                    <p:set>
                                      <p:cBhvr>
                                        <p:cTn id="27" dur="1" fill="hold">
                                          <p:stCondLst>
                                            <p:cond delay="0"/>
                                          </p:stCondLst>
                                        </p:cTn>
                                        <p:tgtEl>
                                          <p:spTgt spid="11"/>
                                        </p:tgtEl>
                                        <p:attrNameLst>
                                          <p:attrName>style.visibility</p:attrName>
                                        </p:attrNameLst>
                                      </p:cBhvr>
                                      <p:to>
                                        <p:strVal val="visible"/>
                                      </p:to>
                                    </p:set>
                                    <p:animEffect transition="in" filter="wipe(up)">
                                      <p:cBhvr>
                                        <p:cTn id="28" dur="500"/>
                                        <p:tgtEl>
                                          <p:spTgt spid="11"/>
                                        </p:tgtEl>
                                      </p:cBhvr>
                                    </p:animEffect>
                                  </p:childTnLst>
                                </p:cTn>
                              </p:par>
                              <p:par>
                                <p:cTn id="29" presetID="22" presetClass="entr" presetSubtype="2"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right)">
                                      <p:cBhvr>
                                        <p:cTn id="3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autoUpdateAnimBg="0"/>
      <p:bldP spid="7" grpId="0" bldLvl="0" autoUpdateAnimBg="0"/>
      <p:bldP spid="8" grpId="0" animBg="1" autoUpdateAnimBg="0"/>
      <p:bldP spid="9" grpId="0" bldLvl="0" autoUpdateAnimBg="0"/>
      <p:bldP spid="10" grpId="0"/>
      <p:bldP spid="11" grpId="0"/>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cstate="email">
            <a:extLst>
              <a:ext uri="{BEBA8EAE-BF5A-486C-A8C5-ECC9F3942E4B}">
                <a14:imgProps xmlns:a14="http://schemas.microsoft.com/office/drawing/2010/main">
                  <a14:imgLayer r:embed="rId2">
                    <a14:imgEffect>
                      <a14:brightnessContrast bright="-40000" contrast="-20000"/>
                    </a14:imgEffect>
                    <a14:imgEffect>
                      <a14:colorTemperature colorTemp="11200"/>
                    </a14:imgEffect>
                    <a14:imgEffect>
                      <a14:saturation sat="200000"/>
                    </a14:imgEffect>
                  </a14:imgLayer>
                </a14:imgProps>
              </a:ext>
            </a:extLst>
          </a:blip>
          <a:srcRect/>
          <a:stretch>
            <a:fillRect/>
          </a:stretch>
        </p:blipFill>
        <p:spPr>
          <a:xfrm>
            <a:off x="0" y="-114300"/>
            <a:ext cx="12192000" cy="6972300"/>
          </a:xfrm>
          <a:prstGeom prst="rect">
            <a:avLst/>
          </a:prstGeom>
        </p:spPr>
      </p:pic>
      <p:sp>
        <p:nvSpPr>
          <p:cNvPr id="4" name="矩形 3"/>
          <p:cNvSpPr/>
          <p:nvPr/>
        </p:nvSpPr>
        <p:spPr>
          <a:xfrm>
            <a:off x="0" y="-1"/>
            <a:ext cx="12192000" cy="6858001"/>
          </a:xfrm>
          <a:prstGeom prst="rect">
            <a:avLst/>
          </a:prstGeom>
          <a:solidFill>
            <a:schemeClr val="tx2">
              <a:lumMod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9189076" y="775713"/>
            <a:ext cx="1415772" cy="3779240"/>
          </a:xfrm>
          <a:prstGeom prst="rect">
            <a:avLst/>
          </a:prstGeom>
          <a:noFill/>
        </p:spPr>
        <p:txBody>
          <a:bodyPr vert="eaVert" wrap="none" rtlCol="0">
            <a:spAutoFit/>
          </a:bodyPr>
          <a:lstStyle/>
          <a:p>
            <a:r>
              <a:rPr lang="zh-CN" altLang="en-US" sz="8000" dirty="0">
                <a:solidFill>
                  <a:schemeClr val="bg1"/>
                </a:solidFill>
                <a:latin typeface="方正宋刻本秀楷简体" panose="02000000000000000000" pitchFamily="2" charset="-122"/>
                <a:ea typeface="方正宋刻本秀楷简体" panose="02000000000000000000" pitchFamily="2" charset="-122"/>
              </a:rPr>
              <a:t>感 </a:t>
            </a:r>
            <a:r>
              <a:rPr lang="en-US" altLang="zh-CN" sz="8000" dirty="0">
                <a:solidFill>
                  <a:schemeClr val="bg1"/>
                </a:solidFill>
                <a:latin typeface="方正宋刻本秀楷简体" panose="02000000000000000000" pitchFamily="2" charset="-122"/>
                <a:ea typeface="方正宋刻本秀楷简体" panose="02000000000000000000" pitchFamily="2" charset="-122"/>
              </a:rPr>
              <a:t>· </a:t>
            </a:r>
            <a:r>
              <a:rPr lang="zh-CN" altLang="en-US" sz="8000" dirty="0">
                <a:solidFill>
                  <a:schemeClr val="bg1"/>
                </a:solidFill>
                <a:latin typeface="方正宋刻本秀楷简体" panose="02000000000000000000" pitchFamily="2" charset="-122"/>
                <a:ea typeface="方正宋刻本秀楷简体" panose="02000000000000000000" pitchFamily="2" charset="-122"/>
              </a:rPr>
              <a:t>动</a:t>
            </a:r>
            <a:endParaRPr lang="zh-CN" altLang="en-US" sz="8000" dirty="0">
              <a:solidFill>
                <a:schemeClr val="bg1"/>
              </a:solidFill>
              <a:latin typeface="方正宋刻本秀楷简体" panose="02000000000000000000" pitchFamily="2" charset="-122"/>
              <a:ea typeface="方正宋刻本秀楷简体" panose="02000000000000000000" pitchFamily="2" charset="-122"/>
            </a:endParaRPr>
          </a:p>
        </p:txBody>
      </p:sp>
      <p:sp>
        <p:nvSpPr>
          <p:cNvPr id="9" name="文本框 8"/>
          <p:cNvSpPr txBox="1"/>
          <p:nvPr/>
        </p:nvSpPr>
        <p:spPr>
          <a:xfrm>
            <a:off x="8573523" y="2975119"/>
            <a:ext cx="615553" cy="917880"/>
          </a:xfrm>
          <a:prstGeom prst="rect">
            <a:avLst/>
          </a:prstGeom>
          <a:noFill/>
        </p:spPr>
        <p:txBody>
          <a:bodyPr vert="eaVert" wrap="none" rtlCol="0">
            <a:spAutoFit/>
          </a:bodyPr>
          <a:lstStyle/>
          <a:p>
            <a:r>
              <a:rPr lang="zh-CN" altLang="en-US" sz="2800" dirty="0">
                <a:solidFill>
                  <a:schemeClr val="bg1"/>
                </a:solidFill>
                <a:latin typeface="方正宋刻本秀楷简体" panose="02000000000000000000" pitchFamily="2" charset="-122"/>
                <a:ea typeface="方正宋刻本秀楷简体" panose="02000000000000000000" pitchFamily="2" charset="-122"/>
                <a:cs typeface="JulesLove" panose="020B0603050302020204" pitchFamily="34" charset="-122"/>
              </a:rPr>
              <a:t>咏 茶</a:t>
            </a:r>
            <a:endParaRPr lang="zh-CN" altLang="en-US" sz="2800" dirty="0">
              <a:solidFill>
                <a:schemeClr val="bg1"/>
              </a:solidFill>
              <a:latin typeface="方正宋刻本秀楷简体" panose="02000000000000000000" pitchFamily="2" charset="-122"/>
              <a:ea typeface="方正宋刻本秀楷简体" panose="02000000000000000000" pitchFamily="2" charset="-122"/>
              <a:cs typeface="JulesLove" panose="020B0603050302020204" pitchFamily="34" charset="-122"/>
            </a:endParaRPr>
          </a:p>
        </p:txBody>
      </p:sp>
      <p:sp>
        <p:nvSpPr>
          <p:cNvPr id="10" name="文本框 9"/>
          <p:cNvSpPr txBox="1"/>
          <p:nvPr/>
        </p:nvSpPr>
        <p:spPr>
          <a:xfrm>
            <a:off x="6702730" y="2975119"/>
            <a:ext cx="1692771" cy="3017814"/>
          </a:xfrm>
          <a:prstGeom prst="rect">
            <a:avLst/>
          </a:prstGeom>
          <a:noFill/>
        </p:spPr>
        <p:txBody>
          <a:bodyPr vert="eaVert" wrap="none" rtlCol="0">
            <a:spAutoFit/>
          </a:bodyPr>
          <a:lstStyle/>
          <a:p>
            <a:pPr lvl="0"/>
            <a:r>
              <a:rPr lang="zh-CN" altLang="en-US" sz="1400">
                <a:solidFill>
                  <a:schemeClr val="bg1"/>
                </a:solidFill>
                <a:latin typeface="方正宋刻本秀楷简体" panose="02000000000000000000" pitchFamily="2" charset="-122"/>
                <a:ea typeface="方正宋刻本秀楷简体" panose="02000000000000000000" pitchFamily="2" charset="-122"/>
              </a:rPr>
              <a:t>武夷溪边粟粒芽，前丁后蔡相宠加。</a:t>
            </a:r>
            <a:br>
              <a:rPr lang="zh-CN" altLang="en-US" sz="1400">
                <a:solidFill>
                  <a:schemeClr val="bg1"/>
                </a:solidFill>
                <a:latin typeface="方正宋刻本秀楷简体" panose="02000000000000000000" pitchFamily="2" charset="-122"/>
                <a:ea typeface="方正宋刻本秀楷简体" panose="02000000000000000000" pitchFamily="2" charset="-122"/>
              </a:rPr>
            </a:br>
            <a:br>
              <a:rPr lang="zh-CN" altLang="en-US" sz="1400">
                <a:solidFill>
                  <a:schemeClr val="bg1"/>
                </a:solidFill>
                <a:latin typeface="方正宋刻本秀楷简体" panose="02000000000000000000" pitchFamily="2" charset="-122"/>
                <a:ea typeface="方正宋刻本秀楷简体" panose="02000000000000000000" pitchFamily="2" charset="-122"/>
              </a:rPr>
            </a:br>
            <a:r>
              <a:rPr lang="zh-CN" altLang="en-US" sz="1400">
                <a:solidFill>
                  <a:schemeClr val="bg1"/>
                </a:solidFill>
                <a:latin typeface="方正宋刻本秀楷简体" panose="02000000000000000000" pitchFamily="2" charset="-122"/>
                <a:ea typeface="方正宋刻本秀楷简体" panose="02000000000000000000" pitchFamily="2" charset="-122"/>
              </a:rPr>
              <a:t>争新买宠各出意，今年斗品充贡茶。</a:t>
            </a:r>
            <a:br>
              <a:rPr lang="zh-CN" altLang="en-US" sz="1400">
                <a:solidFill>
                  <a:schemeClr val="bg1"/>
                </a:solidFill>
                <a:latin typeface="方正宋刻本秀楷简体" panose="02000000000000000000" pitchFamily="2" charset="-122"/>
                <a:ea typeface="方正宋刻本秀楷简体" panose="02000000000000000000" pitchFamily="2" charset="-122"/>
              </a:rPr>
            </a:br>
            <a:br>
              <a:rPr lang="zh-CN" altLang="en-US" sz="1400">
                <a:solidFill>
                  <a:schemeClr val="bg1"/>
                </a:solidFill>
                <a:latin typeface="方正宋刻本秀楷简体" panose="02000000000000000000" pitchFamily="2" charset="-122"/>
                <a:ea typeface="方正宋刻本秀楷简体" panose="02000000000000000000" pitchFamily="2" charset="-122"/>
              </a:rPr>
            </a:br>
            <a:r>
              <a:rPr lang="zh-CN" altLang="en-US" sz="1400">
                <a:solidFill>
                  <a:schemeClr val="bg1"/>
                </a:solidFill>
                <a:latin typeface="方正宋刻本秀楷简体" panose="02000000000000000000" pitchFamily="2" charset="-122"/>
                <a:ea typeface="方正宋刻本秀楷简体" panose="02000000000000000000" pitchFamily="2" charset="-122"/>
              </a:rPr>
              <a:t>吾君所乏岂此物，致养口体何陋耶？</a:t>
            </a:r>
            <a:br>
              <a:rPr lang="zh-CN" altLang="en-US" sz="1400">
                <a:solidFill>
                  <a:schemeClr val="bg1"/>
                </a:solidFill>
                <a:latin typeface="方正宋刻本秀楷简体" panose="02000000000000000000" pitchFamily="2" charset="-122"/>
                <a:ea typeface="方正宋刻本秀楷简体" panose="02000000000000000000" pitchFamily="2" charset="-122"/>
              </a:rPr>
            </a:br>
            <a:br>
              <a:rPr lang="zh-CN" altLang="en-US" sz="1400">
                <a:solidFill>
                  <a:schemeClr val="bg1"/>
                </a:solidFill>
                <a:latin typeface="方正宋刻本秀楷简体" panose="02000000000000000000" pitchFamily="2" charset="-122"/>
                <a:ea typeface="方正宋刻本秀楷简体" panose="02000000000000000000" pitchFamily="2" charset="-122"/>
              </a:rPr>
            </a:br>
            <a:r>
              <a:rPr lang="zh-CN" altLang="en-US" sz="1400">
                <a:solidFill>
                  <a:schemeClr val="bg1"/>
                </a:solidFill>
                <a:latin typeface="方正宋刻本秀楷简体" panose="02000000000000000000" pitchFamily="2" charset="-122"/>
                <a:ea typeface="方正宋刻本秀楷简体" panose="02000000000000000000" pitchFamily="2" charset="-122"/>
              </a:rPr>
              <a:t>洛阳相君忠孝家，可怜亦进姚黄花。 </a:t>
            </a:r>
            <a:endParaRPr lang="zh-CN" altLang="en-US" sz="1400" dirty="0">
              <a:solidFill>
                <a:schemeClr val="bg1"/>
              </a:solidFill>
              <a:latin typeface="方正宋刻本秀楷简体" panose="02000000000000000000" pitchFamily="2" charset="-122"/>
              <a:ea typeface="方正宋刻本秀楷简体"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3400" advClick="0" advTm="0">
        <p14:revea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0.70"/>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childTnLst>
                          </p:cTn>
                        </p:par>
                        <p:par>
                          <p:cTn id="10" fill="hold">
                            <p:stCondLst>
                              <p:cond delay="100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9">
                                            <p:txEl>
                                              <p:pRg st="0" end="0"/>
                                            </p:txEl>
                                          </p:spTgt>
                                        </p:tgtEl>
                                        <p:attrNameLst>
                                          <p:attrName>style.visibility</p:attrName>
                                        </p:attrNameLst>
                                      </p:cBhvr>
                                      <p:to>
                                        <p:strVal val="visible"/>
                                      </p:to>
                                    </p:set>
                                    <p:anim by="(-#ppt_w*2)" calcmode="lin" valueType="num">
                                      <p:cBhvr rctx="PPT">
                                        <p:cTn id="13" dur="500" autoRev="1" fill="hold">
                                          <p:stCondLst>
                                            <p:cond delay="0"/>
                                          </p:stCondLst>
                                        </p:cTn>
                                        <p:tgtEl>
                                          <p:spTgt spid="9">
                                            <p:txEl>
                                              <p:pRg st="0" end="0"/>
                                            </p:txEl>
                                          </p:spTgt>
                                        </p:tgtEl>
                                        <p:attrNameLst>
                                          <p:attrName>ppt_w</p:attrName>
                                        </p:attrNameLst>
                                      </p:cBhvr>
                                    </p:anim>
                                    <p:anim by="(#ppt_w*0.50)" calcmode="lin" valueType="num">
                                      <p:cBhvr>
                                        <p:cTn id="14" dur="500" decel="50000" autoRev="1" fill="hold">
                                          <p:stCondLst>
                                            <p:cond delay="0"/>
                                          </p:stCondLst>
                                        </p:cTn>
                                        <p:tgtEl>
                                          <p:spTgt spid="9">
                                            <p:txEl>
                                              <p:pRg st="0" end="0"/>
                                            </p:txEl>
                                          </p:spTgt>
                                        </p:tgtEl>
                                        <p:attrNameLst>
                                          <p:attrName>ppt_x</p:attrName>
                                        </p:attrNameLst>
                                      </p:cBhvr>
                                    </p:anim>
                                    <p:anim from="(-#ppt_h/2)" to="(#ppt_y)" calcmode="lin" valueType="num">
                                      <p:cBhvr>
                                        <p:cTn id="15" dur="1000" fill="hold">
                                          <p:stCondLst>
                                            <p:cond delay="0"/>
                                          </p:stCondLst>
                                        </p:cTn>
                                        <p:tgtEl>
                                          <p:spTgt spid="9">
                                            <p:txEl>
                                              <p:pRg st="0" end="0"/>
                                            </p:txEl>
                                          </p:spTgt>
                                        </p:tgtEl>
                                        <p:attrNameLst>
                                          <p:attrName>ppt_y</p:attrName>
                                        </p:attrNameLst>
                                      </p:cBhvr>
                                    </p:anim>
                                    <p:animRot by="21600000">
                                      <p:cBhvr>
                                        <p:cTn id="16" dur="1000" fill="hold">
                                          <p:stCondLst>
                                            <p:cond delay="0"/>
                                          </p:stCondLst>
                                        </p:cTn>
                                        <p:tgtEl>
                                          <p:spTgt spid="9">
                                            <p:txEl>
                                              <p:pRg st="0" end="0"/>
                                            </p:txEl>
                                          </p:spTgt>
                                        </p:tgtEl>
                                        <p:attrNameLst>
                                          <p:attrName>r</p:attrName>
                                        </p:attrNameLst>
                                      </p:cBhvr>
                                    </p:animRot>
                                  </p:childTnLst>
                                </p:cTn>
                              </p:par>
                            </p:childTnLst>
                          </p:cTn>
                        </p:par>
                        <p:par>
                          <p:cTn id="17" fill="hold">
                            <p:stCondLst>
                              <p:cond delay="1200"/>
                            </p:stCondLst>
                            <p:childTnLst>
                              <p:par>
                                <p:cTn id="18" presetID="22" presetClass="entr" presetSubtype="1" fill="hold" grpId="0" nodeType="afterEffect">
                                  <p:stCondLst>
                                    <p:cond delay="0"/>
                                  </p:stCondLst>
                                  <p:iterate type="lt">
                                    <p:tmPct val="6984"/>
                                  </p:iterate>
                                  <p:childTnLst>
                                    <p:set>
                                      <p:cBhvr>
                                        <p:cTn id="19" dur="1" fill="hold">
                                          <p:stCondLst>
                                            <p:cond delay="0"/>
                                          </p:stCondLst>
                                        </p:cTn>
                                        <p:tgtEl>
                                          <p:spTgt spid="10"/>
                                        </p:tgtEl>
                                        <p:attrNameLst>
                                          <p:attrName>style.visibility</p:attrName>
                                        </p:attrNameLst>
                                      </p:cBhvr>
                                      <p:to>
                                        <p:strVal val="visible"/>
                                      </p:to>
                                    </p:set>
                                    <p:animEffect transition="in" filter="wipe(up)">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build="p"/>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email"/>
          <a:stretch>
            <a:fillRect/>
          </a:stretch>
        </p:blipFill>
        <p:spPr>
          <a:xfrm>
            <a:off x="6803130" y="3649977"/>
            <a:ext cx="5596139" cy="3063246"/>
          </a:xfrm>
          <a:prstGeom prst="rect">
            <a:avLst/>
          </a:prstGeom>
        </p:spPr>
      </p:pic>
      <p:sp>
        <p:nvSpPr>
          <p:cNvPr id="3" name="Rectangle 11"/>
          <p:cNvSpPr>
            <a:spLocks noChangeArrowheads="1"/>
          </p:cNvSpPr>
          <p:nvPr/>
        </p:nvSpPr>
        <p:spPr bwMode="auto">
          <a:xfrm rot="16200000">
            <a:off x="523878" y="561978"/>
            <a:ext cx="269875" cy="47625"/>
          </a:xfrm>
          <a:prstGeom prst="rect">
            <a:avLst/>
          </a:prstGeom>
          <a:noFill/>
          <a:ln w="12700" cmpd="sng">
            <a:solidFill>
              <a:srgbClr val="242625"/>
            </a:solidFill>
            <a:miter lim="800000"/>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latin typeface="方正宋刻本秀楷简体" panose="02000000000000000000" pitchFamily="2" charset="-122"/>
              <a:ea typeface="方正宋刻本秀楷简体" panose="02000000000000000000" pitchFamily="2" charset="-122"/>
            </a:endParaRPr>
          </a:p>
        </p:txBody>
      </p:sp>
      <p:sp>
        <p:nvSpPr>
          <p:cNvPr id="4" name="Text Box 12"/>
          <p:cNvSpPr txBox="1">
            <a:spLocks noChangeArrowheads="1"/>
          </p:cNvSpPr>
          <p:nvPr/>
        </p:nvSpPr>
        <p:spPr bwMode="auto">
          <a:xfrm>
            <a:off x="681041" y="352425"/>
            <a:ext cx="37753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dirty="0">
                <a:solidFill>
                  <a:srgbClr val="363636"/>
                </a:solidFill>
                <a:latin typeface="方正宋刻本秀楷简体" panose="02000000000000000000" pitchFamily="2" charset="-122"/>
                <a:ea typeface="方正宋刻本秀楷简体" panose="02000000000000000000" pitchFamily="2" charset="-122"/>
              </a:rPr>
              <a:t>您的标题·您的子标题</a:t>
            </a:r>
            <a:endParaRPr lang="zh-CN" altLang="en-US" sz="2800" dirty="0">
              <a:solidFill>
                <a:srgbClr val="363636"/>
              </a:solidFill>
              <a:latin typeface="方正宋刻本秀楷简体" panose="02000000000000000000" pitchFamily="2" charset="-122"/>
              <a:ea typeface="方正宋刻本秀楷简体" panose="02000000000000000000" pitchFamily="2" charset="-122"/>
            </a:endParaRPr>
          </a:p>
        </p:txBody>
      </p:sp>
      <p:sp>
        <p:nvSpPr>
          <p:cNvPr id="5" name="Rectangle 13"/>
          <p:cNvSpPr>
            <a:spLocks noChangeArrowheads="1"/>
          </p:cNvSpPr>
          <p:nvPr/>
        </p:nvSpPr>
        <p:spPr bwMode="auto">
          <a:xfrm rot="16200000">
            <a:off x="4317209" y="562769"/>
            <a:ext cx="269875" cy="46038"/>
          </a:xfrm>
          <a:prstGeom prst="rect">
            <a:avLst/>
          </a:prstGeom>
          <a:noFill/>
          <a:ln w="12700" cmpd="sng">
            <a:solidFill>
              <a:srgbClr val="242625"/>
            </a:solidFill>
            <a:miter lim="800000"/>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latin typeface="方正宋刻本秀楷简体" panose="02000000000000000000" pitchFamily="2" charset="-122"/>
              <a:ea typeface="方正宋刻本秀楷简体" panose="02000000000000000000" pitchFamily="2" charset="-122"/>
            </a:endParaRPr>
          </a:p>
        </p:txBody>
      </p:sp>
      <p:sp>
        <p:nvSpPr>
          <p:cNvPr id="6" name="Text Box 14"/>
          <p:cNvSpPr txBox="1">
            <a:spLocks noChangeArrowheads="1"/>
          </p:cNvSpPr>
          <p:nvPr/>
        </p:nvSpPr>
        <p:spPr bwMode="auto">
          <a:xfrm>
            <a:off x="681041" y="774703"/>
            <a:ext cx="42687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dirty="0">
                <a:solidFill>
                  <a:srgbClr val="5D5C5C"/>
                </a:solidFill>
                <a:latin typeface="方正宋刻本秀楷简体" panose="02000000000000000000" pitchFamily="2" charset="-122"/>
                <a:ea typeface="方正宋刻本秀楷简体" panose="02000000000000000000" pitchFamily="2" charset="-122"/>
              </a:rPr>
              <a:t>Your content title·Your sub-title</a:t>
            </a:r>
            <a:endParaRPr lang="zh-CN" altLang="en-US" sz="1600" dirty="0">
              <a:solidFill>
                <a:srgbClr val="5D5C5C"/>
              </a:solidFill>
              <a:latin typeface="方正宋刻本秀楷简体" panose="02000000000000000000" pitchFamily="2" charset="-122"/>
              <a:ea typeface="方正宋刻本秀楷简体" panose="02000000000000000000" pitchFamily="2" charset="-122"/>
            </a:endParaRPr>
          </a:p>
        </p:txBody>
      </p:sp>
      <p:sp>
        <p:nvSpPr>
          <p:cNvPr id="8" name="Text Box 12"/>
          <p:cNvSpPr txBox="1">
            <a:spLocks noChangeArrowheads="1"/>
          </p:cNvSpPr>
          <p:nvPr/>
        </p:nvSpPr>
        <p:spPr bwMode="auto">
          <a:xfrm>
            <a:off x="7833443" y="2102269"/>
            <a:ext cx="492443"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dirty="0" smtClean="0">
                <a:solidFill>
                  <a:srgbClr val="363636"/>
                </a:solidFill>
                <a:latin typeface="方正清刻本悦宋简体" panose="02000000000000000000" pitchFamily="2" charset="-122"/>
                <a:ea typeface="方正清刻本悦宋简体" panose="02000000000000000000" pitchFamily="2" charset="-122"/>
              </a:rPr>
              <a:t>您</a:t>
            </a:r>
            <a:r>
              <a:rPr lang="zh-CN" altLang="en-US" sz="2000" dirty="0">
                <a:solidFill>
                  <a:srgbClr val="363636"/>
                </a:solidFill>
                <a:latin typeface="方正清刻本悦宋简体" panose="02000000000000000000" pitchFamily="2" charset="-122"/>
                <a:ea typeface="方正清刻本悦宋简体" panose="02000000000000000000" pitchFamily="2" charset="-122"/>
              </a:rPr>
              <a:t>的子标题</a:t>
            </a:r>
            <a:endParaRPr lang="zh-CN" altLang="en-US" sz="2000" dirty="0">
              <a:solidFill>
                <a:srgbClr val="363636"/>
              </a:solidFill>
              <a:latin typeface="方正清刻本悦宋简体" panose="02000000000000000000" pitchFamily="2" charset="-122"/>
              <a:ea typeface="方正清刻本悦宋简体" panose="02000000000000000000" pitchFamily="2" charset="-122"/>
            </a:endParaRPr>
          </a:p>
        </p:txBody>
      </p:sp>
      <p:sp>
        <p:nvSpPr>
          <p:cNvPr id="10" name="Text Box 14"/>
          <p:cNvSpPr txBox="1">
            <a:spLocks noChangeArrowheads="1"/>
          </p:cNvSpPr>
          <p:nvPr/>
        </p:nvSpPr>
        <p:spPr bwMode="auto">
          <a:xfrm>
            <a:off x="7570077" y="2102269"/>
            <a:ext cx="369332" cy="264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dirty="0">
                <a:solidFill>
                  <a:srgbClr val="5D5C5C"/>
                </a:solidFill>
                <a:latin typeface="方正清刻本悦宋简体" panose="02000000000000000000" pitchFamily="2" charset="-122"/>
                <a:ea typeface="方正清刻本悦宋简体" panose="02000000000000000000" pitchFamily="2" charset="-122"/>
              </a:rPr>
              <a:t>Your content title·Your sub-title</a:t>
            </a:r>
            <a:endParaRPr lang="zh-CN" altLang="en-US" dirty="0">
              <a:latin typeface="方正清刻本悦宋简体" panose="02000000000000000000" pitchFamily="2" charset="-122"/>
              <a:ea typeface="方正清刻本悦宋简体" panose="02000000000000000000" pitchFamily="2" charset="-122"/>
            </a:endParaRPr>
          </a:p>
        </p:txBody>
      </p:sp>
      <p:sp>
        <p:nvSpPr>
          <p:cNvPr id="11" name="Text Box 16"/>
          <p:cNvSpPr txBox="1">
            <a:spLocks noChangeArrowheads="1"/>
          </p:cNvSpPr>
          <p:nvPr/>
        </p:nvSpPr>
        <p:spPr bwMode="auto">
          <a:xfrm>
            <a:off x="5531691" y="2205561"/>
            <a:ext cx="2154436" cy="3166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dirty="0">
                <a:solidFill>
                  <a:srgbClr val="5D5C5C"/>
                </a:solidFill>
                <a:latin typeface="方正清刻本悦宋简体" panose="02000000000000000000" pitchFamily="2" charset="-122"/>
                <a:ea typeface="方正清刻本悦宋简体" panose="02000000000000000000" pitchFamily="2" charset="-122"/>
              </a:rPr>
              <a:t>输入您的内容输入您的内容输入</a:t>
            </a:r>
            <a:r>
              <a:rPr lang="zh-CN" altLang="en-US" sz="1600" dirty="0" smtClean="0">
                <a:solidFill>
                  <a:srgbClr val="5D5C5C"/>
                </a:solidFill>
                <a:latin typeface="方正清刻本悦宋简体" panose="02000000000000000000" pitchFamily="2" charset="-122"/>
                <a:ea typeface="方正清刻本悦宋简体" panose="02000000000000000000" pitchFamily="2" charset="-122"/>
              </a:rPr>
              <a:t>您的</a:t>
            </a:r>
            <a:r>
              <a:rPr lang="zh-CN" altLang="en-US" sz="1600" dirty="0">
                <a:solidFill>
                  <a:srgbClr val="5D5C5C"/>
                </a:solidFill>
                <a:latin typeface="方正清刻本悦宋简体" panose="02000000000000000000" pitchFamily="2" charset="-122"/>
                <a:ea typeface="方正清刻本悦宋简体" panose="02000000000000000000" pitchFamily="2" charset="-122"/>
              </a:rPr>
              <a:t>内容输入您的内容输入您的内容输入您的内容输入您的内容输入您的内容输入您的内容。</a:t>
            </a:r>
            <a:endParaRPr lang="zh-CN" altLang="en-US" sz="1600" dirty="0">
              <a:solidFill>
                <a:srgbClr val="5D5C5C"/>
              </a:solidFill>
              <a:latin typeface="方正清刻本悦宋简体" panose="02000000000000000000" pitchFamily="2" charset="-122"/>
              <a:ea typeface="方正清刻本悦宋简体" panose="02000000000000000000" pitchFamily="2" charset="-122"/>
            </a:endParaRPr>
          </a:p>
          <a:p>
            <a:pPr eaLnBrk="1" hangingPunct="1"/>
            <a:endParaRPr lang="zh-CN" altLang="en-US" sz="1600" dirty="0">
              <a:solidFill>
                <a:srgbClr val="5D5C5C"/>
              </a:solidFill>
              <a:latin typeface="方正清刻本悦宋简体" panose="02000000000000000000" pitchFamily="2" charset="-122"/>
              <a:ea typeface="方正清刻本悦宋简体" panose="02000000000000000000" pitchFamily="2" charset="-122"/>
            </a:endParaRPr>
          </a:p>
          <a:p>
            <a:pPr eaLnBrk="1" hangingPunct="1"/>
            <a:r>
              <a:rPr lang="zh-CN" altLang="en-US" sz="1600" dirty="0">
                <a:solidFill>
                  <a:srgbClr val="5D5C5C"/>
                </a:solidFill>
                <a:latin typeface="方正清刻本悦宋简体" panose="02000000000000000000" pitchFamily="2" charset="-122"/>
                <a:ea typeface="方正清刻本悦宋简体" panose="02000000000000000000" pitchFamily="2" charset="-122"/>
              </a:rPr>
              <a:t>输入您的内容输入您的内容，输入您的内容输入您的内容输入您的内容。</a:t>
            </a:r>
            <a:endParaRPr lang="zh-CN" altLang="en-US" sz="1600" dirty="0">
              <a:solidFill>
                <a:srgbClr val="5D5C5C"/>
              </a:solidFill>
              <a:latin typeface="方正清刻本悦宋简体" panose="02000000000000000000" pitchFamily="2" charset="-122"/>
              <a:ea typeface="方正清刻本悦宋简体" panose="02000000000000000000" pitchFamily="2" charset="-122"/>
            </a:endParaRPr>
          </a:p>
        </p:txBody>
      </p:sp>
      <p:sp>
        <p:nvSpPr>
          <p:cNvPr id="12" name="Text Box 12"/>
          <p:cNvSpPr txBox="1">
            <a:spLocks noChangeArrowheads="1"/>
          </p:cNvSpPr>
          <p:nvPr/>
        </p:nvSpPr>
        <p:spPr bwMode="auto">
          <a:xfrm>
            <a:off x="4139636" y="2102269"/>
            <a:ext cx="492443"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dirty="0" smtClean="0">
                <a:solidFill>
                  <a:srgbClr val="363636"/>
                </a:solidFill>
                <a:latin typeface="方正清刻本悦宋简体" panose="02000000000000000000" pitchFamily="2" charset="-122"/>
                <a:ea typeface="方正清刻本悦宋简体" panose="02000000000000000000" pitchFamily="2" charset="-122"/>
              </a:rPr>
              <a:t>您</a:t>
            </a:r>
            <a:r>
              <a:rPr lang="zh-CN" altLang="en-US" sz="2000" dirty="0">
                <a:solidFill>
                  <a:srgbClr val="363636"/>
                </a:solidFill>
                <a:latin typeface="方正清刻本悦宋简体" panose="02000000000000000000" pitchFamily="2" charset="-122"/>
                <a:ea typeface="方正清刻本悦宋简体" panose="02000000000000000000" pitchFamily="2" charset="-122"/>
              </a:rPr>
              <a:t>的子标题</a:t>
            </a:r>
            <a:endParaRPr lang="zh-CN" altLang="en-US" sz="2000" dirty="0">
              <a:solidFill>
                <a:srgbClr val="363636"/>
              </a:solidFill>
              <a:latin typeface="方正清刻本悦宋简体" panose="02000000000000000000" pitchFamily="2" charset="-122"/>
              <a:ea typeface="方正清刻本悦宋简体" panose="02000000000000000000" pitchFamily="2" charset="-122"/>
            </a:endParaRPr>
          </a:p>
        </p:txBody>
      </p:sp>
      <p:sp>
        <p:nvSpPr>
          <p:cNvPr id="13" name="Text Box 14"/>
          <p:cNvSpPr txBox="1">
            <a:spLocks noChangeArrowheads="1"/>
          </p:cNvSpPr>
          <p:nvPr/>
        </p:nvSpPr>
        <p:spPr bwMode="auto">
          <a:xfrm>
            <a:off x="3876270" y="2102269"/>
            <a:ext cx="369332" cy="264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dirty="0">
                <a:solidFill>
                  <a:srgbClr val="5D5C5C"/>
                </a:solidFill>
                <a:latin typeface="方正清刻本悦宋简体" panose="02000000000000000000" pitchFamily="2" charset="-122"/>
                <a:ea typeface="方正清刻本悦宋简体" panose="02000000000000000000" pitchFamily="2" charset="-122"/>
              </a:rPr>
              <a:t>Your content title·Your sub-title</a:t>
            </a:r>
            <a:endParaRPr lang="zh-CN" altLang="en-US" dirty="0">
              <a:latin typeface="方正清刻本悦宋简体" panose="02000000000000000000" pitchFamily="2" charset="-122"/>
              <a:ea typeface="方正清刻本悦宋简体" panose="02000000000000000000" pitchFamily="2" charset="-122"/>
            </a:endParaRPr>
          </a:p>
        </p:txBody>
      </p:sp>
      <p:sp>
        <p:nvSpPr>
          <p:cNvPr id="14" name="Text Box 16"/>
          <p:cNvSpPr txBox="1">
            <a:spLocks noChangeArrowheads="1"/>
          </p:cNvSpPr>
          <p:nvPr/>
        </p:nvSpPr>
        <p:spPr bwMode="auto">
          <a:xfrm>
            <a:off x="1837884" y="2205561"/>
            <a:ext cx="2154436" cy="3166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dirty="0">
                <a:solidFill>
                  <a:srgbClr val="5D5C5C"/>
                </a:solidFill>
                <a:latin typeface="方正清刻本悦宋简体" panose="02000000000000000000" pitchFamily="2" charset="-122"/>
                <a:ea typeface="方正清刻本悦宋简体" panose="02000000000000000000" pitchFamily="2" charset="-122"/>
              </a:rPr>
              <a:t>输入您的内容输入您的内容输入</a:t>
            </a:r>
            <a:r>
              <a:rPr lang="zh-CN" altLang="en-US" sz="1600" dirty="0" smtClean="0">
                <a:solidFill>
                  <a:srgbClr val="5D5C5C"/>
                </a:solidFill>
                <a:latin typeface="方正清刻本悦宋简体" panose="02000000000000000000" pitchFamily="2" charset="-122"/>
                <a:ea typeface="方正清刻本悦宋简体" panose="02000000000000000000" pitchFamily="2" charset="-122"/>
              </a:rPr>
              <a:t>您的</a:t>
            </a:r>
            <a:r>
              <a:rPr lang="zh-CN" altLang="en-US" sz="1600" dirty="0">
                <a:solidFill>
                  <a:srgbClr val="5D5C5C"/>
                </a:solidFill>
                <a:latin typeface="方正清刻本悦宋简体" panose="02000000000000000000" pitchFamily="2" charset="-122"/>
                <a:ea typeface="方正清刻本悦宋简体" panose="02000000000000000000" pitchFamily="2" charset="-122"/>
              </a:rPr>
              <a:t>内容输入您的内容输入您的内容输入您的内容输入您的内容输入您的内容输入您的内容。</a:t>
            </a:r>
            <a:endParaRPr lang="zh-CN" altLang="en-US" sz="1600" dirty="0">
              <a:solidFill>
                <a:srgbClr val="5D5C5C"/>
              </a:solidFill>
              <a:latin typeface="方正清刻本悦宋简体" panose="02000000000000000000" pitchFamily="2" charset="-122"/>
              <a:ea typeface="方正清刻本悦宋简体" panose="02000000000000000000" pitchFamily="2" charset="-122"/>
            </a:endParaRPr>
          </a:p>
          <a:p>
            <a:pPr eaLnBrk="1" hangingPunct="1"/>
            <a:endParaRPr lang="zh-CN" altLang="en-US" sz="1600" dirty="0">
              <a:solidFill>
                <a:srgbClr val="5D5C5C"/>
              </a:solidFill>
              <a:latin typeface="方正清刻本悦宋简体" panose="02000000000000000000" pitchFamily="2" charset="-122"/>
              <a:ea typeface="方正清刻本悦宋简体" panose="02000000000000000000" pitchFamily="2" charset="-122"/>
            </a:endParaRPr>
          </a:p>
          <a:p>
            <a:pPr eaLnBrk="1" hangingPunct="1"/>
            <a:r>
              <a:rPr lang="zh-CN" altLang="en-US" sz="1600" dirty="0">
                <a:solidFill>
                  <a:srgbClr val="5D5C5C"/>
                </a:solidFill>
                <a:latin typeface="方正清刻本悦宋简体" panose="02000000000000000000" pitchFamily="2" charset="-122"/>
                <a:ea typeface="方正清刻本悦宋简体" panose="02000000000000000000" pitchFamily="2" charset="-122"/>
              </a:rPr>
              <a:t>输入您的内容输入您的内容，输入您的内容输入您的内容输入您的内容。</a:t>
            </a:r>
            <a:endParaRPr lang="zh-CN" altLang="en-US" sz="1600" dirty="0">
              <a:solidFill>
                <a:srgbClr val="5D5C5C"/>
              </a:solidFill>
              <a:latin typeface="方正清刻本悦宋简体" panose="02000000000000000000" pitchFamily="2" charset="-122"/>
              <a:ea typeface="方正清刻本悦宋简体" panose="02000000000000000000" pitchFamily="2" charset="-122"/>
            </a:endParaRPr>
          </a:p>
        </p:txBody>
      </p:sp>
      <p:grpSp>
        <p:nvGrpSpPr>
          <p:cNvPr id="20" name="组合 19"/>
          <p:cNvGrpSpPr/>
          <p:nvPr/>
        </p:nvGrpSpPr>
        <p:grpSpPr>
          <a:xfrm>
            <a:off x="8285105" y="1867286"/>
            <a:ext cx="430887" cy="434519"/>
            <a:chOff x="11165604" y="552138"/>
            <a:chExt cx="585614" cy="590550"/>
          </a:xfrm>
        </p:grpSpPr>
        <p:sp>
          <p:nvSpPr>
            <p:cNvPr id="21" name="Freeform 5"/>
            <p:cNvSpPr/>
            <p:nvPr/>
          </p:nvSpPr>
          <p:spPr bwMode="auto">
            <a:xfrm>
              <a:off x="11175884" y="552138"/>
              <a:ext cx="573204" cy="590550"/>
            </a:xfrm>
            <a:custGeom>
              <a:avLst/>
              <a:gdLst>
                <a:gd name="T0" fmla="*/ 279 w 291"/>
                <a:gd name="T1" fmla="*/ 117 h 300"/>
                <a:gd name="T2" fmla="*/ 274 w 291"/>
                <a:gd name="T3" fmla="*/ 101 h 300"/>
                <a:gd name="T4" fmla="*/ 269 w 291"/>
                <a:gd name="T5" fmla="*/ 84 h 300"/>
                <a:gd name="T6" fmla="*/ 254 w 291"/>
                <a:gd name="T7" fmla="*/ 63 h 300"/>
                <a:gd name="T8" fmla="*/ 227 w 291"/>
                <a:gd name="T9" fmla="*/ 37 h 300"/>
                <a:gd name="T10" fmla="*/ 229 w 291"/>
                <a:gd name="T11" fmla="*/ 34 h 300"/>
                <a:gd name="T12" fmla="*/ 218 w 291"/>
                <a:gd name="T13" fmla="*/ 23 h 300"/>
                <a:gd name="T14" fmla="*/ 191 w 291"/>
                <a:gd name="T15" fmla="*/ 20 h 300"/>
                <a:gd name="T16" fmla="*/ 174 w 291"/>
                <a:gd name="T17" fmla="*/ 9 h 300"/>
                <a:gd name="T18" fmla="*/ 157 w 291"/>
                <a:gd name="T19" fmla="*/ 4 h 300"/>
                <a:gd name="T20" fmla="*/ 135 w 291"/>
                <a:gd name="T21" fmla="*/ 6 h 300"/>
                <a:gd name="T22" fmla="*/ 118 w 291"/>
                <a:gd name="T23" fmla="*/ 6 h 300"/>
                <a:gd name="T24" fmla="*/ 89 w 291"/>
                <a:gd name="T25" fmla="*/ 14 h 300"/>
                <a:gd name="T26" fmla="*/ 58 w 291"/>
                <a:gd name="T27" fmla="*/ 31 h 300"/>
                <a:gd name="T28" fmla="*/ 46 w 291"/>
                <a:gd name="T29" fmla="*/ 40 h 300"/>
                <a:gd name="T30" fmla="*/ 35 w 291"/>
                <a:gd name="T31" fmla="*/ 45 h 300"/>
                <a:gd name="T32" fmla="*/ 22 w 291"/>
                <a:gd name="T33" fmla="*/ 65 h 300"/>
                <a:gd name="T34" fmla="*/ 10 w 291"/>
                <a:gd name="T35" fmla="*/ 93 h 300"/>
                <a:gd name="T36" fmla="*/ 5 w 291"/>
                <a:gd name="T37" fmla="*/ 103 h 300"/>
                <a:gd name="T38" fmla="*/ 4 w 291"/>
                <a:gd name="T39" fmla="*/ 133 h 300"/>
                <a:gd name="T40" fmla="*/ 16 w 291"/>
                <a:gd name="T41" fmla="*/ 172 h 300"/>
                <a:gd name="T42" fmla="*/ 17 w 291"/>
                <a:gd name="T43" fmla="*/ 182 h 300"/>
                <a:gd name="T44" fmla="*/ 18 w 291"/>
                <a:gd name="T45" fmla="*/ 187 h 300"/>
                <a:gd name="T46" fmla="*/ 21 w 291"/>
                <a:gd name="T47" fmla="*/ 193 h 300"/>
                <a:gd name="T48" fmla="*/ 54 w 291"/>
                <a:gd name="T49" fmla="*/ 227 h 300"/>
                <a:gd name="T50" fmla="*/ 83 w 291"/>
                <a:gd name="T51" fmla="*/ 244 h 300"/>
                <a:gd name="T52" fmla="*/ 107 w 291"/>
                <a:gd name="T53" fmla="*/ 263 h 300"/>
                <a:gd name="T54" fmla="*/ 116 w 291"/>
                <a:gd name="T55" fmla="*/ 265 h 300"/>
                <a:gd name="T56" fmla="*/ 113 w 291"/>
                <a:gd name="T57" fmla="*/ 273 h 300"/>
                <a:gd name="T58" fmla="*/ 130 w 291"/>
                <a:gd name="T59" fmla="*/ 281 h 300"/>
                <a:gd name="T60" fmla="*/ 124 w 291"/>
                <a:gd name="T61" fmla="*/ 287 h 300"/>
                <a:gd name="T62" fmla="*/ 150 w 291"/>
                <a:gd name="T63" fmla="*/ 293 h 300"/>
                <a:gd name="T64" fmla="*/ 185 w 291"/>
                <a:gd name="T65" fmla="*/ 289 h 300"/>
                <a:gd name="T66" fmla="*/ 210 w 291"/>
                <a:gd name="T67" fmla="*/ 273 h 300"/>
                <a:gd name="T68" fmla="*/ 246 w 291"/>
                <a:gd name="T69" fmla="*/ 252 h 300"/>
                <a:gd name="T70" fmla="*/ 268 w 291"/>
                <a:gd name="T71" fmla="*/ 223 h 300"/>
                <a:gd name="T72" fmla="*/ 274 w 291"/>
                <a:gd name="T73" fmla="*/ 196 h 300"/>
                <a:gd name="T74" fmla="*/ 280 w 291"/>
                <a:gd name="T75" fmla="*/ 183 h 300"/>
                <a:gd name="T76" fmla="*/ 284 w 291"/>
                <a:gd name="T77" fmla="*/ 159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1" h="300">
                  <a:moveTo>
                    <a:pt x="284" y="135"/>
                  </a:moveTo>
                  <a:cubicBezTo>
                    <a:pt x="285" y="127"/>
                    <a:pt x="282" y="123"/>
                    <a:pt x="279" y="117"/>
                  </a:cubicBezTo>
                  <a:cubicBezTo>
                    <a:pt x="285" y="110"/>
                    <a:pt x="273" y="107"/>
                    <a:pt x="274" y="100"/>
                  </a:cubicBezTo>
                  <a:cubicBezTo>
                    <a:pt x="274" y="101"/>
                    <a:pt x="274" y="101"/>
                    <a:pt x="274" y="101"/>
                  </a:cubicBezTo>
                  <a:cubicBezTo>
                    <a:pt x="272" y="99"/>
                    <a:pt x="272" y="99"/>
                    <a:pt x="272" y="99"/>
                  </a:cubicBezTo>
                  <a:cubicBezTo>
                    <a:pt x="278" y="93"/>
                    <a:pt x="269" y="89"/>
                    <a:pt x="269" y="84"/>
                  </a:cubicBezTo>
                  <a:cubicBezTo>
                    <a:pt x="266" y="81"/>
                    <a:pt x="268" y="71"/>
                    <a:pt x="260" y="73"/>
                  </a:cubicBezTo>
                  <a:cubicBezTo>
                    <a:pt x="260" y="68"/>
                    <a:pt x="258" y="66"/>
                    <a:pt x="254" y="63"/>
                  </a:cubicBezTo>
                  <a:cubicBezTo>
                    <a:pt x="246" y="57"/>
                    <a:pt x="241" y="41"/>
                    <a:pt x="229" y="40"/>
                  </a:cubicBezTo>
                  <a:cubicBezTo>
                    <a:pt x="228" y="39"/>
                    <a:pt x="227" y="38"/>
                    <a:pt x="227" y="37"/>
                  </a:cubicBezTo>
                  <a:cubicBezTo>
                    <a:pt x="228" y="37"/>
                    <a:pt x="228" y="36"/>
                    <a:pt x="229" y="36"/>
                  </a:cubicBezTo>
                  <a:cubicBezTo>
                    <a:pt x="229" y="34"/>
                    <a:pt x="229" y="34"/>
                    <a:pt x="229" y="34"/>
                  </a:cubicBezTo>
                  <a:cubicBezTo>
                    <a:pt x="226" y="33"/>
                    <a:pt x="224" y="32"/>
                    <a:pt x="221" y="31"/>
                  </a:cubicBezTo>
                  <a:cubicBezTo>
                    <a:pt x="223" y="29"/>
                    <a:pt x="221" y="24"/>
                    <a:pt x="218" y="23"/>
                  </a:cubicBezTo>
                  <a:cubicBezTo>
                    <a:pt x="213" y="22"/>
                    <a:pt x="212" y="22"/>
                    <a:pt x="206" y="21"/>
                  </a:cubicBezTo>
                  <a:cubicBezTo>
                    <a:pt x="202" y="17"/>
                    <a:pt x="196" y="19"/>
                    <a:pt x="191" y="20"/>
                  </a:cubicBezTo>
                  <a:cubicBezTo>
                    <a:pt x="189" y="14"/>
                    <a:pt x="182" y="16"/>
                    <a:pt x="178" y="14"/>
                  </a:cubicBezTo>
                  <a:cubicBezTo>
                    <a:pt x="176" y="12"/>
                    <a:pt x="174" y="11"/>
                    <a:pt x="174" y="9"/>
                  </a:cubicBezTo>
                  <a:cubicBezTo>
                    <a:pt x="168" y="9"/>
                    <a:pt x="164" y="6"/>
                    <a:pt x="157" y="7"/>
                  </a:cubicBezTo>
                  <a:cubicBezTo>
                    <a:pt x="157" y="4"/>
                    <a:pt x="157" y="4"/>
                    <a:pt x="157" y="4"/>
                  </a:cubicBezTo>
                  <a:cubicBezTo>
                    <a:pt x="153" y="0"/>
                    <a:pt x="148" y="6"/>
                    <a:pt x="144" y="1"/>
                  </a:cubicBezTo>
                  <a:cubicBezTo>
                    <a:pt x="140" y="2"/>
                    <a:pt x="139" y="5"/>
                    <a:pt x="135" y="6"/>
                  </a:cubicBezTo>
                  <a:cubicBezTo>
                    <a:pt x="132" y="7"/>
                    <a:pt x="126" y="9"/>
                    <a:pt x="124" y="4"/>
                  </a:cubicBezTo>
                  <a:cubicBezTo>
                    <a:pt x="122" y="4"/>
                    <a:pt x="119" y="4"/>
                    <a:pt x="118" y="6"/>
                  </a:cubicBezTo>
                  <a:cubicBezTo>
                    <a:pt x="114" y="2"/>
                    <a:pt x="112" y="11"/>
                    <a:pt x="107" y="6"/>
                  </a:cubicBezTo>
                  <a:cubicBezTo>
                    <a:pt x="103" y="16"/>
                    <a:pt x="96" y="9"/>
                    <a:pt x="89" y="14"/>
                  </a:cubicBezTo>
                  <a:cubicBezTo>
                    <a:pt x="84" y="23"/>
                    <a:pt x="74" y="15"/>
                    <a:pt x="69" y="25"/>
                  </a:cubicBezTo>
                  <a:cubicBezTo>
                    <a:pt x="64" y="22"/>
                    <a:pt x="63" y="35"/>
                    <a:pt x="58" y="31"/>
                  </a:cubicBezTo>
                  <a:cubicBezTo>
                    <a:pt x="58" y="32"/>
                    <a:pt x="58" y="32"/>
                    <a:pt x="58" y="32"/>
                  </a:cubicBezTo>
                  <a:cubicBezTo>
                    <a:pt x="56" y="38"/>
                    <a:pt x="47" y="32"/>
                    <a:pt x="46" y="40"/>
                  </a:cubicBezTo>
                  <a:cubicBezTo>
                    <a:pt x="40" y="40"/>
                    <a:pt x="38" y="39"/>
                    <a:pt x="34" y="43"/>
                  </a:cubicBezTo>
                  <a:cubicBezTo>
                    <a:pt x="35" y="45"/>
                    <a:pt x="35" y="45"/>
                    <a:pt x="35" y="45"/>
                  </a:cubicBezTo>
                  <a:cubicBezTo>
                    <a:pt x="32" y="49"/>
                    <a:pt x="32" y="53"/>
                    <a:pt x="27" y="53"/>
                  </a:cubicBezTo>
                  <a:cubicBezTo>
                    <a:pt x="24" y="57"/>
                    <a:pt x="20" y="61"/>
                    <a:pt x="22" y="65"/>
                  </a:cubicBezTo>
                  <a:cubicBezTo>
                    <a:pt x="9" y="69"/>
                    <a:pt x="20" y="87"/>
                    <a:pt x="8" y="92"/>
                  </a:cubicBezTo>
                  <a:cubicBezTo>
                    <a:pt x="10" y="93"/>
                    <a:pt x="10" y="93"/>
                    <a:pt x="10" y="93"/>
                  </a:cubicBezTo>
                  <a:cubicBezTo>
                    <a:pt x="8" y="96"/>
                    <a:pt x="8" y="102"/>
                    <a:pt x="3" y="99"/>
                  </a:cubicBezTo>
                  <a:cubicBezTo>
                    <a:pt x="2" y="101"/>
                    <a:pt x="4" y="102"/>
                    <a:pt x="5" y="103"/>
                  </a:cubicBezTo>
                  <a:cubicBezTo>
                    <a:pt x="2" y="109"/>
                    <a:pt x="6" y="114"/>
                    <a:pt x="8" y="121"/>
                  </a:cubicBezTo>
                  <a:cubicBezTo>
                    <a:pt x="5" y="124"/>
                    <a:pt x="0" y="128"/>
                    <a:pt x="4" y="133"/>
                  </a:cubicBezTo>
                  <a:cubicBezTo>
                    <a:pt x="12" y="137"/>
                    <a:pt x="0" y="147"/>
                    <a:pt x="8" y="149"/>
                  </a:cubicBezTo>
                  <a:cubicBezTo>
                    <a:pt x="5" y="159"/>
                    <a:pt x="14" y="166"/>
                    <a:pt x="16" y="172"/>
                  </a:cubicBezTo>
                  <a:cubicBezTo>
                    <a:pt x="13" y="175"/>
                    <a:pt x="17" y="180"/>
                    <a:pt x="16" y="183"/>
                  </a:cubicBezTo>
                  <a:cubicBezTo>
                    <a:pt x="17" y="182"/>
                    <a:pt x="17" y="182"/>
                    <a:pt x="17" y="182"/>
                  </a:cubicBezTo>
                  <a:cubicBezTo>
                    <a:pt x="19" y="184"/>
                    <a:pt x="19" y="184"/>
                    <a:pt x="19" y="184"/>
                  </a:cubicBezTo>
                  <a:cubicBezTo>
                    <a:pt x="19" y="185"/>
                    <a:pt x="19" y="186"/>
                    <a:pt x="18" y="187"/>
                  </a:cubicBezTo>
                  <a:cubicBezTo>
                    <a:pt x="26" y="191"/>
                    <a:pt x="26" y="191"/>
                    <a:pt x="26" y="191"/>
                  </a:cubicBezTo>
                  <a:cubicBezTo>
                    <a:pt x="21" y="193"/>
                    <a:pt x="21" y="193"/>
                    <a:pt x="21" y="193"/>
                  </a:cubicBezTo>
                  <a:cubicBezTo>
                    <a:pt x="26" y="202"/>
                    <a:pt x="38" y="205"/>
                    <a:pt x="43" y="215"/>
                  </a:cubicBezTo>
                  <a:cubicBezTo>
                    <a:pt x="51" y="215"/>
                    <a:pt x="47" y="225"/>
                    <a:pt x="54" y="227"/>
                  </a:cubicBezTo>
                  <a:cubicBezTo>
                    <a:pt x="64" y="224"/>
                    <a:pt x="62" y="237"/>
                    <a:pt x="71" y="236"/>
                  </a:cubicBezTo>
                  <a:cubicBezTo>
                    <a:pt x="72" y="243"/>
                    <a:pt x="83" y="237"/>
                    <a:pt x="83" y="244"/>
                  </a:cubicBezTo>
                  <a:cubicBezTo>
                    <a:pt x="86" y="244"/>
                    <a:pt x="86" y="244"/>
                    <a:pt x="86" y="244"/>
                  </a:cubicBezTo>
                  <a:cubicBezTo>
                    <a:pt x="92" y="253"/>
                    <a:pt x="104" y="253"/>
                    <a:pt x="107" y="263"/>
                  </a:cubicBezTo>
                  <a:cubicBezTo>
                    <a:pt x="110" y="261"/>
                    <a:pt x="115" y="259"/>
                    <a:pt x="117" y="263"/>
                  </a:cubicBezTo>
                  <a:cubicBezTo>
                    <a:pt x="116" y="265"/>
                    <a:pt x="116" y="265"/>
                    <a:pt x="116" y="265"/>
                  </a:cubicBezTo>
                  <a:cubicBezTo>
                    <a:pt x="120" y="269"/>
                    <a:pt x="120" y="269"/>
                    <a:pt x="120" y="269"/>
                  </a:cubicBezTo>
                  <a:cubicBezTo>
                    <a:pt x="119" y="273"/>
                    <a:pt x="114" y="269"/>
                    <a:pt x="113" y="273"/>
                  </a:cubicBezTo>
                  <a:cubicBezTo>
                    <a:pt x="116" y="275"/>
                    <a:pt x="120" y="278"/>
                    <a:pt x="122" y="275"/>
                  </a:cubicBezTo>
                  <a:cubicBezTo>
                    <a:pt x="124" y="278"/>
                    <a:pt x="127" y="278"/>
                    <a:pt x="130" y="281"/>
                  </a:cubicBezTo>
                  <a:cubicBezTo>
                    <a:pt x="132" y="283"/>
                    <a:pt x="135" y="277"/>
                    <a:pt x="137" y="282"/>
                  </a:cubicBezTo>
                  <a:cubicBezTo>
                    <a:pt x="133" y="285"/>
                    <a:pt x="130" y="285"/>
                    <a:pt x="124" y="287"/>
                  </a:cubicBezTo>
                  <a:cubicBezTo>
                    <a:pt x="126" y="287"/>
                    <a:pt x="130" y="289"/>
                    <a:pt x="130" y="287"/>
                  </a:cubicBezTo>
                  <a:cubicBezTo>
                    <a:pt x="135" y="291"/>
                    <a:pt x="145" y="288"/>
                    <a:pt x="150" y="293"/>
                  </a:cubicBezTo>
                  <a:cubicBezTo>
                    <a:pt x="154" y="294"/>
                    <a:pt x="156" y="293"/>
                    <a:pt x="157" y="290"/>
                  </a:cubicBezTo>
                  <a:cubicBezTo>
                    <a:pt x="168" y="300"/>
                    <a:pt x="174" y="285"/>
                    <a:pt x="185" y="289"/>
                  </a:cubicBezTo>
                  <a:cubicBezTo>
                    <a:pt x="195" y="289"/>
                    <a:pt x="191" y="272"/>
                    <a:pt x="202" y="279"/>
                  </a:cubicBezTo>
                  <a:cubicBezTo>
                    <a:pt x="205" y="274"/>
                    <a:pt x="211" y="281"/>
                    <a:pt x="210" y="273"/>
                  </a:cubicBezTo>
                  <a:cubicBezTo>
                    <a:pt x="212" y="269"/>
                    <a:pt x="216" y="270"/>
                    <a:pt x="219" y="270"/>
                  </a:cubicBezTo>
                  <a:cubicBezTo>
                    <a:pt x="225" y="260"/>
                    <a:pt x="237" y="259"/>
                    <a:pt x="246" y="252"/>
                  </a:cubicBezTo>
                  <a:cubicBezTo>
                    <a:pt x="245" y="245"/>
                    <a:pt x="253" y="244"/>
                    <a:pt x="253" y="237"/>
                  </a:cubicBezTo>
                  <a:cubicBezTo>
                    <a:pt x="260" y="234"/>
                    <a:pt x="260" y="225"/>
                    <a:pt x="268" y="223"/>
                  </a:cubicBezTo>
                  <a:cubicBezTo>
                    <a:pt x="267" y="218"/>
                    <a:pt x="269" y="210"/>
                    <a:pt x="270" y="205"/>
                  </a:cubicBezTo>
                  <a:cubicBezTo>
                    <a:pt x="273" y="203"/>
                    <a:pt x="270" y="197"/>
                    <a:pt x="274" y="196"/>
                  </a:cubicBezTo>
                  <a:cubicBezTo>
                    <a:pt x="274" y="195"/>
                    <a:pt x="274" y="195"/>
                    <a:pt x="274" y="195"/>
                  </a:cubicBezTo>
                  <a:cubicBezTo>
                    <a:pt x="281" y="194"/>
                    <a:pt x="274" y="185"/>
                    <a:pt x="280" y="183"/>
                  </a:cubicBezTo>
                  <a:cubicBezTo>
                    <a:pt x="280" y="179"/>
                    <a:pt x="280" y="171"/>
                    <a:pt x="284" y="169"/>
                  </a:cubicBezTo>
                  <a:cubicBezTo>
                    <a:pt x="284" y="159"/>
                    <a:pt x="284" y="159"/>
                    <a:pt x="284" y="159"/>
                  </a:cubicBezTo>
                  <a:cubicBezTo>
                    <a:pt x="279" y="151"/>
                    <a:pt x="291" y="143"/>
                    <a:pt x="284" y="135"/>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方正清刻本悦宋简体" panose="02000000000000000000" pitchFamily="2" charset="-122"/>
                <a:ea typeface="方正清刻本悦宋简体" panose="02000000000000000000" pitchFamily="2" charset="-122"/>
              </a:endParaRPr>
            </a:p>
          </p:txBody>
        </p:sp>
        <p:sp>
          <p:nvSpPr>
            <p:cNvPr id="22" name="文本框 21"/>
            <p:cNvSpPr txBox="1"/>
            <p:nvPr/>
          </p:nvSpPr>
          <p:spPr>
            <a:xfrm>
              <a:off x="11165604" y="602938"/>
              <a:ext cx="585614" cy="457200"/>
            </a:xfrm>
            <a:prstGeom prst="rect">
              <a:avLst/>
            </a:prstGeom>
            <a:noFill/>
          </p:spPr>
          <p:txBody>
            <a:bodyPr vert="eaVert" wrap="square" rtlCol="0">
              <a:spAutoFit/>
            </a:bodyPr>
            <a:lstStyle/>
            <a:p>
              <a:pPr algn="ctr"/>
              <a:r>
                <a:rPr lang="zh-CN" altLang="en-US" sz="1600" dirty="0" smtClean="0">
                  <a:solidFill>
                    <a:schemeClr val="bg1"/>
                  </a:solidFill>
                  <a:latin typeface="方正清刻本悦宋简体" panose="02000000000000000000" pitchFamily="2" charset="-122"/>
                  <a:ea typeface="方正清刻本悦宋简体" panose="02000000000000000000" pitchFamily="2" charset="-122"/>
                </a:rPr>
                <a:t>一</a:t>
              </a:r>
              <a:endParaRPr lang="zh-CN" altLang="en-US" sz="1600" dirty="0">
                <a:solidFill>
                  <a:schemeClr val="bg1"/>
                </a:solidFill>
                <a:latin typeface="方正清刻本悦宋简体" panose="02000000000000000000" pitchFamily="2" charset="-122"/>
                <a:ea typeface="方正清刻本悦宋简体" panose="02000000000000000000" pitchFamily="2" charset="-122"/>
              </a:endParaRPr>
            </a:p>
          </p:txBody>
        </p:sp>
      </p:grpSp>
      <p:grpSp>
        <p:nvGrpSpPr>
          <p:cNvPr id="23" name="组合 22"/>
          <p:cNvGrpSpPr/>
          <p:nvPr/>
        </p:nvGrpSpPr>
        <p:grpSpPr>
          <a:xfrm>
            <a:off x="4485140" y="1818912"/>
            <a:ext cx="430887" cy="434519"/>
            <a:chOff x="11165604" y="552138"/>
            <a:chExt cx="585614" cy="590550"/>
          </a:xfrm>
        </p:grpSpPr>
        <p:sp>
          <p:nvSpPr>
            <p:cNvPr id="24" name="Freeform 5"/>
            <p:cNvSpPr/>
            <p:nvPr/>
          </p:nvSpPr>
          <p:spPr bwMode="auto">
            <a:xfrm>
              <a:off x="11175884" y="552138"/>
              <a:ext cx="573204" cy="590550"/>
            </a:xfrm>
            <a:custGeom>
              <a:avLst/>
              <a:gdLst>
                <a:gd name="T0" fmla="*/ 279 w 291"/>
                <a:gd name="T1" fmla="*/ 117 h 300"/>
                <a:gd name="T2" fmla="*/ 274 w 291"/>
                <a:gd name="T3" fmla="*/ 101 h 300"/>
                <a:gd name="T4" fmla="*/ 269 w 291"/>
                <a:gd name="T5" fmla="*/ 84 h 300"/>
                <a:gd name="T6" fmla="*/ 254 w 291"/>
                <a:gd name="T7" fmla="*/ 63 h 300"/>
                <a:gd name="T8" fmla="*/ 227 w 291"/>
                <a:gd name="T9" fmla="*/ 37 h 300"/>
                <a:gd name="T10" fmla="*/ 229 w 291"/>
                <a:gd name="T11" fmla="*/ 34 h 300"/>
                <a:gd name="T12" fmla="*/ 218 w 291"/>
                <a:gd name="T13" fmla="*/ 23 h 300"/>
                <a:gd name="T14" fmla="*/ 191 w 291"/>
                <a:gd name="T15" fmla="*/ 20 h 300"/>
                <a:gd name="T16" fmla="*/ 174 w 291"/>
                <a:gd name="T17" fmla="*/ 9 h 300"/>
                <a:gd name="T18" fmla="*/ 157 w 291"/>
                <a:gd name="T19" fmla="*/ 4 h 300"/>
                <a:gd name="T20" fmla="*/ 135 w 291"/>
                <a:gd name="T21" fmla="*/ 6 h 300"/>
                <a:gd name="T22" fmla="*/ 118 w 291"/>
                <a:gd name="T23" fmla="*/ 6 h 300"/>
                <a:gd name="T24" fmla="*/ 89 w 291"/>
                <a:gd name="T25" fmla="*/ 14 h 300"/>
                <a:gd name="T26" fmla="*/ 58 w 291"/>
                <a:gd name="T27" fmla="*/ 31 h 300"/>
                <a:gd name="T28" fmla="*/ 46 w 291"/>
                <a:gd name="T29" fmla="*/ 40 h 300"/>
                <a:gd name="T30" fmla="*/ 35 w 291"/>
                <a:gd name="T31" fmla="*/ 45 h 300"/>
                <a:gd name="T32" fmla="*/ 22 w 291"/>
                <a:gd name="T33" fmla="*/ 65 h 300"/>
                <a:gd name="T34" fmla="*/ 10 w 291"/>
                <a:gd name="T35" fmla="*/ 93 h 300"/>
                <a:gd name="T36" fmla="*/ 5 w 291"/>
                <a:gd name="T37" fmla="*/ 103 h 300"/>
                <a:gd name="T38" fmla="*/ 4 w 291"/>
                <a:gd name="T39" fmla="*/ 133 h 300"/>
                <a:gd name="T40" fmla="*/ 16 w 291"/>
                <a:gd name="T41" fmla="*/ 172 h 300"/>
                <a:gd name="T42" fmla="*/ 17 w 291"/>
                <a:gd name="T43" fmla="*/ 182 h 300"/>
                <a:gd name="T44" fmla="*/ 18 w 291"/>
                <a:gd name="T45" fmla="*/ 187 h 300"/>
                <a:gd name="T46" fmla="*/ 21 w 291"/>
                <a:gd name="T47" fmla="*/ 193 h 300"/>
                <a:gd name="T48" fmla="*/ 54 w 291"/>
                <a:gd name="T49" fmla="*/ 227 h 300"/>
                <a:gd name="T50" fmla="*/ 83 w 291"/>
                <a:gd name="T51" fmla="*/ 244 h 300"/>
                <a:gd name="T52" fmla="*/ 107 w 291"/>
                <a:gd name="T53" fmla="*/ 263 h 300"/>
                <a:gd name="T54" fmla="*/ 116 w 291"/>
                <a:gd name="T55" fmla="*/ 265 h 300"/>
                <a:gd name="T56" fmla="*/ 113 w 291"/>
                <a:gd name="T57" fmla="*/ 273 h 300"/>
                <a:gd name="T58" fmla="*/ 130 w 291"/>
                <a:gd name="T59" fmla="*/ 281 h 300"/>
                <a:gd name="T60" fmla="*/ 124 w 291"/>
                <a:gd name="T61" fmla="*/ 287 h 300"/>
                <a:gd name="T62" fmla="*/ 150 w 291"/>
                <a:gd name="T63" fmla="*/ 293 h 300"/>
                <a:gd name="T64" fmla="*/ 185 w 291"/>
                <a:gd name="T65" fmla="*/ 289 h 300"/>
                <a:gd name="T66" fmla="*/ 210 w 291"/>
                <a:gd name="T67" fmla="*/ 273 h 300"/>
                <a:gd name="T68" fmla="*/ 246 w 291"/>
                <a:gd name="T69" fmla="*/ 252 h 300"/>
                <a:gd name="T70" fmla="*/ 268 w 291"/>
                <a:gd name="T71" fmla="*/ 223 h 300"/>
                <a:gd name="T72" fmla="*/ 274 w 291"/>
                <a:gd name="T73" fmla="*/ 196 h 300"/>
                <a:gd name="T74" fmla="*/ 280 w 291"/>
                <a:gd name="T75" fmla="*/ 183 h 300"/>
                <a:gd name="T76" fmla="*/ 284 w 291"/>
                <a:gd name="T77" fmla="*/ 159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1" h="300">
                  <a:moveTo>
                    <a:pt x="284" y="135"/>
                  </a:moveTo>
                  <a:cubicBezTo>
                    <a:pt x="285" y="127"/>
                    <a:pt x="282" y="123"/>
                    <a:pt x="279" y="117"/>
                  </a:cubicBezTo>
                  <a:cubicBezTo>
                    <a:pt x="285" y="110"/>
                    <a:pt x="273" y="107"/>
                    <a:pt x="274" y="100"/>
                  </a:cubicBezTo>
                  <a:cubicBezTo>
                    <a:pt x="274" y="101"/>
                    <a:pt x="274" y="101"/>
                    <a:pt x="274" y="101"/>
                  </a:cubicBezTo>
                  <a:cubicBezTo>
                    <a:pt x="272" y="99"/>
                    <a:pt x="272" y="99"/>
                    <a:pt x="272" y="99"/>
                  </a:cubicBezTo>
                  <a:cubicBezTo>
                    <a:pt x="278" y="93"/>
                    <a:pt x="269" y="89"/>
                    <a:pt x="269" y="84"/>
                  </a:cubicBezTo>
                  <a:cubicBezTo>
                    <a:pt x="266" y="81"/>
                    <a:pt x="268" y="71"/>
                    <a:pt x="260" y="73"/>
                  </a:cubicBezTo>
                  <a:cubicBezTo>
                    <a:pt x="260" y="68"/>
                    <a:pt x="258" y="66"/>
                    <a:pt x="254" y="63"/>
                  </a:cubicBezTo>
                  <a:cubicBezTo>
                    <a:pt x="246" y="57"/>
                    <a:pt x="241" y="41"/>
                    <a:pt x="229" y="40"/>
                  </a:cubicBezTo>
                  <a:cubicBezTo>
                    <a:pt x="228" y="39"/>
                    <a:pt x="227" y="38"/>
                    <a:pt x="227" y="37"/>
                  </a:cubicBezTo>
                  <a:cubicBezTo>
                    <a:pt x="228" y="37"/>
                    <a:pt x="228" y="36"/>
                    <a:pt x="229" y="36"/>
                  </a:cubicBezTo>
                  <a:cubicBezTo>
                    <a:pt x="229" y="34"/>
                    <a:pt x="229" y="34"/>
                    <a:pt x="229" y="34"/>
                  </a:cubicBezTo>
                  <a:cubicBezTo>
                    <a:pt x="226" y="33"/>
                    <a:pt x="224" y="32"/>
                    <a:pt x="221" y="31"/>
                  </a:cubicBezTo>
                  <a:cubicBezTo>
                    <a:pt x="223" y="29"/>
                    <a:pt x="221" y="24"/>
                    <a:pt x="218" y="23"/>
                  </a:cubicBezTo>
                  <a:cubicBezTo>
                    <a:pt x="213" y="22"/>
                    <a:pt x="212" y="22"/>
                    <a:pt x="206" y="21"/>
                  </a:cubicBezTo>
                  <a:cubicBezTo>
                    <a:pt x="202" y="17"/>
                    <a:pt x="196" y="19"/>
                    <a:pt x="191" y="20"/>
                  </a:cubicBezTo>
                  <a:cubicBezTo>
                    <a:pt x="189" y="14"/>
                    <a:pt x="182" y="16"/>
                    <a:pt x="178" y="14"/>
                  </a:cubicBezTo>
                  <a:cubicBezTo>
                    <a:pt x="176" y="12"/>
                    <a:pt x="174" y="11"/>
                    <a:pt x="174" y="9"/>
                  </a:cubicBezTo>
                  <a:cubicBezTo>
                    <a:pt x="168" y="9"/>
                    <a:pt x="164" y="6"/>
                    <a:pt x="157" y="7"/>
                  </a:cubicBezTo>
                  <a:cubicBezTo>
                    <a:pt x="157" y="4"/>
                    <a:pt x="157" y="4"/>
                    <a:pt x="157" y="4"/>
                  </a:cubicBezTo>
                  <a:cubicBezTo>
                    <a:pt x="153" y="0"/>
                    <a:pt x="148" y="6"/>
                    <a:pt x="144" y="1"/>
                  </a:cubicBezTo>
                  <a:cubicBezTo>
                    <a:pt x="140" y="2"/>
                    <a:pt x="139" y="5"/>
                    <a:pt x="135" y="6"/>
                  </a:cubicBezTo>
                  <a:cubicBezTo>
                    <a:pt x="132" y="7"/>
                    <a:pt x="126" y="9"/>
                    <a:pt x="124" y="4"/>
                  </a:cubicBezTo>
                  <a:cubicBezTo>
                    <a:pt x="122" y="4"/>
                    <a:pt x="119" y="4"/>
                    <a:pt x="118" y="6"/>
                  </a:cubicBezTo>
                  <a:cubicBezTo>
                    <a:pt x="114" y="2"/>
                    <a:pt x="112" y="11"/>
                    <a:pt x="107" y="6"/>
                  </a:cubicBezTo>
                  <a:cubicBezTo>
                    <a:pt x="103" y="16"/>
                    <a:pt x="96" y="9"/>
                    <a:pt x="89" y="14"/>
                  </a:cubicBezTo>
                  <a:cubicBezTo>
                    <a:pt x="84" y="23"/>
                    <a:pt x="74" y="15"/>
                    <a:pt x="69" y="25"/>
                  </a:cubicBezTo>
                  <a:cubicBezTo>
                    <a:pt x="64" y="22"/>
                    <a:pt x="63" y="35"/>
                    <a:pt x="58" y="31"/>
                  </a:cubicBezTo>
                  <a:cubicBezTo>
                    <a:pt x="58" y="32"/>
                    <a:pt x="58" y="32"/>
                    <a:pt x="58" y="32"/>
                  </a:cubicBezTo>
                  <a:cubicBezTo>
                    <a:pt x="56" y="38"/>
                    <a:pt x="47" y="32"/>
                    <a:pt x="46" y="40"/>
                  </a:cubicBezTo>
                  <a:cubicBezTo>
                    <a:pt x="40" y="40"/>
                    <a:pt x="38" y="39"/>
                    <a:pt x="34" y="43"/>
                  </a:cubicBezTo>
                  <a:cubicBezTo>
                    <a:pt x="35" y="45"/>
                    <a:pt x="35" y="45"/>
                    <a:pt x="35" y="45"/>
                  </a:cubicBezTo>
                  <a:cubicBezTo>
                    <a:pt x="32" y="49"/>
                    <a:pt x="32" y="53"/>
                    <a:pt x="27" y="53"/>
                  </a:cubicBezTo>
                  <a:cubicBezTo>
                    <a:pt x="24" y="57"/>
                    <a:pt x="20" y="61"/>
                    <a:pt x="22" y="65"/>
                  </a:cubicBezTo>
                  <a:cubicBezTo>
                    <a:pt x="9" y="69"/>
                    <a:pt x="20" y="87"/>
                    <a:pt x="8" y="92"/>
                  </a:cubicBezTo>
                  <a:cubicBezTo>
                    <a:pt x="10" y="93"/>
                    <a:pt x="10" y="93"/>
                    <a:pt x="10" y="93"/>
                  </a:cubicBezTo>
                  <a:cubicBezTo>
                    <a:pt x="8" y="96"/>
                    <a:pt x="8" y="102"/>
                    <a:pt x="3" y="99"/>
                  </a:cubicBezTo>
                  <a:cubicBezTo>
                    <a:pt x="2" y="101"/>
                    <a:pt x="4" y="102"/>
                    <a:pt x="5" y="103"/>
                  </a:cubicBezTo>
                  <a:cubicBezTo>
                    <a:pt x="2" y="109"/>
                    <a:pt x="6" y="114"/>
                    <a:pt x="8" y="121"/>
                  </a:cubicBezTo>
                  <a:cubicBezTo>
                    <a:pt x="5" y="124"/>
                    <a:pt x="0" y="128"/>
                    <a:pt x="4" y="133"/>
                  </a:cubicBezTo>
                  <a:cubicBezTo>
                    <a:pt x="12" y="137"/>
                    <a:pt x="0" y="147"/>
                    <a:pt x="8" y="149"/>
                  </a:cubicBezTo>
                  <a:cubicBezTo>
                    <a:pt x="5" y="159"/>
                    <a:pt x="14" y="166"/>
                    <a:pt x="16" y="172"/>
                  </a:cubicBezTo>
                  <a:cubicBezTo>
                    <a:pt x="13" y="175"/>
                    <a:pt x="17" y="180"/>
                    <a:pt x="16" y="183"/>
                  </a:cubicBezTo>
                  <a:cubicBezTo>
                    <a:pt x="17" y="182"/>
                    <a:pt x="17" y="182"/>
                    <a:pt x="17" y="182"/>
                  </a:cubicBezTo>
                  <a:cubicBezTo>
                    <a:pt x="19" y="184"/>
                    <a:pt x="19" y="184"/>
                    <a:pt x="19" y="184"/>
                  </a:cubicBezTo>
                  <a:cubicBezTo>
                    <a:pt x="19" y="185"/>
                    <a:pt x="19" y="186"/>
                    <a:pt x="18" y="187"/>
                  </a:cubicBezTo>
                  <a:cubicBezTo>
                    <a:pt x="26" y="191"/>
                    <a:pt x="26" y="191"/>
                    <a:pt x="26" y="191"/>
                  </a:cubicBezTo>
                  <a:cubicBezTo>
                    <a:pt x="21" y="193"/>
                    <a:pt x="21" y="193"/>
                    <a:pt x="21" y="193"/>
                  </a:cubicBezTo>
                  <a:cubicBezTo>
                    <a:pt x="26" y="202"/>
                    <a:pt x="38" y="205"/>
                    <a:pt x="43" y="215"/>
                  </a:cubicBezTo>
                  <a:cubicBezTo>
                    <a:pt x="51" y="215"/>
                    <a:pt x="47" y="225"/>
                    <a:pt x="54" y="227"/>
                  </a:cubicBezTo>
                  <a:cubicBezTo>
                    <a:pt x="64" y="224"/>
                    <a:pt x="62" y="237"/>
                    <a:pt x="71" y="236"/>
                  </a:cubicBezTo>
                  <a:cubicBezTo>
                    <a:pt x="72" y="243"/>
                    <a:pt x="83" y="237"/>
                    <a:pt x="83" y="244"/>
                  </a:cubicBezTo>
                  <a:cubicBezTo>
                    <a:pt x="86" y="244"/>
                    <a:pt x="86" y="244"/>
                    <a:pt x="86" y="244"/>
                  </a:cubicBezTo>
                  <a:cubicBezTo>
                    <a:pt x="92" y="253"/>
                    <a:pt x="104" y="253"/>
                    <a:pt x="107" y="263"/>
                  </a:cubicBezTo>
                  <a:cubicBezTo>
                    <a:pt x="110" y="261"/>
                    <a:pt x="115" y="259"/>
                    <a:pt x="117" y="263"/>
                  </a:cubicBezTo>
                  <a:cubicBezTo>
                    <a:pt x="116" y="265"/>
                    <a:pt x="116" y="265"/>
                    <a:pt x="116" y="265"/>
                  </a:cubicBezTo>
                  <a:cubicBezTo>
                    <a:pt x="120" y="269"/>
                    <a:pt x="120" y="269"/>
                    <a:pt x="120" y="269"/>
                  </a:cubicBezTo>
                  <a:cubicBezTo>
                    <a:pt x="119" y="273"/>
                    <a:pt x="114" y="269"/>
                    <a:pt x="113" y="273"/>
                  </a:cubicBezTo>
                  <a:cubicBezTo>
                    <a:pt x="116" y="275"/>
                    <a:pt x="120" y="278"/>
                    <a:pt x="122" y="275"/>
                  </a:cubicBezTo>
                  <a:cubicBezTo>
                    <a:pt x="124" y="278"/>
                    <a:pt x="127" y="278"/>
                    <a:pt x="130" y="281"/>
                  </a:cubicBezTo>
                  <a:cubicBezTo>
                    <a:pt x="132" y="283"/>
                    <a:pt x="135" y="277"/>
                    <a:pt x="137" y="282"/>
                  </a:cubicBezTo>
                  <a:cubicBezTo>
                    <a:pt x="133" y="285"/>
                    <a:pt x="130" y="285"/>
                    <a:pt x="124" y="287"/>
                  </a:cubicBezTo>
                  <a:cubicBezTo>
                    <a:pt x="126" y="287"/>
                    <a:pt x="130" y="289"/>
                    <a:pt x="130" y="287"/>
                  </a:cubicBezTo>
                  <a:cubicBezTo>
                    <a:pt x="135" y="291"/>
                    <a:pt x="145" y="288"/>
                    <a:pt x="150" y="293"/>
                  </a:cubicBezTo>
                  <a:cubicBezTo>
                    <a:pt x="154" y="294"/>
                    <a:pt x="156" y="293"/>
                    <a:pt x="157" y="290"/>
                  </a:cubicBezTo>
                  <a:cubicBezTo>
                    <a:pt x="168" y="300"/>
                    <a:pt x="174" y="285"/>
                    <a:pt x="185" y="289"/>
                  </a:cubicBezTo>
                  <a:cubicBezTo>
                    <a:pt x="195" y="289"/>
                    <a:pt x="191" y="272"/>
                    <a:pt x="202" y="279"/>
                  </a:cubicBezTo>
                  <a:cubicBezTo>
                    <a:pt x="205" y="274"/>
                    <a:pt x="211" y="281"/>
                    <a:pt x="210" y="273"/>
                  </a:cubicBezTo>
                  <a:cubicBezTo>
                    <a:pt x="212" y="269"/>
                    <a:pt x="216" y="270"/>
                    <a:pt x="219" y="270"/>
                  </a:cubicBezTo>
                  <a:cubicBezTo>
                    <a:pt x="225" y="260"/>
                    <a:pt x="237" y="259"/>
                    <a:pt x="246" y="252"/>
                  </a:cubicBezTo>
                  <a:cubicBezTo>
                    <a:pt x="245" y="245"/>
                    <a:pt x="253" y="244"/>
                    <a:pt x="253" y="237"/>
                  </a:cubicBezTo>
                  <a:cubicBezTo>
                    <a:pt x="260" y="234"/>
                    <a:pt x="260" y="225"/>
                    <a:pt x="268" y="223"/>
                  </a:cubicBezTo>
                  <a:cubicBezTo>
                    <a:pt x="267" y="218"/>
                    <a:pt x="269" y="210"/>
                    <a:pt x="270" y="205"/>
                  </a:cubicBezTo>
                  <a:cubicBezTo>
                    <a:pt x="273" y="203"/>
                    <a:pt x="270" y="197"/>
                    <a:pt x="274" y="196"/>
                  </a:cubicBezTo>
                  <a:cubicBezTo>
                    <a:pt x="274" y="195"/>
                    <a:pt x="274" y="195"/>
                    <a:pt x="274" y="195"/>
                  </a:cubicBezTo>
                  <a:cubicBezTo>
                    <a:pt x="281" y="194"/>
                    <a:pt x="274" y="185"/>
                    <a:pt x="280" y="183"/>
                  </a:cubicBezTo>
                  <a:cubicBezTo>
                    <a:pt x="280" y="179"/>
                    <a:pt x="280" y="171"/>
                    <a:pt x="284" y="169"/>
                  </a:cubicBezTo>
                  <a:cubicBezTo>
                    <a:pt x="284" y="159"/>
                    <a:pt x="284" y="159"/>
                    <a:pt x="284" y="159"/>
                  </a:cubicBezTo>
                  <a:cubicBezTo>
                    <a:pt x="279" y="151"/>
                    <a:pt x="291" y="143"/>
                    <a:pt x="284" y="135"/>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方正清刻本悦宋简体" panose="02000000000000000000" pitchFamily="2" charset="-122"/>
                <a:ea typeface="方正清刻本悦宋简体" panose="02000000000000000000" pitchFamily="2" charset="-122"/>
              </a:endParaRPr>
            </a:p>
          </p:txBody>
        </p:sp>
        <p:sp>
          <p:nvSpPr>
            <p:cNvPr id="25" name="文本框 24"/>
            <p:cNvSpPr txBox="1"/>
            <p:nvPr/>
          </p:nvSpPr>
          <p:spPr>
            <a:xfrm>
              <a:off x="11165604" y="602938"/>
              <a:ext cx="585614" cy="457200"/>
            </a:xfrm>
            <a:prstGeom prst="rect">
              <a:avLst/>
            </a:prstGeom>
            <a:noFill/>
          </p:spPr>
          <p:txBody>
            <a:bodyPr vert="eaVert" wrap="square" rtlCol="0">
              <a:spAutoFit/>
            </a:bodyPr>
            <a:lstStyle/>
            <a:p>
              <a:pPr algn="ctr"/>
              <a:r>
                <a:rPr lang="zh-CN" altLang="en-US" sz="1600" dirty="0" smtClean="0">
                  <a:solidFill>
                    <a:schemeClr val="bg1"/>
                  </a:solidFill>
                  <a:latin typeface="方正清刻本悦宋简体" panose="02000000000000000000" pitchFamily="2" charset="-122"/>
                  <a:ea typeface="方正清刻本悦宋简体" panose="02000000000000000000" pitchFamily="2" charset="-122"/>
                </a:rPr>
                <a:t>二</a:t>
              </a:r>
              <a:endParaRPr lang="zh-CN" altLang="en-US" sz="1600" dirty="0">
                <a:solidFill>
                  <a:schemeClr val="bg1"/>
                </a:solidFill>
                <a:latin typeface="方正清刻本悦宋简体" panose="02000000000000000000" pitchFamily="2" charset="-122"/>
                <a:ea typeface="方正清刻本悦宋简体" panose="02000000000000000000"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par>
                          <p:cTn id="17" fill="hold">
                            <p:stCondLst>
                              <p:cond delay="500"/>
                            </p:stCondLst>
                            <p:childTnLst>
                              <p:par>
                                <p:cTn id="18" presetID="6" presetClass="entr" presetSubtype="32"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circle(out)">
                                      <p:cBhvr>
                                        <p:cTn id="20" dur="1000"/>
                                        <p:tgtEl>
                                          <p:spTgt spid="20"/>
                                        </p:tgtEl>
                                      </p:cBhvr>
                                    </p:animEffect>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childTnLst>
                                </p:cTn>
                              </p:par>
                            </p:childTnLst>
                          </p:cTn>
                        </p:par>
                        <p:par>
                          <p:cTn id="32" fill="hold">
                            <p:stCondLst>
                              <p:cond delay="3500"/>
                            </p:stCondLst>
                            <p:childTnLst>
                              <p:par>
                                <p:cTn id="33" presetID="6" presetClass="entr" presetSubtype="32" fill="hold"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circle(out)">
                                      <p:cBhvr>
                                        <p:cTn id="35" dur="1000"/>
                                        <p:tgtEl>
                                          <p:spTgt spid="23"/>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1000"/>
                                        <p:tgtEl>
                                          <p:spTgt spid="12"/>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1000"/>
                                        <p:tgtEl>
                                          <p:spTgt spid="13"/>
                                        </p:tgtEl>
                                      </p:cBhvr>
                                    </p:animEffect>
                                  </p:childTnLst>
                                </p:cTn>
                              </p:par>
                            </p:childTnLst>
                          </p:cTn>
                        </p:par>
                        <p:par>
                          <p:cTn id="43" fill="hold">
                            <p:stCondLst>
                              <p:cond delay="5500"/>
                            </p:stCondLst>
                            <p:childTnLst>
                              <p:par>
                                <p:cTn id="44" presetID="10" presetClass="entr" presetSubtype="0" fill="hold" grpId="0" nodeType="after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fade">
                                      <p:cBhvr>
                                        <p:cTn id="46"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autoUpdateAnimBg="0"/>
      <p:bldP spid="4" grpId="0" bldLvl="0" autoUpdateAnimBg="0"/>
      <p:bldP spid="5" grpId="0" animBg="1" autoUpdateAnimBg="0"/>
      <p:bldP spid="6" grpId="0" bldLvl="0" autoUpdateAnimBg="0"/>
      <p:bldP spid="8" grpId="0" bldLvl="0" autoUpdateAnimBg="0"/>
      <p:bldP spid="10" grpId="0" bldLvl="0" autoUpdateAnimBg="0"/>
      <p:bldP spid="11" grpId="0" bldLvl="0" autoUpdateAnimBg="0"/>
      <p:bldP spid="12" grpId="0" bldLvl="0" autoUpdateAnimBg="0"/>
      <p:bldP spid="13" grpId="0" bldLvl="0" autoUpdateAnimBg="0"/>
      <p:bldP spid="14" grpId="0" bldLvl="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a:blip r:embed="rId1" cstate="email"/>
          <a:stretch>
            <a:fillRect/>
          </a:stretch>
        </p:blipFill>
        <p:spPr>
          <a:xfrm>
            <a:off x="2813367" y="148479"/>
            <a:ext cx="5593091" cy="5312675"/>
          </a:xfrm>
          <a:prstGeom prst="rect">
            <a:avLst/>
          </a:prstGeom>
        </p:spPr>
      </p:pic>
      <p:sp>
        <p:nvSpPr>
          <p:cNvPr id="26" name="矩形 25"/>
          <p:cNvSpPr/>
          <p:nvPr/>
        </p:nvSpPr>
        <p:spPr>
          <a:xfrm>
            <a:off x="0" y="0"/>
            <a:ext cx="12192000" cy="6858000"/>
          </a:xfrm>
          <a:prstGeom prst="rect">
            <a:avLst/>
          </a:prstGeom>
          <a:blipFill dpi="0" rotWithShape="1">
            <a:blip r:embed="rId2" cstate="email">
              <a:alphaModFix amt="4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Rectangle 11"/>
          <p:cNvSpPr>
            <a:spLocks noChangeArrowheads="1"/>
          </p:cNvSpPr>
          <p:nvPr/>
        </p:nvSpPr>
        <p:spPr bwMode="auto">
          <a:xfrm rot="16200000">
            <a:off x="523878" y="561978"/>
            <a:ext cx="269875" cy="47625"/>
          </a:xfrm>
          <a:prstGeom prst="rect">
            <a:avLst/>
          </a:prstGeom>
          <a:noFill/>
          <a:ln w="12700" cmpd="sng">
            <a:solidFill>
              <a:srgbClr val="242625"/>
            </a:solidFill>
            <a:miter lim="800000"/>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latin typeface="方正宋刻本秀楷简体" panose="02000000000000000000" pitchFamily="2" charset="-122"/>
              <a:ea typeface="方正宋刻本秀楷简体" panose="02000000000000000000" pitchFamily="2" charset="-122"/>
            </a:endParaRPr>
          </a:p>
        </p:txBody>
      </p:sp>
      <p:sp>
        <p:nvSpPr>
          <p:cNvPr id="4" name="Text Box 12"/>
          <p:cNvSpPr txBox="1">
            <a:spLocks noChangeArrowheads="1"/>
          </p:cNvSpPr>
          <p:nvPr/>
        </p:nvSpPr>
        <p:spPr bwMode="auto">
          <a:xfrm>
            <a:off x="681041" y="352425"/>
            <a:ext cx="37753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dirty="0">
                <a:solidFill>
                  <a:srgbClr val="363636"/>
                </a:solidFill>
                <a:latin typeface="方正宋刻本秀楷简体" panose="02000000000000000000" pitchFamily="2" charset="-122"/>
                <a:ea typeface="方正宋刻本秀楷简体" panose="02000000000000000000" pitchFamily="2" charset="-122"/>
              </a:rPr>
              <a:t>您的标题·您的子标题</a:t>
            </a:r>
            <a:endParaRPr lang="zh-CN" altLang="en-US" sz="2800" dirty="0">
              <a:solidFill>
                <a:srgbClr val="363636"/>
              </a:solidFill>
              <a:latin typeface="方正宋刻本秀楷简体" panose="02000000000000000000" pitchFamily="2" charset="-122"/>
              <a:ea typeface="方正宋刻本秀楷简体" panose="02000000000000000000" pitchFamily="2" charset="-122"/>
            </a:endParaRPr>
          </a:p>
        </p:txBody>
      </p:sp>
      <p:sp>
        <p:nvSpPr>
          <p:cNvPr id="5" name="Rectangle 13"/>
          <p:cNvSpPr>
            <a:spLocks noChangeArrowheads="1"/>
          </p:cNvSpPr>
          <p:nvPr/>
        </p:nvSpPr>
        <p:spPr bwMode="auto">
          <a:xfrm rot="16200000">
            <a:off x="4317209" y="562769"/>
            <a:ext cx="269875" cy="46038"/>
          </a:xfrm>
          <a:prstGeom prst="rect">
            <a:avLst/>
          </a:prstGeom>
          <a:noFill/>
          <a:ln w="12700" cmpd="sng">
            <a:solidFill>
              <a:srgbClr val="242625"/>
            </a:solidFill>
            <a:miter lim="800000"/>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latin typeface="方正宋刻本秀楷简体" panose="02000000000000000000" pitchFamily="2" charset="-122"/>
              <a:ea typeface="方正宋刻本秀楷简体" panose="02000000000000000000" pitchFamily="2" charset="-122"/>
            </a:endParaRPr>
          </a:p>
        </p:txBody>
      </p:sp>
      <p:sp>
        <p:nvSpPr>
          <p:cNvPr id="6" name="Text Box 14"/>
          <p:cNvSpPr txBox="1">
            <a:spLocks noChangeArrowheads="1"/>
          </p:cNvSpPr>
          <p:nvPr/>
        </p:nvSpPr>
        <p:spPr bwMode="auto">
          <a:xfrm>
            <a:off x="681041" y="774703"/>
            <a:ext cx="42687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dirty="0">
                <a:solidFill>
                  <a:srgbClr val="5D5C5C"/>
                </a:solidFill>
                <a:latin typeface="方正宋刻本秀楷简体" panose="02000000000000000000" pitchFamily="2" charset="-122"/>
                <a:ea typeface="方正宋刻本秀楷简体" panose="02000000000000000000" pitchFamily="2" charset="-122"/>
              </a:rPr>
              <a:t>Your content title·Your sub-title</a:t>
            </a:r>
            <a:endParaRPr lang="zh-CN" altLang="en-US" sz="1600" dirty="0">
              <a:solidFill>
                <a:srgbClr val="5D5C5C"/>
              </a:solidFill>
              <a:latin typeface="方正宋刻本秀楷简体" panose="02000000000000000000" pitchFamily="2" charset="-122"/>
              <a:ea typeface="方正宋刻本秀楷简体" panose="02000000000000000000" pitchFamily="2" charset="-122"/>
            </a:endParaRPr>
          </a:p>
        </p:txBody>
      </p:sp>
      <p:sp>
        <p:nvSpPr>
          <p:cNvPr id="7" name="Text Box 15"/>
          <p:cNvSpPr txBox="1">
            <a:spLocks noChangeArrowheads="1"/>
          </p:cNvSpPr>
          <p:nvPr/>
        </p:nvSpPr>
        <p:spPr bwMode="auto">
          <a:xfrm>
            <a:off x="7908869" y="2435485"/>
            <a:ext cx="363537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1400" dirty="0">
                <a:solidFill>
                  <a:srgbClr val="5D5C5C"/>
                </a:solidFill>
                <a:latin typeface="方正宋刻本秀楷简体" panose="02000000000000000000" pitchFamily="2" charset="-122"/>
                <a:ea typeface="方正宋刻本秀楷简体" panose="02000000000000000000" pitchFamily="2" charset="-122"/>
              </a:rPr>
              <a:t>输入您的内容输入您的内容输入您的内容。输入您的内容输入您的内容输入您的</a:t>
            </a:r>
            <a:r>
              <a:rPr lang="zh-CN" altLang="en-US" sz="1400" dirty="0" smtClean="0">
                <a:solidFill>
                  <a:srgbClr val="5D5C5C"/>
                </a:solidFill>
                <a:latin typeface="方正宋刻本秀楷简体" panose="02000000000000000000" pitchFamily="2" charset="-122"/>
                <a:ea typeface="方正宋刻本秀楷简体" panose="02000000000000000000" pitchFamily="2" charset="-122"/>
              </a:rPr>
              <a:t>内容</a:t>
            </a:r>
            <a:endParaRPr lang="zh-CN" altLang="en-US" sz="1400" dirty="0">
              <a:solidFill>
                <a:srgbClr val="5D5C5C"/>
              </a:solidFill>
              <a:latin typeface="方正宋刻本秀楷简体" panose="02000000000000000000" pitchFamily="2" charset="-122"/>
              <a:ea typeface="方正宋刻本秀楷简体" panose="02000000000000000000" pitchFamily="2" charset="-122"/>
            </a:endParaRPr>
          </a:p>
        </p:txBody>
      </p:sp>
      <p:sp>
        <p:nvSpPr>
          <p:cNvPr id="8" name="Text Box 16"/>
          <p:cNvSpPr txBox="1">
            <a:spLocks noChangeArrowheads="1"/>
          </p:cNvSpPr>
          <p:nvPr/>
        </p:nvSpPr>
        <p:spPr bwMode="auto">
          <a:xfrm>
            <a:off x="7881884" y="2068773"/>
            <a:ext cx="14331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dirty="0">
                <a:solidFill>
                  <a:srgbClr val="363636"/>
                </a:solidFill>
                <a:latin typeface="方正宋刻本秀楷简体" panose="02000000000000000000" pitchFamily="2" charset="-122"/>
                <a:ea typeface="方正宋刻本秀楷简体" panose="02000000000000000000" pitchFamily="2" charset="-122"/>
              </a:rPr>
              <a:t>您的标题</a:t>
            </a:r>
            <a:endParaRPr lang="zh-CN" altLang="en-US" dirty="0">
              <a:solidFill>
                <a:srgbClr val="363636"/>
              </a:solidFill>
              <a:latin typeface="方正宋刻本秀楷简体" panose="02000000000000000000" pitchFamily="2" charset="-122"/>
              <a:ea typeface="方正宋刻本秀楷简体" panose="02000000000000000000" pitchFamily="2" charset="-122"/>
            </a:endParaRPr>
          </a:p>
        </p:txBody>
      </p:sp>
      <p:sp>
        <p:nvSpPr>
          <p:cNvPr id="9" name="Text Box 17"/>
          <p:cNvSpPr txBox="1">
            <a:spLocks noChangeArrowheads="1"/>
          </p:cNvSpPr>
          <p:nvPr/>
        </p:nvSpPr>
        <p:spPr bwMode="auto">
          <a:xfrm>
            <a:off x="9016944" y="2129098"/>
            <a:ext cx="25273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a:solidFill>
                  <a:srgbClr val="5D5C5C"/>
                </a:solidFill>
                <a:latin typeface="方正宋刻本秀楷简体" panose="02000000000000000000" pitchFamily="2" charset="-122"/>
                <a:ea typeface="方正宋刻本秀楷简体" panose="02000000000000000000" pitchFamily="2" charset="-122"/>
              </a:rPr>
              <a:t>Your title</a:t>
            </a:r>
            <a:endParaRPr lang="zh-CN" altLang="en-US" sz="2000">
              <a:latin typeface="方正宋刻本秀楷简体" panose="02000000000000000000" pitchFamily="2" charset="-122"/>
              <a:ea typeface="方正宋刻本秀楷简体" panose="02000000000000000000" pitchFamily="2" charset="-122"/>
            </a:endParaRPr>
          </a:p>
        </p:txBody>
      </p:sp>
      <p:sp>
        <p:nvSpPr>
          <p:cNvPr id="10" name="Text Box 15"/>
          <p:cNvSpPr txBox="1">
            <a:spLocks noChangeArrowheads="1"/>
          </p:cNvSpPr>
          <p:nvPr/>
        </p:nvSpPr>
        <p:spPr bwMode="auto">
          <a:xfrm>
            <a:off x="8213669" y="5312035"/>
            <a:ext cx="363537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1400" dirty="0">
                <a:solidFill>
                  <a:srgbClr val="5D5C5C"/>
                </a:solidFill>
                <a:latin typeface="方正宋刻本秀楷简体" panose="02000000000000000000" pitchFamily="2" charset="-122"/>
                <a:ea typeface="方正宋刻本秀楷简体" panose="02000000000000000000" pitchFamily="2" charset="-122"/>
              </a:rPr>
              <a:t>输入您的内容输入您的内容输入您的内容。输入您的内容输入您的内容输入您的</a:t>
            </a:r>
            <a:r>
              <a:rPr lang="zh-CN" altLang="en-US" sz="1400" dirty="0" smtClean="0">
                <a:solidFill>
                  <a:srgbClr val="5D5C5C"/>
                </a:solidFill>
                <a:latin typeface="方正宋刻本秀楷简体" panose="02000000000000000000" pitchFamily="2" charset="-122"/>
                <a:ea typeface="方正宋刻本秀楷简体" panose="02000000000000000000" pitchFamily="2" charset="-122"/>
              </a:rPr>
              <a:t>内容</a:t>
            </a:r>
            <a:endParaRPr lang="zh-CN" altLang="en-US" sz="1400" dirty="0">
              <a:solidFill>
                <a:srgbClr val="5D5C5C"/>
              </a:solidFill>
              <a:latin typeface="方正宋刻本秀楷简体" panose="02000000000000000000" pitchFamily="2" charset="-122"/>
              <a:ea typeface="方正宋刻本秀楷简体" panose="02000000000000000000" pitchFamily="2" charset="-122"/>
            </a:endParaRPr>
          </a:p>
        </p:txBody>
      </p:sp>
      <p:sp>
        <p:nvSpPr>
          <p:cNvPr id="11" name="Text Box 16"/>
          <p:cNvSpPr txBox="1">
            <a:spLocks noChangeArrowheads="1"/>
          </p:cNvSpPr>
          <p:nvPr/>
        </p:nvSpPr>
        <p:spPr bwMode="auto">
          <a:xfrm>
            <a:off x="8186684" y="4945323"/>
            <a:ext cx="14331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dirty="0">
                <a:solidFill>
                  <a:srgbClr val="363636"/>
                </a:solidFill>
                <a:latin typeface="方正宋刻本秀楷简体" panose="02000000000000000000" pitchFamily="2" charset="-122"/>
                <a:ea typeface="方正宋刻本秀楷简体" panose="02000000000000000000" pitchFamily="2" charset="-122"/>
              </a:rPr>
              <a:t>您的标题</a:t>
            </a:r>
            <a:endParaRPr lang="zh-CN" altLang="en-US" dirty="0">
              <a:solidFill>
                <a:srgbClr val="363636"/>
              </a:solidFill>
              <a:latin typeface="方正宋刻本秀楷简体" panose="02000000000000000000" pitchFamily="2" charset="-122"/>
              <a:ea typeface="方正宋刻本秀楷简体" panose="02000000000000000000" pitchFamily="2" charset="-122"/>
            </a:endParaRPr>
          </a:p>
        </p:txBody>
      </p:sp>
      <p:sp>
        <p:nvSpPr>
          <p:cNvPr id="12" name="Text Box 17"/>
          <p:cNvSpPr txBox="1">
            <a:spLocks noChangeArrowheads="1"/>
          </p:cNvSpPr>
          <p:nvPr/>
        </p:nvSpPr>
        <p:spPr bwMode="auto">
          <a:xfrm>
            <a:off x="9321744" y="5005648"/>
            <a:ext cx="25273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a:solidFill>
                  <a:srgbClr val="5D5C5C"/>
                </a:solidFill>
                <a:latin typeface="方正宋刻本秀楷简体" panose="02000000000000000000" pitchFamily="2" charset="-122"/>
                <a:ea typeface="方正宋刻本秀楷简体" panose="02000000000000000000" pitchFamily="2" charset="-122"/>
              </a:rPr>
              <a:t>Your title</a:t>
            </a:r>
            <a:endParaRPr lang="zh-CN" altLang="en-US" sz="2000">
              <a:latin typeface="方正宋刻本秀楷简体" panose="02000000000000000000" pitchFamily="2" charset="-122"/>
              <a:ea typeface="方正宋刻本秀楷简体" panose="02000000000000000000" pitchFamily="2" charset="-122"/>
            </a:endParaRPr>
          </a:p>
        </p:txBody>
      </p:sp>
      <p:sp>
        <p:nvSpPr>
          <p:cNvPr id="13" name="Text Box 15"/>
          <p:cNvSpPr txBox="1">
            <a:spLocks noChangeArrowheads="1"/>
          </p:cNvSpPr>
          <p:nvPr/>
        </p:nvSpPr>
        <p:spPr bwMode="auto">
          <a:xfrm>
            <a:off x="877432" y="5005648"/>
            <a:ext cx="363537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1400" dirty="0">
                <a:solidFill>
                  <a:srgbClr val="5D5C5C"/>
                </a:solidFill>
                <a:latin typeface="方正宋刻本秀楷简体" panose="02000000000000000000" pitchFamily="2" charset="-122"/>
                <a:ea typeface="方正宋刻本秀楷简体" panose="02000000000000000000" pitchFamily="2" charset="-122"/>
              </a:rPr>
              <a:t>输入您的内容输入您的内容输入您的内容。输入您的内容输入您的内容输入您的</a:t>
            </a:r>
            <a:r>
              <a:rPr lang="zh-CN" altLang="en-US" sz="1400" dirty="0" smtClean="0">
                <a:solidFill>
                  <a:srgbClr val="5D5C5C"/>
                </a:solidFill>
                <a:latin typeface="方正宋刻本秀楷简体" panose="02000000000000000000" pitchFamily="2" charset="-122"/>
                <a:ea typeface="方正宋刻本秀楷简体" panose="02000000000000000000" pitchFamily="2" charset="-122"/>
              </a:rPr>
              <a:t>内容</a:t>
            </a:r>
            <a:endParaRPr lang="zh-CN" altLang="en-US" sz="1400" dirty="0">
              <a:solidFill>
                <a:srgbClr val="5D5C5C"/>
              </a:solidFill>
              <a:latin typeface="方正宋刻本秀楷简体" panose="02000000000000000000" pitchFamily="2" charset="-122"/>
              <a:ea typeface="方正宋刻本秀楷简体" panose="02000000000000000000" pitchFamily="2" charset="-122"/>
            </a:endParaRPr>
          </a:p>
        </p:txBody>
      </p:sp>
      <p:sp>
        <p:nvSpPr>
          <p:cNvPr id="14" name="Text Box 16"/>
          <p:cNvSpPr txBox="1">
            <a:spLocks noChangeArrowheads="1"/>
          </p:cNvSpPr>
          <p:nvPr/>
        </p:nvSpPr>
        <p:spPr bwMode="auto">
          <a:xfrm>
            <a:off x="850447" y="4638936"/>
            <a:ext cx="14331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dirty="0">
                <a:solidFill>
                  <a:srgbClr val="363636"/>
                </a:solidFill>
                <a:latin typeface="方正宋刻本秀楷简体" panose="02000000000000000000" pitchFamily="2" charset="-122"/>
                <a:ea typeface="方正宋刻本秀楷简体" panose="02000000000000000000" pitchFamily="2" charset="-122"/>
              </a:rPr>
              <a:t>您的标题</a:t>
            </a:r>
            <a:endParaRPr lang="zh-CN" altLang="en-US" dirty="0">
              <a:solidFill>
                <a:srgbClr val="363636"/>
              </a:solidFill>
              <a:latin typeface="方正宋刻本秀楷简体" panose="02000000000000000000" pitchFamily="2" charset="-122"/>
              <a:ea typeface="方正宋刻本秀楷简体" panose="02000000000000000000" pitchFamily="2" charset="-122"/>
            </a:endParaRPr>
          </a:p>
        </p:txBody>
      </p:sp>
      <p:sp>
        <p:nvSpPr>
          <p:cNvPr id="15" name="Text Box 17"/>
          <p:cNvSpPr txBox="1">
            <a:spLocks noChangeArrowheads="1"/>
          </p:cNvSpPr>
          <p:nvPr/>
        </p:nvSpPr>
        <p:spPr bwMode="auto">
          <a:xfrm>
            <a:off x="1985507" y="4699261"/>
            <a:ext cx="25273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a:solidFill>
                  <a:srgbClr val="5D5C5C"/>
                </a:solidFill>
                <a:latin typeface="方正宋刻本秀楷简体" panose="02000000000000000000" pitchFamily="2" charset="-122"/>
                <a:ea typeface="方正宋刻本秀楷简体" panose="02000000000000000000" pitchFamily="2" charset="-122"/>
              </a:rPr>
              <a:t>Your title</a:t>
            </a:r>
            <a:endParaRPr lang="zh-CN" altLang="en-US" sz="2000">
              <a:latin typeface="方正宋刻本秀楷简体" panose="02000000000000000000" pitchFamily="2" charset="-122"/>
              <a:ea typeface="方正宋刻本秀楷简体" panose="02000000000000000000" pitchFamily="2" charset="-122"/>
            </a:endParaRPr>
          </a:p>
        </p:txBody>
      </p:sp>
      <p:grpSp>
        <p:nvGrpSpPr>
          <p:cNvPr id="16" name="组合 15"/>
          <p:cNvGrpSpPr/>
          <p:nvPr/>
        </p:nvGrpSpPr>
        <p:grpSpPr>
          <a:xfrm>
            <a:off x="635003" y="4246407"/>
            <a:ext cx="430887" cy="434519"/>
            <a:chOff x="11165604" y="552138"/>
            <a:chExt cx="585614" cy="590550"/>
          </a:xfrm>
        </p:grpSpPr>
        <p:sp>
          <p:nvSpPr>
            <p:cNvPr id="17" name="Freeform 5"/>
            <p:cNvSpPr/>
            <p:nvPr/>
          </p:nvSpPr>
          <p:spPr bwMode="auto">
            <a:xfrm>
              <a:off x="11175884" y="552138"/>
              <a:ext cx="573204" cy="590550"/>
            </a:xfrm>
            <a:custGeom>
              <a:avLst/>
              <a:gdLst>
                <a:gd name="T0" fmla="*/ 279 w 291"/>
                <a:gd name="T1" fmla="*/ 117 h 300"/>
                <a:gd name="T2" fmla="*/ 274 w 291"/>
                <a:gd name="T3" fmla="*/ 101 h 300"/>
                <a:gd name="T4" fmla="*/ 269 w 291"/>
                <a:gd name="T5" fmla="*/ 84 h 300"/>
                <a:gd name="T6" fmla="*/ 254 w 291"/>
                <a:gd name="T7" fmla="*/ 63 h 300"/>
                <a:gd name="T8" fmla="*/ 227 w 291"/>
                <a:gd name="T9" fmla="*/ 37 h 300"/>
                <a:gd name="T10" fmla="*/ 229 w 291"/>
                <a:gd name="T11" fmla="*/ 34 h 300"/>
                <a:gd name="T12" fmla="*/ 218 w 291"/>
                <a:gd name="T13" fmla="*/ 23 h 300"/>
                <a:gd name="T14" fmla="*/ 191 w 291"/>
                <a:gd name="T15" fmla="*/ 20 h 300"/>
                <a:gd name="T16" fmla="*/ 174 w 291"/>
                <a:gd name="T17" fmla="*/ 9 h 300"/>
                <a:gd name="T18" fmla="*/ 157 w 291"/>
                <a:gd name="T19" fmla="*/ 4 h 300"/>
                <a:gd name="T20" fmla="*/ 135 w 291"/>
                <a:gd name="T21" fmla="*/ 6 h 300"/>
                <a:gd name="T22" fmla="*/ 118 w 291"/>
                <a:gd name="T23" fmla="*/ 6 h 300"/>
                <a:gd name="T24" fmla="*/ 89 w 291"/>
                <a:gd name="T25" fmla="*/ 14 h 300"/>
                <a:gd name="T26" fmla="*/ 58 w 291"/>
                <a:gd name="T27" fmla="*/ 31 h 300"/>
                <a:gd name="T28" fmla="*/ 46 w 291"/>
                <a:gd name="T29" fmla="*/ 40 h 300"/>
                <a:gd name="T30" fmla="*/ 35 w 291"/>
                <a:gd name="T31" fmla="*/ 45 h 300"/>
                <a:gd name="T32" fmla="*/ 22 w 291"/>
                <a:gd name="T33" fmla="*/ 65 h 300"/>
                <a:gd name="T34" fmla="*/ 10 w 291"/>
                <a:gd name="T35" fmla="*/ 93 h 300"/>
                <a:gd name="T36" fmla="*/ 5 w 291"/>
                <a:gd name="T37" fmla="*/ 103 h 300"/>
                <a:gd name="T38" fmla="*/ 4 w 291"/>
                <a:gd name="T39" fmla="*/ 133 h 300"/>
                <a:gd name="T40" fmla="*/ 16 w 291"/>
                <a:gd name="T41" fmla="*/ 172 h 300"/>
                <a:gd name="T42" fmla="*/ 17 w 291"/>
                <a:gd name="T43" fmla="*/ 182 h 300"/>
                <a:gd name="T44" fmla="*/ 18 w 291"/>
                <a:gd name="T45" fmla="*/ 187 h 300"/>
                <a:gd name="T46" fmla="*/ 21 w 291"/>
                <a:gd name="T47" fmla="*/ 193 h 300"/>
                <a:gd name="T48" fmla="*/ 54 w 291"/>
                <a:gd name="T49" fmla="*/ 227 h 300"/>
                <a:gd name="T50" fmla="*/ 83 w 291"/>
                <a:gd name="T51" fmla="*/ 244 h 300"/>
                <a:gd name="T52" fmla="*/ 107 w 291"/>
                <a:gd name="T53" fmla="*/ 263 h 300"/>
                <a:gd name="T54" fmla="*/ 116 w 291"/>
                <a:gd name="T55" fmla="*/ 265 h 300"/>
                <a:gd name="T56" fmla="*/ 113 w 291"/>
                <a:gd name="T57" fmla="*/ 273 h 300"/>
                <a:gd name="T58" fmla="*/ 130 w 291"/>
                <a:gd name="T59" fmla="*/ 281 h 300"/>
                <a:gd name="T60" fmla="*/ 124 w 291"/>
                <a:gd name="T61" fmla="*/ 287 h 300"/>
                <a:gd name="T62" fmla="*/ 150 w 291"/>
                <a:gd name="T63" fmla="*/ 293 h 300"/>
                <a:gd name="T64" fmla="*/ 185 w 291"/>
                <a:gd name="T65" fmla="*/ 289 h 300"/>
                <a:gd name="T66" fmla="*/ 210 w 291"/>
                <a:gd name="T67" fmla="*/ 273 h 300"/>
                <a:gd name="T68" fmla="*/ 246 w 291"/>
                <a:gd name="T69" fmla="*/ 252 h 300"/>
                <a:gd name="T70" fmla="*/ 268 w 291"/>
                <a:gd name="T71" fmla="*/ 223 h 300"/>
                <a:gd name="T72" fmla="*/ 274 w 291"/>
                <a:gd name="T73" fmla="*/ 196 h 300"/>
                <a:gd name="T74" fmla="*/ 280 w 291"/>
                <a:gd name="T75" fmla="*/ 183 h 300"/>
                <a:gd name="T76" fmla="*/ 284 w 291"/>
                <a:gd name="T77" fmla="*/ 159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1" h="300">
                  <a:moveTo>
                    <a:pt x="284" y="135"/>
                  </a:moveTo>
                  <a:cubicBezTo>
                    <a:pt x="285" y="127"/>
                    <a:pt x="282" y="123"/>
                    <a:pt x="279" y="117"/>
                  </a:cubicBezTo>
                  <a:cubicBezTo>
                    <a:pt x="285" y="110"/>
                    <a:pt x="273" y="107"/>
                    <a:pt x="274" y="100"/>
                  </a:cubicBezTo>
                  <a:cubicBezTo>
                    <a:pt x="274" y="101"/>
                    <a:pt x="274" y="101"/>
                    <a:pt x="274" y="101"/>
                  </a:cubicBezTo>
                  <a:cubicBezTo>
                    <a:pt x="272" y="99"/>
                    <a:pt x="272" y="99"/>
                    <a:pt x="272" y="99"/>
                  </a:cubicBezTo>
                  <a:cubicBezTo>
                    <a:pt x="278" y="93"/>
                    <a:pt x="269" y="89"/>
                    <a:pt x="269" y="84"/>
                  </a:cubicBezTo>
                  <a:cubicBezTo>
                    <a:pt x="266" y="81"/>
                    <a:pt x="268" y="71"/>
                    <a:pt x="260" y="73"/>
                  </a:cubicBezTo>
                  <a:cubicBezTo>
                    <a:pt x="260" y="68"/>
                    <a:pt x="258" y="66"/>
                    <a:pt x="254" y="63"/>
                  </a:cubicBezTo>
                  <a:cubicBezTo>
                    <a:pt x="246" y="57"/>
                    <a:pt x="241" y="41"/>
                    <a:pt x="229" y="40"/>
                  </a:cubicBezTo>
                  <a:cubicBezTo>
                    <a:pt x="228" y="39"/>
                    <a:pt x="227" y="38"/>
                    <a:pt x="227" y="37"/>
                  </a:cubicBezTo>
                  <a:cubicBezTo>
                    <a:pt x="228" y="37"/>
                    <a:pt x="228" y="36"/>
                    <a:pt x="229" y="36"/>
                  </a:cubicBezTo>
                  <a:cubicBezTo>
                    <a:pt x="229" y="34"/>
                    <a:pt x="229" y="34"/>
                    <a:pt x="229" y="34"/>
                  </a:cubicBezTo>
                  <a:cubicBezTo>
                    <a:pt x="226" y="33"/>
                    <a:pt x="224" y="32"/>
                    <a:pt x="221" y="31"/>
                  </a:cubicBezTo>
                  <a:cubicBezTo>
                    <a:pt x="223" y="29"/>
                    <a:pt x="221" y="24"/>
                    <a:pt x="218" y="23"/>
                  </a:cubicBezTo>
                  <a:cubicBezTo>
                    <a:pt x="213" y="22"/>
                    <a:pt x="212" y="22"/>
                    <a:pt x="206" y="21"/>
                  </a:cubicBezTo>
                  <a:cubicBezTo>
                    <a:pt x="202" y="17"/>
                    <a:pt x="196" y="19"/>
                    <a:pt x="191" y="20"/>
                  </a:cubicBezTo>
                  <a:cubicBezTo>
                    <a:pt x="189" y="14"/>
                    <a:pt x="182" y="16"/>
                    <a:pt x="178" y="14"/>
                  </a:cubicBezTo>
                  <a:cubicBezTo>
                    <a:pt x="176" y="12"/>
                    <a:pt x="174" y="11"/>
                    <a:pt x="174" y="9"/>
                  </a:cubicBezTo>
                  <a:cubicBezTo>
                    <a:pt x="168" y="9"/>
                    <a:pt x="164" y="6"/>
                    <a:pt x="157" y="7"/>
                  </a:cubicBezTo>
                  <a:cubicBezTo>
                    <a:pt x="157" y="4"/>
                    <a:pt x="157" y="4"/>
                    <a:pt x="157" y="4"/>
                  </a:cubicBezTo>
                  <a:cubicBezTo>
                    <a:pt x="153" y="0"/>
                    <a:pt x="148" y="6"/>
                    <a:pt x="144" y="1"/>
                  </a:cubicBezTo>
                  <a:cubicBezTo>
                    <a:pt x="140" y="2"/>
                    <a:pt x="139" y="5"/>
                    <a:pt x="135" y="6"/>
                  </a:cubicBezTo>
                  <a:cubicBezTo>
                    <a:pt x="132" y="7"/>
                    <a:pt x="126" y="9"/>
                    <a:pt x="124" y="4"/>
                  </a:cubicBezTo>
                  <a:cubicBezTo>
                    <a:pt x="122" y="4"/>
                    <a:pt x="119" y="4"/>
                    <a:pt x="118" y="6"/>
                  </a:cubicBezTo>
                  <a:cubicBezTo>
                    <a:pt x="114" y="2"/>
                    <a:pt x="112" y="11"/>
                    <a:pt x="107" y="6"/>
                  </a:cubicBezTo>
                  <a:cubicBezTo>
                    <a:pt x="103" y="16"/>
                    <a:pt x="96" y="9"/>
                    <a:pt x="89" y="14"/>
                  </a:cubicBezTo>
                  <a:cubicBezTo>
                    <a:pt x="84" y="23"/>
                    <a:pt x="74" y="15"/>
                    <a:pt x="69" y="25"/>
                  </a:cubicBezTo>
                  <a:cubicBezTo>
                    <a:pt x="64" y="22"/>
                    <a:pt x="63" y="35"/>
                    <a:pt x="58" y="31"/>
                  </a:cubicBezTo>
                  <a:cubicBezTo>
                    <a:pt x="58" y="32"/>
                    <a:pt x="58" y="32"/>
                    <a:pt x="58" y="32"/>
                  </a:cubicBezTo>
                  <a:cubicBezTo>
                    <a:pt x="56" y="38"/>
                    <a:pt x="47" y="32"/>
                    <a:pt x="46" y="40"/>
                  </a:cubicBezTo>
                  <a:cubicBezTo>
                    <a:pt x="40" y="40"/>
                    <a:pt x="38" y="39"/>
                    <a:pt x="34" y="43"/>
                  </a:cubicBezTo>
                  <a:cubicBezTo>
                    <a:pt x="35" y="45"/>
                    <a:pt x="35" y="45"/>
                    <a:pt x="35" y="45"/>
                  </a:cubicBezTo>
                  <a:cubicBezTo>
                    <a:pt x="32" y="49"/>
                    <a:pt x="32" y="53"/>
                    <a:pt x="27" y="53"/>
                  </a:cubicBezTo>
                  <a:cubicBezTo>
                    <a:pt x="24" y="57"/>
                    <a:pt x="20" y="61"/>
                    <a:pt x="22" y="65"/>
                  </a:cubicBezTo>
                  <a:cubicBezTo>
                    <a:pt x="9" y="69"/>
                    <a:pt x="20" y="87"/>
                    <a:pt x="8" y="92"/>
                  </a:cubicBezTo>
                  <a:cubicBezTo>
                    <a:pt x="10" y="93"/>
                    <a:pt x="10" y="93"/>
                    <a:pt x="10" y="93"/>
                  </a:cubicBezTo>
                  <a:cubicBezTo>
                    <a:pt x="8" y="96"/>
                    <a:pt x="8" y="102"/>
                    <a:pt x="3" y="99"/>
                  </a:cubicBezTo>
                  <a:cubicBezTo>
                    <a:pt x="2" y="101"/>
                    <a:pt x="4" y="102"/>
                    <a:pt x="5" y="103"/>
                  </a:cubicBezTo>
                  <a:cubicBezTo>
                    <a:pt x="2" y="109"/>
                    <a:pt x="6" y="114"/>
                    <a:pt x="8" y="121"/>
                  </a:cubicBezTo>
                  <a:cubicBezTo>
                    <a:pt x="5" y="124"/>
                    <a:pt x="0" y="128"/>
                    <a:pt x="4" y="133"/>
                  </a:cubicBezTo>
                  <a:cubicBezTo>
                    <a:pt x="12" y="137"/>
                    <a:pt x="0" y="147"/>
                    <a:pt x="8" y="149"/>
                  </a:cubicBezTo>
                  <a:cubicBezTo>
                    <a:pt x="5" y="159"/>
                    <a:pt x="14" y="166"/>
                    <a:pt x="16" y="172"/>
                  </a:cubicBezTo>
                  <a:cubicBezTo>
                    <a:pt x="13" y="175"/>
                    <a:pt x="17" y="180"/>
                    <a:pt x="16" y="183"/>
                  </a:cubicBezTo>
                  <a:cubicBezTo>
                    <a:pt x="17" y="182"/>
                    <a:pt x="17" y="182"/>
                    <a:pt x="17" y="182"/>
                  </a:cubicBezTo>
                  <a:cubicBezTo>
                    <a:pt x="19" y="184"/>
                    <a:pt x="19" y="184"/>
                    <a:pt x="19" y="184"/>
                  </a:cubicBezTo>
                  <a:cubicBezTo>
                    <a:pt x="19" y="185"/>
                    <a:pt x="19" y="186"/>
                    <a:pt x="18" y="187"/>
                  </a:cubicBezTo>
                  <a:cubicBezTo>
                    <a:pt x="26" y="191"/>
                    <a:pt x="26" y="191"/>
                    <a:pt x="26" y="191"/>
                  </a:cubicBezTo>
                  <a:cubicBezTo>
                    <a:pt x="21" y="193"/>
                    <a:pt x="21" y="193"/>
                    <a:pt x="21" y="193"/>
                  </a:cubicBezTo>
                  <a:cubicBezTo>
                    <a:pt x="26" y="202"/>
                    <a:pt x="38" y="205"/>
                    <a:pt x="43" y="215"/>
                  </a:cubicBezTo>
                  <a:cubicBezTo>
                    <a:pt x="51" y="215"/>
                    <a:pt x="47" y="225"/>
                    <a:pt x="54" y="227"/>
                  </a:cubicBezTo>
                  <a:cubicBezTo>
                    <a:pt x="64" y="224"/>
                    <a:pt x="62" y="237"/>
                    <a:pt x="71" y="236"/>
                  </a:cubicBezTo>
                  <a:cubicBezTo>
                    <a:pt x="72" y="243"/>
                    <a:pt x="83" y="237"/>
                    <a:pt x="83" y="244"/>
                  </a:cubicBezTo>
                  <a:cubicBezTo>
                    <a:pt x="86" y="244"/>
                    <a:pt x="86" y="244"/>
                    <a:pt x="86" y="244"/>
                  </a:cubicBezTo>
                  <a:cubicBezTo>
                    <a:pt x="92" y="253"/>
                    <a:pt x="104" y="253"/>
                    <a:pt x="107" y="263"/>
                  </a:cubicBezTo>
                  <a:cubicBezTo>
                    <a:pt x="110" y="261"/>
                    <a:pt x="115" y="259"/>
                    <a:pt x="117" y="263"/>
                  </a:cubicBezTo>
                  <a:cubicBezTo>
                    <a:pt x="116" y="265"/>
                    <a:pt x="116" y="265"/>
                    <a:pt x="116" y="265"/>
                  </a:cubicBezTo>
                  <a:cubicBezTo>
                    <a:pt x="120" y="269"/>
                    <a:pt x="120" y="269"/>
                    <a:pt x="120" y="269"/>
                  </a:cubicBezTo>
                  <a:cubicBezTo>
                    <a:pt x="119" y="273"/>
                    <a:pt x="114" y="269"/>
                    <a:pt x="113" y="273"/>
                  </a:cubicBezTo>
                  <a:cubicBezTo>
                    <a:pt x="116" y="275"/>
                    <a:pt x="120" y="278"/>
                    <a:pt x="122" y="275"/>
                  </a:cubicBezTo>
                  <a:cubicBezTo>
                    <a:pt x="124" y="278"/>
                    <a:pt x="127" y="278"/>
                    <a:pt x="130" y="281"/>
                  </a:cubicBezTo>
                  <a:cubicBezTo>
                    <a:pt x="132" y="283"/>
                    <a:pt x="135" y="277"/>
                    <a:pt x="137" y="282"/>
                  </a:cubicBezTo>
                  <a:cubicBezTo>
                    <a:pt x="133" y="285"/>
                    <a:pt x="130" y="285"/>
                    <a:pt x="124" y="287"/>
                  </a:cubicBezTo>
                  <a:cubicBezTo>
                    <a:pt x="126" y="287"/>
                    <a:pt x="130" y="289"/>
                    <a:pt x="130" y="287"/>
                  </a:cubicBezTo>
                  <a:cubicBezTo>
                    <a:pt x="135" y="291"/>
                    <a:pt x="145" y="288"/>
                    <a:pt x="150" y="293"/>
                  </a:cubicBezTo>
                  <a:cubicBezTo>
                    <a:pt x="154" y="294"/>
                    <a:pt x="156" y="293"/>
                    <a:pt x="157" y="290"/>
                  </a:cubicBezTo>
                  <a:cubicBezTo>
                    <a:pt x="168" y="300"/>
                    <a:pt x="174" y="285"/>
                    <a:pt x="185" y="289"/>
                  </a:cubicBezTo>
                  <a:cubicBezTo>
                    <a:pt x="195" y="289"/>
                    <a:pt x="191" y="272"/>
                    <a:pt x="202" y="279"/>
                  </a:cubicBezTo>
                  <a:cubicBezTo>
                    <a:pt x="205" y="274"/>
                    <a:pt x="211" y="281"/>
                    <a:pt x="210" y="273"/>
                  </a:cubicBezTo>
                  <a:cubicBezTo>
                    <a:pt x="212" y="269"/>
                    <a:pt x="216" y="270"/>
                    <a:pt x="219" y="270"/>
                  </a:cubicBezTo>
                  <a:cubicBezTo>
                    <a:pt x="225" y="260"/>
                    <a:pt x="237" y="259"/>
                    <a:pt x="246" y="252"/>
                  </a:cubicBezTo>
                  <a:cubicBezTo>
                    <a:pt x="245" y="245"/>
                    <a:pt x="253" y="244"/>
                    <a:pt x="253" y="237"/>
                  </a:cubicBezTo>
                  <a:cubicBezTo>
                    <a:pt x="260" y="234"/>
                    <a:pt x="260" y="225"/>
                    <a:pt x="268" y="223"/>
                  </a:cubicBezTo>
                  <a:cubicBezTo>
                    <a:pt x="267" y="218"/>
                    <a:pt x="269" y="210"/>
                    <a:pt x="270" y="205"/>
                  </a:cubicBezTo>
                  <a:cubicBezTo>
                    <a:pt x="273" y="203"/>
                    <a:pt x="270" y="197"/>
                    <a:pt x="274" y="196"/>
                  </a:cubicBezTo>
                  <a:cubicBezTo>
                    <a:pt x="274" y="195"/>
                    <a:pt x="274" y="195"/>
                    <a:pt x="274" y="195"/>
                  </a:cubicBezTo>
                  <a:cubicBezTo>
                    <a:pt x="281" y="194"/>
                    <a:pt x="274" y="185"/>
                    <a:pt x="280" y="183"/>
                  </a:cubicBezTo>
                  <a:cubicBezTo>
                    <a:pt x="280" y="179"/>
                    <a:pt x="280" y="171"/>
                    <a:pt x="284" y="169"/>
                  </a:cubicBezTo>
                  <a:cubicBezTo>
                    <a:pt x="284" y="159"/>
                    <a:pt x="284" y="159"/>
                    <a:pt x="284" y="159"/>
                  </a:cubicBezTo>
                  <a:cubicBezTo>
                    <a:pt x="279" y="151"/>
                    <a:pt x="291" y="143"/>
                    <a:pt x="284" y="135"/>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方正清刻本悦宋简体" panose="02000000000000000000" pitchFamily="2" charset="-122"/>
                <a:ea typeface="方正清刻本悦宋简体" panose="02000000000000000000" pitchFamily="2" charset="-122"/>
              </a:endParaRPr>
            </a:p>
          </p:txBody>
        </p:sp>
        <p:sp>
          <p:nvSpPr>
            <p:cNvPr id="18" name="文本框 17"/>
            <p:cNvSpPr txBox="1"/>
            <p:nvPr/>
          </p:nvSpPr>
          <p:spPr>
            <a:xfrm>
              <a:off x="11165604" y="602938"/>
              <a:ext cx="585614" cy="457200"/>
            </a:xfrm>
            <a:prstGeom prst="rect">
              <a:avLst/>
            </a:prstGeom>
            <a:noFill/>
          </p:spPr>
          <p:txBody>
            <a:bodyPr vert="eaVert" wrap="square" rtlCol="0">
              <a:spAutoFit/>
            </a:bodyPr>
            <a:lstStyle/>
            <a:p>
              <a:pPr algn="ctr"/>
              <a:r>
                <a:rPr lang="zh-CN" altLang="en-US" sz="1600" dirty="0" smtClean="0">
                  <a:solidFill>
                    <a:schemeClr val="bg1"/>
                  </a:solidFill>
                  <a:latin typeface="方正清刻本悦宋简体" panose="02000000000000000000" pitchFamily="2" charset="-122"/>
                  <a:ea typeface="方正清刻本悦宋简体" panose="02000000000000000000" pitchFamily="2" charset="-122"/>
                </a:rPr>
                <a:t>一</a:t>
              </a:r>
              <a:endParaRPr lang="zh-CN" altLang="en-US" sz="1600" dirty="0">
                <a:solidFill>
                  <a:schemeClr val="bg1"/>
                </a:solidFill>
                <a:latin typeface="方正清刻本悦宋简体" panose="02000000000000000000" pitchFamily="2" charset="-122"/>
                <a:ea typeface="方正清刻本悦宋简体" panose="02000000000000000000" pitchFamily="2" charset="-122"/>
              </a:endParaRPr>
            </a:p>
          </p:txBody>
        </p:sp>
      </p:grpSp>
      <p:grpSp>
        <p:nvGrpSpPr>
          <p:cNvPr id="19" name="组合 18"/>
          <p:cNvGrpSpPr/>
          <p:nvPr/>
        </p:nvGrpSpPr>
        <p:grpSpPr>
          <a:xfrm>
            <a:off x="7592419" y="1632303"/>
            <a:ext cx="430887" cy="434519"/>
            <a:chOff x="11165604" y="552138"/>
            <a:chExt cx="585614" cy="590550"/>
          </a:xfrm>
        </p:grpSpPr>
        <p:sp>
          <p:nvSpPr>
            <p:cNvPr id="20" name="Freeform 5"/>
            <p:cNvSpPr/>
            <p:nvPr/>
          </p:nvSpPr>
          <p:spPr bwMode="auto">
            <a:xfrm>
              <a:off x="11175884" y="552138"/>
              <a:ext cx="573204" cy="590550"/>
            </a:xfrm>
            <a:custGeom>
              <a:avLst/>
              <a:gdLst>
                <a:gd name="T0" fmla="*/ 279 w 291"/>
                <a:gd name="T1" fmla="*/ 117 h 300"/>
                <a:gd name="T2" fmla="*/ 274 w 291"/>
                <a:gd name="T3" fmla="*/ 101 h 300"/>
                <a:gd name="T4" fmla="*/ 269 w 291"/>
                <a:gd name="T5" fmla="*/ 84 h 300"/>
                <a:gd name="T6" fmla="*/ 254 w 291"/>
                <a:gd name="T7" fmla="*/ 63 h 300"/>
                <a:gd name="T8" fmla="*/ 227 w 291"/>
                <a:gd name="T9" fmla="*/ 37 h 300"/>
                <a:gd name="T10" fmla="*/ 229 w 291"/>
                <a:gd name="T11" fmla="*/ 34 h 300"/>
                <a:gd name="T12" fmla="*/ 218 w 291"/>
                <a:gd name="T13" fmla="*/ 23 h 300"/>
                <a:gd name="T14" fmla="*/ 191 w 291"/>
                <a:gd name="T15" fmla="*/ 20 h 300"/>
                <a:gd name="T16" fmla="*/ 174 w 291"/>
                <a:gd name="T17" fmla="*/ 9 h 300"/>
                <a:gd name="T18" fmla="*/ 157 w 291"/>
                <a:gd name="T19" fmla="*/ 4 h 300"/>
                <a:gd name="T20" fmla="*/ 135 w 291"/>
                <a:gd name="T21" fmla="*/ 6 h 300"/>
                <a:gd name="T22" fmla="*/ 118 w 291"/>
                <a:gd name="T23" fmla="*/ 6 h 300"/>
                <a:gd name="T24" fmla="*/ 89 w 291"/>
                <a:gd name="T25" fmla="*/ 14 h 300"/>
                <a:gd name="T26" fmla="*/ 58 w 291"/>
                <a:gd name="T27" fmla="*/ 31 h 300"/>
                <a:gd name="T28" fmla="*/ 46 w 291"/>
                <a:gd name="T29" fmla="*/ 40 h 300"/>
                <a:gd name="T30" fmla="*/ 35 w 291"/>
                <a:gd name="T31" fmla="*/ 45 h 300"/>
                <a:gd name="T32" fmla="*/ 22 w 291"/>
                <a:gd name="T33" fmla="*/ 65 h 300"/>
                <a:gd name="T34" fmla="*/ 10 w 291"/>
                <a:gd name="T35" fmla="*/ 93 h 300"/>
                <a:gd name="T36" fmla="*/ 5 w 291"/>
                <a:gd name="T37" fmla="*/ 103 h 300"/>
                <a:gd name="T38" fmla="*/ 4 w 291"/>
                <a:gd name="T39" fmla="*/ 133 h 300"/>
                <a:gd name="T40" fmla="*/ 16 w 291"/>
                <a:gd name="T41" fmla="*/ 172 h 300"/>
                <a:gd name="T42" fmla="*/ 17 w 291"/>
                <a:gd name="T43" fmla="*/ 182 h 300"/>
                <a:gd name="T44" fmla="*/ 18 w 291"/>
                <a:gd name="T45" fmla="*/ 187 h 300"/>
                <a:gd name="T46" fmla="*/ 21 w 291"/>
                <a:gd name="T47" fmla="*/ 193 h 300"/>
                <a:gd name="T48" fmla="*/ 54 w 291"/>
                <a:gd name="T49" fmla="*/ 227 h 300"/>
                <a:gd name="T50" fmla="*/ 83 w 291"/>
                <a:gd name="T51" fmla="*/ 244 h 300"/>
                <a:gd name="T52" fmla="*/ 107 w 291"/>
                <a:gd name="T53" fmla="*/ 263 h 300"/>
                <a:gd name="T54" fmla="*/ 116 w 291"/>
                <a:gd name="T55" fmla="*/ 265 h 300"/>
                <a:gd name="T56" fmla="*/ 113 w 291"/>
                <a:gd name="T57" fmla="*/ 273 h 300"/>
                <a:gd name="T58" fmla="*/ 130 w 291"/>
                <a:gd name="T59" fmla="*/ 281 h 300"/>
                <a:gd name="T60" fmla="*/ 124 w 291"/>
                <a:gd name="T61" fmla="*/ 287 h 300"/>
                <a:gd name="T62" fmla="*/ 150 w 291"/>
                <a:gd name="T63" fmla="*/ 293 h 300"/>
                <a:gd name="T64" fmla="*/ 185 w 291"/>
                <a:gd name="T65" fmla="*/ 289 h 300"/>
                <a:gd name="T66" fmla="*/ 210 w 291"/>
                <a:gd name="T67" fmla="*/ 273 h 300"/>
                <a:gd name="T68" fmla="*/ 246 w 291"/>
                <a:gd name="T69" fmla="*/ 252 h 300"/>
                <a:gd name="T70" fmla="*/ 268 w 291"/>
                <a:gd name="T71" fmla="*/ 223 h 300"/>
                <a:gd name="T72" fmla="*/ 274 w 291"/>
                <a:gd name="T73" fmla="*/ 196 h 300"/>
                <a:gd name="T74" fmla="*/ 280 w 291"/>
                <a:gd name="T75" fmla="*/ 183 h 300"/>
                <a:gd name="T76" fmla="*/ 284 w 291"/>
                <a:gd name="T77" fmla="*/ 159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1" h="300">
                  <a:moveTo>
                    <a:pt x="284" y="135"/>
                  </a:moveTo>
                  <a:cubicBezTo>
                    <a:pt x="285" y="127"/>
                    <a:pt x="282" y="123"/>
                    <a:pt x="279" y="117"/>
                  </a:cubicBezTo>
                  <a:cubicBezTo>
                    <a:pt x="285" y="110"/>
                    <a:pt x="273" y="107"/>
                    <a:pt x="274" y="100"/>
                  </a:cubicBezTo>
                  <a:cubicBezTo>
                    <a:pt x="274" y="101"/>
                    <a:pt x="274" y="101"/>
                    <a:pt x="274" y="101"/>
                  </a:cubicBezTo>
                  <a:cubicBezTo>
                    <a:pt x="272" y="99"/>
                    <a:pt x="272" y="99"/>
                    <a:pt x="272" y="99"/>
                  </a:cubicBezTo>
                  <a:cubicBezTo>
                    <a:pt x="278" y="93"/>
                    <a:pt x="269" y="89"/>
                    <a:pt x="269" y="84"/>
                  </a:cubicBezTo>
                  <a:cubicBezTo>
                    <a:pt x="266" y="81"/>
                    <a:pt x="268" y="71"/>
                    <a:pt x="260" y="73"/>
                  </a:cubicBezTo>
                  <a:cubicBezTo>
                    <a:pt x="260" y="68"/>
                    <a:pt x="258" y="66"/>
                    <a:pt x="254" y="63"/>
                  </a:cubicBezTo>
                  <a:cubicBezTo>
                    <a:pt x="246" y="57"/>
                    <a:pt x="241" y="41"/>
                    <a:pt x="229" y="40"/>
                  </a:cubicBezTo>
                  <a:cubicBezTo>
                    <a:pt x="228" y="39"/>
                    <a:pt x="227" y="38"/>
                    <a:pt x="227" y="37"/>
                  </a:cubicBezTo>
                  <a:cubicBezTo>
                    <a:pt x="228" y="37"/>
                    <a:pt x="228" y="36"/>
                    <a:pt x="229" y="36"/>
                  </a:cubicBezTo>
                  <a:cubicBezTo>
                    <a:pt x="229" y="34"/>
                    <a:pt x="229" y="34"/>
                    <a:pt x="229" y="34"/>
                  </a:cubicBezTo>
                  <a:cubicBezTo>
                    <a:pt x="226" y="33"/>
                    <a:pt x="224" y="32"/>
                    <a:pt x="221" y="31"/>
                  </a:cubicBezTo>
                  <a:cubicBezTo>
                    <a:pt x="223" y="29"/>
                    <a:pt x="221" y="24"/>
                    <a:pt x="218" y="23"/>
                  </a:cubicBezTo>
                  <a:cubicBezTo>
                    <a:pt x="213" y="22"/>
                    <a:pt x="212" y="22"/>
                    <a:pt x="206" y="21"/>
                  </a:cubicBezTo>
                  <a:cubicBezTo>
                    <a:pt x="202" y="17"/>
                    <a:pt x="196" y="19"/>
                    <a:pt x="191" y="20"/>
                  </a:cubicBezTo>
                  <a:cubicBezTo>
                    <a:pt x="189" y="14"/>
                    <a:pt x="182" y="16"/>
                    <a:pt x="178" y="14"/>
                  </a:cubicBezTo>
                  <a:cubicBezTo>
                    <a:pt x="176" y="12"/>
                    <a:pt x="174" y="11"/>
                    <a:pt x="174" y="9"/>
                  </a:cubicBezTo>
                  <a:cubicBezTo>
                    <a:pt x="168" y="9"/>
                    <a:pt x="164" y="6"/>
                    <a:pt x="157" y="7"/>
                  </a:cubicBezTo>
                  <a:cubicBezTo>
                    <a:pt x="157" y="4"/>
                    <a:pt x="157" y="4"/>
                    <a:pt x="157" y="4"/>
                  </a:cubicBezTo>
                  <a:cubicBezTo>
                    <a:pt x="153" y="0"/>
                    <a:pt x="148" y="6"/>
                    <a:pt x="144" y="1"/>
                  </a:cubicBezTo>
                  <a:cubicBezTo>
                    <a:pt x="140" y="2"/>
                    <a:pt x="139" y="5"/>
                    <a:pt x="135" y="6"/>
                  </a:cubicBezTo>
                  <a:cubicBezTo>
                    <a:pt x="132" y="7"/>
                    <a:pt x="126" y="9"/>
                    <a:pt x="124" y="4"/>
                  </a:cubicBezTo>
                  <a:cubicBezTo>
                    <a:pt x="122" y="4"/>
                    <a:pt x="119" y="4"/>
                    <a:pt x="118" y="6"/>
                  </a:cubicBezTo>
                  <a:cubicBezTo>
                    <a:pt x="114" y="2"/>
                    <a:pt x="112" y="11"/>
                    <a:pt x="107" y="6"/>
                  </a:cubicBezTo>
                  <a:cubicBezTo>
                    <a:pt x="103" y="16"/>
                    <a:pt x="96" y="9"/>
                    <a:pt x="89" y="14"/>
                  </a:cubicBezTo>
                  <a:cubicBezTo>
                    <a:pt x="84" y="23"/>
                    <a:pt x="74" y="15"/>
                    <a:pt x="69" y="25"/>
                  </a:cubicBezTo>
                  <a:cubicBezTo>
                    <a:pt x="64" y="22"/>
                    <a:pt x="63" y="35"/>
                    <a:pt x="58" y="31"/>
                  </a:cubicBezTo>
                  <a:cubicBezTo>
                    <a:pt x="58" y="32"/>
                    <a:pt x="58" y="32"/>
                    <a:pt x="58" y="32"/>
                  </a:cubicBezTo>
                  <a:cubicBezTo>
                    <a:pt x="56" y="38"/>
                    <a:pt x="47" y="32"/>
                    <a:pt x="46" y="40"/>
                  </a:cubicBezTo>
                  <a:cubicBezTo>
                    <a:pt x="40" y="40"/>
                    <a:pt x="38" y="39"/>
                    <a:pt x="34" y="43"/>
                  </a:cubicBezTo>
                  <a:cubicBezTo>
                    <a:pt x="35" y="45"/>
                    <a:pt x="35" y="45"/>
                    <a:pt x="35" y="45"/>
                  </a:cubicBezTo>
                  <a:cubicBezTo>
                    <a:pt x="32" y="49"/>
                    <a:pt x="32" y="53"/>
                    <a:pt x="27" y="53"/>
                  </a:cubicBezTo>
                  <a:cubicBezTo>
                    <a:pt x="24" y="57"/>
                    <a:pt x="20" y="61"/>
                    <a:pt x="22" y="65"/>
                  </a:cubicBezTo>
                  <a:cubicBezTo>
                    <a:pt x="9" y="69"/>
                    <a:pt x="20" y="87"/>
                    <a:pt x="8" y="92"/>
                  </a:cubicBezTo>
                  <a:cubicBezTo>
                    <a:pt x="10" y="93"/>
                    <a:pt x="10" y="93"/>
                    <a:pt x="10" y="93"/>
                  </a:cubicBezTo>
                  <a:cubicBezTo>
                    <a:pt x="8" y="96"/>
                    <a:pt x="8" y="102"/>
                    <a:pt x="3" y="99"/>
                  </a:cubicBezTo>
                  <a:cubicBezTo>
                    <a:pt x="2" y="101"/>
                    <a:pt x="4" y="102"/>
                    <a:pt x="5" y="103"/>
                  </a:cubicBezTo>
                  <a:cubicBezTo>
                    <a:pt x="2" y="109"/>
                    <a:pt x="6" y="114"/>
                    <a:pt x="8" y="121"/>
                  </a:cubicBezTo>
                  <a:cubicBezTo>
                    <a:pt x="5" y="124"/>
                    <a:pt x="0" y="128"/>
                    <a:pt x="4" y="133"/>
                  </a:cubicBezTo>
                  <a:cubicBezTo>
                    <a:pt x="12" y="137"/>
                    <a:pt x="0" y="147"/>
                    <a:pt x="8" y="149"/>
                  </a:cubicBezTo>
                  <a:cubicBezTo>
                    <a:pt x="5" y="159"/>
                    <a:pt x="14" y="166"/>
                    <a:pt x="16" y="172"/>
                  </a:cubicBezTo>
                  <a:cubicBezTo>
                    <a:pt x="13" y="175"/>
                    <a:pt x="17" y="180"/>
                    <a:pt x="16" y="183"/>
                  </a:cubicBezTo>
                  <a:cubicBezTo>
                    <a:pt x="17" y="182"/>
                    <a:pt x="17" y="182"/>
                    <a:pt x="17" y="182"/>
                  </a:cubicBezTo>
                  <a:cubicBezTo>
                    <a:pt x="19" y="184"/>
                    <a:pt x="19" y="184"/>
                    <a:pt x="19" y="184"/>
                  </a:cubicBezTo>
                  <a:cubicBezTo>
                    <a:pt x="19" y="185"/>
                    <a:pt x="19" y="186"/>
                    <a:pt x="18" y="187"/>
                  </a:cubicBezTo>
                  <a:cubicBezTo>
                    <a:pt x="26" y="191"/>
                    <a:pt x="26" y="191"/>
                    <a:pt x="26" y="191"/>
                  </a:cubicBezTo>
                  <a:cubicBezTo>
                    <a:pt x="21" y="193"/>
                    <a:pt x="21" y="193"/>
                    <a:pt x="21" y="193"/>
                  </a:cubicBezTo>
                  <a:cubicBezTo>
                    <a:pt x="26" y="202"/>
                    <a:pt x="38" y="205"/>
                    <a:pt x="43" y="215"/>
                  </a:cubicBezTo>
                  <a:cubicBezTo>
                    <a:pt x="51" y="215"/>
                    <a:pt x="47" y="225"/>
                    <a:pt x="54" y="227"/>
                  </a:cubicBezTo>
                  <a:cubicBezTo>
                    <a:pt x="64" y="224"/>
                    <a:pt x="62" y="237"/>
                    <a:pt x="71" y="236"/>
                  </a:cubicBezTo>
                  <a:cubicBezTo>
                    <a:pt x="72" y="243"/>
                    <a:pt x="83" y="237"/>
                    <a:pt x="83" y="244"/>
                  </a:cubicBezTo>
                  <a:cubicBezTo>
                    <a:pt x="86" y="244"/>
                    <a:pt x="86" y="244"/>
                    <a:pt x="86" y="244"/>
                  </a:cubicBezTo>
                  <a:cubicBezTo>
                    <a:pt x="92" y="253"/>
                    <a:pt x="104" y="253"/>
                    <a:pt x="107" y="263"/>
                  </a:cubicBezTo>
                  <a:cubicBezTo>
                    <a:pt x="110" y="261"/>
                    <a:pt x="115" y="259"/>
                    <a:pt x="117" y="263"/>
                  </a:cubicBezTo>
                  <a:cubicBezTo>
                    <a:pt x="116" y="265"/>
                    <a:pt x="116" y="265"/>
                    <a:pt x="116" y="265"/>
                  </a:cubicBezTo>
                  <a:cubicBezTo>
                    <a:pt x="120" y="269"/>
                    <a:pt x="120" y="269"/>
                    <a:pt x="120" y="269"/>
                  </a:cubicBezTo>
                  <a:cubicBezTo>
                    <a:pt x="119" y="273"/>
                    <a:pt x="114" y="269"/>
                    <a:pt x="113" y="273"/>
                  </a:cubicBezTo>
                  <a:cubicBezTo>
                    <a:pt x="116" y="275"/>
                    <a:pt x="120" y="278"/>
                    <a:pt x="122" y="275"/>
                  </a:cubicBezTo>
                  <a:cubicBezTo>
                    <a:pt x="124" y="278"/>
                    <a:pt x="127" y="278"/>
                    <a:pt x="130" y="281"/>
                  </a:cubicBezTo>
                  <a:cubicBezTo>
                    <a:pt x="132" y="283"/>
                    <a:pt x="135" y="277"/>
                    <a:pt x="137" y="282"/>
                  </a:cubicBezTo>
                  <a:cubicBezTo>
                    <a:pt x="133" y="285"/>
                    <a:pt x="130" y="285"/>
                    <a:pt x="124" y="287"/>
                  </a:cubicBezTo>
                  <a:cubicBezTo>
                    <a:pt x="126" y="287"/>
                    <a:pt x="130" y="289"/>
                    <a:pt x="130" y="287"/>
                  </a:cubicBezTo>
                  <a:cubicBezTo>
                    <a:pt x="135" y="291"/>
                    <a:pt x="145" y="288"/>
                    <a:pt x="150" y="293"/>
                  </a:cubicBezTo>
                  <a:cubicBezTo>
                    <a:pt x="154" y="294"/>
                    <a:pt x="156" y="293"/>
                    <a:pt x="157" y="290"/>
                  </a:cubicBezTo>
                  <a:cubicBezTo>
                    <a:pt x="168" y="300"/>
                    <a:pt x="174" y="285"/>
                    <a:pt x="185" y="289"/>
                  </a:cubicBezTo>
                  <a:cubicBezTo>
                    <a:pt x="195" y="289"/>
                    <a:pt x="191" y="272"/>
                    <a:pt x="202" y="279"/>
                  </a:cubicBezTo>
                  <a:cubicBezTo>
                    <a:pt x="205" y="274"/>
                    <a:pt x="211" y="281"/>
                    <a:pt x="210" y="273"/>
                  </a:cubicBezTo>
                  <a:cubicBezTo>
                    <a:pt x="212" y="269"/>
                    <a:pt x="216" y="270"/>
                    <a:pt x="219" y="270"/>
                  </a:cubicBezTo>
                  <a:cubicBezTo>
                    <a:pt x="225" y="260"/>
                    <a:pt x="237" y="259"/>
                    <a:pt x="246" y="252"/>
                  </a:cubicBezTo>
                  <a:cubicBezTo>
                    <a:pt x="245" y="245"/>
                    <a:pt x="253" y="244"/>
                    <a:pt x="253" y="237"/>
                  </a:cubicBezTo>
                  <a:cubicBezTo>
                    <a:pt x="260" y="234"/>
                    <a:pt x="260" y="225"/>
                    <a:pt x="268" y="223"/>
                  </a:cubicBezTo>
                  <a:cubicBezTo>
                    <a:pt x="267" y="218"/>
                    <a:pt x="269" y="210"/>
                    <a:pt x="270" y="205"/>
                  </a:cubicBezTo>
                  <a:cubicBezTo>
                    <a:pt x="273" y="203"/>
                    <a:pt x="270" y="197"/>
                    <a:pt x="274" y="196"/>
                  </a:cubicBezTo>
                  <a:cubicBezTo>
                    <a:pt x="274" y="195"/>
                    <a:pt x="274" y="195"/>
                    <a:pt x="274" y="195"/>
                  </a:cubicBezTo>
                  <a:cubicBezTo>
                    <a:pt x="281" y="194"/>
                    <a:pt x="274" y="185"/>
                    <a:pt x="280" y="183"/>
                  </a:cubicBezTo>
                  <a:cubicBezTo>
                    <a:pt x="280" y="179"/>
                    <a:pt x="280" y="171"/>
                    <a:pt x="284" y="169"/>
                  </a:cubicBezTo>
                  <a:cubicBezTo>
                    <a:pt x="284" y="159"/>
                    <a:pt x="284" y="159"/>
                    <a:pt x="284" y="159"/>
                  </a:cubicBezTo>
                  <a:cubicBezTo>
                    <a:pt x="279" y="151"/>
                    <a:pt x="291" y="143"/>
                    <a:pt x="284" y="135"/>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方正清刻本悦宋简体" panose="02000000000000000000" pitchFamily="2" charset="-122"/>
                <a:ea typeface="方正清刻本悦宋简体" panose="02000000000000000000" pitchFamily="2" charset="-122"/>
              </a:endParaRPr>
            </a:p>
          </p:txBody>
        </p:sp>
        <p:sp>
          <p:nvSpPr>
            <p:cNvPr id="21" name="文本框 20"/>
            <p:cNvSpPr txBox="1"/>
            <p:nvPr/>
          </p:nvSpPr>
          <p:spPr>
            <a:xfrm>
              <a:off x="11165604" y="602938"/>
              <a:ext cx="585614" cy="457200"/>
            </a:xfrm>
            <a:prstGeom prst="rect">
              <a:avLst/>
            </a:prstGeom>
            <a:noFill/>
          </p:spPr>
          <p:txBody>
            <a:bodyPr vert="eaVert" wrap="square" rtlCol="0">
              <a:spAutoFit/>
            </a:bodyPr>
            <a:lstStyle/>
            <a:p>
              <a:pPr algn="ctr"/>
              <a:r>
                <a:rPr lang="zh-CN" altLang="en-US" sz="1600" dirty="0" smtClean="0">
                  <a:solidFill>
                    <a:schemeClr val="bg1"/>
                  </a:solidFill>
                  <a:latin typeface="方正清刻本悦宋简体" panose="02000000000000000000" pitchFamily="2" charset="-122"/>
                  <a:ea typeface="方正清刻本悦宋简体" panose="02000000000000000000" pitchFamily="2" charset="-122"/>
                </a:rPr>
                <a:t>二</a:t>
              </a:r>
              <a:endParaRPr lang="zh-CN" altLang="en-US" sz="1600" dirty="0">
                <a:solidFill>
                  <a:schemeClr val="bg1"/>
                </a:solidFill>
                <a:latin typeface="方正清刻本悦宋简体" panose="02000000000000000000" pitchFamily="2" charset="-122"/>
                <a:ea typeface="方正清刻本悦宋简体" panose="02000000000000000000" pitchFamily="2" charset="-122"/>
              </a:endParaRPr>
            </a:p>
          </p:txBody>
        </p:sp>
      </p:grpSp>
      <p:grpSp>
        <p:nvGrpSpPr>
          <p:cNvPr id="22" name="组合 21"/>
          <p:cNvGrpSpPr/>
          <p:nvPr/>
        </p:nvGrpSpPr>
        <p:grpSpPr>
          <a:xfrm>
            <a:off x="7881884" y="4680926"/>
            <a:ext cx="430887" cy="434519"/>
            <a:chOff x="11165604" y="552138"/>
            <a:chExt cx="585614" cy="590550"/>
          </a:xfrm>
        </p:grpSpPr>
        <p:sp>
          <p:nvSpPr>
            <p:cNvPr id="23" name="Freeform 5"/>
            <p:cNvSpPr/>
            <p:nvPr/>
          </p:nvSpPr>
          <p:spPr bwMode="auto">
            <a:xfrm>
              <a:off x="11175884" y="552138"/>
              <a:ext cx="573204" cy="590550"/>
            </a:xfrm>
            <a:custGeom>
              <a:avLst/>
              <a:gdLst>
                <a:gd name="T0" fmla="*/ 279 w 291"/>
                <a:gd name="T1" fmla="*/ 117 h 300"/>
                <a:gd name="T2" fmla="*/ 274 w 291"/>
                <a:gd name="T3" fmla="*/ 101 h 300"/>
                <a:gd name="T4" fmla="*/ 269 w 291"/>
                <a:gd name="T5" fmla="*/ 84 h 300"/>
                <a:gd name="T6" fmla="*/ 254 w 291"/>
                <a:gd name="T7" fmla="*/ 63 h 300"/>
                <a:gd name="T8" fmla="*/ 227 w 291"/>
                <a:gd name="T9" fmla="*/ 37 h 300"/>
                <a:gd name="T10" fmla="*/ 229 w 291"/>
                <a:gd name="T11" fmla="*/ 34 h 300"/>
                <a:gd name="T12" fmla="*/ 218 w 291"/>
                <a:gd name="T13" fmla="*/ 23 h 300"/>
                <a:gd name="T14" fmla="*/ 191 w 291"/>
                <a:gd name="T15" fmla="*/ 20 h 300"/>
                <a:gd name="T16" fmla="*/ 174 w 291"/>
                <a:gd name="T17" fmla="*/ 9 h 300"/>
                <a:gd name="T18" fmla="*/ 157 w 291"/>
                <a:gd name="T19" fmla="*/ 4 h 300"/>
                <a:gd name="T20" fmla="*/ 135 w 291"/>
                <a:gd name="T21" fmla="*/ 6 h 300"/>
                <a:gd name="T22" fmla="*/ 118 w 291"/>
                <a:gd name="T23" fmla="*/ 6 h 300"/>
                <a:gd name="T24" fmla="*/ 89 w 291"/>
                <a:gd name="T25" fmla="*/ 14 h 300"/>
                <a:gd name="T26" fmla="*/ 58 w 291"/>
                <a:gd name="T27" fmla="*/ 31 h 300"/>
                <a:gd name="T28" fmla="*/ 46 w 291"/>
                <a:gd name="T29" fmla="*/ 40 h 300"/>
                <a:gd name="T30" fmla="*/ 35 w 291"/>
                <a:gd name="T31" fmla="*/ 45 h 300"/>
                <a:gd name="T32" fmla="*/ 22 w 291"/>
                <a:gd name="T33" fmla="*/ 65 h 300"/>
                <a:gd name="T34" fmla="*/ 10 w 291"/>
                <a:gd name="T35" fmla="*/ 93 h 300"/>
                <a:gd name="T36" fmla="*/ 5 w 291"/>
                <a:gd name="T37" fmla="*/ 103 h 300"/>
                <a:gd name="T38" fmla="*/ 4 w 291"/>
                <a:gd name="T39" fmla="*/ 133 h 300"/>
                <a:gd name="T40" fmla="*/ 16 w 291"/>
                <a:gd name="T41" fmla="*/ 172 h 300"/>
                <a:gd name="T42" fmla="*/ 17 w 291"/>
                <a:gd name="T43" fmla="*/ 182 h 300"/>
                <a:gd name="T44" fmla="*/ 18 w 291"/>
                <a:gd name="T45" fmla="*/ 187 h 300"/>
                <a:gd name="T46" fmla="*/ 21 w 291"/>
                <a:gd name="T47" fmla="*/ 193 h 300"/>
                <a:gd name="T48" fmla="*/ 54 w 291"/>
                <a:gd name="T49" fmla="*/ 227 h 300"/>
                <a:gd name="T50" fmla="*/ 83 w 291"/>
                <a:gd name="T51" fmla="*/ 244 h 300"/>
                <a:gd name="T52" fmla="*/ 107 w 291"/>
                <a:gd name="T53" fmla="*/ 263 h 300"/>
                <a:gd name="T54" fmla="*/ 116 w 291"/>
                <a:gd name="T55" fmla="*/ 265 h 300"/>
                <a:gd name="T56" fmla="*/ 113 w 291"/>
                <a:gd name="T57" fmla="*/ 273 h 300"/>
                <a:gd name="T58" fmla="*/ 130 w 291"/>
                <a:gd name="T59" fmla="*/ 281 h 300"/>
                <a:gd name="T60" fmla="*/ 124 w 291"/>
                <a:gd name="T61" fmla="*/ 287 h 300"/>
                <a:gd name="T62" fmla="*/ 150 w 291"/>
                <a:gd name="T63" fmla="*/ 293 h 300"/>
                <a:gd name="T64" fmla="*/ 185 w 291"/>
                <a:gd name="T65" fmla="*/ 289 h 300"/>
                <a:gd name="T66" fmla="*/ 210 w 291"/>
                <a:gd name="T67" fmla="*/ 273 h 300"/>
                <a:gd name="T68" fmla="*/ 246 w 291"/>
                <a:gd name="T69" fmla="*/ 252 h 300"/>
                <a:gd name="T70" fmla="*/ 268 w 291"/>
                <a:gd name="T71" fmla="*/ 223 h 300"/>
                <a:gd name="T72" fmla="*/ 274 w 291"/>
                <a:gd name="T73" fmla="*/ 196 h 300"/>
                <a:gd name="T74" fmla="*/ 280 w 291"/>
                <a:gd name="T75" fmla="*/ 183 h 300"/>
                <a:gd name="T76" fmla="*/ 284 w 291"/>
                <a:gd name="T77" fmla="*/ 159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1" h="300">
                  <a:moveTo>
                    <a:pt x="284" y="135"/>
                  </a:moveTo>
                  <a:cubicBezTo>
                    <a:pt x="285" y="127"/>
                    <a:pt x="282" y="123"/>
                    <a:pt x="279" y="117"/>
                  </a:cubicBezTo>
                  <a:cubicBezTo>
                    <a:pt x="285" y="110"/>
                    <a:pt x="273" y="107"/>
                    <a:pt x="274" y="100"/>
                  </a:cubicBezTo>
                  <a:cubicBezTo>
                    <a:pt x="274" y="101"/>
                    <a:pt x="274" y="101"/>
                    <a:pt x="274" y="101"/>
                  </a:cubicBezTo>
                  <a:cubicBezTo>
                    <a:pt x="272" y="99"/>
                    <a:pt x="272" y="99"/>
                    <a:pt x="272" y="99"/>
                  </a:cubicBezTo>
                  <a:cubicBezTo>
                    <a:pt x="278" y="93"/>
                    <a:pt x="269" y="89"/>
                    <a:pt x="269" y="84"/>
                  </a:cubicBezTo>
                  <a:cubicBezTo>
                    <a:pt x="266" y="81"/>
                    <a:pt x="268" y="71"/>
                    <a:pt x="260" y="73"/>
                  </a:cubicBezTo>
                  <a:cubicBezTo>
                    <a:pt x="260" y="68"/>
                    <a:pt x="258" y="66"/>
                    <a:pt x="254" y="63"/>
                  </a:cubicBezTo>
                  <a:cubicBezTo>
                    <a:pt x="246" y="57"/>
                    <a:pt x="241" y="41"/>
                    <a:pt x="229" y="40"/>
                  </a:cubicBezTo>
                  <a:cubicBezTo>
                    <a:pt x="228" y="39"/>
                    <a:pt x="227" y="38"/>
                    <a:pt x="227" y="37"/>
                  </a:cubicBezTo>
                  <a:cubicBezTo>
                    <a:pt x="228" y="37"/>
                    <a:pt x="228" y="36"/>
                    <a:pt x="229" y="36"/>
                  </a:cubicBezTo>
                  <a:cubicBezTo>
                    <a:pt x="229" y="34"/>
                    <a:pt x="229" y="34"/>
                    <a:pt x="229" y="34"/>
                  </a:cubicBezTo>
                  <a:cubicBezTo>
                    <a:pt x="226" y="33"/>
                    <a:pt x="224" y="32"/>
                    <a:pt x="221" y="31"/>
                  </a:cubicBezTo>
                  <a:cubicBezTo>
                    <a:pt x="223" y="29"/>
                    <a:pt x="221" y="24"/>
                    <a:pt x="218" y="23"/>
                  </a:cubicBezTo>
                  <a:cubicBezTo>
                    <a:pt x="213" y="22"/>
                    <a:pt x="212" y="22"/>
                    <a:pt x="206" y="21"/>
                  </a:cubicBezTo>
                  <a:cubicBezTo>
                    <a:pt x="202" y="17"/>
                    <a:pt x="196" y="19"/>
                    <a:pt x="191" y="20"/>
                  </a:cubicBezTo>
                  <a:cubicBezTo>
                    <a:pt x="189" y="14"/>
                    <a:pt x="182" y="16"/>
                    <a:pt x="178" y="14"/>
                  </a:cubicBezTo>
                  <a:cubicBezTo>
                    <a:pt x="176" y="12"/>
                    <a:pt x="174" y="11"/>
                    <a:pt x="174" y="9"/>
                  </a:cubicBezTo>
                  <a:cubicBezTo>
                    <a:pt x="168" y="9"/>
                    <a:pt x="164" y="6"/>
                    <a:pt x="157" y="7"/>
                  </a:cubicBezTo>
                  <a:cubicBezTo>
                    <a:pt x="157" y="4"/>
                    <a:pt x="157" y="4"/>
                    <a:pt x="157" y="4"/>
                  </a:cubicBezTo>
                  <a:cubicBezTo>
                    <a:pt x="153" y="0"/>
                    <a:pt x="148" y="6"/>
                    <a:pt x="144" y="1"/>
                  </a:cubicBezTo>
                  <a:cubicBezTo>
                    <a:pt x="140" y="2"/>
                    <a:pt x="139" y="5"/>
                    <a:pt x="135" y="6"/>
                  </a:cubicBezTo>
                  <a:cubicBezTo>
                    <a:pt x="132" y="7"/>
                    <a:pt x="126" y="9"/>
                    <a:pt x="124" y="4"/>
                  </a:cubicBezTo>
                  <a:cubicBezTo>
                    <a:pt x="122" y="4"/>
                    <a:pt x="119" y="4"/>
                    <a:pt x="118" y="6"/>
                  </a:cubicBezTo>
                  <a:cubicBezTo>
                    <a:pt x="114" y="2"/>
                    <a:pt x="112" y="11"/>
                    <a:pt x="107" y="6"/>
                  </a:cubicBezTo>
                  <a:cubicBezTo>
                    <a:pt x="103" y="16"/>
                    <a:pt x="96" y="9"/>
                    <a:pt x="89" y="14"/>
                  </a:cubicBezTo>
                  <a:cubicBezTo>
                    <a:pt x="84" y="23"/>
                    <a:pt x="74" y="15"/>
                    <a:pt x="69" y="25"/>
                  </a:cubicBezTo>
                  <a:cubicBezTo>
                    <a:pt x="64" y="22"/>
                    <a:pt x="63" y="35"/>
                    <a:pt x="58" y="31"/>
                  </a:cubicBezTo>
                  <a:cubicBezTo>
                    <a:pt x="58" y="32"/>
                    <a:pt x="58" y="32"/>
                    <a:pt x="58" y="32"/>
                  </a:cubicBezTo>
                  <a:cubicBezTo>
                    <a:pt x="56" y="38"/>
                    <a:pt x="47" y="32"/>
                    <a:pt x="46" y="40"/>
                  </a:cubicBezTo>
                  <a:cubicBezTo>
                    <a:pt x="40" y="40"/>
                    <a:pt x="38" y="39"/>
                    <a:pt x="34" y="43"/>
                  </a:cubicBezTo>
                  <a:cubicBezTo>
                    <a:pt x="35" y="45"/>
                    <a:pt x="35" y="45"/>
                    <a:pt x="35" y="45"/>
                  </a:cubicBezTo>
                  <a:cubicBezTo>
                    <a:pt x="32" y="49"/>
                    <a:pt x="32" y="53"/>
                    <a:pt x="27" y="53"/>
                  </a:cubicBezTo>
                  <a:cubicBezTo>
                    <a:pt x="24" y="57"/>
                    <a:pt x="20" y="61"/>
                    <a:pt x="22" y="65"/>
                  </a:cubicBezTo>
                  <a:cubicBezTo>
                    <a:pt x="9" y="69"/>
                    <a:pt x="20" y="87"/>
                    <a:pt x="8" y="92"/>
                  </a:cubicBezTo>
                  <a:cubicBezTo>
                    <a:pt x="10" y="93"/>
                    <a:pt x="10" y="93"/>
                    <a:pt x="10" y="93"/>
                  </a:cubicBezTo>
                  <a:cubicBezTo>
                    <a:pt x="8" y="96"/>
                    <a:pt x="8" y="102"/>
                    <a:pt x="3" y="99"/>
                  </a:cubicBezTo>
                  <a:cubicBezTo>
                    <a:pt x="2" y="101"/>
                    <a:pt x="4" y="102"/>
                    <a:pt x="5" y="103"/>
                  </a:cubicBezTo>
                  <a:cubicBezTo>
                    <a:pt x="2" y="109"/>
                    <a:pt x="6" y="114"/>
                    <a:pt x="8" y="121"/>
                  </a:cubicBezTo>
                  <a:cubicBezTo>
                    <a:pt x="5" y="124"/>
                    <a:pt x="0" y="128"/>
                    <a:pt x="4" y="133"/>
                  </a:cubicBezTo>
                  <a:cubicBezTo>
                    <a:pt x="12" y="137"/>
                    <a:pt x="0" y="147"/>
                    <a:pt x="8" y="149"/>
                  </a:cubicBezTo>
                  <a:cubicBezTo>
                    <a:pt x="5" y="159"/>
                    <a:pt x="14" y="166"/>
                    <a:pt x="16" y="172"/>
                  </a:cubicBezTo>
                  <a:cubicBezTo>
                    <a:pt x="13" y="175"/>
                    <a:pt x="17" y="180"/>
                    <a:pt x="16" y="183"/>
                  </a:cubicBezTo>
                  <a:cubicBezTo>
                    <a:pt x="17" y="182"/>
                    <a:pt x="17" y="182"/>
                    <a:pt x="17" y="182"/>
                  </a:cubicBezTo>
                  <a:cubicBezTo>
                    <a:pt x="19" y="184"/>
                    <a:pt x="19" y="184"/>
                    <a:pt x="19" y="184"/>
                  </a:cubicBezTo>
                  <a:cubicBezTo>
                    <a:pt x="19" y="185"/>
                    <a:pt x="19" y="186"/>
                    <a:pt x="18" y="187"/>
                  </a:cubicBezTo>
                  <a:cubicBezTo>
                    <a:pt x="26" y="191"/>
                    <a:pt x="26" y="191"/>
                    <a:pt x="26" y="191"/>
                  </a:cubicBezTo>
                  <a:cubicBezTo>
                    <a:pt x="21" y="193"/>
                    <a:pt x="21" y="193"/>
                    <a:pt x="21" y="193"/>
                  </a:cubicBezTo>
                  <a:cubicBezTo>
                    <a:pt x="26" y="202"/>
                    <a:pt x="38" y="205"/>
                    <a:pt x="43" y="215"/>
                  </a:cubicBezTo>
                  <a:cubicBezTo>
                    <a:pt x="51" y="215"/>
                    <a:pt x="47" y="225"/>
                    <a:pt x="54" y="227"/>
                  </a:cubicBezTo>
                  <a:cubicBezTo>
                    <a:pt x="64" y="224"/>
                    <a:pt x="62" y="237"/>
                    <a:pt x="71" y="236"/>
                  </a:cubicBezTo>
                  <a:cubicBezTo>
                    <a:pt x="72" y="243"/>
                    <a:pt x="83" y="237"/>
                    <a:pt x="83" y="244"/>
                  </a:cubicBezTo>
                  <a:cubicBezTo>
                    <a:pt x="86" y="244"/>
                    <a:pt x="86" y="244"/>
                    <a:pt x="86" y="244"/>
                  </a:cubicBezTo>
                  <a:cubicBezTo>
                    <a:pt x="92" y="253"/>
                    <a:pt x="104" y="253"/>
                    <a:pt x="107" y="263"/>
                  </a:cubicBezTo>
                  <a:cubicBezTo>
                    <a:pt x="110" y="261"/>
                    <a:pt x="115" y="259"/>
                    <a:pt x="117" y="263"/>
                  </a:cubicBezTo>
                  <a:cubicBezTo>
                    <a:pt x="116" y="265"/>
                    <a:pt x="116" y="265"/>
                    <a:pt x="116" y="265"/>
                  </a:cubicBezTo>
                  <a:cubicBezTo>
                    <a:pt x="120" y="269"/>
                    <a:pt x="120" y="269"/>
                    <a:pt x="120" y="269"/>
                  </a:cubicBezTo>
                  <a:cubicBezTo>
                    <a:pt x="119" y="273"/>
                    <a:pt x="114" y="269"/>
                    <a:pt x="113" y="273"/>
                  </a:cubicBezTo>
                  <a:cubicBezTo>
                    <a:pt x="116" y="275"/>
                    <a:pt x="120" y="278"/>
                    <a:pt x="122" y="275"/>
                  </a:cubicBezTo>
                  <a:cubicBezTo>
                    <a:pt x="124" y="278"/>
                    <a:pt x="127" y="278"/>
                    <a:pt x="130" y="281"/>
                  </a:cubicBezTo>
                  <a:cubicBezTo>
                    <a:pt x="132" y="283"/>
                    <a:pt x="135" y="277"/>
                    <a:pt x="137" y="282"/>
                  </a:cubicBezTo>
                  <a:cubicBezTo>
                    <a:pt x="133" y="285"/>
                    <a:pt x="130" y="285"/>
                    <a:pt x="124" y="287"/>
                  </a:cubicBezTo>
                  <a:cubicBezTo>
                    <a:pt x="126" y="287"/>
                    <a:pt x="130" y="289"/>
                    <a:pt x="130" y="287"/>
                  </a:cubicBezTo>
                  <a:cubicBezTo>
                    <a:pt x="135" y="291"/>
                    <a:pt x="145" y="288"/>
                    <a:pt x="150" y="293"/>
                  </a:cubicBezTo>
                  <a:cubicBezTo>
                    <a:pt x="154" y="294"/>
                    <a:pt x="156" y="293"/>
                    <a:pt x="157" y="290"/>
                  </a:cubicBezTo>
                  <a:cubicBezTo>
                    <a:pt x="168" y="300"/>
                    <a:pt x="174" y="285"/>
                    <a:pt x="185" y="289"/>
                  </a:cubicBezTo>
                  <a:cubicBezTo>
                    <a:pt x="195" y="289"/>
                    <a:pt x="191" y="272"/>
                    <a:pt x="202" y="279"/>
                  </a:cubicBezTo>
                  <a:cubicBezTo>
                    <a:pt x="205" y="274"/>
                    <a:pt x="211" y="281"/>
                    <a:pt x="210" y="273"/>
                  </a:cubicBezTo>
                  <a:cubicBezTo>
                    <a:pt x="212" y="269"/>
                    <a:pt x="216" y="270"/>
                    <a:pt x="219" y="270"/>
                  </a:cubicBezTo>
                  <a:cubicBezTo>
                    <a:pt x="225" y="260"/>
                    <a:pt x="237" y="259"/>
                    <a:pt x="246" y="252"/>
                  </a:cubicBezTo>
                  <a:cubicBezTo>
                    <a:pt x="245" y="245"/>
                    <a:pt x="253" y="244"/>
                    <a:pt x="253" y="237"/>
                  </a:cubicBezTo>
                  <a:cubicBezTo>
                    <a:pt x="260" y="234"/>
                    <a:pt x="260" y="225"/>
                    <a:pt x="268" y="223"/>
                  </a:cubicBezTo>
                  <a:cubicBezTo>
                    <a:pt x="267" y="218"/>
                    <a:pt x="269" y="210"/>
                    <a:pt x="270" y="205"/>
                  </a:cubicBezTo>
                  <a:cubicBezTo>
                    <a:pt x="273" y="203"/>
                    <a:pt x="270" y="197"/>
                    <a:pt x="274" y="196"/>
                  </a:cubicBezTo>
                  <a:cubicBezTo>
                    <a:pt x="274" y="195"/>
                    <a:pt x="274" y="195"/>
                    <a:pt x="274" y="195"/>
                  </a:cubicBezTo>
                  <a:cubicBezTo>
                    <a:pt x="281" y="194"/>
                    <a:pt x="274" y="185"/>
                    <a:pt x="280" y="183"/>
                  </a:cubicBezTo>
                  <a:cubicBezTo>
                    <a:pt x="280" y="179"/>
                    <a:pt x="280" y="171"/>
                    <a:pt x="284" y="169"/>
                  </a:cubicBezTo>
                  <a:cubicBezTo>
                    <a:pt x="284" y="159"/>
                    <a:pt x="284" y="159"/>
                    <a:pt x="284" y="159"/>
                  </a:cubicBezTo>
                  <a:cubicBezTo>
                    <a:pt x="279" y="151"/>
                    <a:pt x="291" y="143"/>
                    <a:pt x="284" y="135"/>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方正清刻本悦宋简体" panose="02000000000000000000" pitchFamily="2" charset="-122"/>
                <a:ea typeface="方正清刻本悦宋简体" panose="02000000000000000000" pitchFamily="2" charset="-122"/>
              </a:endParaRPr>
            </a:p>
          </p:txBody>
        </p:sp>
        <p:sp>
          <p:nvSpPr>
            <p:cNvPr id="24" name="文本框 23"/>
            <p:cNvSpPr txBox="1"/>
            <p:nvPr/>
          </p:nvSpPr>
          <p:spPr>
            <a:xfrm>
              <a:off x="11165604" y="602938"/>
              <a:ext cx="585614" cy="457200"/>
            </a:xfrm>
            <a:prstGeom prst="rect">
              <a:avLst/>
            </a:prstGeom>
            <a:noFill/>
          </p:spPr>
          <p:txBody>
            <a:bodyPr vert="eaVert" wrap="square" rtlCol="0">
              <a:spAutoFit/>
            </a:bodyPr>
            <a:lstStyle/>
            <a:p>
              <a:pPr algn="ctr"/>
              <a:r>
                <a:rPr lang="zh-CN" altLang="en-US" sz="1600" dirty="0" smtClean="0">
                  <a:solidFill>
                    <a:schemeClr val="bg1"/>
                  </a:solidFill>
                  <a:latin typeface="方正清刻本悦宋简体" panose="02000000000000000000" pitchFamily="2" charset="-122"/>
                  <a:ea typeface="方正清刻本悦宋简体" panose="02000000000000000000" pitchFamily="2" charset="-122"/>
                </a:rPr>
                <a:t>三</a:t>
              </a:r>
              <a:endParaRPr lang="zh-CN" altLang="en-US" sz="1600" dirty="0">
                <a:solidFill>
                  <a:schemeClr val="bg1"/>
                </a:solidFill>
                <a:latin typeface="方正清刻本悦宋简体" panose="02000000000000000000" pitchFamily="2" charset="-122"/>
                <a:ea typeface="方正清刻本悦宋简体" panose="02000000000000000000" pitchFamily="2" charset="-122"/>
              </a:endParaRPr>
            </a:p>
          </p:txBody>
        </p:sp>
      </p:gr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par>
                          <p:cTn id="17" fill="hold">
                            <p:stCondLst>
                              <p:cond delay="500"/>
                            </p:stCondLst>
                            <p:childTnLst>
                              <p:par>
                                <p:cTn id="18" presetID="6" presetClass="entr" presetSubtype="32" fill="hold"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circle(out)">
                                      <p:cBhvr>
                                        <p:cTn id="20" dur="1000"/>
                                        <p:tgtEl>
                                          <p:spTgt spid="16"/>
                                        </p:tgtEl>
                                      </p:cBhvr>
                                    </p:animEffect>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childTnLst>
                          </p:cTn>
                        </p:par>
                        <p:par>
                          <p:cTn id="31" fill="hold">
                            <p:stCondLst>
                              <p:cond delay="2000"/>
                            </p:stCondLst>
                            <p:childTnLst>
                              <p:par>
                                <p:cTn id="32" presetID="6" presetClass="entr" presetSubtype="32" fill="hold" nodeType="after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circle(out)">
                                      <p:cBhvr>
                                        <p:cTn id="34" dur="1000"/>
                                        <p:tgtEl>
                                          <p:spTgt spid="19"/>
                                        </p:tgtEl>
                                      </p:cBhvr>
                                    </p:animEffect>
                                  </p:childTnLst>
                                </p:cTn>
                              </p:par>
                            </p:childTnLst>
                          </p:cTn>
                        </p:par>
                        <p:par>
                          <p:cTn id="35" fill="hold">
                            <p:stCondLst>
                              <p:cond delay="3000"/>
                            </p:stCondLst>
                            <p:childTnLst>
                              <p:par>
                                <p:cTn id="36" presetID="10" presetClass="entr" presetSubtype="0" fill="hold" grpId="0"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500"/>
                                        <p:tgtEl>
                                          <p:spTgt spid="8"/>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fade">
                                      <p:cBhvr>
                                        <p:cTn id="41" dur="500"/>
                                        <p:tgtEl>
                                          <p:spTgt spid="9"/>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fade">
                                      <p:cBhvr>
                                        <p:cTn id="44" dur="500"/>
                                        <p:tgtEl>
                                          <p:spTgt spid="7"/>
                                        </p:tgtEl>
                                      </p:cBhvr>
                                    </p:animEffect>
                                  </p:childTnLst>
                                </p:cTn>
                              </p:par>
                            </p:childTnLst>
                          </p:cTn>
                        </p:par>
                        <p:par>
                          <p:cTn id="45" fill="hold">
                            <p:stCondLst>
                              <p:cond delay="3500"/>
                            </p:stCondLst>
                            <p:childTnLst>
                              <p:par>
                                <p:cTn id="46" presetID="6" presetClass="entr" presetSubtype="32" fill="hold" nodeType="after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circle(out)">
                                      <p:cBhvr>
                                        <p:cTn id="48" dur="1000"/>
                                        <p:tgtEl>
                                          <p:spTgt spid="22"/>
                                        </p:tgtEl>
                                      </p:cBhvr>
                                    </p:animEffect>
                                  </p:childTnLst>
                                </p:cTn>
                              </p:par>
                            </p:childTnLst>
                          </p:cTn>
                        </p:par>
                        <p:par>
                          <p:cTn id="49" fill="hold">
                            <p:stCondLst>
                              <p:cond delay="4500"/>
                            </p:stCondLst>
                            <p:childTnLst>
                              <p:par>
                                <p:cTn id="50" presetID="10" presetClass="entr" presetSubtype="0" fill="hold" grpId="0" nodeType="after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fade">
                                      <p:cBhvr>
                                        <p:cTn id="52" dur="500"/>
                                        <p:tgtEl>
                                          <p:spTgt spid="11"/>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500"/>
                                        <p:tgtEl>
                                          <p:spTgt spid="12"/>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fade">
                                      <p:cBhvr>
                                        <p:cTn id="5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autoUpdateAnimBg="0"/>
      <p:bldP spid="4" grpId="0" bldLvl="0" autoUpdateAnimBg="0"/>
      <p:bldP spid="5" grpId="0" animBg="1" autoUpdateAnimBg="0"/>
      <p:bldP spid="6" grpId="0" bldLvl="0" autoUpdateAnimBg="0"/>
      <p:bldP spid="7" grpId="0" bldLvl="0" autoUpdateAnimBg="0"/>
      <p:bldP spid="8" grpId="0" bldLvl="0" autoUpdateAnimBg="0"/>
      <p:bldP spid="9" grpId="0" bldLvl="0" autoUpdateAnimBg="0"/>
      <p:bldP spid="10" grpId="0" bldLvl="0" autoUpdateAnimBg="0"/>
      <p:bldP spid="11" grpId="0" bldLvl="0" autoUpdateAnimBg="0"/>
      <p:bldP spid="12" grpId="0" bldLvl="0" autoUpdateAnimBg="0"/>
      <p:bldP spid="13" grpId="0" bldLvl="0" autoUpdateAnimBg="0"/>
      <p:bldP spid="14" grpId="0" bldLvl="0" autoUpdateAnimBg="0"/>
      <p:bldP spid="15" grpId="0" bldLvl="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组合 11"/>
          <p:cNvGrpSpPr/>
          <p:nvPr/>
        </p:nvGrpSpPr>
        <p:grpSpPr bwMode="auto">
          <a:xfrm flipH="1">
            <a:off x="9861550" y="0"/>
            <a:ext cx="2330450" cy="1885950"/>
            <a:chOff x="0" y="-190500"/>
            <a:chExt cx="2895600" cy="2343151"/>
          </a:xfrm>
        </p:grpSpPr>
        <p:pic>
          <p:nvPicPr>
            <p:cNvPr id="38" name="图片 9"/>
            <p:cNvPicPr>
              <a:picLocks noChangeAspect="1"/>
            </p:cNvPicPr>
            <p:nvPr/>
          </p:nvPicPr>
          <p:blipFill>
            <a:blip r:embed="rId1" cstate="email"/>
            <a:srcRect/>
            <a:stretch>
              <a:fillRect/>
            </a:stretch>
          </p:blipFill>
          <p:spPr bwMode="auto">
            <a:xfrm>
              <a:off x="0" y="-190500"/>
              <a:ext cx="2895600" cy="921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图片 10"/>
            <p:cNvPicPr>
              <a:picLocks noChangeAspect="1"/>
            </p:cNvPicPr>
            <p:nvPr/>
          </p:nvPicPr>
          <p:blipFill>
            <a:blip r:embed="rId2" cstate="email"/>
            <a:srcRect/>
            <a:stretch>
              <a:fillRect/>
            </a:stretch>
          </p:blipFill>
          <p:spPr bwMode="auto">
            <a:xfrm>
              <a:off x="213028" y="228601"/>
              <a:ext cx="1010312" cy="192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6" name="图片 35"/>
          <p:cNvPicPr>
            <a:picLocks noChangeAspect="1"/>
          </p:cNvPicPr>
          <p:nvPr/>
        </p:nvPicPr>
        <p:blipFill>
          <a:blip r:embed="rId3" cstate="email"/>
          <a:stretch>
            <a:fillRect/>
          </a:stretch>
        </p:blipFill>
        <p:spPr>
          <a:xfrm>
            <a:off x="-1" y="3957661"/>
            <a:ext cx="2914567" cy="2883024"/>
          </a:xfrm>
          <a:prstGeom prst="rect">
            <a:avLst/>
          </a:prstGeom>
          <a:effectLst>
            <a:outerShdw blurRad="190500" dist="165100" dir="3600000" algn="tl" rotWithShape="0">
              <a:prstClr val="black">
                <a:alpha val="40000"/>
              </a:prstClr>
            </a:outerShdw>
          </a:effectLst>
        </p:spPr>
      </p:pic>
      <p:sp>
        <p:nvSpPr>
          <p:cNvPr id="40" name="矩形 39"/>
          <p:cNvSpPr/>
          <p:nvPr/>
        </p:nvSpPr>
        <p:spPr>
          <a:xfrm>
            <a:off x="0" y="0"/>
            <a:ext cx="12192000" cy="6858000"/>
          </a:xfrm>
          <a:prstGeom prst="rect">
            <a:avLst/>
          </a:prstGeom>
          <a:blipFill dpi="0" rotWithShape="1">
            <a:blip r:embed="rId4" cstate="email">
              <a:alphaModFix amt="4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1875728" y="1297923"/>
            <a:ext cx="430887" cy="434519"/>
            <a:chOff x="11165604" y="552138"/>
            <a:chExt cx="585614" cy="590550"/>
          </a:xfrm>
        </p:grpSpPr>
        <p:sp>
          <p:nvSpPr>
            <p:cNvPr id="3" name="Freeform 5"/>
            <p:cNvSpPr/>
            <p:nvPr/>
          </p:nvSpPr>
          <p:spPr bwMode="auto">
            <a:xfrm>
              <a:off x="11175884" y="552138"/>
              <a:ext cx="573204" cy="590550"/>
            </a:xfrm>
            <a:custGeom>
              <a:avLst/>
              <a:gdLst>
                <a:gd name="T0" fmla="*/ 279 w 291"/>
                <a:gd name="T1" fmla="*/ 117 h 300"/>
                <a:gd name="T2" fmla="*/ 274 w 291"/>
                <a:gd name="T3" fmla="*/ 101 h 300"/>
                <a:gd name="T4" fmla="*/ 269 w 291"/>
                <a:gd name="T5" fmla="*/ 84 h 300"/>
                <a:gd name="T6" fmla="*/ 254 w 291"/>
                <a:gd name="T7" fmla="*/ 63 h 300"/>
                <a:gd name="T8" fmla="*/ 227 w 291"/>
                <a:gd name="T9" fmla="*/ 37 h 300"/>
                <a:gd name="T10" fmla="*/ 229 w 291"/>
                <a:gd name="T11" fmla="*/ 34 h 300"/>
                <a:gd name="T12" fmla="*/ 218 w 291"/>
                <a:gd name="T13" fmla="*/ 23 h 300"/>
                <a:gd name="T14" fmla="*/ 191 w 291"/>
                <a:gd name="T15" fmla="*/ 20 h 300"/>
                <a:gd name="T16" fmla="*/ 174 w 291"/>
                <a:gd name="T17" fmla="*/ 9 h 300"/>
                <a:gd name="T18" fmla="*/ 157 w 291"/>
                <a:gd name="T19" fmla="*/ 4 h 300"/>
                <a:gd name="T20" fmla="*/ 135 w 291"/>
                <a:gd name="T21" fmla="*/ 6 h 300"/>
                <a:gd name="T22" fmla="*/ 118 w 291"/>
                <a:gd name="T23" fmla="*/ 6 h 300"/>
                <a:gd name="T24" fmla="*/ 89 w 291"/>
                <a:gd name="T25" fmla="*/ 14 h 300"/>
                <a:gd name="T26" fmla="*/ 58 w 291"/>
                <a:gd name="T27" fmla="*/ 31 h 300"/>
                <a:gd name="T28" fmla="*/ 46 w 291"/>
                <a:gd name="T29" fmla="*/ 40 h 300"/>
                <a:gd name="T30" fmla="*/ 35 w 291"/>
                <a:gd name="T31" fmla="*/ 45 h 300"/>
                <a:gd name="T32" fmla="*/ 22 w 291"/>
                <a:gd name="T33" fmla="*/ 65 h 300"/>
                <a:gd name="T34" fmla="*/ 10 w 291"/>
                <a:gd name="T35" fmla="*/ 93 h 300"/>
                <a:gd name="T36" fmla="*/ 5 w 291"/>
                <a:gd name="T37" fmla="*/ 103 h 300"/>
                <a:gd name="T38" fmla="*/ 4 w 291"/>
                <a:gd name="T39" fmla="*/ 133 h 300"/>
                <a:gd name="T40" fmla="*/ 16 w 291"/>
                <a:gd name="T41" fmla="*/ 172 h 300"/>
                <a:gd name="T42" fmla="*/ 17 w 291"/>
                <a:gd name="T43" fmla="*/ 182 h 300"/>
                <a:gd name="T44" fmla="*/ 18 w 291"/>
                <a:gd name="T45" fmla="*/ 187 h 300"/>
                <a:gd name="T46" fmla="*/ 21 w 291"/>
                <a:gd name="T47" fmla="*/ 193 h 300"/>
                <a:gd name="T48" fmla="*/ 54 w 291"/>
                <a:gd name="T49" fmla="*/ 227 h 300"/>
                <a:gd name="T50" fmla="*/ 83 w 291"/>
                <a:gd name="T51" fmla="*/ 244 h 300"/>
                <a:gd name="T52" fmla="*/ 107 w 291"/>
                <a:gd name="T53" fmla="*/ 263 h 300"/>
                <a:gd name="T54" fmla="*/ 116 w 291"/>
                <a:gd name="T55" fmla="*/ 265 h 300"/>
                <a:gd name="T56" fmla="*/ 113 w 291"/>
                <a:gd name="T57" fmla="*/ 273 h 300"/>
                <a:gd name="T58" fmla="*/ 130 w 291"/>
                <a:gd name="T59" fmla="*/ 281 h 300"/>
                <a:gd name="T60" fmla="*/ 124 w 291"/>
                <a:gd name="T61" fmla="*/ 287 h 300"/>
                <a:gd name="T62" fmla="*/ 150 w 291"/>
                <a:gd name="T63" fmla="*/ 293 h 300"/>
                <a:gd name="T64" fmla="*/ 185 w 291"/>
                <a:gd name="T65" fmla="*/ 289 h 300"/>
                <a:gd name="T66" fmla="*/ 210 w 291"/>
                <a:gd name="T67" fmla="*/ 273 h 300"/>
                <a:gd name="T68" fmla="*/ 246 w 291"/>
                <a:gd name="T69" fmla="*/ 252 h 300"/>
                <a:gd name="T70" fmla="*/ 268 w 291"/>
                <a:gd name="T71" fmla="*/ 223 h 300"/>
                <a:gd name="T72" fmla="*/ 274 w 291"/>
                <a:gd name="T73" fmla="*/ 196 h 300"/>
                <a:gd name="T74" fmla="*/ 280 w 291"/>
                <a:gd name="T75" fmla="*/ 183 h 300"/>
                <a:gd name="T76" fmla="*/ 284 w 291"/>
                <a:gd name="T77" fmla="*/ 159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1" h="300">
                  <a:moveTo>
                    <a:pt x="284" y="135"/>
                  </a:moveTo>
                  <a:cubicBezTo>
                    <a:pt x="285" y="127"/>
                    <a:pt x="282" y="123"/>
                    <a:pt x="279" y="117"/>
                  </a:cubicBezTo>
                  <a:cubicBezTo>
                    <a:pt x="285" y="110"/>
                    <a:pt x="273" y="107"/>
                    <a:pt x="274" y="100"/>
                  </a:cubicBezTo>
                  <a:cubicBezTo>
                    <a:pt x="274" y="101"/>
                    <a:pt x="274" y="101"/>
                    <a:pt x="274" y="101"/>
                  </a:cubicBezTo>
                  <a:cubicBezTo>
                    <a:pt x="272" y="99"/>
                    <a:pt x="272" y="99"/>
                    <a:pt x="272" y="99"/>
                  </a:cubicBezTo>
                  <a:cubicBezTo>
                    <a:pt x="278" y="93"/>
                    <a:pt x="269" y="89"/>
                    <a:pt x="269" y="84"/>
                  </a:cubicBezTo>
                  <a:cubicBezTo>
                    <a:pt x="266" y="81"/>
                    <a:pt x="268" y="71"/>
                    <a:pt x="260" y="73"/>
                  </a:cubicBezTo>
                  <a:cubicBezTo>
                    <a:pt x="260" y="68"/>
                    <a:pt x="258" y="66"/>
                    <a:pt x="254" y="63"/>
                  </a:cubicBezTo>
                  <a:cubicBezTo>
                    <a:pt x="246" y="57"/>
                    <a:pt x="241" y="41"/>
                    <a:pt x="229" y="40"/>
                  </a:cubicBezTo>
                  <a:cubicBezTo>
                    <a:pt x="228" y="39"/>
                    <a:pt x="227" y="38"/>
                    <a:pt x="227" y="37"/>
                  </a:cubicBezTo>
                  <a:cubicBezTo>
                    <a:pt x="228" y="37"/>
                    <a:pt x="228" y="36"/>
                    <a:pt x="229" y="36"/>
                  </a:cubicBezTo>
                  <a:cubicBezTo>
                    <a:pt x="229" y="34"/>
                    <a:pt x="229" y="34"/>
                    <a:pt x="229" y="34"/>
                  </a:cubicBezTo>
                  <a:cubicBezTo>
                    <a:pt x="226" y="33"/>
                    <a:pt x="224" y="32"/>
                    <a:pt x="221" y="31"/>
                  </a:cubicBezTo>
                  <a:cubicBezTo>
                    <a:pt x="223" y="29"/>
                    <a:pt x="221" y="24"/>
                    <a:pt x="218" y="23"/>
                  </a:cubicBezTo>
                  <a:cubicBezTo>
                    <a:pt x="213" y="22"/>
                    <a:pt x="212" y="22"/>
                    <a:pt x="206" y="21"/>
                  </a:cubicBezTo>
                  <a:cubicBezTo>
                    <a:pt x="202" y="17"/>
                    <a:pt x="196" y="19"/>
                    <a:pt x="191" y="20"/>
                  </a:cubicBezTo>
                  <a:cubicBezTo>
                    <a:pt x="189" y="14"/>
                    <a:pt x="182" y="16"/>
                    <a:pt x="178" y="14"/>
                  </a:cubicBezTo>
                  <a:cubicBezTo>
                    <a:pt x="176" y="12"/>
                    <a:pt x="174" y="11"/>
                    <a:pt x="174" y="9"/>
                  </a:cubicBezTo>
                  <a:cubicBezTo>
                    <a:pt x="168" y="9"/>
                    <a:pt x="164" y="6"/>
                    <a:pt x="157" y="7"/>
                  </a:cubicBezTo>
                  <a:cubicBezTo>
                    <a:pt x="157" y="4"/>
                    <a:pt x="157" y="4"/>
                    <a:pt x="157" y="4"/>
                  </a:cubicBezTo>
                  <a:cubicBezTo>
                    <a:pt x="153" y="0"/>
                    <a:pt x="148" y="6"/>
                    <a:pt x="144" y="1"/>
                  </a:cubicBezTo>
                  <a:cubicBezTo>
                    <a:pt x="140" y="2"/>
                    <a:pt x="139" y="5"/>
                    <a:pt x="135" y="6"/>
                  </a:cubicBezTo>
                  <a:cubicBezTo>
                    <a:pt x="132" y="7"/>
                    <a:pt x="126" y="9"/>
                    <a:pt x="124" y="4"/>
                  </a:cubicBezTo>
                  <a:cubicBezTo>
                    <a:pt x="122" y="4"/>
                    <a:pt x="119" y="4"/>
                    <a:pt x="118" y="6"/>
                  </a:cubicBezTo>
                  <a:cubicBezTo>
                    <a:pt x="114" y="2"/>
                    <a:pt x="112" y="11"/>
                    <a:pt x="107" y="6"/>
                  </a:cubicBezTo>
                  <a:cubicBezTo>
                    <a:pt x="103" y="16"/>
                    <a:pt x="96" y="9"/>
                    <a:pt x="89" y="14"/>
                  </a:cubicBezTo>
                  <a:cubicBezTo>
                    <a:pt x="84" y="23"/>
                    <a:pt x="74" y="15"/>
                    <a:pt x="69" y="25"/>
                  </a:cubicBezTo>
                  <a:cubicBezTo>
                    <a:pt x="64" y="22"/>
                    <a:pt x="63" y="35"/>
                    <a:pt x="58" y="31"/>
                  </a:cubicBezTo>
                  <a:cubicBezTo>
                    <a:pt x="58" y="32"/>
                    <a:pt x="58" y="32"/>
                    <a:pt x="58" y="32"/>
                  </a:cubicBezTo>
                  <a:cubicBezTo>
                    <a:pt x="56" y="38"/>
                    <a:pt x="47" y="32"/>
                    <a:pt x="46" y="40"/>
                  </a:cubicBezTo>
                  <a:cubicBezTo>
                    <a:pt x="40" y="40"/>
                    <a:pt x="38" y="39"/>
                    <a:pt x="34" y="43"/>
                  </a:cubicBezTo>
                  <a:cubicBezTo>
                    <a:pt x="35" y="45"/>
                    <a:pt x="35" y="45"/>
                    <a:pt x="35" y="45"/>
                  </a:cubicBezTo>
                  <a:cubicBezTo>
                    <a:pt x="32" y="49"/>
                    <a:pt x="32" y="53"/>
                    <a:pt x="27" y="53"/>
                  </a:cubicBezTo>
                  <a:cubicBezTo>
                    <a:pt x="24" y="57"/>
                    <a:pt x="20" y="61"/>
                    <a:pt x="22" y="65"/>
                  </a:cubicBezTo>
                  <a:cubicBezTo>
                    <a:pt x="9" y="69"/>
                    <a:pt x="20" y="87"/>
                    <a:pt x="8" y="92"/>
                  </a:cubicBezTo>
                  <a:cubicBezTo>
                    <a:pt x="10" y="93"/>
                    <a:pt x="10" y="93"/>
                    <a:pt x="10" y="93"/>
                  </a:cubicBezTo>
                  <a:cubicBezTo>
                    <a:pt x="8" y="96"/>
                    <a:pt x="8" y="102"/>
                    <a:pt x="3" y="99"/>
                  </a:cubicBezTo>
                  <a:cubicBezTo>
                    <a:pt x="2" y="101"/>
                    <a:pt x="4" y="102"/>
                    <a:pt x="5" y="103"/>
                  </a:cubicBezTo>
                  <a:cubicBezTo>
                    <a:pt x="2" y="109"/>
                    <a:pt x="6" y="114"/>
                    <a:pt x="8" y="121"/>
                  </a:cubicBezTo>
                  <a:cubicBezTo>
                    <a:pt x="5" y="124"/>
                    <a:pt x="0" y="128"/>
                    <a:pt x="4" y="133"/>
                  </a:cubicBezTo>
                  <a:cubicBezTo>
                    <a:pt x="12" y="137"/>
                    <a:pt x="0" y="147"/>
                    <a:pt x="8" y="149"/>
                  </a:cubicBezTo>
                  <a:cubicBezTo>
                    <a:pt x="5" y="159"/>
                    <a:pt x="14" y="166"/>
                    <a:pt x="16" y="172"/>
                  </a:cubicBezTo>
                  <a:cubicBezTo>
                    <a:pt x="13" y="175"/>
                    <a:pt x="17" y="180"/>
                    <a:pt x="16" y="183"/>
                  </a:cubicBezTo>
                  <a:cubicBezTo>
                    <a:pt x="17" y="182"/>
                    <a:pt x="17" y="182"/>
                    <a:pt x="17" y="182"/>
                  </a:cubicBezTo>
                  <a:cubicBezTo>
                    <a:pt x="19" y="184"/>
                    <a:pt x="19" y="184"/>
                    <a:pt x="19" y="184"/>
                  </a:cubicBezTo>
                  <a:cubicBezTo>
                    <a:pt x="19" y="185"/>
                    <a:pt x="19" y="186"/>
                    <a:pt x="18" y="187"/>
                  </a:cubicBezTo>
                  <a:cubicBezTo>
                    <a:pt x="26" y="191"/>
                    <a:pt x="26" y="191"/>
                    <a:pt x="26" y="191"/>
                  </a:cubicBezTo>
                  <a:cubicBezTo>
                    <a:pt x="21" y="193"/>
                    <a:pt x="21" y="193"/>
                    <a:pt x="21" y="193"/>
                  </a:cubicBezTo>
                  <a:cubicBezTo>
                    <a:pt x="26" y="202"/>
                    <a:pt x="38" y="205"/>
                    <a:pt x="43" y="215"/>
                  </a:cubicBezTo>
                  <a:cubicBezTo>
                    <a:pt x="51" y="215"/>
                    <a:pt x="47" y="225"/>
                    <a:pt x="54" y="227"/>
                  </a:cubicBezTo>
                  <a:cubicBezTo>
                    <a:pt x="64" y="224"/>
                    <a:pt x="62" y="237"/>
                    <a:pt x="71" y="236"/>
                  </a:cubicBezTo>
                  <a:cubicBezTo>
                    <a:pt x="72" y="243"/>
                    <a:pt x="83" y="237"/>
                    <a:pt x="83" y="244"/>
                  </a:cubicBezTo>
                  <a:cubicBezTo>
                    <a:pt x="86" y="244"/>
                    <a:pt x="86" y="244"/>
                    <a:pt x="86" y="244"/>
                  </a:cubicBezTo>
                  <a:cubicBezTo>
                    <a:pt x="92" y="253"/>
                    <a:pt x="104" y="253"/>
                    <a:pt x="107" y="263"/>
                  </a:cubicBezTo>
                  <a:cubicBezTo>
                    <a:pt x="110" y="261"/>
                    <a:pt x="115" y="259"/>
                    <a:pt x="117" y="263"/>
                  </a:cubicBezTo>
                  <a:cubicBezTo>
                    <a:pt x="116" y="265"/>
                    <a:pt x="116" y="265"/>
                    <a:pt x="116" y="265"/>
                  </a:cubicBezTo>
                  <a:cubicBezTo>
                    <a:pt x="120" y="269"/>
                    <a:pt x="120" y="269"/>
                    <a:pt x="120" y="269"/>
                  </a:cubicBezTo>
                  <a:cubicBezTo>
                    <a:pt x="119" y="273"/>
                    <a:pt x="114" y="269"/>
                    <a:pt x="113" y="273"/>
                  </a:cubicBezTo>
                  <a:cubicBezTo>
                    <a:pt x="116" y="275"/>
                    <a:pt x="120" y="278"/>
                    <a:pt x="122" y="275"/>
                  </a:cubicBezTo>
                  <a:cubicBezTo>
                    <a:pt x="124" y="278"/>
                    <a:pt x="127" y="278"/>
                    <a:pt x="130" y="281"/>
                  </a:cubicBezTo>
                  <a:cubicBezTo>
                    <a:pt x="132" y="283"/>
                    <a:pt x="135" y="277"/>
                    <a:pt x="137" y="282"/>
                  </a:cubicBezTo>
                  <a:cubicBezTo>
                    <a:pt x="133" y="285"/>
                    <a:pt x="130" y="285"/>
                    <a:pt x="124" y="287"/>
                  </a:cubicBezTo>
                  <a:cubicBezTo>
                    <a:pt x="126" y="287"/>
                    <a:pt x="130" y="289"/>
                    <a:pt x="130" y="287"/>
                  </a:cubicBezTo>
                  <a:cubicBezTo>
                    <a:pt x="135" y="291"/>
                    <a:pt x="145" y="288"/>
                    <a:pt x="150" y="293"/>
                  </a:cubicBezTo>
                  <a:cubicBezTo>
                    <a:pt x="154" y="294"/>
                    <a:pt x="156" y="293"/>
                    <a:pt x="157" y="290"/>
                  </a:cubicBezTo>
                  <a:cubicBezTo>
                    <a:pt x="168" y="300"/>
                    <a:pt x="174" y="285"/>
                    <a:pt x="185" y="289"/>
                  </a:cubicBezTo>
                  <a:cubicBezTo>
                    <a:pt x="195" y="289"/>
                    <a:pt x="191" y="272"/>
                    <a:pt x="202" y="279"/>
                  </a:cubicBezTo>
                  <a:cubicBezTo>
                    <a:pt x="205" y="274"/>
                    <a:pt x="211" y="281"/>
                    <a:pt x="210" y="273"/>
                  </a:cubicBezTo>
                  <a:cubicBezTo>
                    <a:pt x="212" y="269"/>
                    <a:pt x="216" y="270"/>
                    <a:pt x="219" y="270"/>
                  </a:cubicBezTo>
                  <a:cubicBezTo>
                    <a:pt x="225" y="260"/>
                    <a:pt x="237" y="259"/>
                    <a:pt x="246" y="252"/>
                  </a:cubicBezTo>
                  <a:cubicBezTo>
                    <a:pt x="245" y="245"/>
                    <a:pt x="253" y="244"/>
                    <a:pt x="253" y="237"/>
                  </a:cubicBezTo>
                  <a:cubicBezTo>
                    <a:pt x="260" y="234"/>
                    <a:pt x="260" y="225"/>
                    <a:pt x="268" y="223"/>
                  </a:cubicBezTo>
                  <a:cubicBezTo>
                    <a:pt x="267" y="218"/>
                    <a:pt x="269" y="210"/>
                    <a:pt x="270" y="205"/>
                  </a:cubicBezTo>
                  <a:cubicBezTo>
                    <a:pt x="273" y="203"/>
                    <a:pt x="270" y="197"/>
                    <a:pt x="274" y="196"/>
                  </a:cubicBezTo>
                  <a:cubicBezTo>
                    <a:pt x="274" y="195"/>
                    <a:pt x="274" y="195"/>
                    <a:pt x="274" y="195"/>
                  </a:cubicBezTo>
                  <a:cubicBezTo>
                    <a:pt x="281" y="194"/>
                    <a:pt x="274" y="185"/>
                    <a:pt x="280" y="183"/>
                  </a:cubicBezTo>
                  <a:cubicBezTo>
                    <a:pt x="280" y="179"/>
                    <a:pt x="280" y="171"/>
                    <a:pt x="284" y="169"/>
                  </a:cubicBezTo>
                  <a:cubicBezTo>
                    <a:pt x="284" y="159"/>
                    <a:pt x="284" y="159"/>
                    <a:pt x="284" y="159"/>
                  </a:cubicBezTo>
                  <a:cubicBezTo>
                    <a:pt x="279" y="151"/>
                    <a:pt x="291" y="143"/>
                    <a:pt x="284" y="135"/>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方正清刻本悦宋简体" panose="02000000000000000000" pitchFamily="2" charset="-122"/>
                <a:ea typeface="方正清刻本悦宋简体" panose="02000000000000000000" pitchFamily="2" charset="-122"/>
              </a:endParaRPr>
            </a:p>
          </p:txBody>
        </p:sp>
        <p:sp>
          <p:nvSpPr>
            <p:cNvPr id="4" name="文本框 3"/>
            <p:cNvSpPr txBox="1"/>
            <p:nvPr/>
          </p:nvSpPr>
          <p:spPr>
            <a:xfrm>
              <a:off x="11165604" y="602938"/>
              <a:ext cx="585614" cy="457200"/>
            </a:xfrm>
            <a:prstGeom prst="rect">
              <a:avLst/>
            </a:prstGeom>
            <a:noFill/>
          </p:spPr>
          <p:txBody>
            <a:bodyPr vert="eaVert" wrap="square" rtlCol="0">
              <a:spAutoFit/>
            </a:bodyPr>
            <a:lstStyle/>
            <a:p>
              <a:pPr algn="ctr"/>
              <a:r>
                <a:rPr lang="zh-CN" altLang="en-US" sz="1600" dirty="0" smtClean="0">
                  <a:solidFill>
                    <a:schemeClr val="bg1"/>
                  </a:solidFill>
                  <a:latin typeface="方正清刻本悦宋简体" panose="02000000000000000000" pitchFamily="2" charset="-122"/>
                  <a:ea typeface="方正清刻本悦宋简体" panose="02000000000000000000" pitchFamily="2" charset="-122"/>
                </a:rPr>
                <a:t>一</a:t>
              </a:r>
              <a:endParaRPr lang="zh-CN" altLang="en-US" sz="1600" dirty="0">
                <a:solidFill>
                  <a:schemeClr val="bg1"/>
                </a:solidFill>
                <a:latin typeface="方正清刻本悦宋简体" panose="02000000000000000000" pitchFamily="2" charset="-122"/>
                <a:ea typeface="方正清刻本悦宋简体" panose="02000000000000000000" pitchFamily="2" charset="-122"/>
              </a:endParaRPr>
            </a:p>
          </p:txBody>
        </p:sp>
      </p:grpSp>
      <p:grpSp>
        <p:nvGrpSpPr>
          <p:cNvPr id="5" name="组合 4"/>
          <p:cNvGrpSpPr/>
          <p:nvPr/>
        </p:nvGrpSpPr>
        <p:grpSpPr>
          <a:xfrm>
            <a:off x="4556381" y="2038774"/>
            <a:ext cx="430887" cy="434519"/>
            <a:chOff x="11165604" y="552138"/>
            <a:chExt cx="585614" cy="590550"/>
          </a:xfrm>
        </p:grpSpPr>
        <p:sp>
          <p:nvSpPr>
            <p:cNvPr id="6" name="Freeform 5"/>
            <p:cNvSpPr/>
            <p:nvPr/>
          </p:nvSpPr>
          <p:spPr bwMode="auto">
            <a:xfrm>
              <a:off x="11175884" y="552138"/>
              <a:ext cx="573204" cy="590550"/>
            </a:xfrm>
            <a:custGeom>
              <a:avLst/>
              <a:gdLst>
                <a:gd name="T0" fmla="*/ 279 w 291"/>
                <a:gd name="T1" fmla="*/ 117 h 300"/>
                <a:gd name="T2" fmla="*/ 274 w 291"/>
                <a:gd name="T3" fmla="*/ 101 h 300"/>
                <a:gd name="T4" fmla="*/ 269 w 291"/>
                <a:gd name="T5" fmla="*/ 84 h 300"/>
                <a:gd name="T6" fmla="*/ 254 w 291"/>
                <a:gd name="T7" fmla="*/ 63 h 300"/>
                <a:gd name="T8" fmla="*/ 227 w 291"/>
                <a:gd name="T9" fmla="*/ 37 h 300"/>
                <a:gd name="T10" fmla="*/ 229 w 291"/>
                <a:gd name="T11" fmla="*/ 34 h 300"/>
                <a:gd name="T12" fmla="*/ 218 w 291"/>
                <a:gd name="T13" fmla="*/ 23 h 300"/>
                <a:gd name="T14" fmla="*/ 191 w 291"/>
                <a:gd name="T15" fmla="*/ 20 h 300"/>
                <a:gd name="T16" fmla="*/ 174 w 291"/>
                <a:gd name="T17" fmla="*/ 9 h 300"/>
                <a:gd name="T18" fmla="*/ 157 w 291"/>
                <a:gd name="T19" fmla="*/ 4 h 300"/>
                <a:gd name="T20" fmla="*/ 135 w 291"/>
                <a:gd name="T21" fmla="*/ 6 h 300"/>
                <a:gd name="T22" fmla="*/ 118 w 291"/>
                <a:gd name="T23" fmla="*/ 6 h 300"/>
                <a:gd name="T24" fmla="*/ 89 w 291"/>
                <a:gd name="T25" fmla="*/ 14 h 300"/>
                <a:gd name="T26" fmla="*/ 58 w 291"/>
                <a:gd name="T27" fmla="*/ 31 h 300"/>
                <a:gd name="T28" fmla="*/ 46 w 291"/>
                <a:gd name="T29" fmla="*/ 40 h 300"/>
                <a:gd name="T30" fmla="*/ 35 w 291"/>
                <a:gd name="T31" fmla="*/ 45 h 300"/>
                <a:gd name="T32" fmla="*/ 22 w 291"/>
                <a:gd name="T33" fmla="*/ 65 h 300"/>
                <a:gd name="T34" fmla="*/ 10 w 291"/>
                <a:gd name="T35" fmla="*/ 93 h 300"/>
                <a:gd name="T36" fmla="*/ 5 w 291"/>
                <a:gd name="T37" fmla="*/ 103 h 300"/>
                <a:gd name="T38" fmla="*/ 4 w 291"/>
                <a:gd name="T39" fmla="*/ 133 h 300"/>
                <a:gd name="T40" fmla="*/ 16 w 291"/>
                <a:gd name="T41" fmla="*/ 172 h 300"/>
                <a:gd name="T42" fmla="*/ 17 w 291"/>
                <a:gd name="T43" fmla="*/ 182 h 300"/>
                <a:gd name="T44" fmla="*/ 18 w 291"/>
                <a:gd name="T45" fmla="*/ 187 h 300"/>
                <a:gd name="T46" fmla="*/ 21 w 291"/>
                <a:gd name="T47" fmla="*/ 193 h 300"/>
                <a:gd name="T48" fmla="*/ 54 w 291"/>
                <a:gd name="T49" fmla="*/ 227 h 300"/>
                <a:gd name="T50" fmla="*/ 83 w 291"/>
                <a:gd name="T51" fmla="*/ 244 h 300"/>
                <a:gd name="T52" fmla="*/ 107 w 291"/>
                <a:gd name="T53" fmla="*/ 263 h 300"/>
                <a:gd name="T54" fmla="*/ 116 w 291"/>
                <a:gd name="T55" fmla="*/ 265 h 300"/>
                <a:gd name="T56" fmla="*/ 113 w 291"/>
                <a:gd name="T57" fmla="*/ 273 h 300"/>
                <a:gd name="T58" fmla="*/ 130 w 291"/>
                <a:gd name="T59" fmla="*/ 281 h 300"/>
                <a:gd name="T60" fmla="*/ 124 w 291"/>
                <a:gd name="T61" fmla="*/ 287 h 300"/>
                <a:gd name="T62" fmla="*/ 150 w 291"/>
                <a:gd name="T63" fmla="*/ 293 h 300"/>
                <a:gd name="T64" fmla="*/ 185 w 291"/>
                <a:gd name="T65" fmla="*/ 289 h 300"/>
                <a:gd name="T66" fmla="*/ 210 w 291"/>
                <a:gd name="T67" fmla="*/ 273 h 300"/>
                <a:gd name="T68" fmla="*/ 246 w 291"/>
                <a:gd name="T69" fmla="*/ 252 h 300"/>
                <a:gd name="T70" fmla="*/ 268 w 291"/>
                <a:gd name="T71" fmla="*/ 223 h 300"/>
                <a:gd name="T72" fmla="*/ 274 w 291"/>
                <a:gd name="T73" fmla="*/ 196 h 300"/>
                <a:gd name="T74" fmla="*/ 280 w 291"/>
                <a:gd name="T75" fmla="*/ 183 h 300"/>
                <a:gd name="T76" fmla="*/ 284 w 291"/>
                <a:gd name="T77" fmla="*/ 159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1" h="300">
                  <a:moveTo>
                    <a:pt x="284" y="135"/>
                  </a:moveTo>
                  <a:cubicBezTo>
                    <a:pt x="285" y="127"/>
                    <a:pt x="282" y="123"/>
                    <a:pt x="279" y="117"/>
                  </a:cubicBezTo>
                  <a:cubicBezTo>
                    <a:pt x="285" y="110"/>
                    <a:pt x="273" y="107"/>
                    <a:pt x="274" y="100"/>
                  </a:cubicBezTo>
                  <a:cubicBezTo>
                    <a:pt x="274" y="101"/>
                    <a:pt x="274" y="101"/>
                    <a:pt x="274" y="101"/>
                  </a:cubicBezTo>
                  <a:cubicBezTo>
                    <a:pt x="272" y="99"/>
                    <a:pt x="272" y="99"/>
                    <a:pt x="272" y="99"/>
                  </a:cubicBezTo>
                  <a:cubicBezTo>
                    <a:pt x="278" y="93"/>
                    <a:pt x="269" y="89"/>
                    <a:pt x="269" y="84"/>
                  </a:cubicBezTo>
                  <a:cubicBezTo>
                    <a:pt x="266" y="81"/>
                    <a:pt x="268" y="71"/>
                    <a:pt x="260" y="73"/>
                  </a:cubicBezTo>
                  <a:cubicBezTo>
                    <a:pt x="260" y="68"/>
                    <a:pt x="258" y="66"/>
                    <a:pt x="254" y="63"/>
                  </a:cubicBezTo>
                  <a:cubicBezTo>
                    <a:pt x="246" y="57"/>
                    <a:pt x="241" y="41"/>
                    <a:pt x="229" y="40"/>
                  </a:cubicBezTo>
                  <a:cubicBezTo>
                    <a:pt x="228" y="39"/>
                    <a:pt x="227" y="38"/>
                    <a:pt x="227" y="37"/>
                  </a:cubicBezTo>
                  <a:cubicBezTo>
                    <a:pt x="228" y="37"/>
                    <a:pt x="228" y="36"/>
                    <a:pt x="229" y="36"/>
                  </a:cubicBezTo>
                  <a:cubicBezTo>
                    <a:pt x="229" y="34"/>
                    <a:pt x="229" y="34"/>
                    <a:pt x="229" y="34"/>
                  </a:cubicBezTo>
                  <a:cubicBezTo>
                    <a:pt x="226" y="33"/>
                    <a:pt x="224" y="32"/>
                    <a:pt x="221" y="31"/>
                  </a:cubicBezTo>
                  <a:cubicBezTo>
                    <a:pt x="223" y="29"/>
                    <a:pt x="221" y="24"/>
                    <a:pt x="218" y="23"/>
                  </a:cubicBezTo>
                  <a:cubicBezTo>
                    <a:pt x="213" y="22"/>
                    <a:pt x="212" y="22"/>
                    <a:pt x="206" y="21"/>
                  </a:cubicBezTo>
                  <a:cubicBezTo>
                    <a:pt x="202" y="17"/>
                    <a:pt x="196" y="19"/>
                    <a:pt x="191" y="20"/>
                  </a:cubicBezTo>
                  <a:cubicBezTo>
                    <a:pt x="189" y="14"/>
                    <a:pt x="182" y="16"/>
                    <a:pt x="178" y="14"/>
                  </a:cubicBezTo>
                  <a:cubicBezTo>
                    <a:pt x="176" y="12"/>
                    <a:pt x="174" y="11"/>
                    <a:pt x="174" y="9"/>
                  </a:cubicBezTo>
                  <a:cubicBezTo>
                    <a:pt x="168" y="9"/>
                    <a:pt x="164" y="6"/>
                    <a:pt x="157" y="7"/>
                  </a:cubicBezTo>
                  <a:cubicBezTo>
                    <a:pt x="157" y="4"/>
                    <a:pt x="157" y="4"/>
                    <a:pt x="157" y="4"/>
                  </a:cubicBezTo>
                  <a:cubicBezTo>
                    <a:pt x="153" y="0"/>
                    <a:pt x="148" y="6"/>
                    <a:pt x="144" y="1"/>
                  </a:cubicBezTo>
                  <a:cubicBezTo>
                    <a:pt x="140" y="2"/>
                    <a:pt x="139" y="5"/>
                    <a:pt x="135" y="6"/>
                  </a:cubicBezTo>
                  <a:cubicBezTo>
                    <a:pt x="132" y="7"/>
                    <a:pt x="126" y="9"/>
                    <a:pt x="124" y="4"/>
                  </a:cubicBezTo>
                  <a:cubicBezTo>
                    <a:pt x="122" y="4"/>
                    <a:pt x="119" y="4"/>
                    <a:pt x="118" y="6"/>
                  </a:cubicBezTo>
                  <a:cubicBezTo>
                    <a:pt x="114" y="2"/>
                    <a:pt x="112" y="11"/>
                    <a:pt x="107" y="6"/>
                  </a:cubicBezTo>
                  <a:cubicBezTo>
                    <a:pt x="103" y="16"/>
                    <a:pt x="96" y="9"/>
                    <a:pt x="89" y="14"/>
                  </a:cubicBezTo>
                  <a:cubicBezTo>
                    <a:pt x="84" y="23"/>
                    <a:pt x="74" y="15"/>
                    <a:pt x="69" y="25"/>
                  </a:cubicBezTo>
                  <a:cubicBezTo>
                    <a:pt x="64" y="22"/>
                    <a:pt x="63" y="35"/>
                    <a:pt x="58" y="31"/>
                  </a:cubicBezTo>
                  <a:cubicBezTo>
                    <a:pt x="58" y="32"/>
                    <a:pt x="58" y="32"/>
                    <a:pt x="58" y="32"/>
                  </a:cubicBezTo>
                  <a:cubicBezTo>
                    <a:pt x="56" y="38"/>
                    <a:pt x="47" y="32"/>
                    <a:pt x="46" y="40"/>
                  </a:cubicBezTo>
                  <a:cubicBezTo>
                    <a:pt x="40" y="40"/>
                    <a:pt x="38" y="39"/>
                    <a:pt x="34" y="43"/>
                  </a:cubicBezTo>
                  <a:cubicBezTo>
                    <a:pt x="35" y="45"/>
                    <a:pt x="35" y="45"/>
                    <a:pt x="35" y="45"/>
                  </a:cubicBezTo>
                  <a:cubicBezTo>
                    <a:pt x="32" y="49"/>
                    <a:pt x="32" y="53"/>
                    <a:pt x="27" y="53"/>
                  </a:cubicBezTo>
                  <a:cubicBezTo>
                    <a:pt x="24" y="57"/>
                    <a:pt x="20" y="61"/>
                    <a:pt x="22" y="65"/>
                  </a:cubicBezTo>
                  <a:cubicBezTo>
                    <a:pt x="9" y="69"/>
                    <a:pt x="20" y="87"/>
                    <a:pt x="8" y="92"/>
                  </a:cubicBezTo>
                  <a:cubicBezTo>
                    <a:pt x="10" y="93"/>
                    <a:pt x="10" y="93"/>
                    <a:pt x="10" y="93"/>
                  </a:cubicBezTo>
                  <a:cubicBezTo>
                    <a:pt x="8" y="96"/>
                    <a:pt x="8" y="102"/>
                    <a:pt x="3" y="99"/>
                  </a:cubicBezTo>
                  <a:cubicBezTo>
                    <a:pt x="2" y="101"/>
                    <a:pt x="4" y="102"/>
                    <a:pt x="5" y="103"/>
                  </a:cubicBezTo>
                  <a:cubicBezTo>
                    <a:pt x="2" y="109"/>
                    <a:pt x="6" y="114"/>
                    <a:pt x="8" y="121"/>
                  </a:cubicBezTo>
                  <a:cubicBezTo>
                    <a:pt x="5" y="124"/>
                    <a:pt x="0" y="128"/>
                    <a:pt x="4" y="133"/>
                  </a:cubicBezTo>
                  <a:cubicBezTo>
                    <a:pt x="12" y="137"/>
                    <a:pt x="0" y="147"/>
                    <a:pt x="8" y="149"/>
                  </a:cubicBezTo>
                  <a:cubicBezTo>
                    <a:pt x="5" y="159"/>
                    <a:pt x="14" y="166"/>
                    <a:pt x="16" y="172"/>
                  </a:cubicBezTo>
                  <a:cubicBezTo>
                    <a:pt x="13" y="175"/>
                    <a:pt x="17" y="180"/>
                    <a:pt x="16" y="183"/>
                  </a:cubicBezTo>
                  <a:cubicBezTo>
                    <a:pt x="17" y="182"/>
                    <a:pt x="17" y="182"/>
                    <a:pt x="17" y="182"/>
                  </a:cubicBezTo>
                  <a:cubicBezTo>
                    <a:pt x="19" y="184"/>
                    <a:pt x="19" y="184"/>
                    <a:pt x="19" y="184"/>
                  </a:cubicBezTo>
                  <a:cubicBezTo>
                    <a:pt x="19" y="185"/>
                    <a:pt x="19" y="186"/>
                    <a:pt x="18" y="187"/>
                  </a:cubicBezTo>
                  <a:cubicBezTo>
                    <a:pt x="26" y="191"/>
                    <a:pt x="26" y="191"/>
                    <a:pt x="26" y="191"/>
                  </a:cubicBezTo>
                  <a:cubicBezTo>
                    <a:pt x="21" y="193"/>
                    <a:pt x="21" y="193"/>
                    <a:pt x="21" y="193"/>
                  </a:cubicBezTo>
                  <a:cubicBezTo>
                    <a:pt x="26" y="202"/>
                    <a:pt x="38" y="205"/>
                    <a:pt x="43" y="215"/>
                  </a:cubicBezTo>
                  <a:cubicBezTo>
                    <a:pt x="51" y="215"/>
                    <a:pt x="47" y="225"/>
                    <a:pt x="54" y="227"/>
                  </a:cubicBezTo>
                  <a:cubicBezTo>
                    <a:pt x="64" y="224"/>
                    <a:pt x="62" y="237"/>
                    <a:pt x="71" y="236"/>
                  </a:cubicBezTo>
                  <a:cubicBezTo>
                    <a:pt x="72" y="243"/>
                    <a:pt x="83" y="237"/>
                    <a:pt x="83" y="244"/>
                  </a:cubicBezTo>
                  <a:cubicBezTo>
                    <a:pt x="86" y="244"/>
                    <a:pt x="86" y="244"/>
                    <a:pt x="86" y="244"/>
                  </a:cubicBezTo>
                  <a:cubicBezTo>
                    <a:pt x="92" y="253"/>
                    <a:pt x="104" y="253"/>
                    <a:pt x="107" y="263"/>
                  </a:cubicBezTo>
                  <a:cubicBezTo>
                    <a:pt x="110" y="261"/>
                    <a:pt x="115" y="259"/>
                    <a:pt x="117" y="263"/>
                  </a:cubicBezTo>
                  <a:cubicBezTo>
                    <a:pt x="116" y="265"/>
                    <a:pt x="116" y="265"/>
                    <a:pt x="116" y="265"/>
                  </a:cubicBezTo>
                  <a:cubicBezTo>
                    <a:pt x="120" y="269"/>
                    <a:pt x="120" y="269"/>
                    <a:pt x="120" y="269"/>
                  </a:cubicBezTo>
                  <a:cubicBezTo>
                    <a:pt x="119" y="273"/>
                    <a:pt x="114" y="269"/>
                    <a:pt x="113" y="273"/>
                  </a:cubicBezTo>
                  <a:cubicBezTo>
                    <a:pt x="116" y="275"/>
                    <a:pt x="120" y="278"/>
                    <a:pt x="122" y="275"/>
                  </a:cubicBezTo>
                  <a:cubicBezTo>
                    <a:pt x="124" y="278"/>
                    <a:pt x="127" y="278"/>
                    <a:pt x="130" y="281"/>
                  </a:cubicBezTo>
                  <a:cubicBezTo>
                    <a:pt x="132" y="283"/>
                    <a:pt x="135" y="277"/>
                    <a:pt x="137" y="282"/>
                  </a:cubicBezTo>
                  <a:cubicBezTo>
                    <a:pt x="133" y="285"/>
                    <a:pt x="130" y="285"/>
                    <a:pt x="124" y="287"/>
                  </a:cubicBezTo>
                  <a:cubicBezTo>
                    <a:pt x="126" y="287"/>
                    <a:pt x="130" y="289"/>
                    <a:pt x="130" y="287"/>
                  </a:cubicBezTo>
                  <a:cubicBezTo>
                    <a:pt x="135" y="291"/>
                    <a:pt x="145" y="288"/>
                    <a:pt x="150" y="293"/>
                  </a:cubicBezTo>
                  <a:cubicBezTo>
                    <a:pt x="154" y="294"/>
                    <a:pt x="156" y="293"/>
                    <a:pt x="157" y="290"/>
                  </a:cubicBezTo>
                  <a:cubicBezTo>
                    <a:pt x="168" y="300"/>
                    <a:pt x="174" y="285"/>
                    <a:pt x="185" y="289"/>
                  </a:cubicBezTo>
                  <a:cubicBezTo>
                    <a:pt x="195" y="289"/>
                    <a:pt x="191" y="272"/>
                    <a:pt x="202" y="279"/>
                  </a:cubicBezTo>
                  <a:cubicBezTo>
                    <a:pt x="205" y="274"/>
                    <a:pt x="211" y="281"/>
                    <a:pt x="210" y="273"/>
                  </a:cubicBezTo>
                  <a:cubicBezTo>
                    <a:pt x="212" y="269"/>
                    <a:pt x="216" y="270"/>
                    <a:pt x="219" y="270"/>
                  </a:cubicBezTo>
                  <a:cubicBezTo>
                    <a:pt x="225" y="260"/>
                    <a:pt x="237" y="259"/>
                    <a:pt x="246" y="252"/>
                  </a:cubicBezTo>
                  <a:cubicBezTo>
                    <a:pt x="245" y="245"/>
                    <a:pt x="253" y="244"/>
                    <a:pt x="253" y="237"/>
                  </a:cubicBezTo>
                  <a:cubicBezTo>
                    <a:pt x="260" y="234"/>
                    <a:pt x="260" y="225"/>
                    <a:pt x="268" y="223"/>
                  </a:cubicBezTo>
                  <a:cubicBezTo>
                    <a:pt x="267" y="218"/>
                    <a:pt x="269" y="210"/>
                    <a:pt x="270" y="205"/>
                  </a:cubicBezTo>
                  <a:cubicBezTo>
                    <a:pt x="273" y="203"/>
                    <a:pt x="270" y="197"/>
                    <a:pt x="274" y="196"/>
                  </a:cubicBezTo>
                  <a:cubicBezTo>
                    <a:pt x="274" y="195"/>
                    <a:pt x="274" y="195"/>
                    <a:pt x="274" y="195"/>
                  </a:cubicBezTo>
                  <a:cubicBezTo>
                    <a:pt x="281" y="194"/>
                    <a:pt x="274" y="185"/>
                    <a:pt x="280" y="183"/>
                  </a:cubicBezTo>
                  <a:cubicBezTo>
                    <a:pt x="280" y="179"/>
                    <a:pt x="280" y="171"/>
                    <a:pt x="284" y="169"/>
                  </a:cubicBezTo>
                  <a:cubicBezTo>
                    <a:pt x="284" y="159"/>
                    <a:pt x="284" y="159"/>
                    <a:pt x="284" y="159"/>
                  </a:cubicBezTo>
                  <a:cubicBezTo>
                    <a:pt x="279" y="151"/>
                    <a:pt x="291" y="143"/>
                    <a:pt x="284" y="135"/>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方正清刻本悦宋简体" panose="02000000000000000000" pitchFamily="2" charset="-122"/>
                <a:ea typeface="方正清刻本悦宋简体" panose="02000000000000000000" pitchFamily="2" charset="-122"/>
              </a:endParaRPr>
            </a:p>
          </p:txBody>
        </p:sp>
        <p:sp>
          <p:nvSpPr>
            <p:cNvPr id="7" name="文本框 6"/>
            <p:cNvSpPr txBox="1"/>
            <p:nvPr/>
          </p:nvSpPr>
          <p:spPr>
            <a:xfrm>
              <a:off x="11165604" y="602938"/>
              <a:ext cx="585614" cy="457200"/>
            </a:xfrm>
            <a:prstGeom prst="rect">
              <a:avLst/>
            </a:prstGeom>
            <a:noFill/>
          </p:spPr>
          <p:txBody>
            <a:bodyPr vert="eaVert" wrap="square" rtlCol="0">
              <a:spAutoFit/>
            </a:bodyPr>
            <a:lstStyle/>
            <a:p>
              <a:pPr algn="ctr"/>
              <a:r>
                <a:rPr lang="zh-CN" altLang="en-US" sz="1600" dirty="0" smtClean="0">
                  <a:solidFill>
                    <a:schemeClr val="bg1"/>
                  </a:solidFill>
                  <a:latin typeface="方正清刻本悦宋简体" panose="02000000000000000000" pitchFamily="2" charset="-122"/>
                  <a:ea typeface="方正清刻本悦宋简体" panose="02000000000000000000" pitchFamily="2" charset="-122"/>
                </a:rPr>
                <a:t>二</a:t>
              </a:r>
              <a:endParaRPr lang="zh-CN" altLang="en-US" sz="1600" dirty="0">
                <a:solidFill>
                  <a:schemeClr val="bg1"/>
                </a:solidFill>
                <a:latin typeface="方正清刻本悦宋简体" panose="02000000000000000000" pitchFamily="2" charset="-122"/>
                <a:ea typeface="方正清刻本悦宋简体" panose="02000000000000000000" pitchFamily="2" charset="-122"/>
              </a:endParaRPr>
            </a:p>
          </p:txBody>
        </p:sp>
      </p:grpSp>
      <p:grpSp>
        <p:nvGrpSpPr>
          <p:cNvPr id="8" name="组合 7"/>
          <p:cNvGrpSpPr/>
          <p:nvPr/>
        </p:nvGrpSpPr>
        <p:grpSpPr>
          <a:xfrm>
            <a:off x="7237034" y="2779625"/>
            <a:ext cx="430887" cy="434519"/>
            <a:chOff x="11165604" y="552138"/>
            <a:chExt cx="585614" cy="590550"/>
          </a:xfrm>
        </p:grpSpPr>
        <p:sp>
          <p:nvSpPr>
            <p:cNvPr id="9" name="Freeform 5"/>
            <p:cNvSpPr/>
            <p:nvPr/>
          </p:nvSpPr>
          <p:spPr bwMode="auto">
            <a:xfrm>
              <a:off x="11175884" y="552138"/>
              <a:ext cx="573204" cy="590550"/>
            </a:xfrm>
            <a:custGeom>
              <a:avLst/>
              <a:gdLst>
                <a:gd name="T0" fmla="*/ 279 w 291"/>
                <a:gd name="T1" fmla="*/ 117 h 300"/>
                <a:gd name="T2" fmla="*/ 274 w 291"/>
                <a:gd name="T3" fmla="*/ 101 h 300"/>
                <a:gd name="T4" fmla="*/ 269 w 291"/>
                <a:gd name="T5" fmla="*/ 84 h 300"/>
                <a:gd name="T6" fmla="*/ 254 w 291"/>
                <a:gd name="T7" fmla="*/ 63 h 300"/>
                <a:gd name="T8" fmla="*/ 227 w 291"/>
                <a:gd name="T9" fmla="*/ 37 h 300"/>
                <a:gd name="T10" fmla="*/ 229 w 291"/>
                <a:gd name="T11" fmla="*/ 34 h 300"/>
                <a:gd name="T12" fmla="*/ 218 w 291"/>
                <a:gd name="T13" fmla="*/ 23 h 300"/>
                <a:gd name="T14" fmla="*/ 191 w 291"/>
                <a:gd name="T15" fmla="*/ 20 h 300"/>
                <a:gd name="T16" fmla="*/ 174 w 291"/>
                <a:gd name="T17" fmla="*/ 9 h 300"/>
                <a:gd name="T18" fmla="*/ 157 w 291"/>
                <a:gd name="T19" fmla="*/ 4 h 300"/>
                <a:gd name="T20" fmla="*/ 135 w 291"/>
                <a:gd name="T21" fmla="*/ 6 h 300"/>
                <a:gd name="T22" fmla="*/ 118 w 291"/>
                <a:gd name="T23" fmla="*/ 6 h 300"/>
                <a:gd name="T24" fmla="*/ 89 w 291"/>
                <a:gd name="T25" fmla="*/ 14 h 300"/>
                <a:gd name="T26" fmla="*/ 58 w 291"/>
                <a:gd name="T27" fmla="*/ 31 h 300"/>
                <a:gd name="T28" fmla="*/ 46 w 291"/>
                <a:gd name="T29" fmla="*/ 40 h 300"/>
                <a:gd name="T30" fmla="*/ 35 w 291"/>
                <a:gd name="T31" fmla="*/ 45 h 300"/>
                <a:gd name="T32" fmla="*/ 22 w 291"/>
                <a:gd name="T33" fmla="*/ 65 h 300"/>
                <a:gd name="T34" fmla="*/ 10 w 291"/>
                <a:gd name="T35" fmla="*/ 93 h 300"/>
                <a:gd name="T36" fmla="*/ 5 w 291"/>
                <a:gd name="T37" fmla="*/ 103 h 300"/>
                <a:gd name="T38" fmla="*/ 4 w 291"/>
                <a:gd name="T39" fmla="*/ 133 h 300"/>
                <a:gd name="T40" fmla="*/ 16 w 291"/>
                <a:gd name="T41" fmla="*/ 172 h 300"/>
                <a:gd name="T42" fmla="*/ 17 w 291"/>
                <a:gd name="T43" fmla="*/ 182 h 300"/>
                <a:gd name="T44" fmla="*/ 18 w 291"/>
                <a:gd name="T45" fmla="*/ 187 h 300"/>
                <a:gd name="T46" fmla="*/ 21 w 291"/>
                <a:gd name="T47" fmla="*/ 193 h 300"/>
                <a:gd name="T48" fmla="*/ 54 w 291"/>
                <a:gd name="T49" fmla="*/ 227 h 300"/>
                <a:gd name="T50" fmla="*/ 83 w 291"/>
                <a:gd name="T51" fmla="*/ 244 h 300"/>
                <a:gd name="T52" fmla="*/ 107 w 291"/>
                <a:gd name="T53" fmla="*/ 263 h 300"/>
                <a:gd name="T54" fmla="*/ 116 w 291"/>
                <a:gd name="T55" fmla="*/ 265 h 300"/>
                <a:gd name="T56" fmla="*/ 113 w 291"/>
                <a:gd name="T57" fmla="*/ 273 h 300"/>
                <a:gd name="T58" fmla="*/ 130 w 291"/>
                <a:gd name="T59" fmla="*/ 281 h 300"/>
                <a:gd name="T60" fmla="*/ 124 w 291"/>
                <a:gd name="T61" fmla="*/ 287 h 300"/>
                <a:gd name="T62" fmla="*/ 150 w 291"/>
                <a:gd name="T63" fmla="*/ 293 h 300"/>
                <a:gd name="T64" fmla="*/ 185 w 291"/>
                <a:gd name="T65" fmla="*/ 289 h 300"/>
                <a:gd name="T66" fmla="*/ 210 w 291"/>
                <a:gd name="T67" fmla="*/ 273 h 300"/>
                <a:gd name="T68" fmla="*/ 246 w 291"/>
                <a:gd name="T69" fmla="*/ 252 h 300"/>
                <a:gd name="T70" fmla="*/ 268 w 291"/>
                <a:gd name="T71" fmla="*/ 223 h 300"/>
                <a:gd name="T72" fmla="*/ 274 w 291"/>
                <a:gd name="T73" fmla="*/ 196 h 300"/>
                <a:gd name="T74" fmla="*/ 280 w 291"/>
                <a:gd name="T75" fmla="*/ 183 h 300"/>
                <a:gd name="T76" fmla="*/ 284 w 291"/>
                <a:gd name="T77" fmla="*/ 159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1" h="300">
                  <a:moveTo>
                    <a:pt x="284" y="135"/>
                  </a:moveTo>
                  <a:cubicBezTo>
                    <a:pt x="285" y="127"/>
                    <a:pt x="282" y="123"/>
                    <a:pt x="279" y="117"/>
                  </a:cubicBezTo>
                  <a:cubicBezTo>
                    <a:pt x="285" y="110"/>
                    <a:pt x="273" y="107"/>
                    <a:pt x="274" y="100"/>
                  </a:cubicBezTo>
                  <a:cubicBezTo>
                    <a:pt x="274" y="101"/>
                    <a:pt x="274" y="101"/>
                    <a:pt x="274" y="101"/>
                  </a:cubicBezTo>
                  <a:cubicBezTo>
                    <a:pt x="272" y="99"/>
                    <a:pt x="272" y="99"/>
                    <a:pt x="272" y="99"/>
                  </a:cubicBezTo>
                  <a:cubicBezTo>
                    <a:pt x="278" y="93"/>
                    <a:pt x="269" y="89"/>
                    <a:pt x="269" y="84"/>
                  </a:cubicBezTo>
                  <a:cubicBezTo>
                    <a:pt x="266" y="81"/>
                    <a:pt x="268" y="71"/>
                    <a:pt x="260" y="73"/>
                  </a:cubicBezTo>
                  <a:cubicBezTo>
                    <a:pt x="260" y="68"/>
                    <a:pt x="258" y="66"/>
                    <a:pt x="254" y="63"/>
                  </a:cubicBezTo>
                  <a:cubicBezTo>
                    <a:pt x="246" y="57"/>
                    <a:pt x="241" y="41"/>
                    <a:pt x="229" y="40"/>
                  </a:cubicBezTo>
                  <a:cubicBezTo>
                    <a:pt x="228" y="39"/>
                    <a:pt x="227" y="38"/>
                    <a:pt x="227" y="37"/>
                  </a:cubicBezTo>
                  <a:cubicBezTo>
                    <a:pt x="228" y="37"/>
                    <a:pt x="228" y="36"/>
                    <a:pt x="229" y="36"/>
                  </a:cubicBezTo>
                  <a:cubicBezTo>
                    <a:pt x="229" y="34"/>
                    <a:pt x="229" y="34"/>
                    <a:pt x="229" y="34"/>
                  </a:cubicBezTo>
                  <a:cubicBezTo>
                    <a:pt x="226" y="33"/>
                    <a:pt x="224" y="32"/>
                    <a:pt x="221" y="31"/>
                  </a:cubicBezTo>
                  <a:cubicBezTo>
                    <a:pt x="223" y="29"/>
                    <a:pt x="221" y="24"/>
                    <a:pt x="218" y="23"/>
                  </a:cubicBezTo>
                  <a:cubicBezTo>
                    <a:pt x="213" y="22"/>
                    <a:pt x="212" y="22"/>
                    <a:pt x="206" y="21"/>
                  </a:cubicBezTo>
                  <a:cubicBezTo>
                    <a:pt x="202" y="17"/>
                    <a:pt x="196" y="19"/>
                    <a:pt x="191" y="20"/>
                  </a:cubicBezTo>
                  <a:cubicBezTo>
                    <a:pt x="189" y="14"/>
                    <a:pt x="182" y="16"/>
                    <a:pt x="178" y="14"/>
                  </a:cubicBezTo>
                  <a:cubicBezTo>
                    <a:pt x="176" y="12"/>
                    <a:pt x="174" y="11"/>
                    <a:pt x="174" y="9"/>
                  </a:cubicBezTo>
                  <a:cubicBezTo>
                    <a:pt x="168" y="9"/>
                    <a:pt x="164" y="6"/>
                    <a:pt x="157" y="7"/>
                  </a:cubicBezTo>
                  <a:cubicBezTo>
                    <a:pt x="157" y="4"/>
                    <a:pt x="157" y="4"/>
                    <a:pt x="157" y="4"/>
                  </a:cubicBezTo>
                  <a:cubicBezTo>
                    <a:pt x="153" y="0"/>
                    <a:pt x="148" y="6"/>
                    <a:pt x="144" y="1"/>
                  </a:cubicBezTo>
                  <a:cubicBezTo>
                    <a:pt x="140" y="2"/>
                    <a:pt x="139" y="5"/>
                    <a:pt x="135" y="6"/>
                  </a:cubicBezTo>
                  <a:cubicBezTo>
                    <a:pt x="132" y="7"/>
                    <a:pt x="126" y="9"/>
                    <a:pt x="124" y="4"/>
                  </a:cubicBezTo>
                  <a:cubicBezTo>
                    <a:pt x="122" y="4"/>
                    <a:pt x="119" y="4"/>
                    <a:pt x="118" y="6"/>
                  </a:cubicBezTo>
                  <a:cubicBezTo>
                    <a:pt x="114" y="2"/>
                    <a:pt x="112" y="11"/>
                    <a:pt x="107" y="6"/>
                  </a:cubicBezTo>
                  <a:cubicBezTo>
                    <a:pt x="103" y="16"/>
                    <a:pt x="96" y="9"/>
                    <a:pt x="89" y="14"/>
                  </a:cubicBezTo>
                  <a:cubicBezTo>
                    <a:pt x="84" y="23"/>
                    <a:pt x="74" y="15"/>
                    <a:pt x="69" y="25"/>
                  </a:cubicBezTo>
                  <a:cubicBezTo>
                    <a:pt x="64" y="22"/>
                    <a:pt x="63" y="35"/>
                    <a:pt x="58" y="31"/>
                  </a:cubicBezTo>
                  <a:cubicBezTo>
                    <a:pt x="58" y="32"/>
                    <a:pt x="58" y="32"/>
                    <a:pt x="58" y="32"/>
                  </a:cubicBezTo>
                  <a:cubicBezTo>
                    <a:pt x="56" y="38"/>
                    <a:pt x="47" y="32"/>
                    <a:pt x="46" y="40"/>
                  </a:cubicBezTo>
                  <a:cubicBezTo>
                    <a:pt x="40" y="40"/>
                    <a:pt x="38" y="39"/>
                    <a:pt x="34" y="43"/>
                  </a:cubicBezTo>
                  <a:cubicBezTo>
                    <a:pt x="35" y="45"/>
                    <a:pt x="35" y="45"/>
                    <a:pt x="35" y="45"/>
                  </a:cubicBezTo>
                  <a:cubicBezTo>
                    <a:pt x="32" y="49"/>
                    <a:pt x="32" y="53"/>
                    <a:pt x="27" y="53"/>
                  </a:cubicBezTo>
                  <a:cubicBezTo>
                    <a:pt x="24" y="57"/>
                    <a:pt x="20" y="61"/>
                    <a:pt x="22" y="65"/>
                  </a:cubicBezTo>
                  <a:cubicBezTo>
                    <a:pt x="9" y="69"/>
                    <a:pt x="20" y="87"/>
                    <a:pt x="8" y="92"/>
                  </a:cubicBezTo>
                  <a:cubicBezTo>
                    <a:pt x="10" y="93"/>
                    <a:pt x="10" y="93"/>
                    <a:pt x="10" y="93"/>
                  </a:cubicBezTo>
                  <a:cubicBezTo>
                    <a:pt x="8" y="96"/>
                    <a:pt x="8" y="102"/>
                    <a:pt x="3" y="99"/>
                  </a:cubicBezTo>
                  <a:cubicBezTo>
                    <a:pt x="2" y="101"/>
                    <a:pt x="4" y="102"/>
                    <a:pt x="5" y="103"/>
                  </a:cubicBezTo>
                  <a:cubicBezTo>
                    <a:pt x="2" y="109"/>
                    <a:pt x="6" y="114"/>
                    <a:pt x="8" y="121"/>
                  </a:cubicBezTo>
                  <a:cubicBezTo>
                    <a:pt x="5" y="124"/>
                    <a:pt x="0" y="128"/>
                    <a:pt x="4" y="133"/>
                  </a:cubicBezTo>
                  <a:cubicBezTo>
                    <a:pt x="12" y="137"/>
                    <a:pt x="0" y="147"/>
                    <a:pt x="8" y="149"/>
                  </a:cubicBezTo>
                  <a:cubicBezTo>
                    <a:pt x="5" y="159"/>
                    <a:pt x="14" y="166"/>
                    <a:pt x="16" y="172"/>
                  </a:cubicBezTo>
                  <a:cubicBezTo>
                    <a:pt x="13" y="175"/>
                    <a:pt x="17" y="180"/>
                    <a:pt x="16" y="183"/>
                  </a:cubicBezTo>
                  <a:cubicBezTo>
                    <a:pt x="17" y="182"/>
                    <a:pt x="17" y="182"/>
                    <a:pt x="17" y="182"/>
                  </a:cubicBezTo>
                  <a:cubicBezTo>
                    <a:pt x="19" y="184"/>
                    <a:pt x="19" y="184"/>
                    <a:pt x="19" y="184"/>
                  </a:cubicBezTo>
                  <a:cubicBezTo>
                    <a:pt x="19" y="185"/>
                    <a:pt x="19" y="186"/>
                    <a:pt x="18" y="187"/>
                  </a:cubicBezTo>
                  <a:cubicBezTo>
                    <a:pt x="26" y="191"/>
                    <a:pt x="26" y="191"/>
                    <a:pt x="26" y="191"/>
                  </a:cubicBezTo>
                  <a:cubicBezTo>
                    <a:pt x="21" y="193"/>
                    <a:pt x="21" y="193"/>
                    <a:pt x="21" y="193"/>
                  </a:cubicBezTo>
                  <a:cubicBezTo>
                    <a:pt x="26" y="202"/>
                    <a:pt x="38" y="205"/>
                    <a:pt x="43" y="215"/>
                  </a:cubicBezTo>
                  <a:cubicBezTo>
                    <a:pt x="51" y="215"/>
                    <a:pt x="47" y="225"/>
                    <a:pt x="54" y="227"/>
                  </a:cubicBezTo>
                  <a:cubicBezTo>
                    <a:pt x="64" y="224"/>
                    <a:pt x="62" y="237"/>
                    <a:pt x="71" y="236"/>
                  </a:cubicBezTo>
                  <a:cubicBezTo>
                    <a:pt x="72" y="243"/>
                    <a:pt x="83" y="237"/>
                    <a:pt x="83" y="244"/>
                  </a:cubicBezTo>
                  <a:cubicBezTo>
                    <a:pt x="86" y="244"/>
                    <a:pt x="86" y="244"/>
                    <a:pt x="86" y="244"/>
                  </a:cubicBezTo>
                  <a:cubicBezTo>
                    <a:pt x="92" y="253"/>
                    <a:pt x="104" y="253"/>
                    <a:pt x="107" y="263"/>
                  </a:cubicBezTo>
                  <a:cubicBezTo>
                    <a:pt x="110" y="261"/>
                    <a:pt x="115" y="259"/>
                    <a:pt x="117" y="263"/>
                  </a:cubicBezTo>
                  <a:cubicBezTo>
                    <a:pt x="116" y="265"/>
                    <a:pt x="116" y="265"/>
                    <a:pt x="116" y="265"/>
                  </a:cubicBezTo>
                  <a:cubicBezTo>
                    <a:pt x="120" y="269"/>
                    <a:pt x="120" y="269"/>
                    <a:pt x="120" y="269"/>
                  </a:cubicBezTo>
                  <a:cubicBezTo>
                    <a:pt x="119" y="273"/>
                    <a:pt x="114" y="269"/>
                    <a:pt x="113" y="273"/>
                  </a:cubicBezTo>
                  <a:cubicBezTo>
                    <a:pt x="116" y="275"/>
                    <a:pt x="120" y="278"/>
                    <a:pt x="122" y="275"/>
                  </a:cubicBezTo>
                  <a:cubicBezTo>
                    <a:pt x="124" y="278"/>
                    <a:pt x="127" y="278"/>
                    <a:pt x="130" y="281"/>
                  </a:cubicBezTo>
                  <a:cubicBezTo>
                    <a:pt x="132" y="283"/>
                    <a:pt x="135" y="277"/>
                    <a:pt x="137" y="282"/>
                  </a:cubicBezTo>
                  <a:cubicBezTo>
                    <a:pt x="133" y="285"/>
                    <a:pt x="130" y="285"/>
                    <a:pt x="124" y="287"/>
                  </a:cubicBezTo>
                  <a:cubicBezTo>
                    <a:pt x="126" y="287"/>
                    <a:pt x="130" y="289"/>
                    <a:pt x="130" y="287"/>
                  </a:cubicBezTo>
                  <a:cubicBezTo>
                    <a:pt x="135" y="291"/>
                    <a:pt x="145" y="288"/>
                    <a:pt x="150" y="293"/>
                  </a:cubicBezTo>
                  <a:cubicBezTo>
                    <a:pt x="154" y="294"/>
                    <a:pt x="156" y="293"/>
                    <a:pt x="157" y="290"/>
                  </a:cubicBezTo>
                  <a:cubicBezTo>
                    <a:pt x="168" y="300"/>
                    <a:pt x="174" y="285"/>
                    <a:pt x="185" y="289"/>
                  </a:cubicBezTo>
                  <a:cubicBezTo>
                    <a:pt x="195" y="289"/>
                    <a:pt x="191" y="272"/>
                    <a:pt x="202" y="279"/>
                  </a:cubicBezTo>
                  <a:cubicBezTo>
                    <a:pt x="205" y="274"/>
                    <a:pt x="211" y="281"/>
                    <a:pt x="210" y="273"/>
                  </a:cubicBezTo>
                  <a:cubicBezTo>
                    <a:pt x="212" y="269"/>
                    <a:pt x="216" y="270"/>
                    <a:pt x="219" y="270"/>
                  </a:cubicBezTo>
                  <a:cubicBezTo>
                    <a:pt x="225" y="260"/>
                    <a:pt x="237" y="259"/>
                    <a:pt x="246" y="252"/>
                  </a:cubicBezTo>
                  <a:cubicBezTo>
                    <a:pt x="245" y="245"/>
                    <a:pt x="253" y="244"/>
                    <a:pt x="253" y="237"/>
                  </a:cubicBezTo>
                  <a:cubicBezTo>
                    <a:pt x="260" y="234"/>
                    <a:pt x="260" y="225"/>
                    <a:pt x="268" y="223"/>
                  </a:cubicBezTo>
                  <a:cubicBezTo>
                    <a:pt x="267" y="218"/>
                    <a:pt x="269" y="210"/>
                    <a:pt x="270" y="205"/>
                  </a:cubicBezTo>
                  <a:cubicBezTo>
                    <a:pt x="273" y="203"/>
                    <a:pt x="270" y="197"/>
                    <a:pt x="274" y="196"/>
                  </a:cubicBezTo>
                  <a:cubicBezTo>
                    <a:pt x="274" y="195"/>
                    <a:pt x="274" y="195"/>
                    <a:pt x="274" y="195"/>
                  </a:cubicBezTo>
                  <a:cubicBezTo>
                    <a:pt x="281" y="194"/>
                    <a:pt x="274" y="185"/>
                    <a:pt x="280" y="183"/>
                  </a:cubicBezTo>
                  <a:cubicBezTo>
                    <a:pt x="280" y="179"/>
                    <a:pt x="280" y="171"/>
                    <a:pt x="284" y="169"/>
                  </a:cubicBezTo>
                  <a:cubicBezTo>
                    <a:pt x="284" y="159"/>
                    <a:pt x="284" y="159"/>
                    <a:pt x="284" y="159"/>
                  </a:cubicBezTo>
                  <a:cubicBezTo>
                    <a:pt x="279" y="151"/>
                    <a:pt x="291" y="143"/>
                    <a:pt x="284" y="135"/>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方正清刻本悦宋简体" panose="02000000000000000000" pitchFamily="2" charset="-122"/>
                <a:ea typeface="方正清刻本悦宋简体" panose="02000000000000000000" pitchFamily="2" charset="-122"/>
              </a:endParaRPr>
            </a:p>
          </p:txBody>
        </p:sp>
        <p:sp>
          <p:nvSpPr>
            <p:cNvPr id="10" name="文本框 9"/>
            <p:cNvSpPr txBox="1"/>
            <p:nvPr/>
          </p:nvSpPr>
          <p:spPr>
            <a:xfrm>
              <a:off x="11165604" y="602938"/>
              <a:ext cx="585614" cy="457200"/>
            </a:xfrm>
            <a:prstGeom prst="rect">
              <a:avLst/>
            </a:prstGeom>
            <a:noFill/>
          </p:spPr>
          <p:txBody>
            <a:bodyPr vert="eaVert" wrap="square" rtlCol="0">
              <a:spAutoFit/>
            </a:bodyPr>
            <a:lstStyle/>
            <a:p>
              <a:pPr algn="ctr"/>
              <a:r>
                <a:rPr lang="zh-CN" altLang="en-US" sz="1600" dirty="0" smtClean="0">
                  <a:solidFill>
                    <a:schemeClr val="bg1"/>
                  </a:solidFill>
                  <a:latin typeface="方正清刻本悦宋简体" panose="02000000000000000000" pitchFamily="2" charset="-122"/>
                  <a:ea typeface="方正清刻本悦宋简体" panose="02000000000000000000" pitchFamily="2" charset="-122"/>
                </a:rPr>
                <a:t>三</a:t>
              </a:r>
              <a:endParaRPr lang="zh-CN" altLang="en-US" sz="1600" dirty="0">
                <a:solidFill>
                  <a:schemeClr val="bg1"/>
                </a:solidFill>
                <a:latin typeface="方正清刻本悦宋简体" panose="02000000000000000000" pitchFamily="2" charset="-122"/>
                <a:ea typeface="方正清刻本悦宋简体" panose="02000000000000000000" pitchFamily="2" charset="-122"/>
              </a:endParaRPr>
            </a:p>
          </p:txBody>
        </p:sp>
      </p:grpSp>
      <p:grpSp>
        <p:nvGrpSpPr>
          <p:cNvPr id="11" name="组合 10"/>
          <p:cNvGrpSpPr/>
          <p:nvPr/>
        </p:nvGrpSpPr>
        <p:grpSpPr>
          <a:xfrm>
            <a:off x="9917686" y="3520475"/>
            <a:ext cx="430887" cy="434519"/>
            <a:chOff x="11165604" y="552138"/>
            <a:chExt cx="585614" cy="590550"/>
          </a:xfrm>
        </p:grpSpPr>
        <p:sp>
          <p:nvSpPr>
            <p:cNvPr id="12" name="Freeform 5"/>
            <p:cNvSpPr/>
            <p:nvPr/>
          </p:nvSpPr>
          <p:spPr bwMode="auto">
            <a:xfrm>
              <a:off x="11175884" y="552138"/>
              <a:ext cx="573204" cy="590550"/>
            </a:xfrm>
            <a:custGeom>
              <a:avLst/>
              <a:gdLst>
                <a:gd name="T0" fmla="*/ 279 w 291"/>
                <a:gd name="T1" fmla="*/ 117 h 300"/>
                <a:gd name="T2" fmla="*/ 274 w 291"/>
                <a:gd name="T3" fmla="*/ 101 h 300"/>
                <a:gd name="T4" fmla="*/ 269 w 291"/>
                <a:gd name="T5" fmla="*/ 84 h 300"/>
                <a:gd name="T6" fmla="*/ 254 w 291"/>
                <a:gd name="T7" fmla="*/ 63 h 300"/>
                <a:gd name="T8" fmla="*/ 227 w 291"/>
                <a:gd name="T9" fmla="*/ 37 h 300"/>
                <a:gd name="T10" fmla="*/ 229 w 291"/>
                <a:gd name="T11" fmla="*/ 34 h 300"/>
                <a:gd name="T12" fmla="*/ 218 w 291"/>
                <a:gd name="T13" fmla="*/ 23 h 300"/>
                <a:gd name="T14" fmla="*/ 191 w 291"/>
                <a:gd name="T15" fmla="*/ 20 h 300"/>
                <a:gd name="T16" fmla="*/ 174 w 291"/>
                <a:gd name="T17" fmla="*/ 9 h 300"/>
                <a:gd name="T18" fmla="*/ 157 w 291"/>
                <a:gd name="T19" fmla="*/ 4 h 300"/>
                <a:gd name="T20" fmla="*/ 135 w 291"/>
                <a:gd name="T21" fmla="*/ 6 h 300"/>
                <a:gd name="T22" fmla="*/ 118 w 291"/>
                <a:gd name="T23" fmla="*/ 6 h 300"/>
                <a:gd name="T24" fmla="*/ 89 w 291"/>
                <a:gd name="T25" fmla="*/ 14 h 300"/>
                <a:gd name="T26" fmla="*/ 58 w 291"/>
                <a:gd name="T27" fmla="*/ 31 h 300"/>
                <a:gd name="T28" fmla="*/ 46 w 291"/>
                <a:gd name="T29" fmla="*/ 40 h 300"/>
                <a:gd name="T30" fmla="*/ 35 w 291"/>
                <a:gd name="T31" fmla="*/ 45 h 300"/>
                <a:gd name="T32" fmla="*/ 22 w 291"/>
                <a:gd name="T33" fmla="*/ 65 h 300"/>
                <a:gd name="T34" fmla="*/ 10 w 291"/>
                <a:gd name="T35" fmla="*/ 93 h 300"/>
                <a:gd name="T36" fmla="*/ 5 w 291"/>
                <a:gd name="T37" fmla="*/ 103 h 300"/>
                <a:gd name="T38" fmla="*/ 4 w 291"/>
                <a:gd name="T39" fmla="*/ 133 h 300"/>
                <a:gd name="T40" fmla="*/ 16 w 291"/>
                <a:gd name="T41" fmla="*/ 172 h 300"/>
                <a:gd name="T42" fmla="*/ 17 w 291"/>
                <a:gd name="T43" fmla="*/ 182 h 300"/>
                <a:gd name="T44" fmla="*/ 18 w 291"/>
                <a:gd name="T45" fmla="*/ 187 h 300"/>
                <a:gd name="T46" fmla="*/ 21 w 291"/>
                <a:gd name="T47" fmla="*/ 193 h 300"/>
                <a:gd name="T48" fmla="*/ 54 w 291"/>
                <a:gd name="T49" fmla="*/ 227 h 300"/>
                <a:gd name="T50" fmla="*/ 83 w 291"/>
                <a:gd name="T51" fmla="*/ 244 h 300"/>
                <a:gd name="T52" fmla="*/ 107 w 291"/>
                <a:gd name="T53" fmla="*/ 263 h 300"/>
                <a:gd name="T54" fmla="*/ 116 w 291"/>
                <a:gd name="T55" fmla="*/ 265 h 300"/>
                <a:gd name="T56" fmla="*/ 113 w 291"/>
                <a:gd name="T57" fmla="*/ 273 h 300"/>
                <a:gd name="T58" fmla="*/ 130 w 291"/>
                <a:gd name="T59" fmla="*/ 281 h 300"/>
                <a:gd name="T60" fmla="*/ 124 w 291"/>
                <a:gd name="T61" fmla="*/ 287 h 300"/>
                <a:gd name="T62" fmla="*/ 150 w 291"/>
                <a:gd name="T63" fmla="*/ 293 h 300"/>
                <a:gd name="T64" fmla="*/ 185 w 291"/>
                <a:gd name="T65" fmla="*/ 289 h 300"/>
                <a:gd name="T66" fmla="*/ 210 w 291"/>
                <a:gd name="T67" fmla="*/ 273 h 300"/>
                <a:gd name="T68" fmla="*/ 246 w 291"/>
                <a:gd name="T69" fmla="*/ 252 h 300"/>
                <a:gd name="T70" fmla="*/ 268 w 291"/>
                <a:gd name="T71" fmla="*/ 223 h 300"/>
                <a:gd name="T72" fmla="*/ 274 w 291"/>
                <a:gd name="T73" fmla="*/ 196 h 300"/>
                <a:gd name="T74" fmla="*/ 280 w 291"/>
                <a:gd name="T75" fmla="*/ 183 h 300"/>
                <a:gd name="T76" fmla="*/ 284 w 291"/>
                <a:gd name="T77" fmla="*/ 159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1" h="300">
                  <a:moveTo>
                    <a:pt x="284" y="135"/>
                  </a:moveTo>
                  <a:cubicBezTo>
                    <a:pt x="285" y="127"/>
                    <a:pt x="282" y="123"/>
                    <a:pt x="279" y="117"/>
                  </a:cubicBezTo>
                  <a:cubicBezTo>
                    <a:pt x="285" y="110"/>
                    <a:pt x="273" y="107"/>
                    <a:pt x="274" y="100"/>
                  </a:cubicBezTo>
                  <a:cubicBezTo>
                    <a:pt x="274" y="101"/>
                    <a:pt x="274" y="101"/>
                    <a:pt x="274" y="101"/>
                  </a:cubicBezTo>
                  <a:cubicBezTo>
                    <a:pt x="272" y="99"/>
                    <a:pt x="272" y="99"/>
                    <a:pt x="272" y="99"/>
                  </a:cubicBezTo>
                  <a:cubicBezTo>
                    <a:pt x="278" y="93"/>
                    <a:pt x="269" y="89"/>
                    <a:pt x="269" y="84"/>
                  </a:cubicBezTo>
                  <a:cubicBezTo>
                    <a:pt x="266" y="81"/>
                    <a:pt x="268" y="71"/>
                    <a:pt x="260" y="73"/>
                  </a:cubicBezTo>
                  <a:cubicBezTo>
                    <a:pt x="260" y="68"/>
                    <a:pt x="258" y="66"/>
                    <a:pt x="254" y="63"/>
                  </a:cubicBezTo>
                  <a:cubicBezTo>
                    <a:pt x="246" y="57"/>
                    <a:pt x="241" y="41"/>
                    <a:pt x="229" y="40"/>
                  </a:cubicBezTo>
                  <a:cubicBezTo>
                    <a:pt x="228" y="39"/>
                    <a:pt x="227" y="38"/>
                    <a:pt x="227" y="37"/>
                  </a:cubicBezTo>
                  <a:cubicBezTo>
                    <a:pt x="228" y="37"/>
                    <a:pt x="228" y="36"/>
                    <a:pt x="229" y="36"/>
                  </a:cubicBezTo>
                  <a:cubicBezTo>
                    <a:pt x="229" y="34"/>
                    <a:pt x="229" y="34"/>
                    <a:pt x="229" y="34"/>
                  </a:cubicBezTo>
                  <a:cubicBezTo>
                    <a:pt x="226" y="33"/>
                    <a:pt x="224" y="32"/>
                    <a:pt x="221" y="31"/>
                  </a:cubicBezTo>
                  <a:cubicBezTo>
                    <a:pt x="223" y="29"/>
                    <a:pt x="221" y="24"/>
                    <a:pt x="218" y="23"/>
                  </a:cubicBezTo>
                  <a:cubicBezTo>
                    <a:pt x="213" y="22"/>
                    <a:pt x="212" y="22"/>
                    <a:pt x="206" y="21"/>
                  </a:cubicBezTo>
                  <a:cubicBezTo>
                    <a:pt x="202" y="17"/>
                    <a:pt x="196" y="19"/>
                    <a:pt x="191" y="20"/>
                  </a:cubicBezTo>
                  <a:cubicBezTo>
                    <a:pt x="189" y="14"/>
                    <a:pt x="182" y="16"/>
                    <a:pt x="178" y="14"/>
                  </a:cubicBezTo>
                  <a:cubicBezTo>
                    <a:pt x="176" y="12"/>
                    <a:pt x="174" y="11"/>
                    <a:pt x="174" y="9"/>
                  </a:cubicBezTo>
                  <a:cubicBezTo>
                    <a:pt x="168" y="9"/>
                    <a:pt x="164" y="6"/>
                    <a:pt x="157" y="7"/>
                  </a:cubicBezTo>
                  <a:cubicBezTo>
                    <a:pt x="157" y="4"/>
                    <a:pt x="157" y="4"/>
                    <a:pt x="157" y="4"/>
                  </a:cubicBezTo>
                  <a:cubicBezTo>
                    <a:pt x="153" y="0"/>
                    <a:pt x="148" y="6"/>
                    <a:pt x="144" y="1"/>
                  </a:cubicBezTo>
                  <a:cubicBezTo>
                    <a:pt x="140" y="2"/>
                    <a:pt x="139" y="5"/>
                    <a:pt x="135" y="6"/>
                  </a:cubicBezTo>
                  <a:cubicBezTo>
                    <a:pt x="132" y="7"/>
                    <a:pt x="126" y="9"/>
                    <a:pt x="124" y="4"/>
                  </a:cubicBezTo>
                  <a:cubicBezTo>
                    <a:pt x="122" y="4"/>
                    <a:pt x="119" y="4"/>
                    <a:pt x="118" y="6"/>
                  </a:cubicBezTo>
                  <a:cubicBezTo>
                    <a:pt x="114" y="2"/>
                    <a:pt x="112" y="11"/>
                    <a:pt x="107" y="6"/>
                  </a:cubicBezTo>
                  <a:cubicBezTo>
                    <a:pt x="103" y="16"/>
                    <a:pt x="96" y="9"/>
                    <a:pt x="89" y="14"/>
                  </a:cubicBezTo>
                  <a:cubicBezTo>
                    <a:pt x="84" y="23"/>
                    <a:pt x="74" y="15"/>
                    <a:pt x="69" y="25"/>
                  </a:cubicBezTo>
                  <a:cubicBezTo>
                    <a:pt x="64" y="22"/>
                    <a:pt x="63" y="35"/>
                    <a:pt x="58" y="31"/>
                  </a:cubicBezTo>
                  <a:cubicBezTo>
                    <a:pt x="58" y="32"/>
                    <a:pt x="58" y="32"/>
                    <a:pt x="58" y="32"/>
                  </a:cubicBezTo>
                  <a:cubicBezTo>
                    <a:pt x="56" y="38"/>
                    <a:pt x="47" y="32"/>
                    <a:pt x="46" y="40"/>
                  </a:cubicBezTo>
                  <a:cubicBezTo>
                    <a:pt x="40" y="40"/>
                    <a:pt x="38" y="39"/>
                    <a:pt x="34" y="43"/>
                  </a:cubicBezTo>
                  <a:cubicBezTo>
                    <a:pt x="35" y="45"/>
                    <a:pt x="35" y="45"/>
                    <a:pt x="35" y="45"/>
                  </a:cubicBezTo>
                  <a:cubicBezTo>
                    <a:pt x="32" y="49"/>
                    <a:pt x="32" y="53"/>
                    <a:pt x="27" y="53"/>
                  </a:cubicBezTo>
                  <a:cubicBezTo>
                    <a:pt x="24" y="57"/>
                    <a:pt x="20" y="61"/>
                    <a:pt x="22" y="65"/>
                  </a:cubicBezTo>
                  <a:cubicBezTo>
                    <a:pt x="9" y="69"/>
                    <a:pt x="20" y="87"/>
                    <a:pt x="8" y="92"/>
                  </a:cubicBezTo>
                  <a:cubicBezTo>
                    <a:pt x="10" y="93"/>
                    <a:pt x="10" y="93"/>
                    <a:pt x="10" y="93"/>
                  </a:cubicBezTo>
                  <a:cubicBezTo>
                    <a:pt x="8" y="96"/>
                    <a:pt x="8" y="102"/>
                    <a:pt x="3" y="99"/>
                  </a:cubicBezTo>
                  <a:cubicBezTo>
                    <a:pt x="2" y="101"/>
                    <a:pt x="4" y="102"/>
                    <a:pt x="5" y="103"/>
                  </a:cubicBezTo>
                  <a:cubicBezTo>
                    <a:pt x="2" y="109"/>
                    <a:pt x="6" y="114"/>
                    <a:pt x="8" y="121"/>
                  </a:cubicBezTo>
                  <a:cubicBezTo>
                    <a:pt x="5" y="124"/>
                    <a:pt x="0" y="128"/>
                    <a:pt x="4" y="133"/>
                  </a:cubicBezTo>
                  <a:cubicBezTo>
                    <a:pt x="12" y="137"/>
                    <a:pt x="0" y="147"/>
                    <a:pt x="8" y="149"/>
                  </a:cubicBezTo>
                  <a:cubicBezTo>
                    <a:pt x="5" y="159"/>
                    <a:pt x="14" y="166"/>
                    <a:pt x="16" y="172"/>
                  </a:cubicBezTo>
                  <a:cubicBezTo>
                    <a:pt x="13" y="175"/>
                    <a:pt x="17" y="180"/>
                    <a:pt x="16" y="183"/>
                  </a:cubicBezTo>
                  <a:cubicBezTo>
                    <a:pt x="17" y="182"/>
                    <a:pt x="17" y="182"/>
                    <a:pt x="17" y="182"/>
                  </a:cubicBezTo>
                  <a:cubicBezTo>
                    <a:pt x="19" y="184"/>
                    <a:pt x="19" y="184"/>
                    <a:pt x="19" y="184"/>
                  </a:cubicBezTo>
                  <a:cubicBezTo>
                    <a:pt x="19" y="185"/>
                    <a:pt x="19" y="186"/>
                    <a:pt x="18" y="187"/>
                  </a:cubicBezTo>
                  <a:cubicBezTo>
                    <a:pt x="26" y="191"/>
                    <a:pt x="26" y="191"/>
                    <a:pt x="26" y="191"/>
                  </a:cubicBezTo>
                  <a:cubicBezTo>
                    <a:pt x="21" y="193"/>
                    <a:pt x="21" y="193"/>
                    <a:pt x="21" y="193"/>
                  </a:cubicBezTo>
                  <a:cubicBezTo>
                    <a:pt x="26" y="202"/>
                    <a:pt x="38" y="205"/>
                    <a:pt x="43" y="215"/>
                  </a:cubicBezTo>
                  <a:cubicBezTo>
                    <a:pt x="51" y="215"/>
                    <a:pt x="47" y="225"/>
                    <a:pt x="54" y="227"/>
                  </a:cubicBezTo>
                  <a:cubicBezTo>
                    <a:pt x="64" y="224"/>
                    <a:pt x="62" y="237"/>
                    <a:pt x="71" y="236"/>
                  </a:cubicBezTo>
                  <a:cubicBezTo>
                    <a:pt x="72" y="243"/>
                    <a:pt x="83" y="237"/>
                    <a:pt x="83" y="244"/>
                  </a:cubicBezTo>
                  <a:cubicBezTo>
                    <a:pt x="86" y="244"/>
                    <a:pt x="86" y="244"/>
                    <a:pt x="86" y="244"/>
                  </a:cubicBezTo>
                  <a:cubicBezTo>
                    <a:pt x="92" y="253"/>
                    <a:pt x="104" y="253"/>
                    <a:pt x="107" y="263"/>
                  </a:cubicBezTo>
                  <a:cubicBezTo>
                    <a:pt x="110" y="261"/>
                    <a:pt x="115" y="259"/>
                    <a:pt x="117" y="263"/>
                  </a:cubicBezTo>
                  <a:cubicBezTo>
                    <a:pt x="116" y="265"/>
                    <a:pt x="116" y="265"/>
                    <a:pt x="116" y="265"/>
                  </a:cubicBezTo>
                  <a:cubicBezTo>
                    <a:pt x="120" y="269"/>
                    <a:pt x="120" y="269"/>
                    <a:pt x="120" y="269"/>
                  </a:cubicBezTo>
                  <a:cubicBezTo>
                    <a:pt x="119" y="273"/>
                    <a:pt x="114" y="269"/>
                    <a:pt x="113" y="273"/>
                  </a:cubicBezTo>
                  <a:cubicBezTo>
                    <a:pt x="116" y="275"/>
                    <a:pt x="120" y="278"/>
                    <a:pt x="122" y="275"/>
                  </a:cubicBezTo>
                  <a:cubicBezTo>
                    <a:pt x="124" y="278"/>
                    <a:pt x="127" y="278"/>
                    <a:pt x="130" y="281"/>
                  </a:cubicBezTo>
                  <a:cubicBezTo>
                    <a:pt x="132" y="283"/>
                    <a:pt x="135" y="277"/>
                    <a:pt x="137" y="282"/>
                  </a:cubicBezTo>
                  <a:cubicBezTo>
                    <a:pt x="133" y="285"/>
                    <a:pt x="130" y="285"/>
                    <a:pt x="124" y="287"/>
                  </a:cubicBezTo>
                  <a:cubicBezTo>
                    <a:pt x="126" y="287"/>
                    <a:pt x="130" y="289"/>
                    <a:pt x="130" y="287"/>
                  </a:cubicBezTo>
                  <a:cubicBezTo>
                    <a:pt x="135" y="291"/>
                    <a:pt x="145" y="288"/>
                    <a:pt x="150" y="293"/>
                  </a:cubicBezTo>
                  <a:cubicBezTo>
                    <a:pt x="154" y="294"/>
                    <a:pt x="156" y="293"/>
                    <a:pt x="157" y="290"/>
                  </a:cubicBezTo>
                  <a:cubicBezTo>
                    <a:pt x="168" y="300"/>
                    <a:pt x="174" y="285"/>
                    <a:pt x="185" y="289"/>
                  </a:cubicBezTo>
                  <a:cubicBezTo>
                    <a:pt x="195" y="289"/>
                    <a:pt x="191" y="272"/>
                    <a:pt x="202" y="279"/>
                  </a:cubicBezTo>
                  <a:cubicBezTo>
                    <a:pt x="205" y="274"/>
                    <a:pt x="211" y="281"/>
                    <a:pt x="210" y="273"/>
                  </a:cubicBezTo>
                  <a:cubicBezTo>
                    <a:pt x="212" y="269"/>
                    <a:pt x="216" y="270"/>
                    <a:pt x="219" y="270"/>
                  </a:cubicBezTo>
                  <a:cubicBezTo>
                    <a:pt x="225" y="260"/>
                    <a:pt x="237" y="259"/>
                    <a:pt x="246" y="252"/>
                  </a:cubicBezTo>
                  <a:cubicBezTo>
                    <a:pt x="245" y="245"/>
                    <a:pt x="253" y="244"/>
                    <a:pt x="253" y="237"/>
                  </a:cubicBezTo>
                  <a:cubicBezTo>
                    <a:pt x="260" y="234"/>
                    <a:pt x="260" y="225"/>
                    <a:pt x="268" y="223"/>
                  </a:cubicBezTo>
                  <a:cubicBezTo>
                    <a:pt x="267" y="218"/>
                    <a:pt x="269" y="210"/>
                    <a:pt x="270" y="205"/>
                  </a:cubicBezTo>
                  <a:cubicBezTo>
                    <a:pt x="273" y="203"/>
                    <a:pt x="270" y="197"/>
                    <a:pt x="274" y="196"/>
                  </a:cubicBezTo>
                  <a:cubicBezTo>
                    <a:pt x="274" y="195"/>
                    <a:pt x="274" y="195"/>
                    <a:pt x="274" y="195"/>
                  </a:cubicBezTo>
                  <a:cubicBezTo>
                    <a:pt x="281" y="194"/>
                    <a:pt x="274" y="185"/>
                    <a:pt x="280" y="183"/>
                  </a:cubicBezTo>
                  <a:cubicBezTo>
                    <a:pt x="280" y="179"/>
                    <a:pt x="280" y="171"/>
                    <a:pt x="284" y="169"/>
                  </a:cubicBezTo>
                  <a:cubicBezTo>
                    <a:pt x="284" y="159"/>
                    <a:pt x="284" y="159"/>
                    <a:pt x="284" y="159"/>
                  </a:cubicBezTo>
                  <a:cubicBezTo>
                    <a:pt x="279" y="151"/>
                    <a:pt x="291" y="143"/>
                    <a:pt x="284" y="135"/>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方正清刻本悦宋简体" panose="02000000000000000000" pitchFamily="2" charset="-122"/>
                <a:ea typeface="方正清刻本悦宋简体" panose="02000000000000000000" pitchFamily="2" charset="-122"/>
              </a:endParaRPr>
            </a:p>
          </p:txBody>
        </p:sp>
        <p:sp>
          <p:nvSpPr>
            <p:cNvPr id="13" name="文本框 12"/>
            <p:cNvSpPr txBox="1"/>
            <p:nvPr/>
          </p:nvSpPr>
          <p:spPr>
            <a:xfrm>
              <a:off x="11165604" y="602938"/>
              <a:ext cx="585614" cy="457200"/>
            </a:xfrm>
            <a:prstGeom prst="rect">
              <a:avLst/>
            </a:prstGeom>
            <a:noFill/>
          </p:spPr>
          <p:txBody>
            <a:bodyPr vert="eaVert" wrap="square" rtlCol="0">
              <a:spAutoFit/>
            </a:bodyPr>
            <a:lstStyle/>
            <a:p>
              <a:pPr algn="ctr"/>
              <a:r>
                <a:rPr lang="zh-CN" altLang="en-US" sz="1600" dirty="0" smtClean="0">
                  <a:solidFill>
                    <a:schemeClr val="bg1"/>
                  </a:solidFill>
                  <a:latin typeface="方正清刻本悦宋简体" panose="02000000000000000000" pitchFamily="2" charset="-122"/>
                  <a:ea typeface="方正清刻本悦宋简体" panose="02000000000000000000" pitchFamily="2" charset="-122"/>
                </a:rPr>
                <a:t>四</a:t>
              </a:r>
              <a:endParaRPr lang="zh-CN" altLang="en-US" sz="1600" dirty="0">
                <a:solidFill>
                  <a:schemeClr val="bg1"/>
                </a:solidFill>
                <a:latin typeface="方正清刻本悦宋简体" panose="02000000000000000000" pitchFamily="2" charset="-122"/>
                <a:ea typeface="方正清刻本悦宋简体" panose="02000000000000000000" pitchFamily="2" charset="-122"/>
              </a:endParaRPr>
            </a:p>
          </p:txBody>
        </p:sp>
      </p:grpSp>
      <p:sp>
        <p:nvSpPr>
          <p:cNvPr id="14" name="Rectangle 11"/>
          <p:cNvSpPr>
            <a:spLocks noChangeArrowheads="1"/>
          </p:cNvSpPr>
          <p:nvPr/>
        </p:nvSpPr>
        <p:spPr bwMode="auto">
          <a:xfrm rot="16200000">
            <a:off x="523878" y="561978"/>
            <a:ext cx="269875" cy="47625"/>
          </a:xfrm>
          <a:prstGeom prst="rect">
            <a:avLst/>
          </a:prstGeom>
          <a:noFill/>
          <a:ln w="12700" cmpd="sng">
            <a:solidFill>
              <a:srgbClr val="242625"/>
            </a:solidFill>
            <a:miter lim="800000"/>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latin typeface="方正宋刻本秀楷简体" panose="02000000000000000000" pitchFamily="2" charset="-122"/>
              <a:ea typeface="方正宋刻本秀楷简体" panose="02000000000000000000" pitchFamily="2" charset="-122"/>
            </a:endParaRPr>
          </a:p>
        </p:txBody>
      </p:sp>
      <p:sp>
        <p:nvSpPr>
          <p:cNvPr id="15" name="Text Box 12"/>
          <p:cNvSpPr txBox="1">
            <a:spLocks noChangeArrowheads="1"/>
          </p:cNvSpPr>
          <p:nvPr/>
        </p:nvSpPr>
        <p:spPr bwMode="auto">
          <a:xfrm>
            <a:off x="681041" y="352425"/>
            <a:ext cx="37753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dirty="0">
                <a:solidFill>
                  <a:srgbClr val="363636"/>
                </a:solidFill>
                <a:latin typeface="方正宋刻本秀楷简体" panose="02000000000000000000" pitchFamily="2" charset="-122"/>
                <a:ea typeface="方正宋刻本秀楷简体" panose="02000000000000000000" pitchFamily="2" charset="-122"/>
              </a:rPr>
              <a:t>您的标题·您的子标题</a:t>
            </a:r>
            <a:endParaRPr lang="zh-CN" altLang="en-US" sz="2800" dirty="0">
              <a:solidFill>
                <a:srgbClr val="363636"/>
              </a:solidFill>
              <a:latin typeface="方正宋刻本秀楷简体" panose="02000000000000000000" pitchFamily="2" charset="-122"/>
              <a:ea typeface="方正宋刻本秀楷简体" panose="02000000000000000000" pitchFamily="2" charset="-122"/>
            </a:endParaRPr>
          </a:p>
        </p:txBody>
      </p:sp>
      <p:sp>
        <p:nvSpPr>
          <p:cNvPr id="16" name="Rectangle 13"/>
          <p:cNvSpPr>
            <a:spLocks noChangeArrowheads="1"/>
          </p:cNvSpPr>
          <p:nvPr/>
        </p:nvSpPr>
        <p:spPr bwMode="auto">
          <a:xfrm rot="16200000">
            <a:off x="4317209" y="562769"/>
            <a:ext cx="269875" cy="46038"/>
          </a:xfrm>
          <a:prstGeom prst="rect">
            <a:avLst/>
          </a:prstGeom>
          <a:noFill/>
          <a:ln w="12700" cmpd="sng">
            <a:solidFill>
              <a:srgbClr val="242625"/>
            </a:solidFill>
            <a:miter lim="800000"/>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latin typeface="方正宋刻本秀楷简体" panose="02000000000000000000" pitchFamily="2" charset="-122"/>
              <a:ea typeface="方正宋刻本秀楷简体" panose="02000000000000000000" pitchFamily="2" charset="-122"/>
            </a:endParaRPr>
          </a:p>
        </p:txBody>
      </p:sp>
      <p:sp>
        <p:nvSpPr>
          <p:cNvPr id="17" name="Text Box 14"/>
          <p:cNvSpPr txBox="1">
            <a:spLocks noChangeArrowheads="1"/>
          </p:cNvSpPr>
          <p:nvPr/>
        </p:nvSpPr>
        <p:spPr bwMode="auto">
          <a:xfrm>
            <a:off x="681041" y="774703"/>
            <a:ext cx="42687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dirty="0">
                <a:solidFill>
                  <a:srgbClr val="5D5C5C"/>
                </a:solidFill>
                <a:latin typeface="方正宋刻本秀楷简体" panose="02000000000000000000" pitchFamily="2" charset="-122"/>
                <a:ea typeface="方正宋刻本秀楷简体" panose="02000000000000000000" pitchFamily="2" charset="-122"/>
              </a:rPr>
              <a:t>Your content title·Your sub-title</a:t>
            </a:r>
            <a:endParaRPr lang="zh-CN" altLang="en-US" sz="1600" dirty="0">
              <a:solidFill>
                <a:srgbClr val="5D5C5C"/>
              </a:solidFill>
              <a:latin typeface="方正宋刻本秀楷简体" panose="02000000000000000000" pitchFamily="2" charset="-122"/>
              <a:ea typeface="方正宋刻本秀楷简体" panose="02000000000000000000" pitchFamily="2" charset="-122"/>
            </a:endParaRPr>
          </a:p>
        </p:txBody>
      </p:sp>
      <p:sp>
        <p:nvSpPr>
          <p:cNvPr id="18" name="Text Box 12"/>
          <p:cNvSpPr txBox="1">
            <a:spLocks noChangeArrowheads="1"/>
          </p:cNvSpPr>
          <p:nvPr/>
        </p:nvSpPr>
        <p:spPr bwMode="auto">
          <a:xfrm>
            <a:off x="2305048" y="1839409"/>
            <a:ext cx="492443"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dirty="0" smtClean="0">
                <a:solidFill>
                  <a:srgbClr val="363636"/>
                </a:solidFill>
                <a:latin typeface="方正清刻本悦宋简体" panose="02000000000000000000" pitchFamily="2" charset="-122"/>
                <a:ea typeface="方正清刻本悦宋简体" panose="02000000000000000000" pitchFamily="2" charset="-122"/>
              </a:rPr>
              <a:t>您</a:t>
            </a:r>
            <a:r>
              <a:rPr lang="zh-CN" altLang="en-US" sz="2000" dirty="0">
                <a:solidFill>
                  <a:srgbClr val="363636"/>
                </a:solidFill>
                <a:latin typeface="方正清刻本悦宋简体" panose="02000000000000000000" pitchFamily="2" charset="-122"/>
                <a:ea typeface="方正清刻本悦宋简体" panose="02000000000000000000" pitchFamily="2" charset="-122"/>
              </a:rPr>
              <a:t>的子标题</a:t>
            </a:r>
            <a:endParaRPr lang="zh-CN" altLang="en-US" sz="2000" dirty="0">
              <a:solidFill>
                <a:srgbClr val="363636"/>
              </a:solidFill>
              <a:latin typeface="方正清刻本悦宋简体" panose="02000000000000000000" pitchFamily="2" charset="-122"/>
              <a:ea typeface="方正清刻本悦宋简体" panose="02000000000000000000" pitchFamily="2" charset="-122"/>
            </a:endParaRPr>
          </a:p>
        </p:txBody>
      </p:sp>
      <p:sp>
        <p:nvSpPr>
          <p:cNvPr id="19" name="Text Box 14"/>
          <p:cNvSpPr txBox="1">
            <a:spLocks noChangeArrowheads="1"/>
          </p:cNvSpPr>
          <p:nvPr/>
        </p:nvSpPr>
        <p:spPr bwMode="auto">
          <a:xfrm>
            <a:off x="2120382" y="1802031"/>
            <a:ext cx="369332" cy="264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dirty="0">
                <a:solidFill>
                  <a:srgbClr val="5D5C5C"/>
                </a:solidFill>
                <a:latin typeface="方正清刻本悦宋简体" panose="02000000000000000000" pitchFamily="2" charset="-122"/>
                <a:ea typeface="方正清刻本悦宋简体" panose="02000000000000000000" pitchFamily="2" charset="-122"/>
              </a:rPr>
              <a:t>Your content title·Your sub-title</a:t>
            </a:r>
            <a:endParaRPr lang="zh-CN" altLang="en-US" dirty="0">
              <a:latin typeface="方正清刻本悦宋简体" panose="02000000000000000000" pitchFamily="2" charset="-122"/>
              <a:ea typeface="方正清刻本悦宋简体" panose="02000000000000000000" pitchFamily="2" charset="-122"/>
            </a:endParaRPr>
          </a:p>
        </p:txBody>
      </p:sp>
      <p:sp>
        <p:nvSpPr>
          <p:cNvPr id="20" name="Text Box 16"/>
          <p:cNvSpPr txBox="1">
            <a:spLocks noChangeArrowheads="1"/>
          </p:cNvSpPr>
          <p:nvPr/>
        </p:nvSpPr>
        <p:spPr bwMode="auto">
          <a:xfrm>
            <a:off x="981608" y="1802031"/>
            <a:ext cx="1415772" cy="2152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1600" dirty="0">
              <a:solidFill>
                <a:srgbClr val="5D5C5C"/>
              </a:solidFill>
              <a:latin typeface="方正清刻本悦宋简体" panose="02000000000000000000" pitchFamily="2" charset="-122"/>
              <a:ea typeface="方正清刻本悦宋简体" panose="02000000000000000000" pitchFamily="2" charset="-122"/>
            </a:endParaRPr>
          </a:p>
          <a:p>
            <a:pPr eaLnBrk="1" hangingPunct="1"/>
            <a:r>
              <a:rPr lang="zh-CN" altLang="en-US" sz="1600" dirty="0">
                <a:solidFill>
                  <a:srgbClr val="5D5C5C"/>
                </a:solidFill>
                <a:latin typeface="方正清刻本悦宋简体" panose="02000000000000000000" pitchFamily="2" charset="-122"/>
                <a:ea typeface="方正清刻本悦宋简体" panose="02000000000000000000" pitchFamily="2" charset="-122"/>
              </a:rPr>
              <a:t>输入您的内容输入您的内容，输入您的内容输入您的内容输入您的内容。</a:t>
            </a:r>
            <a:endParaRPr lang="zh-CN" altLang="en-US" sz="1600" dirty="0">
              <a:solidFill>
                <a:srgbClr val="5D5C5C"/>
              </a:solidFill>
              <a:latin typeface="方正清刻本悦宋简体" panose="02000000000000000000" pitchFamily="2" charset="-122"/>
              <a:ea typeface="方正清刻本悦宋简体" panose="02000000000000000000" pitchFamily="2" charset="-122"/>
            </a:endParaRPr>
          </a:p>
        </p:txBody>
      </p:sp>
      <p:sp>
        <p:nvSpPr>
          <p:cNvPr id="27" name="Text Box 12"/>
          <p:cNvSpPr txBox="1">
            <a:spLocks noChangeArrowheads="1"/>
          </p:cNvSpPr>
          <p:nvPr/>
        </p:nvSpPr>
        <p:spPr bwMode="auto">
          <a:xfrm>
            <a:off x="5203424" y="2610039"/>
            <a:ext cx="492443"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dirty="0" smtClean="0">
                <a:solidFill>
                  <a:srgbClr val="363636"/>
                </a:solidFill>
                <a:latin typeface="方正清刻本悦宋简体" panose="02000000000000000000" pitchFamily="2" charset="-122"/>
                <a:ea typeface="方正清刻本悦宋简体" panose="02000000000000000000" pitchFamily="2" charset="-122"/>
              </a:rPr>
              <a:t>您</a:t>
            </a:r>
            <a:r>
              <a:rPr lang="zh-CN" altLang="en-US" sz="2000" dirty="0">
                <a:solidFill>
                  <a:srgbClr val="363636"/>
                </a:solidFill>
                <a:latin typeface="方正清刻本悦宋简体" panose="02000000000000000000" pitchFamily="2" charset="-122"/>
                <a:ea typeface="方正清刻本悦宋简体" panose="02000000000000000000" pitchFamily="2" charset="-122"/>
              </a:rPr>
              <a:t>的子标题</a:t>
            </a:r>
            <a:endParaRPr lang="zh-CN" altLang="en-US" sz="2000" dirty="0">
              <a:solidFill>
                <a:srgbClr val="363636"/>
              </a:solidFill>
              <a:latin typeface="方正清刻本悦宋简体" panose="02000000000000000000" pitchFamily="2" charset="-122"/>
              <a:ea typeface="方正清刻本悦宋简体" panose="02000000000000000000" pitchFamily="2" charset="-122"/>
            </a:endParaRPr>
          </a:p>
        </p:txBody>
      </p:sp>
      <p:sp>
        <p:nvSpPr>
          <p:cNvPr id="28" name="Text Box 14"/>
          <p:cNvSpPr txBox="1">
            <a:spLocks noChangeArrowheads="1"/>
          </p:cNvSpPr>
          <p:nvPr/>
        </p:nvSpPr>
        <p:spPr bwMode="auto">
          <a:xfrm>
            <a:off x="5018758" y="2572661"/>
            <a:ext cx="369332" cy="264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dirty="0">
                <a:solidFill>
                  <a:srgbClr val="5D5C5C"/>
                </a:solidFill>
                <a:latin typeface="方正清刻本悦宋简体" panose="02000000000000000000" pitchFamily="2" charset="-122"/>
                <a:ea typeface="方正清刻本悦宋简体" panose="02000000000000000000" pitchFamily="2" charset="-122"/>
              </a:rPr>
              <a:t>Your content title·Your sub-title</a:t>
            </a:r>
            <a:endParaRPr lang="zh-CN" altLang="en-US" dirty="0">
              <a:latin typeface="方正清刻本悦宋简体" panose="02000000000000000000" pitchFamily="2" charset="-122"/>
              <a:ea typeface="方正清刻本悦宋简体" panose="02000000000000000000" pitchFamily="2" charset="-122"/>
            </a:endParaRPr>
          </a:p>
        </p:txBody>
      </p:sp>
      <p:sp>
        <p:nvSpPr>
          <p:cNvPr id="29" name="Text Box 16"/>
          <p:cNvSpPr txBox="1">
            <a:spLocks noChangeArrowheads="1"/>
          </p:cNvSpPr>
          <p:nvPr/>
        </p:nvSpPr>
        <p:spPr bwMode="auto">
          <a:xfrm>
            <a:off x="3879984" y="2572661"/>
            <a:ext cx="1415772" cy="2152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1600" dirty="0">
              <a:solidFill>
                <a:srgbClr val="5D5C5C"/>
              </a:solidFill>
              <a:latin typeface="方正清刻本悦宋简体" panose="02000000000000000000" pitchFamily="2" charset="-122"/>
              <a:ea typeface="方正清刻本悦宋简体" panose="02000000000000000000" pitchFamily="2" charset="-122"/>
            </a:endParaRPr>
          </a:p>
          <a:p>
            <a:pPr eaLnBrk="1" hangingPunct="1"/>
            <a:r>
              <a:rPr lang="zh-CN" altLang="en-US" sz="1600" dirty="0">
                <a:solidFill>
                  <a:srgbClr val="5D5C5C"/>
                </a:solidFill>
                <a:latin typeface="方正清刻本悦宋简体" panose="02000000000000000000" pitchFamily="2" charset="-122"/>
                <a:ea typeface="方正清刻本悦宋简体" panose="02000000000000000000" pitchFamily="2" charset="-122"/>
              </a:rPr>
              <a:t>输入您的内容输入您的内容，输入您的内容输入您的内容输入您的内容。</a:t>
            </a:r>
            <a:endParaRPr lang="zh-CN" altLang="en-US" sz="1600" dirty="0">
              <a:solidFill>
                <a:srgbClr val="5D5C5C"/>
              </a:solidFill>
              <a:latin typeface="方正清刻本悦宋简体" panose="02000000000000000000" pitchFamily="2" charset="-122"/>
              <a:ea typeface="方正清刻本悦宋简体" panose="02000000000000000000" pitchFamily="2" charset="-122"/>
            </a:endParaRPr>
          </a:p>
        </p:txBody>
      </p:sp>
      <p:sp>
        <p:nvSpPr>
          <p:cNvPr id="30" name="Text Box 12"/>
          <p:cNvSpPr txBox="1">
            <a:spLocks noChangeArrowheads="1"/>
          </p:cNvSpPr>
          <p:nvPr/>
        </p:nvSpPr>
        <p:spPr bwMode="auto">
          <a:xfrm>
            <a:off x="7909043" y="3304481"/>
            <a:ext cx="492443"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dirty="0" smtClean="0">
                <a:solidFill>
                  <a:srgbClr val="363636"/>
                </a:solidFill>
                <a:latin typeface="方正清刻本悦宋简体" panose="02000000000000000000" pitchFamily="2" charset="-122"/>
                <a:ea typeface="方正清刻本悦宋简体" panose="02000000000000000000" pitchFamily="2" charset="-122"/>
              </a:rPr>
              <a:t>您</a:t>
            </a:r>
            <a:r>
              <a:rPr lang="zh-CN" altLang="en-US" sz="2000" dirty="0">
                <a:solidFill>
                  <a:srgbClr val="363636"/>
                </a:solidFill>
                <a:latin typeface="方正清刻本悦宋简体" panose="02000000000000000000" pitchFamily="2" charset="-122"/>
                <a:ea typeface="方正清刻本悦宋简体" panose="02000000000000000000" pitchFamily="2" charset="-122"/>
              </a:rPr>
              <a:t>的子标题</a:t>
            </a:r>
            <a:endParaRPr lang="zh-CN" altLang="en-US" sz="2000" dirty="0">
              <a:solidFill>
                <a:srgbClr val="363636"/>
              </a:solidFill>
              <a:latin typeface="方正清刻本悦宋简体" panose="02000000000000000000" pitchFamily="2" charset="-122"/>
              <a:ea typeface="方正清刻本悦宋简体" panose="02000000000000000000" pitchFamily="2" charset="-122"/>
            </a:endParaRPr>
          </a:p>
        </p:txBody>
      </p:sp>
      <p:sp>
        <p:nvSpPr>
          <p:cNvPr id="31" name="Text Box 14"/>
          <p:cNvSpPr txBox="1">
            <a:spLocks noChangeArrowheads="1"/>
          </p:cNvSpPr>
          <p:nvPr/>
        </p:nvSpPr>
        <p:spPr bwMode="auto">
          <a:xfrm>
            <a:off x="7724377" y="3267103"/>
            <a:ext cx="369332" cy="264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dirty="0">
                <a:solidFill>
                  <a:srgbClr val="5D5C5C"/>
                </a:solidFill>
                <a:latin typeface="方正清刻本悦宋简体" panose="02000000000000000000" pitchFamily="2" charset="-122"/>
                <a:ea typeface="方正清刻本悦宋简体" panose="02000000000000000000" pitchFamily="2" charset="-122"/>
              </a:rPr>
              <a:t>Your content title·Your sub-title</a:t>
            </a:r>
            <a:endParaRPr lang="zh-CN" altLang="en-US" dirty="0">
              <a:latin typeface="方正清刻本悦宋简体" panose="02000000000000000000" pitchFamily="2" charset="-122"/>
              <a:ea typeface="方正清刻本悦宋简体" panose="02000000000000000000" pitchFamily="2" charset="-122"/>
            </a:endParaRPr>
          </a:p>
        </p:txBody>
      </p:sp>
      <p:sp>
        <p:nvSpPr>
          <p:cNvPr id="32" name="Text Box 16"/>
          <p:cNvSpPr txBox="1">
            <a:spLocks noChangeArrowheads="1"/>
          </p:cNvSpPr>
          <p:nvPr/>
        </p:nvSpPr>
        <p:spPr bwMode="auto">
          <a:xfrm>
            <a:off x="6585603" y="3267103"/>
            <a:ext cx="1415772" cy="2152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1600" dirty="0">
              <a:solidFill>
                <a:srgbClr val="5D5C5C"/>
              </a:solidFill>
              <a:latin typeface="方正清刻本悦宋简体" panose="02000000000000000000" pitchFamily="2" charset="-122"/>
              <a:ea typeface="方正清刻本悦宋简体" panose="02000000000000000000" pitchFamily="2" charset="-122"/>
            </a:endParaRPr>
          </a:p>
          <a:p>
            <a:pPr eaLnBrk="1" hangingPunct="1"/>
            <a:r>
              <a:rPr lang="zh-CN" altLang="en-US" sz="1600" dirty="0">
                <a:solidFill>
                  <a:srgbClr val="5D5C5C"/>
                </a:solidFill>
                <a:latin typeface="方正清刻本悦宋简体" panose="02000000000000000000" pitchFamily="2" charset="-122"/>
                <a:ea typeface="方正清刻本悦宋简体" panose="02000000000000000000" pitchFamily="2" charset="-122"/>
              </a:rPr>
              <a:t>输入您的内容输入您的内容，输入您的内容输入您的内容输入您的内容。</a:t>
            </a:r>
            <a:endParaRPr lang="zh-CN" altLang="en-US" sz="1600" dirty="0">
              <a:solidFill>
                <a:srgbClr val="5D5C5C"/>
              </a:solidFill>
              <a:latin typeface="方正清刻本悦宋简体" panose="02000000000000000000" pitchFamily="2" charset="-122"/>
              <a:ea typeface="方正清刻本悦宋简体" panose="02000000000000000000" pitchFamily="2" charset="-122"/>
            </a:endParaRPr>
          </a:p>
        </p:txBody>
      </p:sp>
      <p:sp>
        <p:nvSpPr>
          <p:cNvPr id="33" name="Text Box 12"/>
          <p:cNvSpPr txBox="1">
            <a:spLocks noChangeArrowheads="1"/>
          </p:cNvSpPr>
          <p:nvPr/>
        </p:nvSpPr>
        <p:spPr bwMode="auto">
          <a:xfrm>
            <a:off x="10690343" y="4073011"/>
            <a:ext cx="492443"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dirty="0" smtClean="0">
                <a:solidFill>
                  <a:srgbClr val="363636"/>
                </a:solidFill>
                <a:latin typeface="方正清刻本悦宋简体" panose="02000000000000000000" pitchFamily="2" charset="-122"/>
                <a:ea typeface="方正清刻本悦宋简体" panose="02000000000000000000" pitchFamily="2" charset="-122"/>
              </a:rPr>
              <a:t>您</a:t>
            </a:r>
            <a:r>
              <a:rPr lang="zh-CN" altLang="en-US" sz="2000" dirty="0">
                <a:solidFill>
                  <a:srgbClr val="363636"/>
                </a:solidFill>
                <a:latin typeface="方正清刻本悦宋简体" panose="02000000000000000000" pitchFamily="2" charset="-122"/>
                <a:ea typeface="方正清刻本悦宋简体" panose="02000000000000000000" pitchFamily="2" charset="-122"/>
              </a:rPr>
              <a:t>的子标题</a:t>
            </a:r>
            <a:endParaRPr lang="zh-CN" altLang="en-US" sz="2000" dirty="0">
              <a:solidFill>
                <a:srgbClr val="363636"/>
              </a:solidFill>
              <a:latin typeface="方正清刻本悦宋简体" panose="02000000000000000000" pitchFamily="2" charset="-122"/>
              <a:ea typeface="方正清刻本悦宋简体" panose="02000000000000000000" pitchFamily="2" charset="-122"/>
            </a:endParaRPr>
          </a:p>
        </p:txBody>
      </p:sp>
      <p:sp>
        <p:nvSpPr>
          <p:cNvPr id="34" name="Text Box 14"/>
          <p:cNvSpPr txBox="1">
            <a:spLocks noChangeArrowheads="1"/>
          </p:cNvSpPr>
          <p:nvPr/>
        </p:nvSpPr>
        <p:spPr bwMode="auto">
          <a:xfrm>
            <a:off x="10505677" y="4035633"/>
            <a:ext cx="369332" cy="264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dirty="0">
                <a:solidFill>
                  <a:srgbClr val="5D5C5C"/>
                </a:solidFill>
                <a:latin typeface="方正清刻本悦宋简体" panose="02000000000000000000" pitchFamily="2" charset="-122"/>
                <a:ea typeface="方正清刻本悦宋简体" panose="02000000000000000000" pitchFamily="2" charset="-122"/>
              </a:rPr>
              <a:t>Your content title·Your sub-title</a:t>
            </a:r>
            <a:endParaRPr lang="zh-CN" altLang="en-US" dirty="0">
              <a:latin typeface="方正清刻本悦宋简体" panose="02000000000000000000" pitchFamily="2" charset="-122"/>
              <a:ea typeface="方正清刻本悦宋简体" panose="02000000000000000000" pitchFamily="2" charset="-122"/>
            </a:endParaRPr>
          </a:p>
        </p:txBody>
      </p:sp>
      <p:sp>
        <p:nvSpPr>
          <p:cNvPr id="35" name="Text Box 16"/>
          <p:cNvSpPr txBox="1">
            <a:spLocks noChangeArrowheads="1"/>
          </p:cNvSpPr>
          <p:nvPr/>
        </p:nvSpPr>
        <p:spPr bwMode="auto">
          <a:xfrm>
            <a:off x="9366903" y="4035633"/>
            <a:ext cx="1415772" cy="2152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1600" dirty="0">
              <a:solidFill>
                <a:srgbClr val="5D5C5C"/>
              </a:solidFill>
              <a:latin typeface="方正清刻本悦宋简体" panose="02000000000000000000" pitchFamily="2" charset="-122"/>
              <a:ea typeface="方正清刻本悦宋简体" panose="02000000000000000000" pitchFamily="2" charset="-122"/>
            </a:endParaRPr>
          </a:p>
          <a:p>
            <a:pPr eaLnBrk="1" hangingPunct="1"/>
            <a:r>
              <a:rPr lang="zh-CN" altLang="en-US" sz="1600" dirty="0">
                <a:solidFill>
                  <a:srgbClr val="5D5C5C"/>
                </a:solidFill>
                <a:latin typeface="方正清刻本悦宋简体" panose="02000000000000000000" pitchFamily="2" charset="-122"/>
                <a:ea typeface="方正清刻本悦宋简体" panose="02000000000000000000" pitchFamily="2" charset="-122"/>
              </a:rPr>
              <a:t>输入您的内容输入您的内容，输入您的内容输入您的内容输入您的内容。</a:t>
            </a:r>
            <a:endParaRPr lang="zh-CN" altLang="en-US" sz="1600" dirty="0">
              <a:solidFill>
                <a:srgbClr val="5D5C5C"/>
              </a:solidFill>
              <a:latin typeface="方正清刻本悦宋简体" panose="02000000000000000000" pitchFamily="2" charset="-122"/>
              <a:ea typeface="方正清刻本悦宋简体" panose="02000000000000000000" pitchFamily="2" charset="-122"/>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childTnLst>
                          </p:cTn>
                        </p:par>
                        <p:par>
                          <p:cTn id="17" fill="hold">
                            <p:stCondLst>
                              <p:cond delay="500"/>
                            </p:stCondLst>
                            <p:childTnLst>
                              <p:par>
                                <p:cTn id="18" presetID="6" presetClass="entr" presetSubtype="32"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circle(out)">
                                      <p:cBhvr>
                                        <p:cTn id="20" dur="1000"/>
                                        <p:tgtEl>
                                          <p:spTgt spid="2"/>
                                        </p:tgtEl>
                                      </p:cBhvr>
                                    </p:animEffect>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1000"/>
                                        <p:tgtEl>
                                          <p:spTgt spid="1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1000"/>
                                        <p:tgtEl>
                                          <p:spTgt spid="19"/>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1000"/>
                                        <p:tgtEl>
                                          <p:spTgt spid="20"/>
                                        </p:tgtEl>
                                      </p:cBhvr>
                                    </p:animEffect>
                                  </p:childTnLst>
                                </p:cTn>
                              </p:par>
                            </p:childTnLst>
                          </p:cTn>
                        </p:par>
                        <p:par>
                          <p:cTn id="32" fill="hold">
                            <p:stCondLst>
                              <p:cond delay="3500"/>
                            </p:stCondLst>
                            <p:childTnLst>
                              <p:par>
                                <p:cTn id="33" presetID="6" presetClass="entr" presetSubtype="32"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circle(out)">
                                      <p:cBhvr>
                                        <p:cTn id="35" dur="1000"/>
                                        <p:tgtEl>
                                          <p:spTgt spid="5"/>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fade">
                                      <p:cBhvr>
                                        <p:cTn id="39" dur="1000"/>
                                        <p:tgtEl>
                                          <p:spTgt spid="27"/>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1000"/>
                                        <p:tgtEl>
                                          <p:spTgt spid="28"/>
                                        </p:tgtEl>
                                      </p:cBhvr>
                                    </p:animEffect>
                                  </p:childTnLst>
                                </p:cTn>
                              </p:par>
                            </p:childTnLst>
                          </p:cTn>
                        </p:par>
                        <p:par>
                          <p:cTn id="43" fill="hold">
                            <p:stCondLst>
                              <p:cond delay="5500"/>
                            </p:stCondLst>
                            <p:childTnLst>
                              <p:par>
                                <p:cTn id="44" presetID="10" presetClass="entr" presetSubtype="0" fill="hold" grpId="0" nodeType="after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fade">
                                      <p:cBhvr>
                                        <p:cTn id="46" dur="1000"/>
                                        <p:tgtEl>
                                          <p:spTgt spid="29"/>
                                        </p:tgtEl>
                                      </p:cBhvr>
                                    </p:animEffect>
                                  </p:childTnLst>
                                </p:cTn>
                              </p:par>
                            </p:childTnLst>
                          </p:cTn>
                        </p:par>
                        <p:par>
                          <p:cTn id="47" fill="hold">
                            <p:stCondLst>
                              <p:cond delay="6500"/>
                            </p:stCondLst>
                            <p:childTnLst>
                              <p:par>
                                <p:cTn id="48" presetID="6" presetClass="entr" presetSubtype="32" fill="hold" nodeType="after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circle(out)">
                                      <p:cBhvr>
                                        <p:cTn id="50" dur="1000"/>
                                        <p:tgtEl>
                                          <p:spTgt spid="8"/>
                                        </p:tgtEl>
                                      </p:cBhvr>
                                    </p:animEffect>
                                  </p:childTnLst>
                                </p:cTn>
                              </p:par>
                            </p:childTnLst>
                          </p:cTn>
                        </p:par>
                        <p:par>
                          <p:cTn id="51" fill="hold">
                            <p:stCondLst>
                              <p:cond delay="7500"/>
                            </p:stCondLst>
                            <p:childTnLst>
                              <p:par>
                                <p:cTn id="52" presetID="10" presetClass="entr" presetSubtype="0" fill="hold" grpId="0" nodeType="after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fade">
                                      <p:cBhvr>
                                        <p:cTn id="54" dur="1000"/>
                                        <p:tgtEl>
                                          <p:spTgt spid="30"/>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fade">
                                      <p:cBhvr>
                                        <p:cTn id="57" dur="1000"/>
                                        <p:tgtEl>
                                          <p:spTgt spid="31"/>
                                        </p:tgtEl>
                                      </p:cBhvr>
                                    </p:animEffect>
                                  </p:childTnLst>
                                </p:cTn>
                              </p:par>
                            </p:childTnLst>
                          </p:cTn>
                        </p:par>
                        <p:par>
                          <p:cTn id="58" fill="hold">
                            <p:stCondLst>
                              <p:cond delay="8500"/>
                            </p:stCondLst>
                            <p:childTnLst>
                              <p:par>
                                <p:cTn id="59" presetID="10" presetClass="entr" presetSubtype="0" fill="hold" grpId="0" nodeType="afterEffect">
                                  <p:stCondLst>
                                    <p:cond delay="0"/>
                                  </p:stCondLst>
                                  <p:childTnLst>
                                    <p:set>
                                      <p:cBhvr>
                                        <p:cTn id="60" dur="1" fill="hold">
                                          <p:stCondLst>
                                            <p:cond delay="0"/>
                                          </p:stCondLst>
                                        </p:cTn>
                                        <p:tgtEl>
                                          <p:spTgt spid="32"/>
                                        </p:tgtEl>
                                        <p:attrNameLst>
                                          <p:attrName>style.visibility</p:attrName>
                                        </p:attrNameLst>
                                      </p:cBhvr>
                                      <p:to>
                                        <p:strVal val="visible"/>
                                      </p:to>
                                    </p:set>
                                    <p:animEffect transition="in" filter="fade">
                                      <p:cBhvr>
                                        <p:cTn id="61" dur="1000"/>
                                        <p:tgtEl>
                                          <p:spTgt spid="32"/>
                                        </p:tgtEl>
                                      </p:cBhvr>
                                    </p:animEffect>
                                  </p:childTnLst>
                                </p:cTn>
                              </p:par>
                            </p:childTnLst>
                          </p:cTn>
                        </p:par>
                        <p:par>
                          <p:cTn id="62" fill="hold">
                            <p:stCondLst>
                              <p:cond delay="9500"/>
                            </p:stCondLst>
                            <p:childTnLst>
                              <p:par>
                                <p:cTn id="63" presetID="6" presetClass="entr" presetSubtype="32" fill="hold" nodeType="afterEffect">
                                  <p:stCondLst>
                                    <p:cond delay="0"/>
                                  </p:stCondLst>
                                  <p:childTnLst>
                                    <p:set>
                                      <p:cBhvr>
                                        <p:cTn id="64" dur="1" fill="hold">
                                          <p:stCondLst>
                                            <p:cond delay="0"/>
                                          </p:stCondLst>
                                        </p:cTn>
                                        <p:tgtEl>
                                          <p:spTgt spid="11"/>
                                        </p:tgtEl>
                                        <p:attrNameLst>
                                          <p:attrName>style.visibility</p:attrName>
                                        </p:attrNameLst>
                                      </p:cBhvr>
                                      <p:to>
                                        <p:strVal val="visible"/>
                                      </p:to>
                                    </p:set>
                                    <p:animEffect transition="in" filter="circle(out)">
                                      <p:cBhvr>
                                        <p:cTn id="65" dur="1000"/>
                                        <p:tgtEl>
                                          <p:spTgt spid="11"/>
                                        </p:tgtEl>
                                      </p:cBhvr>
                                    </p:animEffect>
                                  </p:childTnLst>
                                </p:cTn>
                              </p:par>
                            </p:childTnLst>
                          </p:cTn>
                        </p:par>
                        <p:par>
                          <p:cTn id="66" fill="hold">
                            <p:stCondLst>
                              <p:cond delay="10500"/>
                            </p:stCondLst>
                            <p:childTnLst>
                              <p:par>
                                <p:cTn id="67" presetID="10" presetClass="entr" presetSubtype="0" fill="hold" grpId="0" nodeType="afterEffect">
                                  <p:stCondLst>
                                    <p:cond delay="0"/>
                                  </p:stCondLst>
                                  <p:childTnLst>
                                    <p:set>
                                      <p:cBhvr>
                                        <p:cTn id="68" dur="1" fill="hold">
                                          <p:stCondLst>
                                            <p:cond delay="0"/>
                                          </p:stCondLst>
                                        </p:cTn>
                                        <p:tgtEl>
                                          <p:spTgt spid="33"/>
                                        </p:tgtEl>
                                        <p:attrNameLst>
                                          <p:attrName>style.visibility</p:attrName>
                                        </p:attrNameLst>
                                      </p:cBhvr>
                                      <p:to>
                                        <p:strVal val="visible"/>
                                      </p:to>
                                    </p:set>
                                    <p:animEffect transition="in" filter="fade">
                                      <p:cBhvr>
                                        <p:cTn id="69" dur="1000"/>
                                        <p:tgtEl>
                                          <p:spTgt spid="33"/>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34"/>
                                        </p:tgtEl>
                                        <p:attrNameLst>
                                          <p:attrName>style.visibility</p:attrName>
                                        </p:attrNameLst>
                                      </p:cBhvr>
                                      <p:to>
                                        <p:strVal val="visible"/>
                                      </p:to>
                                    </p:set>
                                    <p:animEffect transition="in" filter="fade">
                                      <p:cBhvr>
                                        <p:cTn id="72" dur="1000"/>
                                        <p:tgtEl>
                                          <p:spTgt spid="34"/>
                                        </p:tgtEl>
                                      </p:cBhvr>
                                    </p:animEffect>
                                  </p:childTnLst>
                                </p:cTn>
                              </p:par>
                            </p:childTnLst>
                          </p:cTn>
                        </p:par>
                        <p:par>
                          <p:cTn id="73" fill="hold">
                            <p:stCondLst>
                              <p:cond delay="11500"/>
                            </p:stCondLst>
                            <p:childTnLst>
                              <p:par>
                                <p:cTn id="74" presetID="10" presetClass="entr" presetSubtype="0" fill="hold" grpId="0" nodeType="afterEffect">
                                  <p:stCondLst>
                                    <p:cond delay="0"/>
                                  </p:stCondLst>
                                  <p:childTnLst>
                                    <p:set>
                                      <p:cBhvr>
                                        <p:cTn id="75" dur="1" fill="hold">
                                          <p:stCondLst>
                                            <p:cond delay="0"/>
                                          </p:stCondLst>
                                        </p:cTn>
                                        <p:tgtEl>
                                          <p:spTgt spid="35"/>
                                        </p:tgtEl>
                                        <p:attrNameLst>
                                          <p:attrName>style.visibility</p:attrName>
                                        </p:attrNameLst>
                                      </p:cBhvr>
                                      <p:to>
                                        <p:strVal val="visible"/>
                                      </p:to>
                                    </p:set>
                                    <p:animEffect transition="in" filter="fade">
                                      <p:cBhvr>
                                        <p:cTn id="76"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autoUpdateAnimBg="0"/>
      <p:bldP spid="15" grpId="0" bldLvl="0" autoUpdateAnimBg="0"/>
      <p:bldP spid="16" grpId="0" animBg="1" autoUpdateAnimBg="0"/>
      <p:bldP spid="17" grpId="0" bldLvl="0" autoUpdateAnimBg="0"/>
      <p:bldP spid="18" grpId="0" bldLvl="0" autoUpdateAnimBg="0"/>
      <p:bldP spid="19" grpId="0" bldLvl="0" autoUpdateAnimBg="0"/>
      <p:bldP spid="20" grpId="0" bldLvl="0" autoUpdateAnimBg="0"/>
      <p:bldP spid="27" grpId="0" bldLvl="0" autoUpdateAnimBg="0"/>
      <p:bldP spid="28" grpId="0" bldLvl="0" autoUpdateAnimBg="0"/>
      <p:bldP spid="29" grpId="0" bldLvl="0" autoUpdateAnimBg="0"/>
      <p:bldP spid="30" grpId="0" bldLvl="0" autoUpdateAnimBg="0"/>
      <p:bldP spid="31" grpId="0" bldLvl="0" autoUpdateAnimBg="0"/>
      <p:bldP spid="32" grpId="0" bldLvl="0" autoUpdateAnimBg="0"/>
      <p:bldP spid="33" grpId="0" bldLvl="0" autoUpdateAnimBg="0"/>
      <p:bldP spid="34" grpId="0" bldLvl="0" autoUpdateAnimBg="0"/>
      <p:bldP spid="35" grpId="0" bldLvl="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email"/>
          <a:stretch>
            <a:fillRect/>
          </a:stretch>
        </p:blipFill>
        <p:spPr>
          <a:xfrm>
            <a:off x="0" y="-635000"/>
            <a:ext cx="12192000" cy="8128000"/>
          </a:xfrm>
          <a:prstGeom prst="rect">
            <a:avLst/>
          </a:prstGeom>
        </p:spPr>
      </p:pic>
      <p:sp>
        <p:nvSpPr>
          <p:cNvPr id="5" name="矩形 4"/>
          <p:cNvSpPr/>
          <p:nvPr/>
        </p:nvSpPr>
        <p:spPr>
          <a:xfrm>
            <a:off x="0" y="704850"/>
            <a:ext cx="12192000" cy="5448301"/>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 Box 9"/>
          <p:cNvSpPr txBox="1">
            <a:spLocks noChangeArrowheads="1"/>
          </p:cNvSpPr>
          <p:nvPr/>
        </p:nvSpPr>
        <p:spPr bwMode="auto">
          <a:xfrm>
            <a:off x="10310336" y="2182218"/>
            <a:ext cx="738664" cy="381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600" dirty="0">
                <a:solidFill>
                  <a:srgbClr val="C00000"/>
                </a:solidFill>
                <a:latin typeface="华文中宋" panose="02010600040101010101" pitchFamily="2" charset="-122"/>
                <a:ea typeface="华文中宋" panose="02010600040101010101" pitchFamily="2" charset="-122"/>
              </a:rPr>
              <a:t>章节标题</a:t>
            </a:r>
            <a:endParaRPr lang="zh-CN" altLang="en-US" sz="3600" dirty="0">
              <a:solidFill>
                <a:srgbClr val="C00000"/>
              </a:solidFill>
              <a:latin typeface="华文中宋" panose="02010600040101010101" pitchFamily="2" charset="-122"/>
              <a:ea typeface="华文中宋" panose="02010600040101010101" pitchFamily="2" charset="-122"/>
            </a:endParaRPr>
          </a:p>
        </p:txBody>
      </p:sp>
      <p:sp>
        <p:nvSpPr>
          <p:cNvPr id="7" name="Text Box 10"/>
          <p:cNvSpPr txBox="1">
            <a:spLocks noChangeArrowheads="1"/>
          </p:cNvSpPr>
          <p:nvPr/>
        </p:nvSpPr>
        <p:spPr bwMode="auto">
          <a:xfrm>
            <a:off x="10874673" y="2226668"/>
            <a:ext cx="461665" cy="3529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dirty="0" smtClean="0">
                <a:solidFill>
                  <a:srgbClr val="C00000"/>
                </a:solidFill>
                <a:latin typeface="华文中宋" panose="02010600040101010101" pitchFamily="2" charset="-122"/>
                <a:ea typeface="华文中宋" panose="02010600040101010101" pitchFamily="2" charset="-122"/>
              </a:rPr>
              <a:t>章节</a:t>
            </a:r>
            <a:r>
              <a:rPr lang="zh-CN" altLang="en-US" dirty="0">
                <a:solidFill>
                  <a:srgbClr val="C00000"/>
                </a:solidFill>
                <a:latin typeface="华文中宋" panose="02010600040101010101" pitchFamily="2" charset="-122"/>
                <a:ea typeface="华文中宋" panose="02010600040101010101" pitchFamily="2" charset="-122"/>
              </a:rPr>
              <a:t>二</a:t>
            </a:r>
            <a:endParaRPr lang="zh-CN" altLang="en-US" dirty="0">
              <a:solidFill>
                <a:srgbClr val="C00000"/>
              </a:solidFill>
              <a:latin typeface="华文中宋" panose="02010600040101010101" pitchFamily="2" charset="-122"/>
              <a:ea typeface="华文中宋" panose="02010600040101010101" pitchFamily="2" charset="-122"/>
            </a:endParaRPr>
          </a:p>
        </p:txBody>
      </p:sp>
      <p:sp>
        <p:nvSpPr>
          <p:cNvPr id="8" name="Text Box 11"/>
          <p:cNvSpPr txBox="1">
            <a:spLocks noChangeArrowheads="1"/>
          </p:cNvSpPr>
          <p:nvPr/>
        </p:nvSpPr>
        <p:spPr bwMode="auto">
          <a:xfrm>
            <a:off x="10010715" y="1047155"/>
            <a:ext cx="400110" cy="352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1400">
                <a:solidFill>
                  <a:srgbClr val="C00000"/>
                </a:solidFill>
                <a:latin typeface="华文中宋" panose="02010600040101010101" pitchFamily="2" charset="-122"/>
                <a:ea typeface="华文中宋" panose="02010600040101010101" pitchFamily="2" charset="-122"/>
              </a:rPr>
              <a:t>Chapter Title</a:t>
            </a:r>
            <a:endParaRPr lang="zh-CN" altLang="en-US" sz="1400">
              <a:solidFill>
                <a:srgbClr val="C00000"/>
              </a:solidFill>
              <a:latin typeface="华文中宋" panose="02010600040101010101" pitchFamily="2" charset="-122"/>
              <a:ea typeface="华文中宋" panose="02010600040101010101" pitchFamily="2" charset="-122"/>
            </a:endParaRPr>
          </a:p>
        </p:txBody>
      </p:sp>
      <p:sp>
        <p:nvSpPr>
          <p:cNvPr id="10" name="椭圆 9"/>
          <p:cNvSpPr/>
          <p:nvPr/>
        </p:nvSpPr>
        <p:spPr>
          <a:xfrm>
            <a:off x="8450550" y="2182218"/>
            <a:ext cx="788987" cy="78629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4000" dirty="0" smtClean="0">
                <a:solidFill>
                  <a:schemeClr val="bg1"/>
                </a:solidFill>
                <a:latin typeface="华文中宋" panose="02010600040101010101" pitchFamily="2" charset="-122"/>
                <a:ea typeface="华文中宋" panose="02010600040101010101" pitchFamily="2" charset="-122"/>
              </a:rPr>
              <a:t>和</a:t>
            </a:r>
            <a:endParaRPr lang="zh-CN" altLang="en-US" sz="4000" dirty="0">
              <a:solidFill>
                <a:schemeClr val="bg1"/>
              </a:solidFill>
              <a:latin typeface="华文中宋" panose="02010600040101010101" pitchFamily="2" charset="-122"/>
              <a:ea typeface="华文中宋" panose="02010600040101010101" pitchFamily="2" charset="-122"/>
            </a:endParaRPr>
          </a:p>
        </p:txBody>
      </p:sp>
      <p:sp>
        <p:nvSpPr>
          <p:cNvPr id="11" name="矩形 10"/>
          <p:cNvSpPr/>
          <p:nvPr/>
        </p:nvSpPr>
        <p:spPr>
          <a:xfrm>
            <a:off x="1139319" y="2500310"/>
            <a:ext cx="7386638" cy="2357440"/>
          </a:xfrm>
          <a:prstGeom prst="rect">
            <a:avLst/>
          </a:prstGeom>
        </p:spPr>
        <p:txBody>
          <a:bodyPr vert="eaVert" wrap="square">
            <a:spAutoFit/>
          </a:bodyPr>
          <a:lstStyle/>
          <a:p>
            <a:pPr>
              <a:lnSpc>
                <a:spcPct val="150000"/>
              </a:lnSpc>
            </a:pPr>
            <a:r>
              <a:rPr lang="zh-CN" altLang="en-US" sz="2400" u="sng" dirty="0">
                <a:solidFill>
                  <a:srgbClr val="333333"/>
                </a:solidFill>
                <a:latin typeface="方正宋刻本秀楷简体" panose="02000000000000000000" pitchFamily="2" charset="-122"/>
                <a:ea typeface="方正宋刻本秀楷简体" panose="02000000000000000000" pitchFamily="2" charset="-122"/>
              </a:rPr>
              <a:t>用分享的心态来喝这杯茶，培养我们推己及人的仁爱胸怀，想到人间还有诸多苦痛，想到社会还有种种缺陷，每个人都有责任把爱奉献给对方，少一点私欲，多一分公心；少一点冷漠，多一份爱。</a:t>
            </a:r>
            <a:endParaRPr lang="zh-CN" altLang="en-US" sz="2400" u="sng" dirty="0">
              <a:latin typeface="方正宋刻本秀楷简体" panose="02000000000000000000" pitchFamily="2" charset="-122"/>
              <a:ea typeface="方正宋刻本秀楷简体" panose="02000000000000000000" pitchFamily="2" charset="-122"/>
            </a:endParaRPr>
          </a:p>
        </p:txBody>
      </p:sp>
      <p:cxnSp>
        <p:nvCxnSpPr>
          <p:cNvPr id="12" name="直接连接符 11"/>
          <p:cNvCxnSpPr/>
          <p:nvPr/>
        </p:nvCxnSpPr>
        <p:spPr>
          <a:xfrm>
            <a:off x="0" y="5886450"/>
            <a:ext cx="1219200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0" y="1009650"/>
            <a:ext cx="1219200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361950" y="720327"/>
            <a:ext cx="0" cy="5417347"/>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V="1">
            <a:off x="11830050" y="720327"/>
            <a:ext cx="0" cy="5417347"/>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20" name="Rectangle 23"/>
          <p:cNvSpPr>
            <a:spLocks noChangeArrowheads="1"/>
          </p:cNvSpPr>
          <p:nvPr/>
        </p:nvSpPr>
        <p:spPr bwMode="auto">
          <a:xfrm>
            <a:off x="10137410" y="1991057"/>
            <a:ext cx="1084516" cy="77528"/>
          </a:xfrm>
          <a:prstGeom prst="rect">
            <a:avLst/>
          </a:prstGeom>
          <a:noFill/>
          <a:ln w="12700" cmpd="sng">
            <a:solidFill>
              <a:srgbClr val="C00000"/>
            </a:solidFill>
            <a:miter lim="800000"/>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2" name="Rectangle 23"/>
          <p:cNvSpPr>
            <a:spLocks noChangeArrowheads="1"/>
          </p:cNvSpPr>
          <p:nvPr/>
        </p:nvSpPr>
        <p:spPr bwMode="auto">
          <a:xfrm>
            <a:off x="10137410" y="4872432"/>
            <a:ext cx="1084516" cy="77528"/>
          </a:xfrm>
          <a:prstGeom prst="rect">
            <a:avLst/>
          </a:prstGeom>
          <a:noFill/>
          <a:ln w="12700" cmpd="sng">
            <a:solidFill>
              <a:srgbClr val="C00000"/>
            </a:solidFill>
            <a:miter lim="800000"/>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right)">
                                      <p:cBhvr>
                                        <p:cTn id="7" dur="750"/>
                                        <p:tgtEl>
                                          <p:spTgt spid="12"/>
                                        </p:tgtEl>
                                      </p:cBhvr>
                                    </p:animEffect>
                                  </p:childTnLst>
                                </p:cTn>
                              </p:par>
                              <p:par>
                                <p:cTn id="8" presetID="22" presetClass="entr" presetSubtype="2"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right)">
                                      <p:cBhvr>
                                        <p:cTn id="10" dur="750"/>
                                        <p:tgtEl>
                                          <p:spTgt spid="14"/>
                                        </p:tgtEl>
                                      </p:cBhvr>
                                    </p:animEffect>
                                  </p:childTnLst>
                                </p:cTn>
                              </p:par>
                              <p:par>
                                <p:cTn id="11" presetID="22" presetClass="entr" presetSubtype="2"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wipe(right)">
                                      <p:cBhvr>
                                        <p:cTn id="13" dur="750"/>
                                        <p:tgtEl>
                                          <p:spTgt spid="15"/>
                                        </p:tgtEl>
                                      </p:cBhvr>
                                    </p:animEffect>
                                  </p:childTnLst>
                                </p:cTn>
                              </p:par>
                              <p:par>
                                <p:cTn id="14" presetID="22" presetClass="entr" presetSubtype="2"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right)">
                                      <p:cBhvr>
                                        <p:cTn id="16" dur="750"/>
                                        <p:tgtEl>
                                          <p:spTgt spid="19"/>
                                        </p:tgtEl>
                                      </p:cBhvr>
                                    </p:animEffect>
                                  </p:childTnLst>
                                </p:cTn>
                              </p:par>
                            </p:childTnLst>
                          </p:cTn>
                        </p:par>
                        <p:par>
                          <p:cTn id="17" fill="hold">
                            <p:stCondLst>
                              <p:cond delay="1000"/>
                            </p:stCondLst>
                            <p:childTnLst>
                              <p:par>
                                <p:cTn id="18" presetID="42" presetClass="entr" presetSubtype="0" fill="hold" grpId="0"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500"/>
                                        <p:tgtEl>
                                          <p:spTgt spid="20"/>
                                        </p:tgtEl>
                                      </p:cBhvr>
                                    </p:animEffect>
                                    <p:anim calcmode="lin" valueType="num">
                                      <p:cBhvr>
                                        <p:cTn id="21" dur="500" fill="hold"/>
                                        <p:tgtEl>
                                          <p:spTgt spid="20"/>
                                        </p:tgtEl>
                                        <p:attrNameLst>
                                          <p:attrName>ppt_x</p:attrName>
                                        </p:attrNameLst>
                                      </p:cBhvr>
                                      <p:tavLst>
                                        <p:tav tm="0">
                                          <p:val>
                                            <p:strVal val="#ppt_x"/>
                                          </p:val>
                                        </p:tav>
                                        <p:tav tm="100000">
                                          <p:val>
                                            <p:strVal val="#ppt_x"/>
                                          </p:val>
                                        </p:tav>
                                      </p:tavLst>
                                    </p:anim>
                                    <p:anim calcmode="lin" valueType="num">
                                      <p:cBhvr>
                                        <p:cTn id="22" dur="500" fill="hold"/>
                                        <p:tgtEl>
                                          <p:spTgt spid="20"/>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42" presetClass="entr" presetSubtype="0" fill="hold" grpId="0"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500"/>
                                        <p:tgtEl>
                                          <p:spTgt spid="22"/>
                                        </p:tgtEl>
                                      </p:cBhvr>
                                    </p:animEffect>
                                    <p:anim calcmode="lin" valueType="num">
                                      <p:cBhvr>
                                        <p:cTn id="27" dur="500" fill="hold"/>
                                        <p:tgtEl>
                                          <p:spTgt spid="22"/>
                                        </p:tgtEl>
                                        <p:attrNameLst>
                                          <p:attrName>ppt_x</p:attrName>
                                        </p:attrNameLst>
                                      </p:cBhvr>
                                      <p:tavLst>
                                        <p:tav tm="0">
                                          <p:val>
                                            <p:strVal val="#ppt_x"/>
                                          </p:val>
                                        </p:tav>
                                        <p:tav tm="100000">
                                          <p:val>
                                            <p:strVal val="#ppt_x"/>
                                          </p:val>
                                        </p:tav>
                                      </p:tavLst>
                                    </p:anim>
                                    <p:anim calcmode="lin" valueType="num">
                                      <p:cBhvr>
                                        <p:cTn id="28" dur="500" fill="hold"/>
                                        <p:tgtEl>
                                          <p:spTgt spid="22"/>
                                        </p:tgtEl>
                                        <p:attrNameLst>
                                          <p:attrName>ppt_y</p:attrName>
                                        </p:attrNameLst>
                                      </p:cBhvr>
                                      <p:tavLst>
                                        <p:tav tm="0">
                                          <p:val>
                                            <p:strVal val="#ppt_y+.1"/>
                                          </p:val>
                                        </p:tav>
                                        <p:tav tm="100000">
                                          <p:val>
                                            <p:strVal val="#ppt_y"/>
                                          </p:val>
                                        </p:tav>
                                      </p:tavLst>
                                    </p:anim>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1000"/>
                                        <p:tgtEl>
                                          <p:spTgt spid="6"/>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1000"/>
                                        <p:tgtEl>
                                          <p:spTgt spid="8"/>
                                        </p:tgtEl>
                                      </p:cBhvr>
                                    </p:animEffect>
                                  </p:childTnLst>
                                </p:cTn>
                              </p:par>
                            </p:childTnLst>
                          </p:cTn>
                        </p:par>
                        <p:par>
                          <p:cTn id="39" fill="hold">
                            <p:stCondLst>
                              <p:cond delay="3000"/>
                            </p:stCondLst>
                            <p:childTnLst>
                              <p:par>
                                <p:cTn id="40" presetID="23" presetClass="entr" presetSubtype="16" fill="hold" grpId="0" nodeType="after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childTnLst>
                                </p:cTn>
                              </p:par>
                            </p:childTnLst>
                          </p:cTn>
                        </p:par>
                        <p:par>
                          <p:cTn id="44" fill="hold">
                            <p:stCondLst>
                              <p:cond delay="3500"/>
                            </p:stCondLst>
                            <p:childTnLst>
                              <p:par>
                                <p:cTn id="45" presetID="22" presetClass="entr" presetSubtype="2" fill="hold" grpId="0" nodeType="afterEffect">
                                  <p:stCondLst>
                                    <p:cond delay="0"/>
                                  </p:stCondLst>
                                  <p:iterate type="wd">
                                    <p:tmPct val="10000"/>
                                  </p:iterate>
                                  <p:childTnLst>
                                    <p:set>
                                      <p:cBhvr>
                                        <p:cTn id="46" dur="1" fill="hold">
                                          <p:stCondLst>
                                            <p:cond delay="0"/>
                                          </p:stCondLst>
                                        </p:cTn>
                                        <p:tgtEl>
                                          <p:spTgt spid="11"/>
                                        </p:tgtEl>
                                        <p:attrNameLst>
                                          <p:attrName>style.visibility</p:attrName>
                                        </p:attrNameLst>
                                      </p:cBhvr>
                                      <p:to>
                                        <p:strVal val="visible"/>
                                      </p:to>
                                    </p:set>
                                    <p:animEffect transition="in" filter="wipe(right)">
                                      <p:cBhvr>
                                        <p:cTn id="4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utoUpdateAnimBg="0"/>
      <p:bldP spid="7" grpId="0" bldLvl="0" autoUpdateAnimBg="0"/>
      <p:bldP spid="8" grpId="0" bldLvl="0" autoUpdateAnimBg="0"/>
      <p:bldP spid="10" grpId="0" animBg="1"/>
      <p:bldP spid="11" grpId="0"/>
      <p:bldP spid="20" grpId="0" animBg="1" autoUpdateAnimBg="0"/>
      <p:bldP spid="22" grpId="0" animBg="1"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cstate="email">
            <a:extLst>
              <a:ext uri="{BEBA8EAE-BF5A-486C-A8C5-ECC9F3942E4B}">
                <a14:imgProps xmlns:a14="http://schemas.microsoft.com/office/drawing/2010/main">
                  <a14:imgLayer r:embed="rId2">
                    <a14:imgEffect>
                      <a14:brightnessContrast bright="-20000" contrast="-20000"/>
                    </a14:imgEffect>
                  </a14:imgLayer>
                </a14:imgProps>
              </a:ext>
            </a:extLst>
          </a:blip>
          <a:srcRect/>
          <a:stretch>
            <a:fillRect/>
          </a:stretch>
        </p:blipFill>
        <p:spPr>
          <a:xfrm>
            <a:off x="0" y="-1"/>
            <a:ext cx="12192000" cy="6934201"/>
          </a:xfrm>
          <a:prstGeom prst="rect">
            <a:avLst/>
          </a:prstGeom>
        </p:spPr>
      </p:pic>
      <p:sp>
        <p:nvSpPr>
          <p:cNvPr id="4" name="矩形 3"/>
          <p:cNvSpPr/>
          <p:nvPr/>
        </p:nvSpPr>
        <p:spPr>
          <a:xfrm>
            <a:off x="0" y="-1"/>
            <a:ext cx="12192000" cy="6858001"/>
          </a:xfrm>
          <a:prstGeom prst="rect">
            <a:avLst/>
          </a:prstGeom>
          <a:solidFill>
            <a:schemeClr val="tx2">
              <a:lumMod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9189076" y="775713"/>
            <a:ext cx="1415772" cy="3779240"/>
          </a:xfrm>
          <a:prstGeom prst="rect">
            <a:avLst/>
          </a:prstGeom>
          <a:noFill/>
        </p:spPr>
        <p:txBody>
          <a:bodyPr vert="eaVert" wrap="none" rtlCol="0">
            <a:spAutoFit/>
          </a:bodyPr>
          <a:lstStyle/>
          <a:p>
            <a:r>
              <a:rPr lang="zh-CN" altLang="en-US" sz="8000" dirty="0">
                <a:solidFill>
                  <a:schemeClr val="bg1"/>
                </a:solidFill>
                <a:latin typeface="方正宋刻本秀楷简体" panose="02000000000000000000" pitchFamily="2" charset="-122"/>
                <a:ea typeface="方正宋刻本秀楷简体" panose="02000000000000000000" pitchFamily="2" charset="-122"/>
              </a:rPr>
              <a:t>清</a:t>
            </a:r>
            <a:r>
              <a:rPr lang="zh-CN" altLang="en-US" sz="8000" dirty="0" smtClean="0">
                <a:solidFill>
                  <a:schemeClr val="bg1"/>
                </a:solidFill>
                <a:latin typeface="方正宋刻本秀楷简体" panose="02000000000000000000" pitchFamily="2" charset="-122"/>
                <a:ea typeface="方正宋刻本秀楷简体" panose="02000000000000000000" pitchFamily="2" charset="-122"/>
              </a:rPr>
              <a:t> </a:t>
            </a:r>
            <a:r>
              <a:rPr lang="en-US" altLang="zh-CN" sz="8000" dirty="0">
                <a:solidFill>
                  <a:schemeClr val="bg1"/>
                </a:solidFill>
                <a:latin typeface="方正宋刻本秀楷简体" panose="02000000000000000000" pitchFamily="2" charset="-122"/>
                <a:ea typeface="方正宋刻本秀楷简体" panose="02000000000000000000" pitchFamily="2" charset="-122"/>
              </a:rPr>
              <a:t>· </a:t>
            </a:r>
            <a:r>
              <a:rPr lang="zh-CN" altLang="en-US" sz="8000" dirty="0" smtClean="0">
                <a:solidFill>
                  <a:schemeClr val="bg1"/>
                </a:solidFill>
                <a:latin typeface="方正宋刻本秀楷简体" panose="02000000000000000000" pitchFamily="2" charset="-122"/>
                <a:ea typeface="方正宋刻本秀楷简体" panose="02000000000000000000" pitchFamily="2" charset="-122"/>
              </a:rPr>
              <a:t>雅</a:t>
            </a:r>
            <a:endParaRPr lang="zh-CN" altLang="en-US" sz="8000" dirty="0">
              <a:solidFill>
                <a:schemeClr val="bg1"/>
              </a:solidFill>
              <a:latin typeface="方正宋刻本秀楷简体" panose="02000000000000000000" pitchFamily="2" charset="-122"/>
              <a:ea typeface="方正宋刻本秀楷简体" panose="02000000000000000000" pitchFamily="2" charset="-122"/>
            </a:endParaRPr>
          </a:p>
        </p:txBody>
      </p:sp>
      <p:sp>
        <p:nvSpPr>
          <p:cNvPr id="6" name="文本框 5"/>
          <p:cNvSpPr txBox="1"/>
          <p:nvPr/>
        </p:nvSpPr>
        <p:spPr>
          <a:xfrm>
            <a:off x="8573523" y="2975118"/>
            <a:ext cx="615553" cy="930131"/>
          </a:xfrm>
          <a:prstGeom prst="rect">
            <a:avLst/>
          </a:prstGeom>
          <a:noFill/>
        </p:spPr>
        <p:txBody>
          <a:bodyPr vert="eaVert" wrap="square" rtlCol="0">
            <a:spAutoFit/>
          </a:bodyPr>
          <a:lstStyle/>
          <a:p>
            <a:r>
              <a:rPr lang="zh-CN" altLang="en-US" sz="2800" dirty="0">
                <a:solidFill>
                  <a:schemeClr val="bg1"/>
                </a:solidFill>
                <a:latin typeface="方正宋刻本秀楷简体" panose="02000000000000000000" pitchFamily="2" charset="-122"/>
                <a:ea typeface="方正宋刻本秀楷简体" panose="02000000000000000000" pitchFamily="2" charset="-122"/>
                <a:cs typeface="JulesLove" panose="020B0603050302020204" pitchFamily="34" charset="-122"/>
              </a:rPr>
              <a:t>咏 茶</a:t>
            </a:r>
            <a:endParaRPr lang="zh-CN" altLang="en-US" sz="2800" dirty="0">
              <a:solidFill>
                <a:schemeClr val="bg1"/>
              </a:solidFill>
              <a:latin typeface="方正宋刻本秀楷简体" panose="02000000000000000000" pitchFamily="2" charset="-122"/>
              <a:ea typeface="方正宋刻本秀楷简体" panose="02000000000000000000" pitchFamily="2" charset="-122"/>
              <a:cs typeface="JulesLove" panose="020B0603050302020204" pitchFamily="34" charset="-122"/>
            </a:endParaRPr>
          </a:p>
        </p:txBody>
      </p:sp>
      <p:sp>
        <p:nvSpPr>
          <p:cNvPr id="7" name="文本框 6"/>
          <p:cNvSpPr txBox="1"/>
          <p:nvPr/>
        </p:nvSpPr>
        <p:spPr>
          <a:xfrm>
            <a:off x="6702730" y="2975118"/>
            <a:ext cx="1692771" cy="3058093"/>
          </a:xfrm>
          <a:prstGeom prst="rect">
            <a:avLst/>
          </a:prstGeom>
          <a:noFill/>
        </p:spPr>
        <p:txBody>
          <a:bodyPr vert="eaVert" wrap="square" rtlCol="0">
            <a:spAutoFit/>
          </a:bodyPr>
          <a:lstStyle/>
          <a:p>
            <a:pPr lvl="0"/>
            <a:r>
              <a:rPr lang="zh-CN" altLang="en-US" sz="1400">
                <a:solidFill>
                  <a:schemeClr val="bg1"/>
                </a:solidFill>
                <a:latin typeface="方正宋刻本秀楷简体" panose="02000000000000000000" pitchFamily="2" charset="-122"/>
                <a:ea typeface="方正宋刻本秀楷简体" panose="02000000000000000000" pitchFamily="2" charset="-122"/>
              </a:rPr>
              <a:t>武夷溪边粟粒芽，前丁后蔡相宠加。</a:t>
            </a:r>
            <a:br>
              <a:rPr lang="zh-CN" altLang="en-US" sz="1400">
                <a:solidFill>
                  <a:schemeClr val="bg1"/>
                </a:solidFill>
                <a:latin typeface="方正宋刻本秀楷简体" panose="02000000000000000000" pitchFamily="2" charset="-122"/>
                <a:ea typeface="方正宋刻本秀楷简体" panose="02000000000000000000" pitchFamily="2" charset="-122"/>
              </a:rPr>
            </a:br>
            <a:br>
              <a:rPr lang="zh-CN" altLang="en-US" sz="1400">
                <a:solidFill>
                  <a:schemeClr val="bg1"/>
                </a:solidFill>
                <a:latin typeface="方正宋刻本秀楷简体" panose="02000000000000000000" pitchFamily="2" charset="-122"/>
                <a:ea typeface="方正宋刻本秀楷简体" panose="02000000000000000000" pitchFamily="2" charset="-122"/>
              </a:rPr>
            </a:br>
            <a:r>
              <a:rPr lang="zh-CN" altLang="en-US" sz="1400">
                <a:solidFill>
                  <a:schemeClr val="bg1"/>
                </a:solidFill>
                <a:latin typeface="方正宋刻本秀楷简体" panose="02000000000000000000" pitchFamily="2" charset="-122"/>
                <a:ea typeface="方正宋刻本秀楷简体" panose="02000000000000000000" pitchFamily="2" charset="-122"/>
              </a:rPr>
              <a:t>争新买宠各出意，今年斗品充贡茶。</a:t>
            </a:r>
            <a:br>
              <a:rPr lang="zh-CN" altLang="en-US" sz="1400">
                <a:solidFill>
                  <a:schemeClr val="bg1"/>
                </a:solidFill>
                <a:latin typeface="方正宋刻本秀楷简体" panose="02000000000000000000" pitchFamily="2" charset="-122"/>
                <a:ea typeface="方正宋刻本秀楷简体" panose="02000000000000000000" pitchFamily="2" charset="-122"/>
              </a:rPr>
            </a:br>
            <a:br>
              <a:rPr lang="zh-CN" altLang="en-US" sz="1400">
                <a:solidFill>
                  <a:schemeClr val="bg1"/>
                </a:solidFill>
                <a:latin typeface="方正宋刻本秀楷简体" panose="02000000000000000000" pitchFamily="2" charset="-122"/>
                <a:ea typeface="方正宋刻本秀楷简体" panose="02000000000000000000" pitchFamily="2" charset="-122"/>
              </a:rPr>
            </a:br>
            <a:r>
              <a:rPr lang="zh-CN" altLang="en-US" sz="1400">
                <a:solidFill>
                  <a:schemeClr val="bg1"/>
                </a:solidFill>
                <a:latin typeface="方正宋刻本秀楷简体" panose="02000000000000000000" pitchFamily="2" charset="-122"/>
                <a:ea typeface="方正宋刻本秀楷简体" panose="02000000000000000000" pitchFamily="2" charset="-122"/>
              </a:rPr>
              <a:t>吾君所乏岂此物，致养口体何陋耶？</a:t>
            </a:r>
            <a:br>
              <a:rPr lang="zh-CN" altLang="en-US" sz="1400">
                <a:solidFill>
                  <a:schemeClr val="bg1"/>
                </a:solidFill>
                <a:latin typeface="方正宋刻本秀楷简体" panose="02000000000000000000" pitchFamily="2" charset="-122"/>
                <a:ea typeface="方正宋刻本秀楷简体" panose="02000000000000000000" pitchFamily="2" charset="-122"/>
              </a:rPr>
            </a:br>
            <a:br>
              <a:rPr lang="zh-CN" altLang="en-US" sz="1400">
                <a:solidFill>
                  <a:schemeClr val="bg1"/>
                </a:solidFill>
                <a:latin typeface="方正宋刻本秀楷简体" panose="02000000000000000000" pitchFamily="2" charset="-122"/>
                <a:ea typeface="方正宋刻本秀楷简体" panose="02000000000000000000" pitchFamily="2" charset="-122"/>
              </a:rPr>
            </a:br>
            <a:r>
              <a:rPr lang="zh-CN" altLang="en-US" sz="1400">
                <a:solidFill>
                  <a:schemeClr val="bg1"/>
                </a:solidFill>
                <a:latin typeface="方正宋刻本秀楷简体" panose="02000000000000000000" pitchFamily="2" charset="-122"/>
                <a:ea typeface="方正宋刻本秀楷简体" panose="02000000000000000000" pitchFamily="2" charset="-122"/>
              </a:rPr>
              <a:t>洛阳相君忠孝家，可怜亦进姚黄花。 </a:t>
            </a:r>
            <a:endParaRPr lang="zh-CN" altLang="en-US" sz="1400" dirty="0">
              <a:solidFill>
                <a:schemeClr val="bg1"/>
              </a:solidFill>
              <a:latin typeface="方正宋刻本秀楷简体" panose="02000000000000000000" pitchFamily="2" charset="-122"/>
              <a:ea typeface="方正宋刻本秀楷简体" panose="02000000000000000000" pitchFamily="2" charset="-122"/>
            </a:endParaRP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par>
                          <p:cTn id="10" fill="hold">
                            <p:stCondLst>
                              <p:cond delay="100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6">
                                            <p:txEl>
                                              <p:pRg st="0" end="0"/>
                                            </p:txEl>
                                          </p:spTgt>
                                        </p:tgtEl>
                                        <p:attrNameLst>
                                          <p:attrName>style.visibility</p:attrName>
                                        </p:attrNameLst>
                                      </p:cBhvr>
                                      <p:to>
                                        <p:strVal val="visible"/>
                                      </p:to>
                                    </p:set>
                                    <p:anim by="(-#ppt_w*2)" calcmode="lin" valueType="num">
                                      <p:cBhvr rctx="PPT">
                                        <p:cTn id="13" dur="500" autoRev="1" fill="hold">
                                          <p:stCondLst>
                                            <p:cond delay="0"/>
                                          </p:stCondLst>
                                        </p:cTn>
                                        <p:tgtEl>
                                          <p:spTgt spid="6">
                                            <p:txEl>
                                              <p:pRg st="0" end="0"/>
                                            </p:txEl>
                                          </p:spTgt>
                                        </p:tgtEl>
                                        <p:attrNameLst>
                                          <p:attrName>ppt_w</p:attrName>
                                        </p:attrNameLst>
                                      </p:cBhvr>
                                    </p:anim>
                                    <p:anim by="(#ppt_w*0.50)" calcmode="lin" valueType="num">
                                      <p:cBhvr>
                                        <p:cTn id="14" dur="500" decel="50000" autoRev="1" fill="hold">
                                          <p:stCondLst>
                                            <p:cond delay="0"/>
                                          </p:stCondLst>
                                        </p:cTn>
                                        <p:tgtEl>
                                          <p:spTgt spid="6">
                                            <p:txEl>
                                              <p:pRg st="0" end="0"/>
                                            </p:txEl>
                                          </p:spTgt>
                                        </p:tgtEl>
                                        <p:attrNameLst>
                                          <p:attrName>ppt_x</p:attrName>
                                        </p:attrNameLst>
                                      </p:cBhvr>
                                    </p:anim>
                                    <p:anim from="(-#ppt_h/2)" to="(#ppt_y)" calcmode="lin" valueType="num">
                                      <p:cBhvr>
                                        <p:cTn id="15" dur="1000" fill="hold">
                                          <p:stCondLst>
                                            <p:cond delay="0"/>
                                          </p:stCondLst>
                                        </p:cTn>
                                        <p:tgtEl>
                                          <p:spTgt spid="6">
                                            <p:txEl>
                                              <p:pRg st="0" end="0"/>
                                            </p:txEl>
                                          </p:spTgt>
                                        </p:tgtEl>
                                        <p:attrNameLst>
                                          <p:attrName>ppt_y</p:attrName>
                                        </p:attrNameLst>
                                      </p:cBhvr>
                                    </p:anim>
                                    <p:animRot by="21600000">
                                      <p:cBhvr>
                                        <p:cTn id="16" dur="1000" fill="hold">
                                          <p:stCondLst>
                                            <p:cond delay="0"/>
                                          </p:stCondLst>
                                        </p:cTn>
                                        <p:tgtEl>
                                          <p:spTgt spid="6">
                                            <p:txEl>
                                              <p:pRg st="0" end="0"/>
                                            </p:txEl>
                                          </p:spTgt>
                                        </p:tgtEl>
                                        <p:attrNameLst>
                                          <p:attrName>r</p:attrName>
                                        </p:attrNameLst>
                                      </p:cBhvr>
                                    </p:animRot>
                                  </p:childTnLst>
                                </p:cTn>
                              </p:par>
                            </p:childTnLst>
                          </p:cTn>
                        </p:par>
                        <p:par>
                          <p:cTn id="17" fill="hold">
                            <p:stCondLst>
                              <p:cond delay="1200"/>
                            </p:stCondLst>
                            <p:childTnLst>
                              <p:par>
                                <p:cTn id="18" presetID="22" presetClass="entr" presetSubtype="1" fill="hold" grpId="0" nodeType="afterEffect">
                                  <p:stCondLst>
                                    <p:cond delay="0"/>
                                  </p:stCondLst>
                                  <p:iterate type="lt">
                                    <p:tmPct val="6984"/>
                                  </p:iterate>
                                  <p:childTnLst>
                                    <p:set>
                                      <p:cBhvr>
                                        <p:cTn id="19" dur="1" fill="hold">
                                          <p:stCondLst>
                                            <p:cond delay="0"/>
                                          </p:stCondLst>
                                        </p:cTn>
                                        <p:tgtEl>
                                          <p:spTgt spid="7"/>
                                        </p:tgtEl>
                                        <p:attrNameLst>
                                          <p:attrName>style.visibility</p:attrName>
                                        </p:attrNameLst>
                                      </p:cBhvr>
                                      <p:to>
                                        <p:strVal val="visible"/>
                                      </p:to>
                                    </p:set>
                                    <p:animEffect transition="in" filter="wipe(up)">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blipFill dpi="0" rotWithShape="1">
            <a:blip r:embed="rId1" cstate="email">
              <a:alphaModFix amt="4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2" cstate="email"/>
          <a:stretch>
            <a:fillRect/>
          </a:stretch>
        </p:blipFill>
        <p:spPr>
          <a:xfrm>
            <a:off x="8345416" y="2069582"/>
            <a:ext cx="3846584" cy="4788418"/>
          </a:xfrm>
          <a:prstGeom prst="rect">
            <a:avLst/>
          </a:prstGeom>
        </p:spPr>
      </p:pic>
      <p:sp>
        <p:nvSpPr>
          <p:cNvPr id="5" name="Rectangle 11"/>
          <p:cNvSpPr>
            <a:spLocks noChangeArrowheads="1"/>
          </p:cNvSpPr>
          <p:nvPr/>
        </p:nvSpPr>
        <p:spPr bwMode="auto">
          <a:xfrm rot="16200000">
            <a:off x="523878" y="561978"/>
            <a:ext cx="269875" cy="47625"/>
          </a:xfrm>
          <a:prstGeom prst="rect">
            <a:avLst/>
          </a:prstGeom>
          <a:noFill/>
          <a:ln w="12700" cmpd="sng">
            <a:solidFill>
              <a:srgbClr val="242625"/>
            </a:solidFill>
            <a:miter lim="800000"/>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latin typeface="方正宋刻本秀楷简体" panose="02000000000000000000" pitchFamily="2" charset="-122"/>
              <a:ea typeface="方正宋刻本秀楷简体" panose="02000000000000000000" pitchFamily="2" charset="-122"/>
            </a:endParaRPr>
          </a:p>
        </p:txBody>
      </p:sp>
      <p:sp>
        <p:nvSpPr>
          <p:cNvPr id="6" name="Text Box 12"/>
          <p:cNvSpPr txBox="1">
            <a:spLocks noChangeArrowheads="1"/>
          </p:cNvSpPr>
          <p:nvPr/>
        </p:nvSpPr>
        <p:spPr bwMode="auto">
          <a:xfrm>
            <a:off x="681041" y="352425"/>
            <a:ext cx="37753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dirty="0">
                <a:solidFill>
                  <a:srgbClr val="363636"/>
                </a:solidFill>
                <a:latin typeface="方正宋刻本秀楷简体" panose="02000000000000000000" pitchFamily="2" charset="-122"/>
                <a:ea typeface="方正宋刻本秀楷简体" panose="02000000000000000000" pitchFamily="2" charset="-122"/>
              </a:rPr>
              <a:t>您的标题·您的子标题</a:t>
            </a:r>
            <a:endParaRPr lang="zh-CN" altLang="en-US" sz="2800" dirty="0">
              <a:solidFill>
                <a:srgbClr val="363636"/>
              </a:solidFill>
              <a:latin typeface="方正宋刻本秀楷简体" panose="02000000000000000000" pitchFamily="2" charset="-122"/>
              <a:ea typeface="方正宋刻本秀楷简体" panose="02000000000000000000" pitchFamily="2" charset="-122"/>
            </a:endParaRPr>
          </a:p>
        </p:txBody>
      </p:sp>
      <p:sp>
        <p:nvSpPr>
          <p:cNvPr id="7" name="Rectangle 13"/>
          <p:cNvSpPr>
            <a:spLocks noChangeArrowheads="1"/>
          </p:cNvSpPr>
          <p:nvPr/>
        </p:nvSpPr>
        <p:spPr bwMode="auto">
          <a:xfrm rot="16200000">
            <a:off x="4317209" y="562769"/>
            <a:ext cx="269875" cy="46038"/>
          </a:xfrm>
          <a:prstGeom prst="rect">
            <a:avLst/>
          </a:prstGeom>
          <a:noFill/>
          <a:ln w="12700" cmpd="sng">
            <a:solidFill>
              <a:srgbClr val="242625"/>
            </a:solidFill>
            <a:miter lim="800000"/>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latin typeface="方正宋刻本秀楷简体" panose="02000000000000000000" pitchFamily="2" charset="-122"/>
              <a:ea typeface="方正宋刻本秀楷简体" panose="02000000000000000000" pitchFamily="2" charset="-122"/>
            </a:endParaRPr>
          </a:p>
        </p:txBody>
      </p:sp>
      <p:sp>
        <p:nvSpPr>
          <p:cNvPr id="8" name="Text Box 14"/>
          <p:cNvSpPr txBox="1">
            <a:spLocks noChangeArrowheads="1"/>
          </p:cNvSpPr>
          <p:nvPr/>
        </p:nvSpPr>
        <p:spPr bwMode="auto">
          <a:xfrm>
            <a:off x="681041" y="774703"/>
            <a:ext cx="42687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dirty="0">
                <a:solidFill>
                  <a:srgbClr val="5D5C5C"/>
                </a:solidFill>
                <a:latin typeface="方正宋刻本秀楷简体" panose="02000000000000000000" pitchFamily="2" charset="-122"/>
                <a:ea typeface="方正宋刻本秀楷简体" panose="02000000000000000000" pitchFamily="2" charset="-122"/>
              </a:rPr>
              <a:t>Your content title·Your sub-title</a:t>
            </a:r>
            <a:endParaRPr lang="zh-CN" altLang="en-US" sz="1600" dirty="0">
              <a:solidFill>
                <a:srgbClr val="5D5C5C"/>
              </a:solidFill>
              <a:latin typeface="方正宋刻本秀楷简体" panose="02000000000000000000" pitchFamily="2" charset="-122"/>
              <a:ea typeface="方正宋刻本秀楷简体" panose="02000000000000000000" pitchFamily="2" charset="-122"/>
            </a:endParaRPr>
          </a:p>
        </p:txBody>
      </p:sp>
      <p:sp>
        <p:nvSpPr>
          <p:cNvPr id="9" name="直接连接符 28"/>
          <p:cNvSpPr>
            <a:spLocks noChangeShapeType="1"/>
          </p:cNvSpPr>
          <p:nvPr/>
        </p:nvSpPr>
        <p:spPr bwMode="auto">
          <a:xfrm flipH="1">
            <a:off x="6810531" y="3011188"/>
            <a:ext cx="1155550" cy="1921211"/>
          </a:xfrm>
          <a:prstGeom prst="line">
            <a:avLst/>
          </a:prstGeom>
          <a:noFill/>
          <a:ln w="28575" cap="flat" cmpd="sng">
            <a:solidFill>
              <a:schemeClr val="tx1"/>
            </a:solidFill>
            <a:bevel/>
          </a:ln>
          <a:extLst>
            <a:ext uri="{909E8E84-426E-40DD-AFC4-6F175D3DCCD1}">
              <a14:hiddenFill xmlns:a14="http://schemas.microsoft.com/office/drawing/2010/main">
                <a:noFill/>
              </a14:hiddenFill>
            </a:ext>
          </a:extLst>
        </p:spPr>
        <p:txBody>
          <a:bodyPr/>
          <a:lstStyle/>
          <a:p>
            <a:endParaRPr lang="zh-CN" altLang="en-US">
              <a:latin typeface="方正清刻本悦宋简体" panose="02000000000000000000" pitchFamily="2" charset="-122"/>
              <a:ea typeface="方正清刻本悦宋简体" panose="02000000000000000000" pitchFamily="2" charset="-122"/>
            </a:endParaRPr>
          </a:p>
        </p:txBody>
      </p:sp>
      <p:sp>
        <p:nvSpPr>
          <p:cNvPr id="10" name="直接连接符 8"/>
          <p:cNvSpPr>
            <a:spLocks noChangeShapeType="1"/>
          </p:cNvSpPr>
          <p:nvPr/>
        </p:nvSpPr>
        <p:spPr bwMode="auto">
          <a:xfrm flipV="1">
            <a:off x="1061017" y="3342430"/>
            <a:ext cx="1231573" cy="1823468"/>
          </a:xfrm>
          <a:prstGeom prst="line">
            <a:avLst/>
          </a:prstGeom>
          <a:noFill/>
          <a:ln w="28575" cap="flat" cmpd="sng">
            <a:solidFill>
              <a:schemeClr val="tx1"/>
            </a:solidFill>
            <a:bevel/>
          </a:ln>
          <a:extLst>
            <a:ext uri="{909E8E84-426E-40DD-AFC4-6F175D3DCCD1}">
              <a14:hiddenFill xmlns:a14="http://schemas.microsoft.com/office/drawing/2010/main">
                <a:noFill/>
              </a14:hiddenFill>
            </a:ext>
          </a:extLst>
        </p:spPr>
        <p:txBody>
          <a:bodyPr/>
          <a:lstStyle/>
          <a:p>
            <a:endParaRPr lang="zh-CN" altLang="en-US">
              <a:latin typeface="方正清刻本悦宋简体" panose="02000000000000000000" pitchFamily="2" charset="-122"/>
              <a:ea typeface="方正清刻本悦宋简体" panose="02000000000000000000" pitchFamily="2" charset="-122"/>
            </a:endParaRPr>
          </a:p>
        </p:txBody>
      </p:sp>
      <p:sp>
        <p:nvSpPr>
          <p:cNvPr id="11" name="直接连接符 9"/>
          <p:cNvSpPr>
            <a:spLocks noChangeShapeType="1"/>
          </p:cNvSpPr>
          <p:nvPr/>
        </p:nvSpPr>
        <p:spPr bwMode="auto">
          <a:xfrm>
            <a:off x="2292590" y="3342430"/>
            <a:ext cx="1089302" cy="986128"/>
          </a:xfrm>
          <a:prstGeom prst="line">
            <a:avLst/>
          </a:prstGeom>
          <a:noFill/>
          <a:ln w="28575" cap="flat" cmpd="sng">
            <a:solidFill>
              <a:schemeClr val="tx1"/>
            </a:solidFill>
            <a:bevel/>
          </a:ln>
          <a:extLst>
            <a:ext uri="{909E8E84-426E-40DD-AFC4-6F175D3DCCD1}">
              <a14:hiddenFill xmlns:a14="http://schemas.microsoft.com/office/drawing/2010/main">
                <a:noFill/>
              </a14:hiddenFill>
            </a:ext>
          </a:extLst>
        </p:spPr>
        <p:txBody>
          <a:bodyPr/>
          <a:lstStyle/>
          <a:p>
            <a:endParaRPr lang="zh-CN" altLang="en-US">
              <a:latin typeface="方正清刻本悦宋简体" panose="02000000000000000000" pitchFamily="2" charset="-122"/>
              <a:ea typeface="方正清刻本悦宋简体" panose="02000000000000000000" pitchFamily="2" charset="-122"/>
            </a:endParaRPr>
          </a:p>
        </p:txBody>
      </p:sp>
      <p:sp>
        <p:nvSpPr>
          <p:cNvPr id="12" name="直接连接符 11"/>
          <p:cNvSpPr>
            <a:spLocks noChangeShapeType="1"/>
          </p:cNvSpPr>
          <p:nvPr/>
        </p:nvSpPr>
        <p:spPr bwMode="auto">
          <a:xfrm flipV="1">
            <a:off x="3379720" y="2850453"/>
            <a:ext cx="1178357" cy="1478105"/>
          </a:xfrm>
          <a:prstGeom prst="line">
            <a:avLst/>
          </a:prstGeom>
          <a:noFill/>
          <a:ln w="28575" cap="flat" cmpd="sng">
            <a:solidFill>
              <a:schemeClr val="tx1"/>
            </a:solidFill>
            <a:bevel/>
          </a:ln>
          <a:extLst>
            <a:ext uri="{909E8E84-426E-40DD-AFC4-6F175D3DCCD1}">
              <a14:hiddenFill xmlns:a14="http://schemas.microsoft.com/office/drawing/2010/main">
                <a:noFill/>
              </a14:hiddenFill>
            </a:ext>
          </a:extLst>
        </p:spPr>
        <p:txBody>
          <a:bodyPr/>
          <a:lstStyle/>
          <a:p>
            <a:endParaRPr lang="zh-CN" altLang="en-US">
              <a:latin typeface="方正清刻本悦宋简体" panose="02000000000000000000" pitchFamily="2" charset="-122"/>
              <a:ea typeface="方正清刻本悦宋简体" panose="02000000000000000000" pitchFamily="2" charset="-122"/>
            </a:endParaRPr>
          </a:p>
        </p:txBody>
      </p:sp>
      <p:sp>
        <p:nvSpPr>
          <p:cNvPr id="13" name="直接连接符 14"/>
          <p:cNvSpPr>
            <a:spLocks noChangeShapeType="1"/>
          </p:cNvSpPr>
          <p:nvPr/>
        </p:nvSpPr>
        <p:spPr bwMode="auto">
          <a:xfrm>
            <a:off x="4543959" y="2850453"/>
            <a:ext cx="507182" cy="2068913"/>
          </a:xfrm>
          <a:prstGeom prst="line">
            <a:avLst/>
          </a:prstGeom>
          <a:noFill/>
          <a:ln w="28575" cap="flat" cmpd="sng">
            <a:solidFill>
              <a:schemeClr val="tx1"/>
            </a:solidFill>
            <a:bevel/>
          </a:ln>
          <a:extLst>
            <a:ext uri="{909E8E84-426E-40DD-AFC4-6F175D3DCCD1}">
              <a14:hiddenFill xmlns:a14="http://schemas.microsoft.com/office/drawing/2010/main">
                <a:noFill/>
              </a14:hiddenFill>
            </a:ext>
          </a:extLst>
        </p:spPr>
        <p:txBody>
          <a:bodyPr/>
          <a:lstStyle/>
          <a:p>
            <a:endParaRPr lang="zh-CN" altLang="en-US">
              <a:latin typeface="方正清刻本悦宋简体" panose="02000000000000000000" pitchFamily="2" charset="-122"/>
              <a:ea typeface="方正清刻本悦宋简体" panose="02000000000000000000" pitchFamily="2" charset="-122"/>
            </a:endParaRPr>
          </a:p>
        </p:txBody>
      </p:sp>
      <p:sp>
        <p:nvSpPr>
          <p:cNvPr id="14" name="直接连接符 18"/>
          <p:cNvSpPr>
            <a:spLocks noChangeShapeType="1"/>
          </p:cNvSpPr>
          <p:nvPr/>
        </p:nvSpPr>
        <p:spPr bwMode="auto">
          <a:xfrm flipH="1">
            <a:off x="5051141" y="4016864"/>
            <a:ext cx="565829" cy="892728"/>
          </a:xfrm>
          <a:prstGeom prst="line">
            <a:avLst/>
          </a:prstGeom>
          <a:noFill/>
          <a:ln w="28575" cap="flat" cmpd="sng">
            <a:solidFill>
              <a:schemeClr val="tx1"/>
            </a:solidFill>
            <a:bevel/>
          </a:ln>
          <a:extLst>
            <a:ext uri="{909E8E84-426E-40DD-AFC4-6F175D3DCCD1}">
              <a14:hiddenFill xmlns:a14="http://schemas.microsoft.com/office/drawing/2010/main">
                <a:noFill/>
              </a14:hiddenFill>
            </a:ext>
          </a:extLst>
        </p:spPr>
        <p:txBody>
          <a:bodyPr/>
          <a:lstStyle/>
          <a:p>
            <a:endParaRPr lang="zh-CN" altLang="en-US">
              <a:latin typeface="方正清刻本悦宋简体" panose="02000000000000000000" pitchFamily="2" charset="-122"/>
              <a:ea typeface="方正清刻本悦宋简体" panose="02000000000000000000" pitchFamily="2" charset="-122"/>
            </a:endParaRPr>
          </a:p>
        </p:txBody>
      </p:sp>
      <p:sp>
        <p:nvSpPr>
          <p:cNvPr id="15" name="直接连接符 20"/>
          <p:cNvSpPr>
            <a:spLocks noChangeShapeType="1"/>
          </p:cNvSpPr>
          <p:nvPr/>
        </p:nvSpPr>
        <p:spPr bwMode="auto">
          <a:xfrm>
            <a:off x="5616970" y="4015778"/>
            <a:ext cx="1193562" cy="758058"/>
          </a:xfrm>
          <a:prstGeom prst="line">
            <a:avLst/>
          </a:prstGeom>
          <a:noFill/>
          <a:ln w="28575" cap="flat" cmpd="sng">
            <a:solidFill>
              <a:schemeClr val="tx1"/>
            </a:solidFill>
            <a:bevel/>
          </a:ln>
          <a:extLst>
            <a:ext uri="{909E8E84-426E-40DD-AFC4-6F175D3DCCD1}">
              <a14:hiddenFill xmlns:a14="http://schemas.microsoft.com/office/drawing/2010/main">
                <a:noFill/>
              </a14:hiddenFill>
            </a:ext>
          </a:extLst>
        </p:spPr>
        <p:txBody>
          <a:bodyPr/>
          <a:lstStyle/>
          <a:p>
            <a:endParaRPr lang="zh-CN" altLang="en-US">
              <a:latin typeface="方正清刻本悦宋简体" panose="02000000000000000000" pitchFamily="2" charset="-122"/>
              <a:ea typeface="方正清刻本悦宋简体" panose="02000000000000000000" pitchFamily="2" charset="-122"/>
            </a:endParaRPr>
          </a:p>
        </p:txBody>
      </p:sp>
      <p:sp>
        <p:nvSpPr>
          <p:cNvPr id="16" name="椭圆 22"/>
          <p:cNvSpPr>
            <a:spLocks noChangeArrowheads="1"/>
          </p:cNvSpPr>
          <p:nvPr/>
        </p:nvSpPr>
        <p:spPr bwMode="auto">
          <a:xfrm>
            <a:off x="2217653" y="3294645"/>
            <a:ext cx="196574" cy="196574"/>
          </a:xfrm>
          <a:prstGeom prst="ellipse">
            <a:avLst/>
          </a:prstGeom>
          <a:solidFill>
            <a:srgbClr val="C00000"/>
          </a:solidFill>
          <a:ln w="25400" cap="flat" cmpd="sng">
            <a:solidFill>
              <a:srgbClr val="E8E8E6"/>
            </a:solidFill>
            <a:bevel/>
          </a:ln>
        </p:spPr>
        <p:txBody>
          <a:bodyPr anchor="ctr"/>
          <a:lstStyle/>
          <a:p>
            <a:pPr algn="ctr"/>
            <a:endParaRPr lang="zh-CN" altLang="zh-CN">
              <a:solidFill>
                <a:srgbClr val="FFFFFF"/>
              </a:solidFill>
              <a:latin typeface="方正清刻本悦宋简体" panose="02000000000000000000" pitchFamily="2" charset="-122"/>
              <a:ea typeface="方正清刻本悦宋简体" panose="02000000000000000000" pitchFamily="2" charset="-122"/>
            </a:endParaRPr>
          </a:p>
        </p:txBody>
      </p:sp>
      <p:sp>
        <p:nvSpPr>
          <p:cNvPr id="17" name="椭圆 23"/>
          <p:cNvSpPr>
            <a:spLocks noChangeArrowheads="1"/>
          </p:cNvSpPr>
          <p:nvPr/>
        </p:nvSpPr>
        <p:spPr bwMode="auto">
          <a:xfrm>
            <a:off x="3280890" y="4179770"/>
            <a:ext cx="197660" cy="196574"/>
          </a:xfrm>
          <a:prstGeom prst="ellipse">
            <a:avLst/>
          </a:prstGeom>
          <a:solidFill>
            <a:srgbClr val="C00000"/>
          </a:solidFill>
          <a:ln w="25400" cap="flat" cmpd="sng">
            <a:solidFill>
              <a:srgbClr val="E8E8E6"/>
            </a:solidFill>
            <a:bevel/>
          </a:ln>
        </p:spPr>
        <p:txBody>
          <a:bodyPr anchor="ctr"/>
          <a:lstStyle/>
          <a:p>
            <a:pPr algn="ctr"/>
            <a:endParaRPr lang="zh-CN" altLang="zh-CN">
              <a:solidFill>
                <a:srgbClr val="FFFFFF"/>
              </a:solidFill>
              <a:latin typeface="方正清刻本悦宋简体" panose="02000000000000000000" pitchFamily="2" charset="-122"/>
              <a:ea typeface="方正清刻本悦宋简体" panose="02000000000000000000" pitchFamily="2" charset="-122"/>
            </a:endParaRPr>
          </a:p>
        </p:txBody>
      </p:sp>
      <p:sp>
        <p:nvSpPr>
          <p:cNvPr id="18" name="椭圆 24"/>
          <p:cNvSpPr>
            <a:spLocks noChangeArrowheads="1"/>
          </p:cNvSpPr>
          <p:nvPr/>
        </p:nvSpPr>
        <p:spPr bwMode="auto">
          <a:xfrm>
            <a:off x="4445128" y="2801581"/>
            <a:ext cx="197660" cy="197660"/>
          </a:xfrm>
          <a:prstGeom prst="ellipse">
            <a:avLst/>
          </a:prstGeom>
          <a:solidFill>
            <a:srgbClr val="C00000"/>
          </a:solidFill>
          <a:ln w="25400" cap="flat" cmpd="sng">
            <a:solidFill>
              <a:srgbClr val="E8E8E6"/>
            </a:solidFill>
            <a:bevel/>
          </a:ln>
        </p:spPr>
        <p:txBody>
          <a:bodyPr anchor="ctr"/>
          <a:lstStyle/>
          <a:p>
            <a:pPr algn="ctr"/>
            <a:endParaRPr lang="zh-CN" altLang="zh-CN">
              <a:solidFill>
                <a:srgbClr val="FFFFFF"/>
              </a:solidFill>
              <a:latin typeface="方正清刻本悦宋简体" panose="02000000000000000000" pitchFamily="2" charset="-122"/>
              <a:ea typeface="方正清刻本悦宋简体" panose="02000000000000000000" pitchFamily="2" charset="-122"/>
            </a:endParaRPr>
          </a:p>
        </p:txBody>
      </p:sp>
      <p:sp>
        <p:nvSpPr>
          <p:cNvPr id="19" name="椭圆 25"/>
          <p:cNvSpPr>
            <a:spLocks noChangeArrowheads="1"/>
          </p:cNvSpPr>
          <p:nvPr/>
        </p:nvSpPr>
        <p:spPr bwMode="auto">
          <a:xfrm>
            <a:off x="4953397" y="4770578"/>
            <a:ext cx="196574" cy="197660"/>
          </a:xfrm>
          <a:prstGeom prst="ellipse">
            <a:avLst/>
          </a:prstGeom>
          <a:solidFill>
            <a:srgbClr val="C00000"/>
          </a:solidFill>
          <a:ln w="25400" cap="flat" cmpd="sng">
            <a:solidFill>
              <a:srgbClr val="E8E8E6"/>
            </a:solidFill>
            <a:bevel/>
          </a:ln>
        </p:spPr>
        <p:txBody>
          <a:bodyPr anchor="ctr"/>
          <a:lstStyle/>
          <a:p>
            <a:pPr algn="ctr"/>
            <a:endParaRPr lang="zh-CN" altLang="zh-CN">
              <a:solidFill>
                <a:srgbClr val="FFFFFF"/>
              </a:solidFill>
              <a:latin typeface="方正清刻本悦宋简体" panose="02000000000000000000" pitchFamily="2" charset="-122"/>
              <a:ea typeface="方正清刻本悦宋简体" panose="02000000000000000000" pitchFamily="2" charset="-122"/>
            </a:endParaRPr>
          </a:p>
        </p:txBody>
      </p:sp>
      <p:sp>
        <p:nvSpPr>
          <p:cNvPr id="20" name="椭圆 26"/>
          <p:cNvSpPr>
            <a:spLocks noChangeArrowheads="1"/>
          </p:cNvSpPr>
          <p:nvPr/>
        </p:nvSpPr>
        <p:spPr bwMode="auto">
          <a:xfrm>
            <a:off x="5525742" y="3949529"/>
            <a:ext cx="197660" cy="197660"/>
          </a:xfrm>
          <a:prstGeom prst="ellipse">
            <a:avLst/>
          </a:prstGeom>
          <a:solidFill>
            <a:srgbClr val="C00000"/>
          </a:solidFill>
          <a:ln w="25400" cap="flat" cmpd="sng">
            <a:solidFill>
              <a:srgbClr val="E8E8E6"/>
            </a:solidFill>
            <a:bevel/>
          </a:ln>
        </p:spPr>
        <p:txBody>
          <a:bodyPr anchor="ctr"/>
          <a:lstStyle/>
          <a:p>
            <a:pPr algn="ctr"/>
            <a:endParaRPr lang="zh-CN" altLang="zh-CN">
              <a:solidFill>
                <a:srgbClr val="FFFFFF"/>
              </a:solidFill>
              <a:latin typeface="方正清刻本悦宋简体" panose="02000000000000000000" pitchFamily="2" charset="-122"/>
              <a:ea typeface="方正清刻本悦宋简体" panose="02000000000000000000" pitchFamily="2" charset="-122"/>
            </a:endParaRPr>
          </a:p>
        </p:txBody>
      </p:sp>
      <p:sp>
        <p:nvSpPr>
          <p:cNvPr id="21" name="椭圆 27"/>
          <p:cNvSpPr>
            <a:spLocks noChangeArrowheads="1"/>
          </p:cNvSpPr>
          <p:nvPr/>
        </p:nvSpPr>
        <p:spPr bwMode="auto">
          <a:xfrm>
            <a:off x="6748627" y="4758631"/>
            <a:ext cx="197660" cy="197660"/>
          </a:xfrm>
          <a:prstGeom prst="ellipse">
            <a:avLst/>
          </a:prstGeom>
          <a:solidFill>
            <a:srgbClr val="C00000"/>
          </a:solidFill>
          <a:ln w="25400" cap="flat" cmpd="sng">
            <a:solidFill>
              <a:srgbClr val="E8E8E6"/>
            </a:solidFill>
            <a:bevel/>
          </a:ln>
        </p:spPr>
        <p:txBody>
          <a:bodyPr anchor="ctr"/>
          <a:lstStyle/>
          <a:p>
            <a:pPr algn="ctr"/>
            <a:endParaRPr lang="zh-CN" altLang="zh-CN">
              <a:solidFill>
                <a:srgbClr val="FFFFFF"/>
              </a:solidFill>
              <a:latin typeface="方正清刻本悦宋简体" panose="02000000000000000000" pitchFamily="2" charset="-122"/>
              <a:ea typeface="方正清刻本悦宋简体" panose="02000000000000000000" pitchFamily="2" charset="-122"/>
            </a:endParaRPr>
          </a:p>
        </p:txBody>
      </p:sp>
      <p:sp>
        <p:nvSpPr>
          <p:cNvPr id="22" name="文本框 36"/>
          <p:cNvSpPr>
            <a:spLocks noChangeArrowheads="1"/>
          </p:cNvSpPr>
          <p:nvPr/>
        </p:nvSpPr>
        <p:spPr bwMode="auto">
          <a:xfrm>
            <a:off x="1584490" y="2784435"/>
            <a:ext cx="15497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200" dirty="0" smtClean="0">
                <a:solidFill>
                  <a:srgbClr val="000000"/>
                </a:solidFill>
                <a:latin typeface="方正清刻本悦宋简体" panose="02000000000000000000" pitchFamily="2" charset="-122"/>
                <a:ea typeface="方正清刻本悦宋简体" panose="02000000000000000000" pitchFamily="2" charset="-122"/>
                <a:sym typeface="造字工房悦黑体验版常规体" pitchFamily="50" charset="-122"/>
              </a:rPr>
              <a:t>2015</a:t>
            </a:r>
            <a:r>
              <a:rPr lang="zh-CN" altLang="en-US" sz="1200" dirty="0" smtClean="0">
                <a:solidFill>
                  <a:srgbClr val="000000"/>
                </a:solidFill>
                <a:latin typeface="方正清刻本悦宋简体" panose="02000000000000000000" pitchFamily="2" charset="-122"/>
                <a:ea typeface="方正清刻本悦宋简体" panose="02000000000000000000" pitchFamily="2" charset="-122"/>
                <a:sym typeface="造字工房悦黑体验版常规体" pitchFamily="50" charset="-122"/>
              </a:rPr>
              <a:t>年</a:t>
            </a:r>
            <a:endParaRPr lang="en-US" altLang="zh-CN" sz="1200" dirty="0">
              <a:solidFill>
                <a:srgbClr val="000000"/>
              </a:solidFill>
              <a:latin typeface="方正清刻本悦宋简体" panose="02000000000000000000" pitchFamily="2" charset="-122"/>
              <a:ea typeface="方正清刻本悦宋简体" panose="02000000000000000000" pitchFamily="2" charset="-122"/>
              <a:sym typeface="造字工房悦黑体验版常规体" pitchFamily="50" charset="-122"/>
            </a:endParaRPr>
          </a:p>
          <a:p>
            <a:pPr algn="ctr"/>
            <a:r>
              <a:rPr lang="zh-CN" altLang="en-US" sz="1200" dirty="0">
                <a:solidFill>
                  <a:srgbClr val="000000"/>
                </a:solidFill>
                <a:latin typeface="方正清刻本悦宋简体" panose="02000000000000000000" pitchFamily="2" charset="-122"/>
                <a:ea typeface="方正清刻本悦宋简体" panose="02000000000000000000" pitchFamily="2" charset="-122"/>
                <a:sym typeface="造字工房悦黑体验版常规体" pitchFamily="50" charset="-122"/>
              </a:rPr>
              <a:t>输入您要的内容</a:t>
            </a:r>
            <a:endParaRPr lang="zh-CN" altLang="en-US" sz="1200" dirty="0">
              <a:solidFill>
                <a:srgbClr val="000000"/>
              </a:solidFill>
              <a:latin typeface="方正清刻本悦宋简体" panose="02000000000000000000" pitchFamily="2" charset="-122"/>
              <a:ea typeface="方正清刻本悦宋简体" panose="02000000000000000000" pitchFamily="2" charset="-122"/>
              <a:sym typeface="造字工房悦黑体验版常规体" pitchFamily="50" charset="-122"/>
            </a:endParaRPr>
          </a:p>
        </p:txBody>
      </p:sp>
      <p:sp>
        <p:nvSpPr>
          <p:cNvPr id="23" name="文本框 37"/>
          <p:cNvSpPr>
            <a:spLocks noChangeArrowheads="1"/>
          </p:cNvSpPr>
          <p:nvPr/>
        </p:nvSpPr>
        <p:spPr bwMode="auto">
          <a:xfrm>
            <a:off x="2604285" y="4372000"/>
            <a:ext cx="15497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200" dirty="0" smtClean="0">
                <a:solidFill>
                  <a:srgbClr val="000000"/>
                </a:solidFill>
                <a:latin typeface="方正清刻本悦宋简体" panose="02000000000000000000" pitchFamily="2" charset="-122"/>
                <a:ea typeface="方正清刻本悦宋简体" panose="02000000000000000000" pitchFamily="2" charset="-122"/>
                <a:sym typeface="造字工房悦黑体验版常规体" pitchFamily="50" charset="-122"/>
              </a:rPr>
              <a:t>2016</a:t>
            </a:r>
            <a:r>
              <a:rPr lang="zh-CN" altLang="en-US" sz="1200" dirty="0" smtClean="0">
                <a:solidFill>
                  <a:srgbClr val="000000"/>
                </a:solidFill>
                <a:latin typeface="方正清刻本悦宋简体" panose="02000000000000000000" pitchFamily="2" charset="-122"/>
                <a:ea typeface="方正清刻本悦宋简体" panose="02000000000000000000" pitchFamily="2" charset="-122"/>
                <a:sym typeface="造字工房悦黑体验版常规体" pitchFamily="50" charset="-122"/>
              </a:rPr>
              <a:t>年</a:t>
            </a:r>
            <a:endParaRPr lang="en-US" altLang="zh-CN" sz="1200" dirty="0">
              <a:solidFill>
                <a:srgbClr val="000000"/>
              </a:solidFill>
              <a:latin typeface="方正清刻本悦宋简体" panose="02000000000000000000" pitchFamily="2" charset="-122"/>
              <a:ea typeface="方正清刻本悦宋简体" panose="02000000000000000000" pitchFamily="2" charset="-122"/>
              <a:sym typeface="造字工房悦黑体验版常规体" pitchFamily="50" charset="-122"/>
            </a:endParaRPr>
          </a:p>
          <a:p>
            <a:pPr algn="ctr"/>
            <a:r>
              <a:rPr lang="zh-CN" altLang="en-US" sz="1200" dirty="0">
                <a:solidFill>
                  <a:srgbClr val="000000"/>
                </a:solidFill>
                <a:latin typeface="方正清刻本悦宋简体" panose="02000000000000000000" pitchFamily="2" charset="-122"/>
                <a:ea typeface="方正清刻本悦宋简体" panose="02000000000000000000" pitchFamily="2" charset="-122"/>
                <a:sym typeface="造字工房悦黑体验版常规体" pitchFamily="50" charset="-122"/>
              </a:rPr>
              <a:t>输入您要的内容</a:t>
            </a:r>
            <a:endParaRPr lang="zh-CN" altLang="en-US" sz="1200" dirty="0">
              <a:solidFill>
                <a:srgbClr val="000000"/>
              </a:solidFill>
              <a:latin typeface="方正清刻本悦宋简体" panose="02000000000000000000" pitchFamily="2" charset="-122"/>
              <a:ea typeface="方正清刻本悦宋简体" panose="02000000000000000000" pitchFamily="2" charset="-122"/>
              <a:sym typeface="造字工房悦黑体验版常规体" pitchFamily="50" charset="-122"/>
            </a:endParaRPr>
          </a:p>
        </p:txBody>
      </p:sp>
      <p:sp>
        <p:nvSpPr>
          <p:cNvPr id="24" name="文本框 38"/>
          <p:cNvSpPr>
            <a:spLocks noChangeArrowheads="1"/>
          </p:cNvSpPr>
          <p:nvPr/>
        </p:nvSpPr>
        <p:spPr bwMode="auto">
          <a:xfrm>
            <a:off x="3797846" y="2352387"/>
            <a:ext cx="15497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200" dirty="0" smtClean="0">
                <a:solidFill>
                  <a:srgbClr val="000000"/>
                </a:solidFill>
                <a:latin typeface="方正清刻本悦宋简体" panose="02000000000000000000" pitchFamily="2" charset="-122"/>
                <a:ea typeface="方正清刻本悦宋简体" panose="02000000000000000000" pitchFamily="2" charset="-122"/>
                <a:sym typeface="造字工房悦黑体验版常规体" pitchFamily="50" charset="-122"/>
              </a:rPr>
              <a:t>2017</a:t>
            </a:r>
            <a:r>
              <a:rPr lang="zh-CN" altLang="en-US" sz="1200" dirty="0" smtClean="0">
                <a:solidFill>
                  <a:srgbClr val="000000"/>
                </a:solidFill>
                <a:latin typeface="方正清刻本悦宋简体" panose="02000000000000000000" pitchFamily="2" charset="-122"/>
                <a:ea typeface="方正清刻本悦宋简体" panose="02000000000000000000" pitchFamily="2" charset="-122"/>
                <a:sym typeface="造字工房悦黑体验版常规体" pitchFamily="50" charset="-122"/>
              </a:rPr>
              <a:t>年</a:t>
            </a:r>
            <a:endParaRPr lang="en-US" altLang="zh-CN" sz="1200" dirty="0">
              <a:solidFill>
                <a:srgbClr val="000000"/>
              </a:solidFill>
              <a:latin typeface="方正清刻本悦宋简体" panose="02000000000000000000" pitchFamily="2" charset="-122"/>
              <a:ea typeface="方正清刻本悦宋简体" panose="02000000000000000000" pitchFamily="2" charset="-122"/>
              <a:sym typeface="造字工房悦黑体验版常规体" pitchFamily="50" charset="-122"/>
            </a:endParaRPr>
          </a:p>
          <a:p>
            <a:pPr algn="ctr"/>
            <a:r>
              <a:rPr lang="zh-CN" altLang="en-US" sz="1200" dirty="0">
                <a:solidFill>
                  <a:srgbClr val="000000"/>
                </a:solidFill>
                <a:latin typeface="方正清刻本悦宋简体" panose="02000000000000000000" pitchFamily="2" charset="-122"/>
                <a:ea typeface="方正清刻本悦宋简体" panose="02000000000000000000" pitchFamily="2" charset="-122"/>
                <a:sym typeface="造字工房悦黑体验版常规体" pitchFamily="50" charset="-122"/>
              </a:rPr>
              <a:t>输入您要的内容</a:t>
            </a:r>
            <a:endParaRPr lang="zh-CN" altLang="en-US" sz="1200" dirty="0">
              <a:solidFill>
                <a:srgbClr val="000000"/>
              </a:solidFill>
              <a:latin typeface="方正清刻本悦宋简体" panose="02000000000000000000" pitchFamily="2" charset="-122"/>
              <a:ea typeface="方正清刻本悦宋简体" panose="02000000000000000000" pitchFamily="2" charset="-122"/>
              <a:sym typeface="造字工房悦黑体验版常规体" pitchFamily="50" charset="-122"/>
            </a:endParaRPr>
          </a:p>
        </p:txBody>
      </p:sp>
      <p:sp>
        <p:nvSpPr>
          <p:cNvPr id="25" name="文本框 39"/>
          <p:cNvSpPr>
            <a:spLocks noChangeArrowheads="1"/>
          </p:cNvSpPr>
          <p:nvPr/>
        </p:nvSpPr>
        <p:spPr bwMode="auto">
          <a:xfrm>
            <a:off x="4314803" y="4957378"/>
            <a:ext cx="15497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200" dirty="0" smtClean="0">
                <a:solidFill>
                  <a:srgbClr val="000000"/>
                </a:solidFill>
                <a:latin typeface="方正清刻本悦宋简体" panose="02000000000000000000" pitchFamily="2" charset="-122"/>
                <a:ea typeface="方正清刻本悦宋简体" panose="02000000000000000000" pitchFamily="2" charset="-122"/>
                <a:sym typeface="造字工房悦黑体验版常规体" pitchFamily="50" charset="-122"/>
              </a:rPr>
              <a:t>2018</a:t>
            </a:r>
            <a:r>
              <a:rPr lang="zh-CN" altLang="en-US" sz="1200" dirty="0" smtClean="0">
                <a:solidFill>
                  <a:srgbClr val="000000"/>
                </a:solidFill>
                <a:latin typeface="方正清刻本悦宋简体" panose="02000000000000000000" pitchFamily="2" charset="-122"/>
                <a:ea typeface="方正清刻本悦宋简体" panose="02000000000000000000" pitchFamily="2" charset="-122"/>
                <a:sym typeface="造字工房悦黑体验版常规体" pitchFamily="50" charset="-122"/>
              </a:rPr>
              <a:t>年</a:t>
            </a:r>
            <a:endParaRPr lang="en-US" altLang="zh-CN" sz="1200" dirty="0">
              <a:solidFill>
                <a:srgbClr val="000000"/>
              </a:solidFill>
              <a:latin typeface="方正清刻本悦宋简体" panose="02000000000000000000" pitchFamily="2" charset="-122"/>
              <a:ea typeface="方正清刻本悦宋简体" panose="02000000000000000000" pitchFamily="2" charset="-122"/>
              <a:sym typeface="造字工房悦黑体验版常规体" pitchFamily="50" charset="-122"/>
            </a:endParaRPr>
          </a:p>
          <a:p>
            <a:pPr algn="ctr"/>
            <a:r>
              <a:rPr lang="zh-CN" altLang="en-US" sz="1200" dirty="0">
                <a:solidFill>
                  <a:srgbClr val="000000"/>
                </a:solidFill>
                <a:latin typeface="方正清刻本悦宋简体" panose="02000000000000000000" pitchFamily="2" charset="-122"/>
                <a:ea typeface="方正清刻本悦宋简体" panose="02000000000000000000" pitchFamily="2" charset="-122"/>
                <a:sym typeface="造字工房悦黑体验版常规体" pitchFamily="50" charset="-122"/>
              </a:rPr>
              <a:t>输入您要的内容</a:t>
            </a:r>
            <a:endParaRPr lang="zh-CN" altLang="en-US" sz="1200" dirty="0">
              <a:solidFill>
                <a:srgbClr val="000000"/>
              </a:solidFill>
              <a:latin typeface="方正清刻本悦宋简体" panose="02000000000000000000" pitchFamily="2" charset="-122"/>
              <a:ea typeface="方正清刻本悦宋简体" panose="02000000000000000000" pitchFamily="2" charset="-122"/>
              <a:sym typeface="造字工房悦黑体验版常规体" pitchFamily="50" charset="-122"/>
            </a:endParaRPr>
          </a:p>
        </p:txBody>
      </p:sp>
      <p:sp>
        <p:nvSpPr>
          <p:cNvPr id="26" name="文本框 40"/>
          <p:cNvSpPr>
            <a:spLocks noChangeArrowheads="1"/>
          </p:cNvSpPr>
          <p:nvPr/>
        </p:nvSpPr>
        <p:spPr bwMode="auto">
          <a:xfrm>
            <a:off x="4857825" y="3360499"/>
            <a:ext cx="15497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200" dirty="0" smtClean="0">
                <a:solidFill>
                  <a:srgbClr val="000000"/>
                </a:solidFill>
                <a:latin typeface="方正清刻本悦宋简体" panose="02000000000000000000" pitchFamily="2" charset="-122"/>
                <a:ea typeface="方正清刻本悦宋简体" panose="02000000000000000000" pitchFamily="2" charset="-122"/>
                <a:sym typeface="造字工房悦黑体验版常规体" pitchFamily="50" charset="-122"/>
              </a:rPr>
              <a:t>2019</a:t>
            </a:r>
            <a:r>
              <a:rPr lang="zh-CN" altLang="en-US" sz="1200" dirty="0" smtClean="0">
                <a:solidFill>
                  <a:srgbClr val="000000"/>
                </a:solidFill>
                <a:latin typeface="方正清刻本悦宋简体" panose="02000000000000000000" pitchFamily="2" charset="-122"/>
                <a:ea typeface="方正清刻本悦宋简体" panose="02000000000000000000" pitchFamily="2" charset="-122"/>
                <a:sym typeface="造字工房悦黑体验版常规体" pitchFamily="50" charset="-122"/>
              </a:rPr>
              <a:t>年</a:t>
            </a:r>
            <a:endParaRPr lang="en-US" altLang="zh-CN" sz="1200" dirty="0">
              <a:solidFill>
                <a:srgbClr val="000000"/>
              </a:solidFill>
              <a:latin typeface="方正清刻本悦宋简体" panose="02000000000000000000" pitchFamily="2" charset="-122"/>
              <a:ea typeface="方正清刻本悦宋简体" panose="02000000000000000000" pitchFamily="2" charset="-122"/>
              <a:sym typeface="造字工房悦黑体验版常规体" pitchFamily="50" charset="-122"/>
            </a:endParaRPr>
          </a:p>
          <a:p>
            <a:pPr algn="ctr"/>
            <a:r>
              <a:rPr lang="zh-CN" altLang="en-US" sz="1200" dirty="0">
                <a:solidFill>
                  <a:srgbClr val="000000"/>
                </a:solidFill>
                <a:latin typeface="方正清刻本悦宋简体" panose="02000000000000000000" pitchFamily="2" charset="-122"/>
                <a:ea typeface="方正清刻本悦宋简体" panose="02000000000000000000" pitchFamily="2" charset="-122"/>
                <a:sym typeface="造字工房悦黑体验版常规体" pitchFamily="50" charset="-122"/>
              </a:rPr>
              <a:t>输入您要的</a:t>
            </a:r>
            <a:r>
              <a:rPr lang="zh-CN" altLang="en-US" sz="1200" dirty="0" smtClean="0">
                <a:solidFill>
                  <a:srgbClr val="000000"/>
                </a:solidFill>
                <a:latin typeface="方正清刻本悦宋简体" panose="02000000000000000000" pitchFamily="2" charset="-122"/>
                <a:ea typeface="方正清刻本悦宋简体" panose="02000000000000000000" pitchFamily="2" charset="-122"/>
                <a:sym typeface="造字工房悦黑体验版常规体" pitchFamily="50" charset="-122"/>
              </a:rPr>
              <a:t>内容</a:t>
            </a:r>
            <a:endParaRPr lang="zh-CN" altLang="en-US" sz="1200" dirty="0">
              <a:solidFill>
                <a:srgbClr val="000000"/>
              </a:solidFill>
              <a:latin typeface="方正清刻本悦宋简体" panose="02000000000000000000" pitchFamily="2" charset="-122"/>
              <a:ea typeface="方正清刻本悦宋简体" panose="02000000000000000000" pitchFamily="2" charset="-122"/>
              <a:sym typeface="造字工房悦黑体验版常规体" pitchFamily="50" charset="-122"/>
            </a:endParaRPr>
          </a:p>
        </p:txBody>
      </p:sp>
      <p:sp>
        <p:nvSpPr>
          <p:cNvPr id="27" name="文本框 41"/>
          <p:cNvSpPr>
            <a:spLocks noChangeArrowheads="1"/>
          </p:cNvSpPr>
          <p:nvPr/>
        </p:nvSpPr>
        <p:spPr bwMode="auto">
          <a:xfrm>
            <a:off x="6072021" y="4973668"/>
            <a:ext cx="155087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200" dirty="0" smtClean="0">
                <a:solidFill>
                  <a:srgbClr val="000000"/>
                </a:solidFill>
                <a:latin typeface="方正清刻本悦宋简体" panose="02000000000000000000" pitchFamily="2" charset="-122"/>
                <a:ea typeface="方正清刻本悦宋简体" panose="02000000000000000000" pitchFamily="2" charset="-122"/>
                <a:sym typeface="造字工房悦黑体验版常规体" pitchFamily="50" charset="-122"/>
              </a:rPr>
              <a:t>2020</a:t>
            </a:r>
            <a:r>
              <a:rPr lang="zh-CN" altLang="en-US" sz="1200" dirty="0">
                <a:solidFill>
                  <a:srgbClr val="000000"/>
                </a:solidFill>
                <a:latin typeface="方正清刻本悦宋简体" panose="02000000000000000000" pitchFamily="2" charset="-122"/>
                <a:ea typeface="方正清刻本悦宋简体" panose="02000000000000000000" pitchFamily="2" charset="-122"/>
                <a:sym typeface="造字工房悦黑体验版常规体" pitchFamily="50" charset="-122"/>
              </a:rPr>
              <a:t>年</a:t>
            </a:r>
            <a:endParaRPr lang="en-US" altLang="zh-CN" sz="1200" dirty="0">
              <a:solidFill>
                <a:srgbClr val="000000"/>
              </a:solidFill>
              <a:latin typeface="方正清刻本悦宋简体" panose="02000000000000000000" pitchFamily="2" charset="-122"/>
              <a:ea typeface="方正清刻本悦宋简体" panose="02000000000000000000" pitchFamily="2" charset="-122"/>
              <a:sym typeface="造字工房悦黑体验版常规体" pitchFamily="50" charset="-122"/>
            </a:endParaRPr>
          </a:p>
          <a:p>
            <a:pPr algn="ctr"/>
            <a:r>
              <a:rPr lang="zh-CN" altLang="en-US" sz="1200" dirty="0">
                <a:solidFill>
                  <a:srgbClr val="000000"/>
                </a:solidFill>
                <a:latin typeface="方正清刻本悦宋简体" panose="02000000000000000000" pitchFamily="2" charset="-122"/>
                <a:ea typeface="方正清刻本悦宋简体" panose="02000000000000000000" pitchFamily="2" charset="-122"/>
                <a:sym typeface="造字工房悦黑体验版常规体" pitchFamily="50" charset="-122"/>
              </a:rPr>
              <a:t>输入您要的内容</a:t>
            </a:r>
            <a:endParaRPr lang="zh-CN" altLang="en-US" sz="1200" dirty="0">
              <a:solidFill>
                <a:srgbClr val="000000"/>
              </a:solidFill>
              <a:latin typeface="方正清刻本悦宋简体" panose="02000000000000000000" pitchFamily="2" charset="-122"/>
              <a:ea typeface="方正清刻本悦宋简体" panose="02000000000000000000" pitchFamily="2" charset="-122"/>
              <a:sym typeface="造字工房悦黑体验版常规体" pitchFamily="50"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left)">
                                      <p:cBhvr>
                                        <p:cTn id="20" dur="500"/>
                                        <p:tgtEl>
                                          <p:spTgt spid="10"/>
                                        </p:tgtEl>
                                      </p:cBhvr>
                                    </p:animEffect>
                                  </p:childTnLst>
                                </p:cTn>
                              </p:par>
                            </p:childTnLst>
                          </p:cTn>
                        </p:par>
                        <p:par>
                          <p:cTn id="21" fill="hold">
                            <p:stCondLst>
                              <p:cond delay="1000"/>
                            </p:stCondLst>
                            <p:childTnLst>
                              <p:par>
                                <p:cTn id="22" presetID="53" presetClass="entr" presetSubtype="16" fill="hold" grpId="0" nodeType="after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p:cTn id="24" dur="500" fill="hold"/>
                                        <p:tgtEl>
                                          <p:spTgt spid="16"/>
                                        </p:tgtEl>
                                        <p:attrNameLst>
                                          <p:attrName>ppt_w</p:attrName>
                                        </p:attrNameLst>
                                      </p:cBhvr>
                                      <p:tavLst>
                                        <p:tav tm="0">
                                          <p:val>
                                            <p:fltVal val="0"/>
                                          </p:val>
                                        </p:tav>
                                        <p:tav tm="100000">
                                          <p:val>
                                            <p:strVal val="#ppt_w"/>
                                          </p:val>
                                        </p:tav>
                                      </p:tavLst>
                                    </p:anim>
                                    <p:anim calcmode="lin" valueType="num">
                                      <p:cBhvr>
                                        <p:cTn id="25" dur="500" fill="hold"/>
                                        <p:tgtEl>
                                          <p:spTgt spid="16"/>
                                        </p:tgtEl>
                                        <p:attrNameLst>
                                          <p:attrName>ppt_h</p:attrName>
                                        </p:attrNameLst>
                                      </p:cBhvr>
                                      <p:tavLst>
                                        <p:tav tm="0">
                                          <p:val>
                                            <p:fltVal val="0"/>
                                          </p:val>
                                        </p:tav>
                                        <p:tav tm="100000">
                                          <p:val>
                                            <p:strVal val="#ppt_h"/>
                                          </p:val>
                                        </p:tav>
                                      </p:tavLst>
                                    </p:anim>
                                    <p:animEffect transition="in" filter="fade">
                                      <p:cBhvr>
                                        <p:cTn id="26" dur="500"/>
                                        <p:tgtEl>
                                          <p:spTgt spid="16"/>
                                        </p:tgtEl>
                                      </p:cBhvr>
                                    </p:animEffect>
                                  </p:childTnLst>
                                </p:cTn>
                              </p:par>
                            </p:childTnLst>
                          </p:cTn>
                        </p:par>
                        <p:par>
                          <p:cTn id="27" fill="hold">
                            <p:stCondLst>
                              <p:cond delay="1500"/>
                            </p:stCondLst>
                            <p:childTnLst>
                              <p:par>
                                <p:cTn id="28" presetID="26" presetClass="emph" presetSubtype="0" fill="hold" grpId="1" nodeType="afterEffect">
                                  <p:stCondLst>
                                    <p:cond delay="0"/>
                                  </p:stCondLst>
                                  <p:childTnLst>
                                    <p:animEffect transition="out" filter="fade">
                                      <p:cBhvr>
                                        <p:cTn id="29" dur="500" tmFilter="0, 0; .2, .5; .8, .5; 1, 0"/>
                                        <p:tgtEl>
                                          <p:spTgt spid="16"/>
                                        </p:tgtEl>
                                      </p:cBhvr>
                                    </p:animEffect>
                                    <p:animScale>
                                      <p:cBhvr>
                                        <p:cTn id="30" dur="250" autoRev="1" fill="hold"/>
                                        <p:tgtEl>
                                          <p:spTgt spid="16"/>
                                        </p:tgtEl>
                                      </p:cBhvr>
                                      <p:by x="105000" y="105000"/>
                                    </p:animScale>
                                  </p:childTnLst>
                                </p:cTn>
                              </p:par>
                            </p:childTnLst>
                          </p:cTn>
                        </p:par>
                        <p:par>
                          <p:cTn id="31" fill="hold">
                            <p:stCondLst>
                              <p:cond delay="2000"/>
                            </p:stCondLst>
                            <p:childTnLst>
                              <p:par>
                                <p:cTn id="32" presetID="42" presetClass="entr" presetSubtype="0" fill="hold" grpId="0" nodeType="after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1000"/>
                                        <p:tgtEl>
                                          <p:spTgt spid="22"/>
                                        </p:tgtEl>
                                      </p:cBhvr>
                                    </p:animEffect>
                                    <p:anim calcmode="lin" valueType="num">
                                      <p:cBhvr>
                                        <p:cTn id="35" dur="1000" fill="hold"/>
                                        <p:tgtEl>
                                          <p:spTgt spid="22"/>
                                        </p:tgtEl>
                                        <p:attrNameLst>
                                          <p:attrName>ppt_x</p:attrName>
                                        </p:attrNameLst>
                                      </p:cBhvr>
                                      <p:tavLst>
                                        <p:tav tm="0">
                                          <p:val>
                                            <p:strVal val="#ppt_x"/>
                                          </p:val>
                                        </p:tav>
                                        <p:tav tm="100000">
                                          <p:val>
                                            <p:strVal val="#ppt_x"/>
                                          </p:val>
                                        </p:tav>
                                      </p:tavLst>
                                    </p:anim>
                                    <p:anim calcmode="lin" valueType="num">
                                      <p:cBhvr>
                                        <p:cTn id="36" dur="1000" fill="hold"/>
                                        <p:tgtEl>
                                          <p:spTgt spid="22"/>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22" presetClass="entr" presetSubtype="8"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left)">
                                      <p:cBhvr>
                                        <p:cTn id="40" dur="500"/>
                                        <p:tgtEl>
                                          <p:spTgt spid="11"/>
                                        </p:tgtEl>
                                      </p:cBhvr>
                                    </p:animEffect>
                                  </p:childTnLst>
                                </p:cTn>
                              </p:par>
                            </p:childTnLst>
                          </p:cTn>
                        </p:par>
                        <p:par>
                          <p:cTn id="41" fill="hold">
                            <p:stCondLst>
                              <p:cond delay="3500"/>
                            </p:stCondLst>
                            <p:childTnLst>
                              <p:par>
                                <p:cTn id="42" presetID="53" presetClass="entr" presetSubtype="16"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cBhvr>
                                        <p:cTn id="44" dur="500" fill="hold"/>
                                        <p:tgtEl>
                                          <p:spTgt spid="17"/>
                                        </p:tgtEl>
                                        <p:attrNameLst>
                                          <p:attrName>ppt_w</p:attrName>
                                        </p:attrNameLst>
                                      </p:cBhvr>
                                      <p:tavLst>
                                        <p:tav tm="0">
                                          <p:val>
                                            <p:fltVal val="0"/>
                                          </p:val>
                                        </p:tav>
                                        <p:tav tm="100000">
                                          <p:val>
                                            <p:strVal val="#ppt_w"/>
                                          </p:val>
                                        </p:tav>
                                      </p:tavLst>
                                    </p:anim>
                                    <p:anim calcmode="lin" valueType="num">
                                      <p:cBhvr>
                                        <p:cTn id="45" dur="500" fill="hold"/>
                                        <p:tgtEl>
                                          <p:spTgt spid="17"/>
                                        </p:tgtEl>
                                        <p:attrNameLst>
                                          <p:attrName>ppt_h</p:attrName>
                                        </p:attrNameLst>
                                      </p:cBhvr>
                                      <p:tavLst>
                                        <p:tav tm="0">
                                          <p:val>
                                            <p:fltVal val="0"/>
                                          </p:val>
                                        </p:tav>
                                        <p:tav tm="100000">
                                          <p:val>
                                            <p:strVal val="#ppt_h"/>
                                          </p:val>
                                        </p:tav>
                                      </p:tavLst>
                                    </p:anim>
                                    <p:animEffect transition="in" filter="fade">
                                      <p:cBhvr>
                                        <p:cTn id="46" dur="500"/>
                                        <p:tgtEl>
                                          <p:spTgt spid="17"/>
                                        </p:tgtEl>
                                      </p:cBhvr>
                                    </p:animEffect>
                                  </p:childTnLst>
                                </p:cTn>
                              </p:par>
                            </p:childTnLst>
                          </p:cTn>
                        </p:par>
                        <p:par>
                          <p:cTn id="47" fill="hold">
                            <p:stCondLst>
                              <p:cond delay="4000"/>
                            </p:stCondLst>
                            <p:childTnLst>
                              <p:par>
                                <p:cTn id="48" presetID="26" presetClass="emph" presetSubtype="0" fill="hold" grpId="1" nodeType="afterEffect">
                                  <p:stCondLst>
                                    <p:cond delay="0"/>
                                  </p:stCondLst>
                                  <p:childTnLst>
                                    <p:animEffect transition="out" filter="fade">
                                      <p:cBhvr>
                                        <p:cTn id="49" dur="500" tmFilter="0, 0; .2, .5; .8, .5; 1, 0"/>
                                        <p:tgtEl>
                                          <p:spTgt spid="17"/>
                                        </p:tgtEl>
                                      </p:cBhvr>
                                    </p:animEffect>
                                    <p:animScale>
                                      <p:cBhvr>
                                        <p:cTn id="50" dur="250" autoRev="1" fill="hold"/>
                                        <p:tgtEl>
                                          <p:spTgt spid="17"/>
                                        </p:tgtEl>
                                      </p:cBhvr>
                                      <p:by x="105000" y="105000"/>
                                    </p:animScale>
                                  </p:childTnLst>
                                </p:cTn>
                              </p:par>
                            </p:childTnLst>
                          </p:cTn>
                        </p:par>
                        <p:par>
                          <p:cTn id="51" fill="hold">
                            <p:stCondLst>
                              <p:cond delay="4500"/>
                            </p:stCondLst>
                            <p:childTnLst>
                              <p:par>
                                <p:cTn id="52" presetID="42" presetClass="entr" presetSubtype="0" fill="hold" grpId="0" nodeType="after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fade">
                                      <p:cBhvr>
                                        <p:cTn id="54" dur="1000"/>
                                        <p:tgtEl>
                                          <p:spTgt spid="23"/>
                                        </p:tgtEl>
                                      </p:cBhvr>
                                    </p:animEffect>
                                    <p:anim calcmode="lin" valueType="num">
                                      <p:cBhvr>
                                        <p:cTn id="55" dur="1000" fill="hold"/>
                                        <p:tgtEl>
                                          <p:spTgt spid="23"/>
                                        </p:tgtEl>
                                        <p:attrNameLst>
                                          <p:attrName>ppt_x</p:attrName>
                                        </p:attrNameLst>
                                      </p:cBhvr>
                                      <p:tavLst>
                                        <p:tav tm="0">
                                          <p:val>
                                            <p:strVal val="#ppt_x"/>
                                          </p:val>
                                        </p:tav>
                                        <p:tav tm="100000">
                                          <p:val>
                                            <p:strVal val="#ppt_x"/>
                                          </p:val>
                                        </p:tav>
                                      </p:tavLst>
                                    </p:anim>
                                    <p:anim calcmode="lin" valueType="num">
                                      <p:cBhvr>
                                        <p:cTn id="56" dur="1000" fill="hold"/>
                                        <p:tgtEl>
                                          <p:spTgt spid="23"/>
                                        </p:tgtEl>
                                        <p:attrNameLst>
                                          <p:attrName>ppt_y</p:attrName>
                                        </p:attrNameLst>
                                      </p:cBhvr>
                                      <p:tavLst>
                                        <p:tav tm="0">
                                          <p:val>
                                            <p:strVal val="#ppt_y+.1"/>
                                          </p:val>
                                        </p:tav>
                                        <p:tav tm="100000">
                                          <p:val>
                                            <p:strVal val="#ppt_y"/>
                                          </p:val>
                                        </p:tav>
                                      </p:tavLst>
                                    </p:anim>
                                  </p:childTnLst>
                                </p:cTn>
                              </p:par>
                            </p:childTnLst>
                          </p:cTn>
                        </p:par>
                        <p:par>
                          <p:cTn id="57" fill="hold">
                            <p:stCondLst>
                              <p:cond delay="5500"/>
                            </p:stCondLst>
                            <p:childTnLst>
                              <p:par>
                                <p:cTn id="58" presetID="22" presetClass="entr" presetSubtype="4" fill="hold" grpId="0" nodeType="after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wipe(down)">
                                      <p:cBhvr>
                                        <p:cTn id="60" dur="500"/>
                                        <p:tgtEl>
                                          <p:spTgt spid="12"/>
                                        </p:tgtEl>
                                      </p:cBhvr>
                                    </p:animEffect>
                                  </p:childTnLst>
                                </p:cTn>
                              </p:par>
                            </p:childTnLst>
                          </p:cTn>
                        </p:par>
                        <p:par>
                          <p:cTn id="61" fill="hold">
                            <p:stCondLst>
                              <p:cond delay="6000"/>
                            </p:stCondLst>
                            <p:childTnLst>
                              <p:par>
                                <p:cTn id="62" presetID="53" presetClass="entr" presetSubtype="16" fill="hold" grpId="0" nodeType="afterEffect">
                                  <p:stCondLst>
                                    <p:cond delay="0"/>
                                  </p:stCondLst>
                                  <p:childTnLst>
                                    <p:set>
                                      <p:cBhvr>
                                        <p:cTn id="63" dur="1" fill="hold">
                                          <p:stCondLst>
                                            <p:cond delay="0"/>
                                          </p:stCondLst>
                                        </p:cTn>
                                        <p:tgtEl>
                                          <p:spTgt spid="18"/>
                                        </p:tgtEl>
                                        <p:attrNameLst>
                                          <p:attrName>style.visibility</p:attrName>
                                        </p:attrNameLst>
                                      </p:cBhvr>
                                      <p:to>
                                        <p:strVal val="visible"/>
                                      </p:to>
                                    </p:set>
                                    <p:anim calcmode="lin" valueType="num">
                                      <p:cBhvr>
                                        <p:cTn id="64" dur="500" fill="hold"/>
                                        <p:tgtEl>
                                          <p:spTgt spid="18"/>
                                        </p:tgtEl>
                                        <p:attrNameLst>
                                          <p:attrName>ppt_w</p:attrName>
                                        </p:attrNameLst>
                                      </p:cBhvr>
                                      <p:tavLst>
                                        <p:tav tm="0">
                                          <p:val>
                                            <p:fltVal val="0"/>
                                          </p:val>
                                        </p:tav>
                                        <p:tav tm="100000">
                                          <p:val>
                                            <p:strVal val="#ppt_w"/>
                                          </p:val>
                                        </p:tav>
                                      </p:tavLst>
                                    </p:anim>
                                    <p:anim calcmode="lin" valueType="num">
                                      <p:cBhvr>
                                        <p:cTn id="65" dur="500" fill="hold"/>
                                        <p:tgtEl>
                                          <p:spTgt spid="18"/>
                                        </p:tgtEl>
                                        <p:attrNameLst>
                                          <p:attrName>ppt_h</p:attrName>
                                        </p:attrNameLst>
                                      </p:cBhvr>
                                      <p:tavLst>
                                        <p:tav tm="0">
                                          <p:val>
                                            <p:fltVal val="0"/>
                                          </p:val>
                                        </p:tav>
                                        <p:tav tm="100000">
                                          <p:val>
                                            <p:strVal val="#ppt_h"/>
                                          </p:val>
                                        </p:tav>
                                      </p:tavLst>
                                    </p:anim>
                                    <p:animEffect transition="in" filter="fade">
                                      <p:cBhvr>
                                        <p:cTn id="66" dur="500"/>
                                        <p:tgtEl>
                                          <p:spTgt spid="18"/>
                                        </p:tgtEl>
                                      </p:cBhvr>
                                    </p:animEffect>
                                  </p:childTnLst>
                                </p:cTn>
                              </p:par>
                            </p:childTnLst>
                          </p:cTn>
                        </p:par>
                        <p:par>
                          <p:cTn id="67" fill="hold">
                            <p:stCondLst>
                              <p:cond delay="6500"/>
                            </p:stCondLst>
                            <p:childTnLst>
                              <p:par>
                                <p:cTn id="68" presetID="26" presetClass="emph" presetSubtype="0" fill="hold" grpId="1" nodeType="afterEffect">
                                  <p:stCondLst>
                                    <p:cond delay="0"/>
                                  </p:stCondLst>
                                  <p:childTnLst>
                                    <p:animEffect transition="out" filter="fade">
                                      <p:cBhvr>
                                        <p:cTn id="69" dur="500" tmFilter="0, 0; .2, .5; .8, .5; 1, 0"/>
                                        <p:tgtEl>
                                          <p:spTgt spid="18"/>
                                        </p:tgtEl>
                                      </p:cBhvr>
                                    </p:animEffect>
                                    <p:animScale>
                                      <p:cBhvr>
                                        <p:cTn id="70" dur="250" autoRev="1" fill="hold"/>
                                        <p:tgtEl>
                                          <p:spTgt spid="18"/>
                                        </p:tgtEl>
                                      </p:cBhvr>
                                      <p:by x="105000" y="105000"/>
                                    </p:animScale>
                                  </p:childTnLst>
                                </p:cTn>
                              </p:par>
                            </p:childTnLst>
                          </p:cTn>
                        </p:par>
                        <p:par>
                          <p:cTn id="71" fill="hold">
                            <p:stCondLst>
                              <p:cond delay="7000"/>
                            </p:stCondLst>
                            <p:childTnLst>
                              <p:par>
                                <p:cTn id="72" presetID="42" presetClass="entr" presetSubtype="0" fill="hold" grpId="0" nodeType="afterEffect">
                                  <p:stCondLst>
                                    <p:cond delay="0"/>
                                  </p:stCondLst>
                                  <p:childTnLst>
                                    <p:set>
                                      <p:cBhvr>
                                        <p:cTn id="73" dur="1" fill="hold">
                                          <p:stCondLst>
                                            <p:cond delay="0"/>
                                          </p:stCondLst>
                                        </p:cTn>
                                        <p:tgtEl>
                                          <p:spTgt spid="24"/>
                                        </p:tgtEl>
                                        <p:attrNameLst>
                                          <p:attrName>style.visibility</p:attrName>
                                        </p:attrNameLst>
                                      </p:cBhvr>
                                      <p:to>
                                        <p:strVal val="visible"/>
                                      </p:to>
                                    </p:set>
                                    <p:animEffect transition="in" filter="fade">
                                      <p:cBhvr>
                                        <p:cTn id="74" dur="1000"/>
                                        <p:tgtEl>
                                          <p:spTgt spid="24"/>
                                        </p:tgtEl>
                                      </p:cBhvr>
                                    </p:animEffect>
                                    <p:anim calcmode="lin" valueType="num">
                                      <p:cBhvr>
                                        <p:cTn id="75" dur="1000" fill="hold"/>
                                        <p:tgtEl>
                                          <p:spTgt spid="24"/>
                                        </p:tgtEl>
                                        <p:attrNameLst>
                                          <p:attrName>ppt_x</p:attrName>
                                        </p:attrNameLst>
                                      </p:cBhvr>
                                      <p:tavLst>
                                        <p:tav tm="0">
                                          <p:val>
                                            <p:strVal val="#ppt_x"/>
                                          </p:val>
                                        </p:tav>
                                        <p:tav tm="100000">
                                          <p:val>
                                            <p:strVal val="#ppt_x"/>
                                          </p:val>
                                        </p:tav>
                                      </p:tavLst>
                                    </p:anim>
                                    <p:anim calcmode="lin" valueType="num">
                                      <p:cBhvr>
                                        <p:cTn id="76" dur="1000" fill="hold"/>
                                        <p:tgtEl>
                                          <p:spTgt spid="24"/>
                                        </p:tgtEl>
                                        <p:attrNameLst>
                                          <p:attrName>ppt_y</p:attrName>
                                        </p:attrNameLst>
                                      </p:cBhvr>
                                      <p:tavLst>
                                        <p:tav tm="0">
                                          <p:val>
                                            <p:strVal val="#ppt_y+.1"/>
                                          </p:val>
                                        </p:tav>
                                        <p:tav tm="100000">
                                          <p:val>
                                            <p:strVal val="#ppt_y"/>
                                          </p:val>
                                        </p:tav>
                                      </p:tavLst>
                                    </p:anim>
                                  </p:childTnLst>
                                </p:cTn>
                              </p:par>
                            </p:childTnLst>
                          </p:cTn>
                        </p:par>
                        <p:par>
                          <p:cTn id="77" fill="hold">
                            <p:stCondLst>
                              <p:cond delay="8000"/>
                            </p:stCondLst>
                            <p:childTnLst>
                              <p:par>
                                <p:cTn id="78" presetID="22" presetClass="entr" presetSubtype="8" fill="hold" grpId="0" nodeType="afterEffect">
                                  <p:stCondLst>
                                    <p:cond delay="0"/>
                                  </p:stCondLst>
                                  <p:childTnLst>
                                    <p:set>
                                      <p:cBhvr>
                                        <p:cTn id="79" dur="1" fill="hold">
                                          <p:stCondLst>
                                            <p:cond delay="0"/>
                                          </p:stCondLst>
                                        </p:cTn>
                                        <p:tgtEl>
                                          <p:spTgt spid="13"/>
                                        </p:tgtEl>
                                        <p:attrNameLst>
                                          <p:attrName>style.visibility</p:attrName>
                                        </p:attrNameLst>
                                      </p:cBhvr>
                                      <p:to>
                                        <p:strVal val="visible"/>
                                      </p:to>
                                    </p:set>
                                    <p:animEffect transition="in" filter="wipe(left)">
                                      <p:cBhvr>
                                        <p:cTn id="80" dur="500"/>
                                        <p:tgtEl>
                                          <p:spTgt spid="13"/>
                                        </p:tgtEl>
                                      </p:cBhvr>
                                    </p:animEffect>
                                  </p:childTnLst>
                                </p:cTn>
                              </p:par>
                            </p:childTnLst>
                          </p:cTn>
                        </p:par>
                        <p:par>
                          <p:cTn id="81" fill="hold">
                            <p:stCondLst>
                              <p:cond delay="8500"/>
                            </p:stCondLst>
                            <p:childTnLst>
                              <p:par>
                                <p:cTn id="82" presetID="53" presetClass="entr" presetSubtype="16" fill="hold" grpId="0" nodeType="afterEffect">
                                  <p:stCondLst>
                                    <p:cond delay="0"/>
                                  </p:stCondLst>
                                  <p:childTnLst>
                                    <p:set>
                                      <p:cBhvr>
                                        <p:cTn id="83" dur="1" fill="hold">
                                          <p:stCondLst>
                                            <p:cond delay="0"/>
                                          </p:stCondLst>
                                        </p:cTn>
                                        <p:tgtEl>
                                          <p:spTgt spid="19"/>
                                        </p:tgtEl>
                                        <p:attrNameLst>
                                          <p:attrName>style.visibility</p:attrName>
                                        </p:attrNameLst>
                                      </p:cBhvr>
                                      <p:to>
                                        <p:strVal val="visible"/>
                                      </p:to>
                                    </p:set>
                                    <p:anim calcmode="lin" valueType="num">
                                      <p:cBhvr>
                                        <p:cTn id="84" dur="500" fill="hold"/>
                                        <p:tgtEl>
                                          <p:spTgt spid="19"/>
                                        </p:tgtEl>
                                        <p:attrNameLst>
                                          <p:attrName>ppt_w</p:attrName>
                                        </p:attrNameLst>
                                      </p:cBhvr>
                                      <p:tavLst>
                                        <p:tav tm="0">
                                          <p:val>
                                            <p:fltVal val="0"/>
                                          </p:val>
                                        </p:tav>
                                        <p:tav tm="100000">
                                          <p:val>
                                            <p:strVal val="#ppt_w"/>
                                          </p:val>
                                        </p:tav>
                                      </p:tavLst>
                                    </p:anim>
                                    <p:anim calcmode="lin" valueType="num">
                                      <p:cBhvr>
                                        <p:cTn id="85" dur="500" fill="hold"/>
                                        <p:tgtEl>
                                          <p:spTgt spid="19"/>
                                        </p:tgtEl>
                                        <p:attrNameLst>
                                          <p:attrName>ppt_h</p:attrName>
                                        </p:attrNameLst>
                                      </p:cBhvr>
                                      <p:tavLst>
                                        <p:tav tm="0">
                                          <p:val>
                                            <p:fltVal val="0"/>
                                          </p:val>
                                        </p:tav>
                                        <p:tav tm="100000">
                                          <p:val>
                                            <p:strVal val="#ppt_h"/>
                                          </p:val>
                                        </p:tav>
                                      </p:tavLst>
                                    </p:anim>
                                    <p:animEffect transition="in" filter="fade">
                                      <p:cBhvr>
                                        <p:cTn id="86" dur="500"/>
                                        <p:tgtEl>
                                          <p:spTgt spid="19"/>
                                        </p:tgtEl>
                                      </p:cBhvr>
                                    </p:animEffect>
                                  </p:childTnLst>
                                </p:cTn>
                              </p:par>
                            </p:childTnLst>
                          </p:cTn>
                        </p:par>
                        <p:par>
                          <p:cTn id="87" fill="hold">
                            <p:stCondLst>
                              <p:cond delay="9000"/>
                            </p:stCondLst>
                            <p:childTnLst>
                              <p:par>
                                <p:cTn id="88" presetID="26" presetClass="emph" presetSubtype="0" fill="hold" grpId="1" nodeType="afterEffect">
                                  <p:stCondLst>
                                    <p:cond delay="0"/>
                                  </p:stCondLst>
                                  <p:childTnLst>
                                    <p:animEffect transition="out" filter="fade">
                                      <p:cBhvr>
                                        <p:cTn id="89" dur="500" tmFilter="0, 0; .2, .5; .8, .5; 1, 0"/>
                                        <p:tgtEl>
                                          <p:spTgt spid="19"/>
                                        </p:tgtEl>
                                      </p:cBhvr>
                                    </p:animEffect>
                                    <p:animScale>
                                      <p:cBhvr>
                                        <p:cTn id="90" dur="250" autoRev="1" fill="hold"/>
                                        <p:tgtEl>
                                          <p:spTgt spid="19"/>
                                        </p:tgtEl>
                                      </p:cBhvr>
                                      <p:by x="105000" y="105000"/>
                                    </p:animScale>
                                  </p:childTnLst>
                                </p:cTn>
                              </p:par>
                            </p:childTnLst>
                          </p:cTn>
                        </p:par>
                        <p:par>
                          <p:cTn id="91" fill="hold">
                            <p:stCondLst>
                              <p:cond delay="9500"/>
                            </p:stCondLst>
                            <p:childTnLst>
                              <p:par>
                                <p:cTn id="92" presetID="42" presetClass="entr" presetSubtype="0" fill="hold" grpId="0" nodeType="afterEffect">
                                  <p:stCondLst>
                                    <p:cond delay="0"/>
                                  </p:stCondLst>
                                  <p:childTnLst>
                                    <p:set>
                                      <p:cBhvr>
                                        <p:cTn id="93" dur="1" fill="hold">
                                          <p:stCondLst>
                                            <p:cond delay="0"/>
                                          </p:stCondLst>
                                        </p:cTn>
                                        <p:tgtEl>
                                          <p:spTgt spid="25"/>
                                        </p:tgtEl>
                                        <p:attrNameLst>
                                          <p:attrName>style.visibility</p:attrName>
                                        </p:attrNameLst>
                                      </p:cBhvr>
                                      <p:to>
                                        <p:strVal val="visible"/>
                                      </p:to>
                                    </p:set>
                                    <p:animEffect transition="in" filter="fade">
                                      <p:cBhvr>
                                        <p:cTn id="94" dur="1000"/>
                                        <p:tgtEl>
                                          <p:spTgt spid="25"/>
                                        </p:tgtEl>
                                      </p:cBhvr>
                                    </p:animEffect>
                                    <p:anim calcmode="lin" valueType="num">
                                      <p:cBhvr>
                                        <p:cTn id="95" dur="1000" fill="hold"/>
                                        <p:tgtEl>
                                          <p:spTgt spid="25"/>
                                        </p:tgtEl>
                                        <p:attrNameLst>
                                          <p:attrName>ppt_x</p:attrName>
                                        </p:attrNameLst>
                                      </p:cBhvr>
                                      <p:tavLst>
                                        <p:tav tm="0">
                                          <p:val>
                                            <p:strVal val="#ppt_x"/>
                                          </p:val>
                                        </p:tav>
                                        <p:tav tm="100000">
                                          <p:val>
                                            <p:strVal val="#ppt_x"/>
                                          </p:val>
                                        </p:tav>
                                      </p:tavLst>
                                    </p:anim>
                                    <p:anim calcmode="lin" valueType="num">
                                      <p:cBhvr>
                                        <p:cTn id="96" dur="1000" fill="hold"/>
                                        <p:tgtEl>
                                          <p:spTgt spid="25"/>
                                        </p:tgtEl>
                                        <p:attrNameLst>
                                          <p:attrName>ppt_y</p:attrName>
                                        </p:attrNameLst>
                                      </p:cBhvr>
                                      <p:tavLst>
                                        <p:tav tm="0">
                                          <p:val>
                                            <p:strVal val="#ppt_y+.1"/>
                                          </p:val>
                                        </p:tav>
                                        <p:tav tm="100000">
                                          <p:val>
                                            <p:strVal val="#ppt_y"/>
                                          </p:val>
                                        </p:tav>
                                      </p:tavLst>
                                    </p:anim>
                                  </p:childTnLst>
                                </p:cTn>
                              </p:par>
                            </p:childTnLst>
                          </p:cTn>
                        </p:par>
                        <p:par>
                          <p:cTn id="97" fill="hold">
                            <p:stCondLst>
                              <p:cond delay="10500"/>
                            </p:stCondLst>
                            <p:childTnLst>
                              <p:par>
                                <p:cTn id="98" presetID="22" presetClass="entr" presetSubtype="4" fill="hold" grpId="0" nodeType="afterEffect">
                                  <p:stCondLst>
                                    <p:cond delay="0"/>
                                  </p:stCondLst>
                                  <p:childTnLst>
                                    <p:set>
                                      <p:cBhvr>
                                        <p:cTn id="99" dur="1" fill="hold">
                                          <p:stCondLst>
                                            <p:cond delay="0"/>
                                          </p:stCondLst>
                                        </p:cTn>
                                        <p:tgtEl>
                                          <p:spTgt spid="14"/>
                                        </p:tgtEl>
                                        <p:attrNameLst>
                                          <p:attrName>style.visibility</p:attrName>
                                        </p:attrNameLst>
                                      </p:cBhvr>
                                      <p:to>
                                        <p:strVal val="visible"/>
                                      </p:to>
                                    </p:set>
                                    <p:animEffect transition="in" filter="wipe(down)">
                                      <p:cBhvr>
                                        <p:cTn id="100" dur="500"/>
                                        <p:tgtEl>
                                          <p:spTgt spid="14"/>
                                        </p:tgtEl>
                                      </p:cBhvr>
                                    </p:animEffect>
                                  </p:childTnLst>
                                </p:cTn>
                              </p:par>
                            </p:childTnLst>
                          </p:cTn>
                        </p:par>
                        <p:par>
                          <p:cTn id="101" fill="hold">
                            <p:stCondLst>
                              <p:cond delay="11000"/>
                            </p:stCondLst>
                            <p:childTnLst>
                              <p:par>
                                <p:cTn id="102" presetID="53" presetClass="entr" presetSubtype="16" fill="hold" grpId="0" nodeType="afterEffect">
                                  <p:stCondLst>
                                    <p:cond delay="0"/>
                                  </p:stCondLst>
                                  <p:childTnLst>
                                    <p:set>
                                      <p:cBhvr>
                                        <p:cTn id="103" dur="1" fill="hold">
                                          <p:stCondLst>
                                            <p:cond delay="0"/>
                                          </p:stCondLst>
                                        </p:cTn>
                                        <p:tgtEl>
                                          <p:spTgt spid="20"/>
                                        </p:tgtEl>
                                        <p:attrNameLst>
                                          <p:attrName>style.visibility</p:attrName>
                                        </p:attrNameLst>
                                      </p:cBhvr>
                                      <p:to>
                                        <p:strVal val="visible"/>
                                      </p:to>
                                    </p:set>
                                    <p:anim calcmode="lin" valueType="num">
                                      <p:cBhvr>
                                        <p:cTn id="104" dur="500" fill="hold"/>
                                        <p:tgtEl>
                                          <p:spTgt spid="20"/>
                                        </p:tgtEl>
                                        <p:attrNameLst>
                                          <p:attrName>ppt_w</p:attrName>
                                        </p:attrNameLst>
                                      </p:cBhvr>
                                      <p:tavLst>
                                        <p:tav tm="0">
                                          <p:val>
                                            <p:fltVal val="0"/>
                                          </p:val>
                                        </p:tav>
                                        <p:tav tm="100000">
                                          <p:val>
                                            <p:strVal val="#ppt_w"/>
                                          </p:val>
                                        </p:tav>
                                      </p:tavLst>
                                    </p:anim>
                                    <p:anim calcmode="lin" valueType="num">
                                      <p:cBhvr>
                                        <p:cTn id="105" dur="500" fill="hold"/>
                                        <p:tgtEl>
                                          <p:spTgt spid="20"/>
                                        </p:tgtEl>
                                        <p:attrNameLst>
                                          <p:attrName>ppt_h</p:attrName>
                                        </p:attrNameLst>
                                      </p:cBhvr>
                                      <p:tavLst>
                                        <p:tav tm="0">
                                          <p:val>
                                            <p:fltVal val="0"/>
                                          </p:val>
                                        </p:tav>
                                        <p:tav tm="100000">
                                          <p:val>
                                            <p:strVal val="#ppt_h"/>
                                          </p:val>
                                        </p:tav>
                                      </p:tavLst>
                                    </p:anim>
                                    <p:animEffect transition="in" filter="fade">
                                      <p:cBhvr>
                                        <p:cTn id="106" dur="500"/>
                                        <p:tgtEl>
                                          <p:spTgt spid="20"/>
                                        </p:tgtEl>
                                      </p:cBhvr>
                                    </p:animEffect>
                                  </p:childTnLst>
                                </p:cTn>
                              </p:par>
                            </p:childTnLst>
                          </p:cTn>
                        </p:par>
                        <p:par>
                          <p:cTn id="107" fill="hold">
                            <p:stCondLst>
                              <p:cond delay="11500"/>
                            </p:stCondLst>
                            <p:childTnLst>
                              <p:par>
                                <p:cTn id="108" presetID="26" presetClass="emph" presetSubtype="0" fill="hold" grpId="1" nodeType="afterEffect">
                                  <p:stCondLst>
                                    <p:cond delay="0"/>
                                  </p:stCondLst>
                                  <p:childTnLst>
                                    <p:animEffect transition="out" filter="fade">
                                      <p:cBhvr>
                                        <p:cTn id="109" dur="500" tmFilter="0, 0; .2, .5; .8, .5; 1, 0"/>
                                        <p:tgtEl>
                                          <p:spTgt spid="20"/>
                                        </p:tgtEl>
                                      </p:cBhvr>
                                    </p:animEffect>
                                    <p:animScale>
                                      <p:cBhvr>
                                        <p:cTn id="110" dur="250" autoRev="1" fill="hold"/>
                                        <p:tgtEl>
                                          <p:spTgt spid="20"/>
                                        </p:tgtEl>
                                      </p:cBhvr>
                                      <p:by x="105000" y="105000"/>
                                    </p:animScale>
                                  </p:childTnLst>
                                </p:cTn>
                              </p:par>
                            </p:childTnLst>
                          </p:cTn>
                        </p:par>
                        <p:par>
                          <p:cTn id="111" fill="hold">
                            <p:stCondLst>
                              <p:cond delay="12000"/>
                            </p:stCondLst>
                            <p:childTnLst>
                              <p:par>
                                <p:cTn id="112" presetID="42" presetClass="entr" presetSubtype="0" fill="hold" grpId="0" nodeType="afterEffect">
                                  <p:stCondLst>
                                    <p:cond delay="0"/>
                                  </p:stCondLst>
                                  <p:childTnLst>
                                    <p:set>
                                      <p:cBhvr>
                                        <p:cTn id="113" dur="1" fill="hold">
                                          <p:stCondLst>
                                            <p:cond delay="0"/>
                                          </p:stCondLst>
                                        </p:cTn>
                                        <p:tgtEl>
                                          <p:spTgt spid="26"/>
                                        </p:tgtEl>
                                        <p:attrNameLst>
                                          <p:attrName>style.visibility</p:attrName>
                                        </p:attrNameLst>
                                      </p:cBhvr>
                                      <p:to>
                                        <p:strVal val="visible"/>
                                      </p:to>
                                    </p:set>
                                    <p:animEffect transition="in" filter="fade">
                                      <p:cBhvr>
                                        <p:cTn id="114" dur="1000"/>
                                        <p:tgtEl>
                                          <p:spTgt spid="26"/>
                                        </p:tgtEl>
                                      </p:cBhvr>
                                    </p:animEffect>
                                    <p:anim calcmode="lin" valueType="num">
                                      <p:cBhvr>
                                        <p:cTn id="115" dur="1000" fill="hold"/>
                                        <p:tgtEl>
                                          <p:spTgt spid="26"/>
                                        </p:tgtEl>
                                        <p:attrNameLst>
                                          <p:attrName>ppt_x</p:attrName>
                                        </p:attrNameLst>
                                      </p:cBhvr>
                                      <p:tavLst>
                                        <p:tav tm="0">
                                          <p:val>
                                            <p:strVal val="#ppt_x"/>
                                          </p:val>
                                        </p:tav>
                                        <p:tav tm="100000">
                                          <p:val>
                                            <p:strVal val="#ppt_x"/>
                                          </p:val>
                                        </p:tav>
                                      </p:tavLst>
                                    </p:anim>
                                    <p:anim calcmode="lin" valueType="num">
                                      <p:cBhvr>
                                        <p:cTn id="116" dur="1000" fill="hold"/>
                                        <p:tgtEl>
                                          <p:spTgt spid="26"/>
                                        </p:tgtEl>
                                        <p:attrNameLst>
                                          <p:attrName>ppt_y</p:attrName>
                                        </p:attrNameLst>
                                      </p:cBhvr>
                                      <p:tavLst>
                                        <p:tav tm="0">
                                          <p:val>
                                            <p:strVal val="#ppt_y+.1"/>
                                          </p:val>
                                        </p:tav>
                                        <p:tav tm="100000">
                                          <p:val>
                                            <p:strVal val="#ppt_y"/>
                                          </p:val>
                                        </p:tav>
                                      </p:tavLst>
                                    </p:anim>
                                  </p:childTnLst>
                                </p:cTn>
                              </p:par>
                            </p:childTnLst>
                          </p:cTn>
                        </p:par>
                        <p:par>
                          <p:cTn id="117" fill="hold">
                            <p:stCondLst>
                              <p:cond delay="13000"/>
                            </p:stCondLst>
                            <p:childTnLst>
                              <p:par>
                                <p:cTn id="118" presetID="22" presetClass="entr" presetSubtype="8" fill="hold" grpId="0" nodeType="afterEffect">
                                  <p:stCondLst>
                                    <p:cond delay="0"/>
                                  </p:stCondLst>
                                  <p:childTnLst>
                                    <p:set>
                                      <p:cBhvr>
                                        <p:cTn id="119" dur="1" fill="hold">
                                          <p:stCondLst>
                                            <p:cond delay="0"/>
                                          </p:stCondLst>
                                        </p:cTn>
                                        <p:tgtEl>
                                          <p:spTgt spid="15"/>
                                        </p:tgtEl>
                                        <p:attrNameLst>
                                          <p:attrName>style.visibility</p:attrName>
                                        </p:attrNameLst>
                                      </p:cBhvr>
                                      <p:to>
                                        <p:strVal val="visible"/>
                                      </p:to>
                                    </p:set>
                                    <p:animEffect transition="in" filter="wipe(left)">
                                      <p:cBhvr>
                                        <p:cTn id="120" dur="500"/>
                                        <p:tgtEl>
                                          <p:spTgt spid="15"/>
                                        </p:tgtEl>
                                      </p:cBhvr>
                                    </p:animEffect>
                                  </p:childTnLst>
                                </p:cTn>
                              </p:par>
                            </p:childTnLst>
                          </p:cTn>
                        </p:par>
                        <p:par>
                          <p:cTn id="121" fill="hold">
                            <p:stCondLst>
                              <p:cond delay="13500"/>
                            </p:stCondLst>
                            <p:childTnLst>
                              <p:par>
                                <p:cTn id="122" presetID="53" presetClass="entr" presetSubtype="16" fill="hold" grpId="0" nodeType="afterEffect">
                                  <p:stCondLst>
                                    <p:cond delay="0"/>
                                  </p:stCondLst>
                                  <p:childTnLst>
                                    <p:set>
                                      <p:cBhvr>
                                        <p:cTn id="123" dur="1" fill="hold">
                                          <p:stCondLst>
                                            <p:cond delay="0"/>
                                          </p:stCondLst>
                                        </p:cTn>
                                        <p:tgtEl>
                                          <p:spTgt spid="21"/>
                                        </p:tgtEl>
                                        <p:attrNameLst>
                                          <p:attrName>style.visibility</p:attrName>
                                        </p:attrNameLst>
                                      </p:cBhvr>
                                      <p:to>
                                        <p:strVal val="visible"/>
                                      </p:to>
                                    </p:set>
                                    <p:anim calcmode="lin" valueType="num">
                                      <p:cBhvr>
                                        <p:cTn id="124" dur="500" fill="hold"/>
                                        <p:tgtEl>
                                          <p:spTgt spid="21"/>
                                        </p:tgtEl>
                                        <p:attrNameLst>
                                          <p:attrName>ppt_w</p:attrName>
                                        </p:attrNameLst>
                                      </p:cBhvr>
                                      <p:tavLst>
                                        <p:tav tm="0">
                                          <p:val>
                                            <p:fltVal val="0"/>
                                          </p:val>
                                        </p:tav>
                                        <p:tav tm="100000">
                                          <p:val>
                                            <p:strVal val="#ppt_w"/>
                                          </p:val>
                                        </p:tav>
                                      </p:tavLst>
                                    </p:anim>
                                    <p:anim calcmode="lin" valueType="num">
                                      <p:cBhvr>
                                        <p:cTn id="125" dur="500" fill="hold"/>
                                        <p:tgtEl>
                                          <p:spTgt spid="21"/>
                                        </p:tgtEl>
                                        <p:attrNameLst>
                                          <p:attrName>ppt_h</p:attrName>
                                        </p:attrNameLst>
                                      </p:cBhvr>
                                      <p:tavLst>
                                        <p:tav tm="0">
                                          <p:val>
                                            <p:fltVal val="0"/>
                                          </p:val>
                                        </p:tav>
                                        <p:tav tm="100000">
                                          <p:val>
                                            <p:strVal val="#ppt_h"/>
                                          </p:val>
                                        </p:tav>
                                      </p:tavLst>
                                    </p:anim>
                                    <p:animEffect transition="in" filter="fade">
                                      <p:cBhvr>
                                        <p:cTn id="126" dur="500"/>
                                        <p:tgtEl>
                                          <p:spTgt spid="21"/>
                                        </p:tgtEl>
                                      </p:cBhvr>
                                    </p:animEffect>
                                  </p:childTnLst>
                                </p:cTn>
                              </p:par>
                            </p:childTnLst>
                          </p:cTn>
                        </p:par>
                        <p:par>
                          <p:cTn id="127" fill="hold">
                            <p:stCondLst>
                              <p:cond delay="14000"/>
                            </p:stCondLst>
                            <p:childTnLst>
                              <p:par>
                                <p:cTn id="128" presetID="26" presetClass="emph" presetSubtype="0" fill="hold" grpId="1" nodeType="afterEffect">
                                  <p:stCondLst>
                                    <p:cond delay="0"/>
                                  </p:stCondLst>
                                  <p:childTnLst>
                                    <p:animEffect transition="out" filter="fade">
                                      <p:cBhvr>
                                        <p:cTn id="129" dur="500" tmFilter="0, 0; .2, .5; .8, .5; 1, 0"/>
                                        <p:tgtEl>
                                          <p:spTgt spid="21"/>
                                        </p:tgtEl>
                                      </p:cBhvr>
                                    </p:animEffect>
                                    <p:animScale>
                                      <p:cBhvr>
                                        <p:cTn id="130" dur="250" autoRev="1" fill="hold"/>
                                        <p:tgtEl>
                                          <p:spTgt spid="21"/>
                                        </p:tgtEl>
                                      </p:cBhvr>
                                      <p:by x="105000" y="105000"/>
                                    </p:animScale>
                                  </p:childTnLst>
                                </p:cTn>
                              </p:par>
                            </p:childTnLst>
                          </p:cTn>
                        </p:par>
                        <p:par>
                          <p:cTn id="131" fill="hold">
                            <p:stCondLst>
                              <p:cond delay="14500"/>
                            </p:stCondLst>
                            <p:childTnLst>
                              <p:par>
                                <p:cTn id="132" presetID="42" presetClass="entr" presetSubtype="0" fill="hold" grpId="0" nodeType="afterEffect">
                                  <p:stCondLst>
                                    <p:cond delay="0"/>
                                  </p:stCondLst>
                                  <p:childTnLst>
                                    <p:set>
                                      <p:cBhvr>
                                        <p:cTn id="133" dur="1" fill="hold">
                                          <p:stCondLst>
                                            <p:cond delay="0"/>
                                          </p:stCondLst>
                                        </p:cTn>
                                        <p:tgtEl>
                                          <p:spTgt spid="27"/>
                                        </p:tgtEl>
                                        <p:attrNameLst>
                                          <p:attrName>style.visibility</p:attrName>
                                        </p:attrNameLst>
                                      </p:cBhvr>
                                      <p:to>
                                        <p:strVal val="visible"/>
                                      </p:to>
                                    </p:set>
                                    <p:animEffect transition="in" filter="fade">
                                      <p:cBhvr>
                                        <p:cTn id="134" dur="1000"/>
                                        <p:tgtEl>
                                          <p:spTgt spid="27"/>
                                        </p:tgtEl>
                                      </p:cBhvr>
                                    </p:animEffect>
                                    <p:anim calcmode="lin" valueType="num">
                                      <p:cBhvr>
                                        <p:cTn id="135" dur="1000" fill="hold"/>
                                        <p:tgtEl>
                                          <p:spTgt spid="27"/>
                                        </p:tgtEl>
                                        <p:attrNameLst>
                                          <p:attrName>ppt_x</p:attrName>
                                        </p:attrNameLst>
                                      </p:cBhvr>
                                      <p:tavLst>
                                        <p:tav tm="0">
                                          <p:val>
                                            <p:strVal val="#ppt_x"/>
                                          </p:val>
                                        </p:tav>
                                        <p:tav tm="100000">
                                          <p:val>
                                            <p:strVal val="#ppt_x"/>
                                          </p:val>
                                        </p:tav>
                                      </p:tavLst>
                                    </p:anim>
                                    <p:anim calcmode="lin" valueType="num">
                                      <p:cBhvr>
                                        <p:cTn id="136" dur="1000" fill="hold"/>
                                        <p:tgtEl>
                                          <p:spTgt spid="27"/>
                                        </p:tgtEl>
                                        <p:attrNameLst>
                                          <p:attrName>ppt_y</p:attrName>
                                        </p:attrNameLst>
                                      </p:cBhvr>
                                      <p:tavLst>
                                        <p:tav tm="0">
                                          <p:val>
                                            <p:strVal val="#ppt_y+.1"/>
                                          </p:val>
                                        </p:tav>
                                        <p:tav tm="100000">
                                          <p:val>
                                            <p:strVal val="#ppt_y"/>
                                          </p:val>
                                        </p:tav>
                                      </p:tavLst>
                                    </p:anim>
                                  </p:childTnLst>
                                </p:cTn>
                              </p:par>
                            </p:childTnLst>
                          </p:cTn>
                        </p:par>
                        <p:par>
                          <p:cTn id="137" fill="hold">
                            <p:stCondLst>
                              <p:cond delay="15500"/>
                            </p:stCondLst>
                            <p:childTnLst>
                              <p:par>
                                <p:cTn id="138" presetID="22" presetClass="entr" presetSubtype="4" fill="hold" grpId="0" nodeType="afterEffect">
                                  <p:stCondLst>
                                    <p:cond delay="0"/>
                                  </p:stCondLst>
                                  <p:childTnLst>
                                    <p:set>
                                      <p:cBhvr>
                                        <p:cTn id="139" dur="1" fill="hold">
                                          <p:stCondLst>
                                            <p:cond delay="0"/>
                                          </p:stCondLst>
                                        </p:cTn>
                                        <p:tgtEl>
                                          <p:spTgt spid="9"/>
                                        </p:tgtEl>
                                        <p:attrNameLst>
                                          <p:attrName>style.visibility</p:attrName>
                                        </p:attrNameLst>
                                      </p:cBhvr>
                                      <p:to>
                                        <p:strVal val="visible"/>
                                      </p:to>
                                    </p:set>
                                    <p:animEffect transition="in" filter="wipe(down)">
                                      <p:cBhvr>
                                        <p:cTn id="14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autoUpdateAnimBg="0"/>
      <p:bldP spid="6" grpId="0" bldLvl="0" autoUpdateAnimBg="0"/>
      <p:bldP spid="7" grpId="0" animBg="1" autoUpdateAnimBg="0"/>
      <p:bldP spid="8" grpId="0" bldLvl="0" autoUpdateAnimBg="0"/>
      <p:bldP spid="9" grpId="0" animBg="1"/>
      <p:bldP spid="10" grpId="0" animBg="1"/>
      <p:bldP spid="11" grpId="0" animBg="1"/>
      <p:bldP spid="12" grpId="0" animBg="1"/>
      <p:bldP spid="13" grpId="0" animBg="1"/>
      <p:bldP spid="14" grpId="0" animBg="1"/>
      <p:bldP spid="15" grpId="0"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p:bldP spid="23" grpId="0"/>
      <p:bldP spid="24" grpId="0"/>
      <p:bldP spid="25" grpId="0"/>
      <p:bldP spid="26" grpId="0"/>
      <p:bldP spid="2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blipFill dpi="0" rotWithShape="1">
            <a:blip r:embed="rId1" cstate="email">
              <a:alphaModFix amt="4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2" cstate="email"/>
          <a:stretch>
            <a:fillRect/>
          </a:stretch>
        </p:blipFill>
        <p:spPr>
          <a:xfrm>
            <a:off x="0" y="3916674"/>
            <a:ext cx="4044704" cy="2941326"/>
          </a:xfrm>
          <a:prstGeom prst="rect">
            <a:avLst/>
          </a:prstGeom>
        </p:spPr>
      </p:pic>
      <p:sp>
        <p:nvSpPr>
          <p:cNvPr id="6" name="Rectangle 11"/>
          <p:cNvSpPr>
            <a:spLocks noChangeArrowheads="1"/>
          </p:cNvSpPr>
          <p:nvPr/>
        </p:nvSpPr>
        <p:spPr bwMode="auto">
          <a:xfrm rot="16200000">
            <a:off x="523878" y="561978"/>
            <a:ext cx="269875" cy="47625"/>
          </a:xfrm>
          <a:prstGeom prst="rect">
            <a:avLst/>
          </a:prstGeom>
          <a:noFill/>
          <a:ln w="12700" cmpd="sng">
            <a:solidFill>
              <a:srgbClr val="242625"/>
            </a:solidFill>
            <a:miter lim="800000"/>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latin typeface="方正宋刻本秀楷简体" panose="02000000000000000000" pitchFamily="2" charset="-122"/>
              <a:ea typeface="方正宋刻本秀楷简体" panose="02000000000000000000" pitchFamily="2" charset="-122"/>
            </a:endParaRPr>
          </a:p>
        </p:txBody>
      </p:sp>
      <p:sp>
        <p:nvSpPr>
          <p:cNvPr id="7" name="Text Box 12"/>
          <p:cNvSpPr txBox="1">
            <a:spLocks noChangeArrowheads="1"/>
          </p:cNvSpPr>
          <p:nvPr/>
        </p:nvSpPr>
        <p:spPr bwMode="auto">
          <a:xfrm>
            <a:off x="681041" y="352425"/>
            <a:ext cx="37753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dirty="0">
                <a:solidFill>
                  <a:srgbClr val="363636"/>
                </a:solidFill>
                <a:latin typeface="方正宋刻本秀楷简体" panose="02000000000000000000" pitchFamily="2" charset="-122"/>
                <a:ea typeface="方正宋刻本秀楷简体" panose="02000000000000000000" pitchFamily="2" charset="-122"/>
              </a:rPr>
              <a:t>您的标题·您的子标题</a:t>
            </a:r>
            <a:endParaRPr lang="zh-CN" altLang="en-US" sz="2800" dirty="0">
              <a:solidFill>
                <a:srgbClr val="363636"/>
              </a:solidFill>
              <a:latin typeface="方正宋刻本秀楷简体" panose="02000000000000000000" pitchFamily="2" charset="-122"/>
              <a:ea typeface="方正宋刻本秀楷简体" panose="02000000000000000000" pitchFamily="2" charset="-122"/>
            </a:endParaRPr>
          </a:p>
        </p:txBody>
      </p:sp>
      <p:sp>
        <p:nvSpPr>
          <p:cNvPr id="8" name="Rectangle 13"/>
          <p:cNvSpPr>
            <a:spLocks noChangeArrowheads="1"/>
          </p:cNvSpPr>
          <p:nvPr/>
        </p:nvSpPr>
        <p:spPr bwMode="auto">
          <a:xfrm rot="16200000">
            <a:off x="4317209" y="562769"/>
            <a:ext cx="269875" cy="46038"/>
          </a:xfrm>
          <a:prstGeom prst="rect">
            <a:avLst/>
          </a:prstGeom>
          <a:noFill/>
          <a:ln w="12700" cmpd="sng">
            <a:solidFill>
              <a:srgbClr val="242625"/>
            </a:solidFill>
            <a:miter lim="800000"/>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latin typeface="方正宋刻本秀楷简体" panose="02000000000000000000" pitchFamily="2" charset="-122"/>
              <a:ea typeface="方正宋刻本秀楷简体" panose="02000000000000000000" pitchFamily="2" charset="-122"/>
            </a:endParaRPr>
          </a:p>
        </p:txBody>
      </p:sp>
      <p:sp>
        <p:nvSpPr>
          <p:cNvPr id="9" name="Text Box 14"/>
          <p:cNvSpPr txBox="1">
            <a:spLocks noChangeArrowheads="1"/>
          </p:cNvSpPr>
          <p:nvPr/>
        </p:nvSpPr>
        <p:spPr bwMode="auto">
          <a:xfrm>
            <a:off x="681041" y="774703"/>
            <a:ext cx="42687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dirty="0">
                <a:solidFill>
                  <a:srgbClr val="5D5C5C"/>
                </a:solidFill>
                <a:latin typeface="方正宋刻本秀楷简体" panose="02000000000000000000" pitchFamily="2" charset="-122"/>
                <a:ea typeface="方正宋刻本秀楷简体" panose="02000000000000000000" pitchFamily="2" charset="-122"/>
              </a:rPr>
              <a:t>Your content title·Your sub-title</a:t>
            </a:r>
            <a:endParaRPr lang="zh-CN" altLang="en-US" sz="1600" dirty="0">
              <a:solidFill>
                <a:srgbClr val="5D5C5C"/>
              </a:solidFill>
              <a:latin typeface="方正宋刻本秀楷简体" panose="02000000000000000000" pitchFamily="2" charset="-122"/>
              <a:ea typeface="方正宋刻本秀楷简体" panose="02000000000000000000" pitchFamily="2" charset="-122"/>
            </a:endParaRPr>
          </a:p>
        </p:txBody>
      </p:sp>
      <p:sp>
        <p:nvSpPr>
          <p:cNvPr id="31" name="Text Box 15"/>
          <p:cNvSpPr txBox="1">
            <a:spLocks noChangeArrowheads="1"/>
          </p:cNvSpPr>
          <p:nvPr/>
        </p:nvSpPr>
        <p:spPr bwMode="auto">
          <a:xfrm>
            <a:off x="3841754" y="2940398"/>
            <a:ext cx="702944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1400" dirty="0">
                <a:solidFill>
                  <a:srgbClr val="5D5C5C"/>
                </a:solidFill>
                <a:latin typeface="方正宋刻本秀楷简体" panose="02000000000000000000" pitchFamily="2" charset="-122"/>
                <a:ea typeface="方正宋刻本秀楷简体" panose="02000000000000000000" pitchFamily="2" charset="-122"/>
              </a:rPr>
              <a:t>输入您的内容输入您的内容输入您的内容。输入您的内容输入您的内容输入您的</a:t>
            </a:r>
            <a:r>
              <a:rPr lang="zh-CN" altLang="en-US" sz="1400" dirty="0" smtClean="0">
                <a:solidFill>
                  <a:srgbClr val="5D5C5C"/>
                </a:solidFill>
                <a:latin typeface="方正宋刻本秀楷简体" panose="02000000000000000000" pitchFamily="2" charset="-122"/>
                <a:ea typeface="方正宋刻本秀楷简体" panose="02000000000000000000" pitchFamily="2" charset="-122"/>
              </a:rPr>
              <a:t>内容</a:t>
            </a:r>
            <a:endParaRPr lang="en-US" altLang="zh-CN" sz="1400" dirty="0" smtClean="0">
              <a:solidFill>
                <a:srgbClr val="5D5C5C"/>
              </a:solidFill>
              <a:latin typeface="方正宋刻本秀楷简体" panose="02000000000000000000" pitchFamily="2" charset="-122"/>
              <a:ea typeface="方正宋刻本秀楷简体" panose="02000000000000000000" pitchFamily="2" charset="-122"/>
            </a:endParaRPr>
          </a:p>
          <a:p>
            <a:pPr eaLnBrk="1" hangingPunct="1">
              <a:lnSpc>
                <a:spcPct val="150000"/>
              </a:lnSpc>
            </a:pPr>
            <a:r>
              <a:rPr lang="zh-CN" altLang="en-US" sz="1400" dirty="0">
                <a:solidFill>
                  <a:srgbClr val="5D5C5C"/>
                </a:solidFill>
                <a:latin typeface="方正宋刻本秀楷简体" panose="02000000000000000000" pitchFamily="2" charset="-122"/>
                <a:ea typeface="方正宋刻本秀楷简体" panose="02000000000000000000" pitchFamily="2" charset="-122"/>
              </a:rPr>
              <a:t>输入您的内容输入您的内容输入您的内容。输入您的内容输入您的内容输入您的</a:t>
            </a:r>
            <a:r>
              <a:rPr lang="zh-CN" altLang="en-US" sz="1400" dirty="0" smtClean="0">
                <a:solidFill>
                  <a:srgbClr val="5D5C5C"/>
                </a:solidFill>
                <a:latin typeface="方正宋刻本秀楷简体" panose="02000000000000000000" pitchFamily="2" charset="-122"/>
                <a:ea typeface="方正宋刻本秀楷简体" panose="02000000000000000000" pitchFamily="2" charset="-122"/>
              </a:rPr>
              <a:t>内容</a:t>
            </a:r>
            <a:endParaRPr lang="zh-CN" altLang="en-US" sz="1400" dirty="0">
              <a:solidFill>
                <a:srgbClr val="5D5C5C"/>
              </a:solidFill>
              <a:latin typeface="方正宋刻本秀楷简体" panose="02000000000000000000" pitchFamily="2" charset="-122"/>
              <a:ea typeface="方正宋刻本秀楷简体" panose="02000000000000000000" pitchFamily="2" charset="-122"/>
            </a:endParaRPr>
          </a:p>
        </p:txBody>
      </p:sp>
      <p:sp>
        <p:nvSpPr>
          <p:cNvPr id="32" name="Text Box 16"/>
          <p:cNvSpPr txBox="1">
            <a:spLocks noChangeArrowheads="1"/>
          </p:cNvSpPr>
          <p:nvPr/>
        </p:nvSpPr>
        <p:spPr bwMode="auto">
          <a:xfrm>
            <a:off x="3814769" y="2573686"/>
            <a:ext cx="14331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dirty="0">
                <a:solidFill>
                  <a:srgbClr val="363636"/>
                </a:solidFill>
                <a:latin typeface="方正宋刻本秀楷简体" panose="02000000000000000000" pitchFamily="2" charset="-122"/>
                <a:ea typeface="方正宋刻本秀楷简体" panose="02000000000000000000" pitchFamily="2" charset="-122"/>
              </a:rPr>
              <a:t>您的标题</a:t>
            </a:r>
            <a:endParaRPr lang="zh-CN" altLang="en-US" dirty="0">
              <a:solidFill>
                <a:srgbClr val="363636"/>
              </a:solidFill>
              <a:latin typeface="方正宋刻本秀楷简体" panose="02000000000000000000" pitchFamily="2" charset="-122"/>
              <a:ea typeface="方正宋刻本秀楷简体" panose="02000000000000000000" pitchFamily="2" charset="-122"/>
            </a:endParaRPr>
          </a:p>
        </p:txBody>
      </p:sp>
      <p:sp>
        <p:nvSpPr>
          <p:cNvPr id="33" name="Text Box 17"/>
          <p:cNvSpPr txBox="1">
            <a:spLocks noChangeArrowheads="1"/>
          </p:cNvSpPr>
          <p:nvPr/>
        </p:nvSpPr>
        <p:spPr bwMode="auto">
          <a:xfrm>
            <a:off x="4949829" y="2634011"/>
            <a:ext cx="25273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dirty="0">
                <a:solidFill>
                  <a:srgbClr val="5D5C5C"/>
                </a:solidFill>
                <a:latin typeface="方正宋刻本秀楷简体" panose="02000000000000000000" pitchFamily="2" charset="-122"/>
                <a:ea typeface="方正宋刻本秀楷简体" panose="02000000000000000000" pitchFamily="2" charset="-122"/>
              </a:rPr>
              <a:t>Your title</a:t>
            </a:r>
            <a:endParaRPr lang="zh-CN" altLang="en-US" sz="2000" dirty="0">
              <a:latin typeface="方正宋刻本秀楷简体" panose="02000000000000000000" pitchFamily="2" charset="-122"/>
              <a:ea typeface="方正宋刻本秀楷简体" panose="02000000000000000000" pitchFamily="2" charset="-122"/>
            </a:endParaRPr>
          </a:p>
        </p:txBody>
      </p:sp>
      <p:grpSp>
        <p:nvGrpSpPr>
          <p:cNvPr id="34" name="组合 33"/>
          <p:cNvGrpSpPr/>
          <p:nvPr/>
        </p:nvGrpSpPr>
        <p:grpSpPr>
          <a:xfrm>
            <a:off x="3599325" y="2181157"/>
            <a:ext cx="430887" cy="434519"/>
            <a:chOff x="11165604" y="552138"/>
            <a:chExt cx="585614" cy="590550"/>
          </a:xfrm>
        </p:grpSpPr>
        <p:sp>
          <p:nvSpPr>
            <p:cNvPr id="35" name="Freeform 5"/>
            <p:cNvSpPr/>
            <p:nvPr/>
          </p:nvSpPr>
          <p:spPr bwMode="auto">
            <a:xfrm>
              <a:off x="11175884" y="552138"/>
              <a:ext cx="573204" cy="590550"/>
            </a:xfrm>
            <a:custGeom>
              <a:avLst/>
              <a:gdLst>
                <a:gd name="T0" fmla="*/ 279 w 291"/>
                <a:gd name="T1" fmla="*/ 117 h 300"/>
                <a:gd name="T2" fmla="*/ 274 w 291"/>
                <a:gd name="T3" fmla="*/ 101 h 300"/>
                <a:gd name="T4" fmla="*/ 269 w 291"/>
                <a:gd name="T5" fmla="*/ 84 h 300"/>
                <a:gd name="T6" fmla="*/ 254 w 291"/>
                <a:gd name="T7" fmla="*/ 63 h 300"/>
                <a:gd name="T8" fmla="*/ 227 w 291"/>
                <a:gd name="T9" fmla="*/ 37 h 300"/>
                <a:gd name="T10" fmla="*/ 229 w 291"/>
                <a:gd name="T11" fmla="*/ 34 h 300"/>
                <a:gd name="T12" fmla="*/ 218 w 291"/>
                <a:gd name="T13" fmla="*/ 23 h 300"/>
                <a:gd name="T14" fmla="*/ 191 w 291"/>
                <a:gd name="T15" fmla="*/ 20 h 300"/>
                <a:gd name="T16" fmla="*/ 174 w 291"/>
                <a:gd name="T17" fmla="*/ 9 h 300"/>
                <a:gd name="T18" fmla="*/ 157 w 291"/>
                <a:gd name="T19" fmla="*/ 4 h 300"/>
                <a:gd name="T20" fmla="*/ 135 w 291"/>
                <a:gd name="T21" fmla="*/ 6 h 300"/>
                <a:gd name="T22" fmla="*/ 118 w 291"/>
                <a:gd name="T23" fmla="*/ 6 h 300"/>
                <a:gd name="T24" fmla="*/ 89 w 291"/>
                <a:gd name="T25" fmla="*/ 14 h 300"/>
                <a:gd name="T26" fmla="*/ 58 w 291"/>
                <a:gd name="T27" fmla="*/ 31 h 300"/>
                <a:gd name="T28" fmla="*/ 46 w 291"/>
                <a:gd name="T29" fmla="*/ 40 h 300"/>
                <a:gd name="T30" fmla="*/ 35 w 291"/>
                <a:gd name="T31" fmla="*/ 45 h 300"/>
                <a:gd name="T32" fmla="*/ 22 w 291"/>
                <a:gd name="T33" fmla="*/ 65 h 300"/>
                <a:gd name="T34" fmla="*/ 10 w 291"/>
                <a:gd name="T35" fmla="*/ 93 h 300"/>
                <a:gd name="T36" fmla="*/ 5 w 291"/>
                <a:gd name="T37" fmla="*/ 103 h 300"/>
                <a:gd name="T38" fmla="*/ 4 w 291"/>
                <a:gd name="T39" fmla="*/ 133 h 300"/>
                <a:gd name="T40" fmla="*/ 16 w 291"/>
                <a:gd name="T41" fmla="*/ 172 h 300"/>
                <a:gd name="T42" fmla="*/ 17 w 291"/>
                <a:gd name="T43" fmla="*/ 182 h 300"/>
                <a:gd name="T44" fmla="*/ 18 w 291"/>
                <a:gd name="T45" fmla="*/ 187 h 300"/>
                <a:gd name="T46" fmla="*/ 21 w 291"/>
                <a:gd name="T47" fmla="*/ 193 h 300"/>
                <a:gd name="T48" fmla="*/ 54 w 291"/>
                <a:gd name="T49" fmla="*/ 227 h 300"/>
                <a:gd name="T50" fmla="*/ 83 w 291"/>
                <a:gd name="T51" fmla="*/ 244 h 300"/>
                <a:gd name="T52" fmla="*/ 107 w 291"/>
                <a:gd name="T53" fmla="*/ 263 h 300"/>
                <a:gd name="T54" fmla="*/ 116 w 291"/>
                <a:gd name="T55" fmla="*/ 265 h 300"/>
                <a:gd name="T56" fmla="*/ 113 w 291"/>
                <a:gd name="T57" fmla="*/ 273 h 300"/>
                <a:gd name="T58" fmla="*/ 130 w 291"/>
                <a:gd name="T59" fmla="*/ 281 h 300"/>
                <a:gd name="T60" fmla="*/ 124 w 291"/>
                <a:gd name="T61" fmla="*/ 287 h 300"/>
                <a:gd name="T62" fmla="*/ 150 w 291"/>
                <a:gd name="T63" fmla="*/ 293 h 300"/>
                <a:gd name="T64" fmla="*/ 185 w 291"/>
                <a:gd name="T65" fmla="*/ 289 h 300"/>
                <a:gd name="T66" fmla="*/ 210 w 291"/>
                <a:gd name="T67" fmla="*/ 273 h 300"/>
                <a:gd name="T68" fmla="*/ 246 w 291"/>
                <a:gd name="T69" fmla="*/ 252 h 300"/>
                <a:gd name="T70" fmla="*/ 268 w 291"/>
                <a:gd name="T71" fmla="*/ 223 h 300"/>
                <a:gd name="T72" fmla="*/ 274 w 291"/>
                <a:gd name="T73" fmla="*/ 196 h 300"/>
                <a:gd name="T74" fmla="*/ 280 w 291"/>
                <a:gd name="T75" fmla="*/ 183 h 300"/>
                <a:gd name="T76" fmla="*/ 284 w 291"/>
                <a:gd name="T77" fmla="*/ 159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1" h="300">
                  <a:moveTo>
                    <a:pt x="284" y="135"/>
                  </a:moveTo>
                  <a:cubicBezTo>
                    <a:pt x="285" y="127"/>
                    <a:pt x="282" y="123"/>
                    <a:pt x="279" y="117"/>
                  </a:cubicBezTo>
                  <a:cubicBezTo>
                    <a:pt x="285" y="110"/>
                    <a:pt x="273" y="107"/>
                    <a:pt x="274" y="100"/>
                  </a:cubicBezTo>
                  <a:cubicBezTo>
                    <a:pt x="274" y="101"/>
                    <a:pt x="274" y="101"/>
                    <a:pt x="274" y="101"/>
                  </a:cubicBezTo>
                  <a:cubicBezTo>
                    <a:pt x="272" y="99"/>
                    <a:pt x="272" y="99"/>
                    <a:pt x="272" y="99"/>
                  </a:cubicBezTo>
                  <a:cubicBezTo>
                    <a:pt x="278" y="93"/>
                    <a:pt x="269" y="89"/>
                    <a:pt x="269" y="84"/>
                  </a:cubicBezTo>
                  <a:cubicBezTo>
                    <a:pt x="266" y="81"/>
                    <a:pt x="268" y="71"/>
                    <a:pt x="260" y="73"/>
                  </a:cubicBezTo>
                  <a:cubicBezTo>
                    <a:pt x="260" y="68"/>
                    <a:pt x="258" y="66"/>
                    <a:pt x="254" y="63"/>
                  </a:cubicBezTo>
                  <a:cubicBezTo>
                    <a:pt x="246" y="57"/>
                    <a:pt x="241" y="41"/>
                    <a:pt x="229" y="40"/>
                  </a:cubicBezTo>
                  <a:cubicBezTo>
                    <a:pt x="228" y="39"/>
                    <a:pt x="227" y="38"/>
                    <a:pt x="227" y="37"/>
                  </a:cubicBezTo>
                  <a:cubicBezTo>
                    <a:pt x="228" y="37"/>
                    <a:pt x="228" y="36"/>
                    <a:pt x="229" y="36"/>
                  </a:cubicBezTo>
                  <a:cubicBezTo>
                    <a:pt x="229" y="34"/>
                    <a:pt x="229" y="34"/>
                    <a:pt x="229" y="34"/>
                  </a:cubicBezTo>
                  <a:cubicBezTo>
                    <a:pt x="226" y="33"/>
                    <a:pt x="224" y="32"/>
                    <a:pt x="221" y="31"/>
                  </a:cubicBezTo>
                  <a:cubicBezTo>
                    <a:pt x="223" y="29"/>
                    <a:pt x="221" y="24"/>
                    <a:pt x="218" y="23"/>
                  </a:cubicBezTo>
                  <a:cubicBezTo>
                    <a:pt x="213" y="22"/>
                    <a:pt x="212" y="22"/>
                    <a:pt x="206" y="21"/>
                  </a:cubicBezTo>
                  <a:cubicBezTo>
                    <a:pt x="202" y="17"/>
                    <a:pt x="196" y="19"/>
                    <a:pt x="191" y="20"/>
                  </a:cubicBezTo>
                  <a:cubicBezTo>
                    <a:pt x="189" y="14"/>
                    <a:pt x="182" y="16"/>
                    <a:pt x="178" y="14"/>
                  </a:cubicBezTo>
                  <a:cubicBezTo>
                    <a:pt x="176" y="12"/>
                    <a:pt x="174" y="11"/>
                    <a:pt x="174" y="9"/>
                  </a:cubicBezTo>
                  <a:cubicBezTo>
                    <a:pt x="168" y="9"/>
                    <a:pt x="164" y="6"/>
                    <a:pt x="157" y="7"/>
                  </a:cubicBezTo>
                  <a:cubicBezTo>
                    <a:pt x="157" y="4"/>
                    <a:pt x="157" y="4"/>
                    <a:pt x="157" y="4"/>
                  </a:cubicBezTo>
                  <a:cubicBezTo>
                    <a:pt x="153" y="0"/>
                    <a:pt x="148" y="6"/>
                    <a:pt x="144" y="1"/>
                  </a:cubicBezTo>
                  <a:cubicBezTo>
                    <a:pt x="140" y="2"/>
                    <a:pt x="139" y="5"/>
                    <a:pt x="135" y="6"/>
                  </a:cubicBezTo>
                  <a:cubicBezTo>
                    <a:pt x="132" y="7"/>
                    <a:pt x="126" y="9"/>
                    <a:pt x="124" y="4"/>
                  </a:cubicBezTo>
                  <a:cubicBezTo>
                    <a:pt x="122" y="4"/>
                    <a:pt x="119" y="4"/>
                    <a:pt x="118" y="6"/>
                  </a:cubicBezTo>
                  <a:cubicBezTo>
                    <a:pt x="114" y="2"/>
                    <a:pt x="112" y="11"/>
                    <a:pt x="107" y="6"/>
                  </a:cubicBezTo>
                  <a:cubicBezTo>
                    <a:pt x="103" y="16"/>
                    <a:pt x="96" y="9"/>
                    <a:pt x="89" y="14"/>
                  </a:cubicBezTo>
                  <a:cubicBezTo>
                    <a:pt x="84" y="23"/>
                    <a:pt x="74" y="15"/>
                    <a:pt x="69" y="25"/>
                  </a:cubicBezTo>
                  <a:cubicBezTo>
                    <a:pt x="64" y="22"/>
                    <a:pt x="63" y="35"/>
                    <a:pt x="58" y="31"/>
                  </a:cubicBezTo>
                  <a:cubicBezTo>
                    <a:pt x="58" y="32"/>
                    <a:pt x="58" y="32"/>
                    <a:pt x="58" y="32"/>
                  </a:cubicBezTo>
                  <a:cubicBezTo>
                    <a:pt x="56" y="38"/>
                    <a:pt x="47" y="32"/>
                    <a:pt x="46" y="40"/>
                  </a:cubicBezTo>
                  <a:cubicBezTo>
                    <a:pt x="40" y="40"/>
                    <a:pt x="38" y="39"/>
                    <a:pt x="34" y="43"/>
                  </a:cubicBezTo>
                  <a:cubicBezTo>
                    <a:pt x="35" y="45"/>
                    <a:pt x="35" y="45"/>
                    <a:pt x="35" y="45"/>
                  </a:cubicBezTo>
                  <a:cubicBezTo>
                    <a:pt x="32" y="49"/>
                    <a:pt x="32" y="53"/>
                    <a:pt x="27" y="53"/>
                  </a:cubicBezTo>
                  <a:cubicBezTo>
                    <a:pt x="24" y="57"/>
                    <a:pt x="20" y="61"/>
                    <a:pt x="22" y="65"/>
                  </a:cubicBezTo>
                  <a:cubicBezTo>
                    <a:pt x="9" y="69"/>
                    <a:pt x="20" y="87"/>
                    <a:pt x="8" y="92"/>
                  </a:cubicBezTo>
                  <a:cubicBezTo>
                    <a:pt x="10" y="93"/>
                    <a:pt x="10" y="93"/>
                    <a:pt x="10" y="93"/>
                  </a:cubicBezTo>
                  <a:cubicBezTo>
                    <a:pt x="8" y="96"/>
                    <a:pt x="8" y="102"/>
                    <a:pt x="3" y="99"/>
                  </a:cubicBezTo>
                  <a:cubicBezTo>
                    <a:pt x="2" y="101"/>
                    <a:pt x="4" y="102"/>
                    <a:pt x="5" y="103"/>
                  </a:cubicBezTo>
                  <a:cubicBezTo>
                    <a:pt x="2" y="109"/>
                    <a:pt x="6" y="114"/>
                    <a:pt x="8" y="121"/>
                  </a:cubicBezTo>
                  <a:cubicBezTo>
                    <a:pt x="5" y="124"/>
                    <a:pt x="0" y="128"/>
                    <a:pt x="4" y="133"/>
                  </a:cubicBezTo>
                  <a:cubicBezTo>
                    <a:pt x="12" y="137"/>
                    <a:pt x="0" y="147"/>
                    <a:pt x="8" y="149"/>
                  </a:cubicBezTo>
                  <a:cubicBezTo>
                    <a:pt x="5" y="159"/>
                    <a:pt x="14" y="166"/>
                    <a:pt x="16" y="172"/>
                  </a:cubicBezTo>
                  <a:cubicBezTo>
                    <a:pt x="13" y="175"/>
                    <a:pt x="17" y="180"/>
                    <a:pt x="16" y="183"/>
                  </a:cubicBezTo>
                  <a:cubicBezTo>
                    <a:pt x="17" y="182"/>
                    <a:pt x="17" y="182"/>
                    <a:pt x="17" y="182"/>
                  </a:cubicBezTo>
                  <a:cubicBezTo>
                    <a:pt x="19" y="184"/>
                    <a:pt x="19" y="184"/>
                    <a:pt x="19" y="184"/>
                  </a:cubicBezTo>
                  <a:cubicBezTo>
                    <a:pt x="19" y="185"/>
                    <a:pt x="19" y="186"/>
                    <a:pt x="18" y="187"/>
                  </a:cubicBezTo>
                  <a:cubicBezTo>
                    <a:pt x="26" y="191"/>
                    <a:pt x="26" y="191"/>
                    <a:pt x="26" y="191"/>
                  </a:cubicBezTo>
                  <a:cubicBezTo>
                    <a:pt x="21" y="193"/>
                    <a:pt x="21" y="193"/>
                    <a:pt x="21" y="193"/>
                  </a:cubicBezTo>
                  <a:cubicBezTo>
                    <a:pt x="26" y="202"/>
                    <a:pt x="38" y="205"/>
                    <a:pt x="43" y="215"/>
                  </a:cubicBezTo>
                  <a:cubicBezTo>
                    <a:pt x="51" y="215"/>
                    <a:pt x="47" y="225"/>
                    <a:pt x="54" y="227"/>
                  </a:cubicBezTo>
                  <a:cubicBezTo>
                    <a:pt x="64" y="224"/>
                    <a:pt x="62" y="237"/>
                    <a:pt x="71" y="236"/>
                  </a:cubicBezTo>
                  <a:cubicBezTo>
                    <a:pt x="72" y="243"/>
                    <a:pt x="83" y="237"/>
                    <a:pt x="83" y="244"/>
                  </a:cubicBezTo>
                  <a:cubicBezTo>
                    <a:pt x="86" y="244"/>
                    <a:pt x="86" y="244"/>
                    <a:pt x="86" y="244"/>
                  </a:cubicBezTo>
                  <a:cubicBezTo>
                    <a:pt x="92" y="253"/>
                    <a:pt x="104" y="253"/>
                    <a:pt x="107" y="263"/>
                  </a:cubicBezTo>
                  <a:cubicBezTo>
                    <a:pt x="110" y="261"/>
                    <a:pt x="115" y="259"/>
                    <a:pt x="117" y="263"/>
                  </a:cubicBezTo>
                  <a:cubicBezTo>
                    <a:pt x="116" y="265"/>
                    <a:pt x="116" y="265"/>
                    <a:pt x="116" y="265"/>
                  </a:cubicBezTo>
                  <a:cubicBezTo>
                    <a:pt x="120" y="269"/>
                    <a:pt x="120" y="269"/>
                    <a:pt x="120" y="269"/>
                  </a:cubicBezTo>
                  <a:cubicBezTo>
                    <a:pt x="119" y="273"/>
                    <a:pt x="114" y="269"/>
                    <a:pt x="113" y="273"/>
                  </a:cubicBezTo>
                  <a:cubicBezTo>
                    <a:pt x="116" y="275"/>
                    <a:pt x="120" y="278"/>
                    <a:pt x="122" y="275"/>
                  </a:cubicBezTo>
                  <a:cubicBezTo>
                    <a:pt x="124" y="278"/>
                    <a:pt x="127" y="278"/>
                    <a:pt x="130" y="281"/>
                  </a:cubicBezTo>
                  <a:cubicBezTo>
                    <a:pt x="132" y="283"/>
                    <a:pt x="135" y="277"/>
                    <a:pt x="137" y="282"/>
                  </a:cubicBezTo>
                  <a:cubicBezTo>
                    <a:pt x="133" y="285"/>
                    <a:pt x="130" y="285"/>
                    <a:pt x="124" y="287"/>
                  </a:cubicBezTo>
                  <a:cubicBezTo>
                    <a:pt x="126" y="287"/>
                    <a:pt x="130" y="289"/>
                    <a:pt x="130" y="287"/>
                  </a:cubicBezTo>
                  <a:cubicBezTo>
                    <a:pt x="135" y="291"/>
                    <a:pt x="145" y="288"/>
                    <a:pt x="150" y="293"/>
                  </a:cubicBezTo>
                  <a:cubicBezTo>
                    <a:pt x="154" y="294"/>
                    <a:pt x="156" y="293"/>
                    <a:pt x="157" y="290"/>
                  </a:cubicBezTo>
                  <a:cubicBezTo>
                    <a:pt x="168" y="300"/>
                    <a:pt x="174" y="285"/>
                    <a:pt x="185" y="289"/>
                  </a:cubicBezTo>
                  <a:cubicBezTo>
                    <a:pt x="195" y="289"/>
                    <a:pt x="191" y="272"/>
                    <a:pt x="202" y="279"/>
                  </a:cubicBezTo>
                  <a:cubicBezTo>
                    <a:pt x="205" y="274"/>
                    <a:pt x="211" y="281"/>
                    <a:pt x="210" y="273"/>
                  </a:cubicBezTo>
                  <a:cubicBezTo>
                    <a:pt x="212" y="269"/>
                    <a:pt x="216" y="270"/>
                    <a:pt x="219" y="270"/>
                  </a:cubicBezTo>
                  <a:cubicBezTo>
                    <a:pt x="225" y="260"/>
                    <a:pt x="237" y="259"/>
                    <a:pt x="246" y="252"/>
                  </a:cubicBezTo>
                  <a:cubicBezTo>
                    <a:pt x="245" y="245"/>
                    <a:pt x="253" y="244"/>
                    <a:pt x="253" y="237"/>
                  </a:cubicBezTo>
                  <a:cubicBezTo>
                    <a:pt x="260" y="234"/>
                    <a:pt x="260" y="225"/>
                    <a:pt x="268" y="223"/>
                  </a:cubicBezTo>
                  <a:cubicBezTo>
                    <a:pt x="267" y="218"/>
                    <a:pt x="269" y="210"/>
                    <a:pt x="270" y="205"/>
                  </a:cubicBezTo>
                  <a:cubicBezTo>
                    <a:pt x="273" y="203"/>
                    <a:pt x="270" y="197"/>
                    <a:pt x="274" y="196"/>
                  </a:cubicBezTo>
                  <a:cubicBezTo>
                    <a:pt x="274" y="195"/>
                    <a:pt x="274" y="195"/>
                    <a:pt x="274" y="195"/>
                  </a:cubicBezTo>
                  <a:cubicBezTo>
                    <a:pt x="281" y="194"/>
                    <a:pt x="274" y="185"/>
                    <a:pt x="280" y="183"/>
                  </a:cubicBezTo>
                  <a:cubicBezTo>
                    <a:pt x="280" y="179"/>
                    <a:pt x="280" y="171"/>
                    <a:pt x="284" y="169"/>
                  </a:cubicBezTo>
                  <a:cubicBezTo>
                    <a:pt x="284" y="159"/>
                    <a:pt x="284" y="159"/>
                    <a:pt x="284" y="159"/>
                  </a:cubicBezTo>
                  <a:cubicBezTo>
                    <a:pt x="279" y="151"/>
                    <a:pt x="291" y="143"/>
                    <a:pt x="284" y="135"/>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方正清刻本悦宋简体" panose="02000000000000000000" pitchFamily="2" charset="-122"/>
                <a:ea typeface="方正清刻本悦宋简体" panose="02000000000000000000" pitchFamily="2" charset="-122"/>
              </a:endParaRPr>
            </a:p>
          </p:txBody>
        </p:sp>
        <p:sp>
          <p:nvSpPr>
            <p:cNvPr id="36" name="文本框 35"/>
            <p:cNvSpPr txBox="1"/>
            <p:nvPr/>
          </p:nvSpPr>
          <p:spPr>
            <a:xfrm>
              <a:off x="11165604" y="602938"/>
              <a:ext cx="585614" cy="457200"/>
            </a:xfrm>
            <a:prstGeom prst="rect">
              <a:avLst/>
            </a:prstGeom>
            <a:noFill/>
          </p:spPr>
          <p:txBody>
            <a:bodyPr vert="eaVert" wrap="square" rtlCol="0">
              <a:spAutoFit/>
            </a:bodyPr>
            <a:lstStyle/>
            <a:p>
              <a:pPr algn="ctr"/>
              <a:r>
                <a:rPr lang="zh-CN" altLang="en-US" sz="1600" dirty="0" smtClean="0">
                  <a:solidFill>
                    <a:schemeClr val="bg1"/>
                  </a:solidFill>
                  <a:latin typeface="方正清刻本悦宋简体" panose="02000000000000000000" pitchFamily="2" charset="-122"/>
                  <a:ea typeface="方正清刻本悦宋简体" panose="02000000000000000000" pitchFamily="2" charset="-122"/>
                </a:rPr>
                <a:t>一</a:t>
              </a:r>
              <a:endParaRPr lang="zh-CN" altLang="en-US" sz="1600" dirty="0">
                <a:solidFill>
                  <a:schemeClr val="bg1"/>
                </a:solidFill>
                <a:latin typeface="方正清刻本悦宋简体" panose="02000000000000000000" pitchFamily="2" charset="-122"/>
                <a:ea typeface="方正清刻本悦宋简体" panose="02000000000000000000" pitchFamily="2" charset="-122"/>
              </a:endParaRPr>
            </a:p>
          </p:txBody>
        </p:sp>
      </p:grpSp>
      <p:grpSp>
        <p:nvGrpSpPr>
          <p:cNvPr id="37" name="组合 36"/>
          <p:cNvGrpSpPr/>
          <p:nvPr/>
        </p:nvGrpSpPr>
        <p:grpSpPr>
          <a:xfrm>
            <a:off x="3597758" y="3985449"/>
            <a:ext cx="430887" cy="434519"/>
            <a:chOff x="11165604" y="552138"/>
            <a:chExt cx="585614" cy="590550"/>
          </a:xfrm>
        </p:grpSpPr>
        <p:sp>
          <p:nvSpPr>
            <p:cNvPr id="38" name="Freeform 5"/>
            <p:cNvSpPr/>
            <p:nvPr/>
          </p:nvSpPr>
          <p:spPr bwMode="auto">
            <a:xfrm>
              <a:off x="11175884" y="552138"/>
              <a:ext cx="573204" cy="590550"/>
            </a:xfrm>
            <a:custGeom>
              <a:avLst/>
              <a:gdLst>
                <a:gd name="T0" fmla="*/ 279 w 291"/>
                <a:gd name="T1" fmla="*/ 117 h 300"/>
                <a:gd name="T2" fmla="*/ 274 w 291"/>
                <a:gd name="T3" fmla="*/ 101 h 300"/>
                <a:gd name="T4" fmla="*/ 269 w 291"/>
                <a:gd name="T5" fmla="*/ 84 h 300"/>
                <a:gd name="T6" fmla="*/ 254 w 291"/>
                <a:gd name="T7" fmla="*/ 63 h 300"/>
                <a:gd name="T8" fmla="*/ 227 w 291"/>
                <a:gd name="T9" fmla="*/ 37 h 300"/>
                <a:gd name="T10" fmla="*/ 229 w 291"/>
                <a:gd name="T11" fmla="*/ 34 h 300"/>
                <a:gd name="T12" fmla="*/ 218 w 291"/>
                <a:gd name="T13" fmla="*/ 23 h 300"/>
                <a:gd name="T14" fmla="*/ 191 w 291"/>
                <a:gd name="T15" fmla="*/ 20 h 300"/>
                <a:gd name="T16" fmla="*/ 174 w 291"/>
                <a:gd name="T17" fmla="*/ 9 h 300"/>
                <a:gd name="T18" fmla="*/ 157 w 291"/>
                <a:gd name="T19" fmla="*/ 4 h 300"/>
                <a:gd name="T20" fmla="*/ 135 w 291"/>
                <a:gd name="T21" fmla="*/ 6 h 300"/>
                <a:gd name="T22" fmla="*/ 118 w 291"/>
                <a:gd name="T23" fmla="*/ 6 h 300"/>
                <a:gd name="T24" fmla="*/ 89 w 291"/>
                <a:gd name="T25" fmla="*/ 14 h 300"/>
                <a:gd name="T26" fmla="*/ 58 w 291"/>
                <a:gd name="T27" fmla="*/ 31 h 300"/>
                <a:gd name="T28" fmla="*/ 46 w 291"/>
                <a:gd name="T29" fmla="*/ 40 h 300"/>
                <a:gd name="T30" fmla="*/ 35 w 291"/>
                <a:gd name="T31" fmla="*/ 45 h 300"/>
                <a:gd name="T32" fmla="*/ 22 w 291"/>
                <a:gd name="T33" fmla="*/ 65 h 300"/>
                <a:gd name="T34" fmla="*/ 10 w 291"/>
                <a:gd name="T35" fmla="*/ 93 h 300"/>
                <a:gd name="T36" fmla="*/ 5 w 291"/>
                <a:gd name="T37" fmla="*/ 103 h 300"/>
                <a:gd name="T38" fmla="*/ 4 w 291"/>
                <a:gd name="T39" fmla="*/ 133 h 300"/>
                <a:gd name="T40" fmla="*/ 16 w 291"/>
                <a:gd name="T41" fmla="*/ 172 h 300"/>
                <a:gd name="T42" fmla="*/ 17 w 291"/>
                <a:gd name="T43" fmla="*/ 182 h 300"/>
                <a:gd name="T44" fmla="*/ 18 w 291"/>
                <a:gd name="T45" fmla="*/ 187 h 300"/>
                <a:gd name="T46" fmla="*/ 21 w 291"/>
                <a:gd name="T47" fmla="*/ 193 h 300"/>
                <a:gd name="T48" fmla="*/ 54 w 291"/>
                <a:gd name="T49" fmla="*/ 227 h 300"/>
                <a:gd name="T50" fmla="*/ 83 w 291"/>
                <a:gd name="T51" fmla="*/ 244 h 300"/>
                <a:gd name="T52" fmla="*/ 107 w 291"/>
                <a:gd name="T53" fmla="*/ 263 h 300"/>
                <a:gd name="T54" fmla="*/ 116 w 291"/>
                <a:gd name="T55" fmla="*/ 265 h 300"/>
                <a:gd name="T56" fmla="*/ 113 w 291"/>
                <a:gd name="T57" fmla="*/ 273 h 300"/>
                <a:gd name="T58" fmla="*/ 130 w 291"/>
                <a:gd name="T59" fmla="*/ 281 h 300"/>
                <a:gd name="T60" fmla="*/ 124 w 291"/>
                <a:gd name="T61" fmla="*/ 287 h 300"/>
                <a:gd name="T62" fmla="*/ 150 w 291"/>
                <a:gd name="T63" fmla="*/ 293 h 300"/>
                <a:gd name="T64" fmla="*/ 185 w 291"/>
                <a:gd name="T65" fmla="*/ 289 h 300"/>
                <a:gd name="T66" fmla="*/ 210 w 291"/>
                <a:gd name="T67" fmla="*/ 273 h 300"/>
                <a:gd name="T68" fmla="*/ 246 w 291"/>
                <a:gd name="T69" fmla="*/ 252 h 300"/>
                <a:gd name="T70" fmla="*/ 268 w 291"/>
                <a:gd name="T71" fmla="*/ 223 h 300"/>
                <a:gd name="T72" fmla="*/ 274 w 291"/>
                <a:gd name="T73" fmla="*/ 196 h 300"/>
                <a:gd name="T74" fmla="*/ 280 w 291"/>
                <a:gd name="T75" fmla="*/ 183 h 300"/>
                <a:gd name="T76" fmla="*/ 284 w 291"/>
                <a:gd name="T77" fmla="*/ 159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1" h="300">
                  <a:moveTo>
                    <a:pt x="284" y="135"/>
                  </a:moveTo>
                  <a:cubicBezTo>
                    <a:pt x="285" y="127"/>
                    <a:pt x="282" y="123"/>
                    <a:pt x="279" y="117"/>
                  </a:cubicBezTo>
                  <a:cubicBezTo>
                    <a:pt x="285" y="110"/>
                    <a:pt x="273" y="107"/>
                    <a:pt x="274" y="100"/>
                  </a:cubicBezTo>
                  <a:cubicBezTo>
                    <a:pt x="274" y="101"/>
                    <a:pt x="274" y="101"/>
                    <a:pt x="274" y="101"/>
                  </a:cubicBezTo>
                  <a:cubicBezTo>
                    <a:pt x="272" y="99"/>
                    <a:pt x="272" y="99"/>
                    <a:pt x="272" y="99"/>
                  </a:cubicBezTo>
                  <a:cubicBezTo>
                    <a:pt x="278" y="93"/>
                    <a:pt x="269" y="89"/>
                    <a:pt x="269" y="84"/>
                  </a:cubicBezTo>
                  <a:cubicBezTo>
                    <a:pt x="266" y="81"/>
                    <a:pt x="268" y="71"/>
                    <a:pt x="260" y="73"/>
                  </a:cubicBezTo>
                  <a:cubicBezTo>
                    <a:pt x="260" y="68"/>
                    <a:pt x="258" y="66"/>
                    <a:pt x="254" y="63"/>
                  </a:cubicBezTo>
                  <a:cubicBezTo>
                    <a:pt x="246" y="57"/>
                    <a:pt x="241" y="41"/>
                    <a:pt x="229" y="40"/>
                  </a:cubicBezTo>
                  <a:cubicBezTo>
                    <a:pt x="228" y="39"/>
                    <a:pt x="227" y="38"/>
                    <a:pt x="227" y="37"/>
                  </a:cubicBezTo>
                  <a:cubicBezTo>
                    <a:pt x="228" y="37"/>
                    <a:pt x="228" y="36"/>
                    <a:pt x="229" y="36"/>
                  </a:cubicBezTo>
                  <a:cubicBezTo>
                    <a:pt x="229" y="34"/>
                    <a:pt x="229" y="34"/>
                    <a:pt x="229" y="34"/>
                  </a:cubicBezTo>
                  <a:cubicBezTo>
                    <a:pt x="226" y="33"/>
                    <a:pt x="224" y="32"/>
                    <a:pt x="221" y="31"/>
                  </a:cubicBezTo>
                  <a:cubicBezTo>
                    <a:pt x="223" y="29"/>
                    <a:pt x="221" y="24"/>
                    <a:pt x="218" y="23"/>
                  </a:cubicBezTo>
                  <a:cubicBezTo>
                    <a:pt x="213" y="22"/>
                    <a:pt x="212" y="22"/>
                    <a:pt x="206" y="21"/>
                  </a:cubicBezTo>
                  <a:cubicBezTo>
                    <a:pt x="202" y="17"/>
                    <a:pt x="196" y="19"/>
                    <a:pt x="191" y="20"/>
                  </a:cubicBezTo>
                  <a:cubicBezTo>
                    <a:pt x="189" y="14"/>
                    <a:pt x="182" y="16"/>
                    <a:pt x="178" y="14"/>
                  </a:cubicBezTo>
                  <a:cubicBezTo>
                    <a:pt x="176" y="12"/>
                    <a:pt x="174" y="11"/>
                    <a:pt x="174" y="9"/>
                  </a:cubicBezTo>
                  <a:cubicBezTo>
                    <a:pt x="168" y="9"/>
                    <a:pt x="164" y="6"/>
                    <a:pt x="157" y="7"/>
                  </a:cubicBezTo>
                  <a:cubicBezTo>
                    <a:pt x="157" y="4"/>
                    <a:pt x="157" y="4"/>
                    <a:pt x="157" y="4"/>
                  </a:cubicBezTo>
                  <a:cubicBezTo>
                    <a:pt x="153" y="0"/>
                    <a:pt x="148" y="6"/>
                    <a:pt x="144" y="1"/>
                  </a:cubicBezTo>
                  <a:cubicBezTo>
                    <a:pt x="140" y="2"/>
                    <a:pt x="139" y="5"/>
                    <a:pt x="135" y="6"/>
                  </a:cubicBezTo>
                  <a:cubicBezTo>
                    <a:pt x="132" y="7"/>
                    <a:pt x="126" y="9"/>
                    <a:pt x="124" y="4"/>
                  </a:cubicBezTo>
                  <a:cubicBezTo>
                    <a:pt x="122" y="4"/>
                    <a:pt x="119" y="4"/>
                    <a:pt x="118" y="6"/>
                  </a:cubicBezTo>
                  <a:cubicBezTo>
                    <a:pt x="114" y="2"/>
                    <a:pt x="112" y="11"/>
                    <a:pt x="107" y="6"/>
                  </a:cubicBezTo>
                  <a:cubicBezTo>
                    <a:pt x="103" y="16"/>
                    <a:pt x="96" y="9"/>
                    <a:pt x="89" y="14"/>
                  </a:cubicBezTo>
                  <a:cubicBezTo>
                    <a:pt x="84" y="23"/>
                    <a:pt x="74" y="15"/>
                    <a:pt x="69" y="25"/>
                  </a:cubicBezTo>
                  <a:cubicBezTo>
                    <a:pt x="64" y="22"/>
                    <a:pt x="63" y="35"/>
                    <a:pt x="58" y="31"/>
                  </a:cubicBezTo>
                  <a:cubicBezTo>
                    <a:pt x="58" y="32"/>
                    <a:pt x="58" y="32"/>
                    <a:pt x="58" y="32"/>
                  </a:cubicBezTo>
                  <a:cubicBezTo>
                    <a:pt x="56" y="38"/>
                    <a:pt x="47" y="32"/>
                    <a:pt x="46" y="40"/>
                  </a:cubicBezTo>
                  <a:cubicBezTo>
                    <a:pt x="40" y="40"/>
                    <a:pt x="38" y="39"/>
                    <a:pt x="34" y="43"/>
                  </a:cubicBezTo>
                  <a:cubicBezTo>
                    <a:pt x="35" y="45"/>
                    <a:pt x="35" y="45"/>
                    <a:pt x="35" y="45"/>
                  </a:cubicBezTo>
                  <a:cubicBezTo>
                    <a:pt x="32" y="49"/>
                    <a:pt x="32" y="53"/>
                    <a:pt x="27" y="53"/>
                  </a:cubicBezTo>
                  <a:cubicBezTo>
                    <a:pt x="24" y="57"/>
                    <a:pt x="20" y="61"/>
                    <a:pt x="22" y="65"/>
                  </a:cubicBezTo>
                  <a:cubicBezTo>
                    <a:pt x="9" y="69"/>
                    <a:pt x="20" y="87"/>
                    <a:pt x="8" y="92"/>
                  </a:cubicBezTo>
                  <a:cubicBezTo>
                    <a:pt x="10" y="93"/>
                    <a:pt x="10" y="93"/>
                    <a:pt x="10" y="93"/>
                  </a:cubicBezTo>
                  <a:cubicBezTo>
                    <a:pt x="8" y="96"/>
                    <a:pt x="8" y="102"/>
                    <a:pt x="3" y="99"/>
                  </a:cubicBezTo>
                  <a:cubicBezTo>
                    <a:pt x="2" y="101"/>
                    <a:pt x="4" y="102"/>
                    <a:pt x="5" y="103"/>
                  </a:cubicBezTo>
                  <a:cubicBezTo>
                    <a:pt x="2" y="109"/>
                    <a:pt x="6" y="114"/>
                    <a:pt x="8" y="121"/>
                  </a:cubicBezTo>
                  <a:cubicBezTo>
                    <a:pt x="5" y="124"/>
                    <a:pt x="0" y="128"/>
                    <a:pt x="4" y="133"/>
                  </a:cubicBezTo>
                  <a:cubicBezTo>
                    <a:pt x="12" y="137"/>
                    <a:pt x="0" y="147"/>
                    <a:pt x="8" y="149"/>
                  </a:cubicBezTo>
                  <a:cubicBezTo>
                    <a:pt x="5" y="159"/>
                    <a:pt x="14" y="166"/>
                    <a:pt x="16" y="172"/>
                  </a:cubicBezTo>
                  <a:cubicBezTo>
                    <a:pt x="13" y="175"/>
                    <a:pt x="17" y="180"/>
                    <a:pt x="16" y="183"/>
                  </a:cubicBezTo>
                  <a:cubicBezTo>
                    <a:pt x="17" y="182"/>
                    <a:pt x="17" y="182"/>
                    <a:pt x="17" y="182"/>
                  </a:cubicBezTo>
                  <a:cubicBezTo>
                    <a:pt x="19" y="184"/>
                    <a:pt x="19" y="184"/>
                    <a:pt x="19" y="184"/>
                  </a:cubicBezTo>
                  <a:cubicBezTo>
                    <a:pt x="19" y="185"/>
                    <a:pt x="19" y="186"/>
                    <a:pt x="18" y="187"/>
                  </a:cubicBezTo>
                  <a:cubicBezTo>
                    <a:pt x="26" y="191"/>
                    <a:pt x="26" y="191"/>
                    <a:pt x="26" y="191"/>
                  </a:cubicBezTo>
                  <a:cubicBezTo>
                    <a:pt x="21" y="193"/>
                    <a:pt x="21" y="193"/>
                    <a:pt x="21" y="193"/>
                  </a:cubicBezTo>
                  <a:cubicBezTo>
                    <a:pt x="26" y="202"/>
                    <a:pt x="38" y="205"/>
                    <a:pt x="43" y="215"/>
                  </a:cubicBezTo>
                  <a:cubicBezTo>
                    <a:pt x="51" y="215"/>
                    <a:pt x="47" y="225"/>
                    <a:pt x="54" y="227"/>
                  </a:cubicBezTo>
                  <a:cubicBezTo>
                    <a:pt x="64" y="224"/>
                    <a:pt x="62" y="237"/>
                    <a:pt x="71" y="236"/>
                  </a:cubicBezTo>
                  <a:cubicBezTo>
                    <a:pt x="72" y="243"/>
                    <a:pt x="83" y="237"/>
                    <a:pt x="83" y="244"/>
                  </a:cubicBezTo>
                  <a:cubicBezTo>
                    <a:pt x="86" y="244"/>
                    <a:pt x="86" y="244"/>
                    <a:pt x="86" y="244"/>
                  </a:cubicBezTo>
                  <a:cubicBezTo>
                    <a:pt x="92" y="253"/>
                    <a:pt x="104" y="253"/>
                    <a:pt x="107" y="263"/>
                  </a:cubicBezTo>
                  <a:cubicBezTo>
                    <a:pt x="110" y="261"/>
                    <a:pt x="115" y="259"/>
                    <a:pt x="117" y="263"/>
                  </a:cubicBezTo>
                  <a:cubicBezTo>
                    <a:pt x="116" y="265"/>
                    <a:pt x="116" y="265"/>
                    <a:pt x="116" y="265"/>
                  </a:cubicBezTo>
                  <a:cubicBezTo>
                    <a:pt x="120" y="269"/>
                    <a:pt x="120" y="269"/>
                    <a:pt x="120" y="269"/>
                  </a:cubicBezTo>
                  <a:cubicBezTo>
                    <a:pt x="119" y="273"/>
                    <a:pt x="114" y="269"/>
                    <a:pt x="113" y="273"/>
                  </a:cubicBezTo>
                  <a:cubicBezTo>
                    <a:pt x="116" y="275"/>
                    <a:pt x="120" y="278"/>
                    <a:pt x="122" y="275"/>
                  </a:cubicBezTo>
                  <a:cubicBezTo>
                    <a:pt x="124" y="278"/>
                    <a:pt x="127" y="278"/>
                    <a:pt x="130" y="281"/>
                  </a:cubicBezTo>
                  <a:cubicBezTo>
                    <a:pt x="132" y="283"/>
                    <a:pt x="135" y="277"/>
                    <a:pt x="137" y="282"/>
                  </a:cubicBezTo>
                  <a:cubicBezTo>
                    <a:pt x="133" y="285"/>
                    <a:pt x="130" y="285"/>
                    <a:pt x="124" y="287"/>
                  </a:cubicBezTo>
                  <a:cubicBezTo>
                    <a:pt x="126" y="287"/>
                    <a:pt x="130" y="289"/>
                    <a:pt x="130" y="287"/>
                  </a:cubicBezTo>
                  <a:cubicBezTo>
                    <a:pt x="135" y="291"/>
                    <a:pt x="145" y="288"/>
                    <a:pt x="150" y="293"/>
                  </a:cubicBezTo>
                  <a:cubicBezTo>
                    <a:pt x="154" y="294"/>
                    <a:pt x="156" y="293"/>
                    <a:pt x="157" y="290"/>
                  </a:cubicBezTo>
                  <a:cubicBezTo>
                    <a:pt x="168" y="300"/>
                    <a:pt x="174" y="285"/>
                    <a:pt x="185" y="289"/>
                  </a:cubicBezTo>
                  <a:cubicBezTo>
                    <a:pt x="195" y="289"/>
                    <a:pt x="191" y="272"/>
                    <a:pt x="202" y="279"/>
                  </a:cubicBezTo>
                  <a:cubicBezTo>
                    <a:pt x="205" y="274"/>
                    <a:pt x="211" y="281"/>
                    <a:pt x="210" y="273"/>
                  </a:cubicBezTo>
                  <a:cubicBezTo>
                    <a:pt x="212" y="269"/>
                    <a:pt x="216" y="270"/>
                    <a:pt x="219" y="270"/>
                  </a:cubicBezTo>
                  <a:cubicBezTo>
                    <a:pt x="225" y="260"/>
                    <a:pt x="237" y="259"/>
                    <a:pt x="246" y="252"/>
                  </a:cubicBezTo>
                  <a:cubicBezTo>
                    <a:pt x="245" y="245"/>
                    <a:pt x="253" y="244"/>
                    <a:pt x="253" y="237"/>
                  </a:cubicBezTo>
                  <a:cubicBezTo>
                    <a:pt x="260" y="234"/>
                    <a:pt x="260" y="225"/>
                    <a:pt x="268" y="223"/>
                  </a:cubicBezTo>
                  <a:cubicBezTo>
                    <a:pt x="267" y="218"/>
                    <a:pt x="269" y="210"/>
                    <a:pt x="270" y="205"/>
                  </a:cubicBezTo>
                  <a:cubicBezTo>
                    <a:pt x="273" y="203"/>
                    <a:pt x="270" y="197"/>
                    <a:pt x="274" y="196"/>
                  </a:cubicBezTo>
                  <a:cubicBezTo>
                    <a:pt x="274" y="195"/>
                    <a:pt x="274" y="195"/>
                    <a:pt x="274" y="195"/>
                  </a:cubicBezTo>
                  <a:cubicBezTo>
                    <a:pt x="281" y="194"/>
                    <a:pt x="274" y="185"/>
                    <a:pt x="280" y="183"/>
                  </a:cubicBezTo>
                  <a:cubicBezTo>
                    <a:pt x="280" y="179"/>
                    <a:pt x="280" y="171"/>
                    <a:pt x="284" y="169"/>
                  </a:cubicBezTo>
                  <a:cubicBezTo>
                    <a:pt x="284" y="159"/>
                    <a:pt x="284" y="159"/>
                    <a:pt x="284" y="159"/>
                  </a:cubicBezTo>
                  <a:cubicBezTo>
                    <a:pt x="279" y="151"/>
                    <a:pt x="291" y="143"/>
                    <a:pt x="284" y="135"/>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方正清刻本悦宋简体" panose="02000000000000000000" pitchFamily="2" charset="-122"/>
                <a:ea typeface="方正清刻本悦宋简体" panose="02000000000000000000" pitchFamily="2" charset="-122"/>
              </a:endParaRPr>
            </a:p>
          </p:txBody>
        </p:sp>
        <p:sp>
          <p:nvSpPr>
            <p:cNvPr id="39" name="文本框 38"/>
            <p:cNvSpPr txBox="1"/>
            <p:nvPr/>
          </p:nvSpPr>
          <p:spPr>
            <a:xfrm>
              <a:off x="11165604" y="602938"/>
              <a:ext cx="585614" cy="457200"/>
            </a:xfrm>
            <a:prstGeom prst="rect">
              <a:avLst/>
            </a:prstGeom>
            <a:noFill/>
          </p:spPr>
          <p:txBody>
            <a:bodyPr vert="eaVert" wrap="square" rtlCol="0">
              <a:spAutoFit/>
            </a:bodyPr>
            <a:lstStyle/>
            <a:p>
              <a:pPr algn="ctr"/>
              <a:r>
                <a:rPr lang="zh-CN" altLang="en-US" sz="1600" dirty="0" smtClean="0">
                  <a:solidFill>
                    <a:schemeClr val="bg1"/>
                  </a:solidFill>
                  <a:latin typeface="方正清刻本悦宋简体" panose="02000000000000000000" pitchFamily="2" charset="-122"/>
                  <a:ea typeface="方正清刻本悦宋简体" panose="02000000000000000000" pitchFamily="2" charset="-122"/>
                </a:rPr>
                <a:t>二</a:t>
              </a:r>
              <a:endParaRPr lang="zh-CN" altLang="en-US" sz="1600" dirty="0">
                <a:solidFill>
                  <a:schemeClr val="bg1"/>
                </a:solidFill>
                <a:latin typeface="方正清刻本悦宋简体" panose="02000000000000000000" pitchFamily="2" charset="-122"/>
                <a:ea typeface="方正清刻本悦宋简体" panose="02000000000000000000" pitchFamily="2" charset="-122"/>
              </a:endParaRPr>
            </a:p>
          </p:txBody>
        </p:sp>
      </p:grpSp>
      <p:sp>
        <p:nvSpPr>
          <p:cNvPr id="40" name="Text Box 15"/>
          <p:cNvSpPr txBox="1">
            <a:spLocks noChangeArrowheads="1"/>
          </p:cNvSpPr>
          <p:nvPr/>
        </p:nvSpPr>
        <p:spPr bwMode="auto">
          <a:xfrm>
            <a:off x="3841754" y="4817410"/>
            <a:ext cx="7029446"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1400" dirty="0">
                <a:solidFill>
                  <a:srgbClr val="5D5C5C"/>
                </a:solidFill>
                <a:latin typeface="方正宋刻本秀楷简体" panose="02000000000000000000" pitchFamily="2" charset="-122"/>
                <a:ea typeface="方正宋刻本秀楷简体" panose="02000000000000000000" pitchFamily="2" charset="-122"/>
              </a:rPr>
              <a:t>输入您的内容输入您的内容输入您的内容。输入您的内容输入您的内容输入您的</a:t>
            </a:r>
            <a:r>
              <a:rPr lang="zh-CN" altLang="en-US" sz="1400" dirty="0" smtClean="0">
                <a:solidFill>
                  <a:srgbClr val="5D5C5C"/>
                </a:solidFill>
                <a:latin typeface="方正宋刻本秀楷简体" panose="02000000000000000000" pitchFamily="2" charset="-122"/>
                <a:ea typeface="方正宋刻本秀楷简体" panose="02000000000000000000" pitchFamily="2" charset="-122"/>
              </a:rPr>
              <a:t>内容</a:t>
            </a:r>
            <a:endParaRPr lang="en-US" altLang="zh-CN" sz="1400" dirty="0" smtClean="0">
              <a:solidFill>
                <a:srgbClr val="5D5C5C"/>
              </a:solidFill>
              <a:latin typeface="方正宋刻本秀楷简体" panose="02000000000000000000" pitchFamily="2" charset="-122"/>
              <a:ea typeface="方正宋刻本秀楷简体" panose="02000000000000000000" pitchFamily="2" charset="-122"/>
            </a:endParaRPr>
          </a:p>
          <a:p>
            <a:pPr eaLnBrk="1" hangingPunct="1">
              <a:lnSpc>
                <a:spcPct val="150000"/>
              </a:lnSpc>
            </a:pPr>
            <a:r>
              <a:rPr lang="zh-CN" altLang="en-US" sz="1400" dirty="0">
                <a:solidFill>
                  <a:srgbClr val="5D5C5C"/>
                </a:solidFill>
                <a:latin typeface="方正宋刻本秀楷简体" panose="02000000000000000000" pitchFamily="2" charset="-122"/>
                <a:ea typeface="方正宋刻本秀楷简体" panose="02000000000000000000" pitchFamily="2" charset="-122"/>
              </a:rPr>
              <a:t>输入您的内容输入您的内容输入您的内容。输入您的内容输入您的内容输入您的内容</a:t>
            </a:r>
            <a:endParaRPr lang="zh-CN" altLang="en-US" sz="1400" dirty="0">
              <a:solidFill>
                <a:srgbClr val="5D5C5C"/>
              </a:solidFill>
              <a:latin typeface="方正宋刻本秀楷简体" panose="02000000000000000000" pitchFamily="2" charset="-122"/>
              <a:ea typeface="方正宋刻本秀楷简体" panose="02000000000000000000" pitchFamily="2" charset="-122"/>
            </a:endParaRPr>
          </a:p>
          <a:p>
            <a:pPr eaLnBrk="1" hangingPunct="1">
              <a:lnSpc>
                <a:spcPct val="150000"/>
              </a:lnSpc>
            </a:pPr>
            <a:endParaRPr lang="zh-CN" altLang="en-US" sz="1400" dirty="0">
              <a:solidFill>
                <a:srgbClr val="5D5C5C"/>
              </a:solidFill>
              <a:latin typeface="方正宋刻本秀楷简体" panose="02000000000000000000" pitchFamily="2" charset="-122"/>
              <a:ea typeface="方正宋刻本秀楷简体" panose="02000000000000000000" pitchFamily="2" charset="-122"/>
            </a:endParaRPr>
          </a:p>
        </p:txBody>
      </p:sp>
      <p:sp>
        <p:nvSpPr>
          <p:cNvPr id="41" name="Text Box 16"/>
          <p:cNvSpPr txBox="1">
            <a:spLocks noChangeArrowheads="1"/>
          </p:cNvSpPr>
          <p:nvPr/>
        </p:nvSpPr>
        <p:spPr bwMode="auto">
          <a:xfrm>
            <a:off x="3814769" y="4450698"/>
            <a:ext cx="14331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dirty="0">
                <a:solidFill>
                  <a:srgbClr val="363636"/>
                </a:solidFill>
                <a:latin typeface="方正宋刻本秀楷简体" panose="02000000000000000000" pitchFamily="2" charset="-122"/>
                <a:ea typeface="方正宋刻本秀楷简体" panose="02000000000000000000" pitchFamily="2" charset="-122"/>
              </a:rPr>
              <a:t>您的标题</a:t>
            </a:r>
            <a:endParaRPr lang="zh-CN" altLang="en-US" dirty="0">
              <a:solidFill>
                <a:srgbClr val="363636"/>
              </a:solidFill>
              <a:latin typeface="方正宋刻本秀楷简体" panose="02000000000000000000" pitchFamily="2" charset="-122"/>
              <a:ea typeface="方正宋刻本秀楷简体" panose="02000000000000000000" pitchFamily="2" charset="-122"/>
            </a:endParaRPr>
          </a:p>
        </p:txBody>
      </p:sp>
      <p:sp>
        <p:nvSpPr>
          <p:cNvPr id="42" name="Text Box 17"/>
          <p:cNvSpPr txBox="1">
            <a:spLocks noChangeArrowheads="1"/>
          </p:cNvSpPr>
          <p:nvPr/>
        </p:nvSpPr>
        <p:spPr bwMode="auto">
          <a:xfrm>
            <a:off x="4949829" y="4511023"/>
            <a:ext cx="25273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dirty="0">
                <a:solidFill>
                  <a:srgbClr val="5D5C5C"/>
                </a:solidFill>
                <a:latin typeface="方正宋刻本秀楷简体" panose="02000000000000000000" pitchFamily="2" charset="-122"/>
                <a:ea typeface="方正宋刻本秀楷简体" panose="02000000000000000000" pitchFamily="2" charset="-122"/>
              </a:rPr>
              <a:t>Your title</a:t>
            </a:r>
            <a:endParaRPr lang="zh-CN" altLang="en-US" sz="2000" dirty="0">
              <a:latin typeface="方正宋刻本秀楷简体" panose="02000000000000000000" pitchFamily="2" charset="-122"/>
              <a:ea typeface="方正宋刻本秀楷简体" panose="02000000000000000000" pitchFamily="2" charset="-122"/>
            </a:endParaRP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par>
                          <p:cTn id="17" fill="hold">
                            <p:stCondLst>
                              <p:cond delay="500"/>
                            </p:stCondLst>
                            <p:childTnLst>
                              <p:par>
                                <p:cTn id="18" presetID="6" presetClass="entr" presetSubtype="32" fill="hold" nodeType="afterEffect">
                                  <p:stCondLst>
                                    <p:cond delay="0"/>
                                  </p:stCondLst>
                                  <p:childTnLst>
                                    <p:set>
                                      <p:cBhvr>
                                        <p:cTn id="19" dur="1" fill="hold">
                                          <p:stCondLst>
                                            <p:cond delay="0"/>
                                          </p:stCondLst>
                                        </p:cTn>
                                        <p:tgtEl>
                                          <p:spTgt spid="34"/>
                                        </p:tgtEl>
                                        <p:attrNameLst>
                                          <p:attrName>style.visibility</p:attrName>
                                        </p:attrNameLst>
                                      </p:cBhvr>
                                      <p:to>
                                        <p:strVal val="visible"/>
                                      </p:to>
                                    </p:set>
                                    <p:animEffect transition="in" filter="circle(out)">
                                      <p:cBhvr>
                                        <p:cTn id="20" dur="1000"/>
                                        <p:tgtEl>
                                          <p:spTgt spid="34"/>
                                        </p:tgtEl>
                                      </p:cBhvr>
                                    </p:animEffect>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fade">
                                      <p:cBhvr>
                                        <p:cTn id="24" dur="500"/>
                                        <p:tgtEl>
                                          <p:spTgt spid="3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fade">
                                      <p:cBhvr>
                                        <p:cTn id="27" dur="500"/>
                                        <p:tgtEl>
                                          <p:spTgt spid="3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fade">
                                      <p:cBhvr>
                                        <p:cTn id="30" dur="500"/>
                                        <p:tgtEl>
                                          <p:spTgt spid="31"/>
                                        </p:tgtEl>
                                      </p:cBhvr>
                                    </p:animEffect>
                                  </p:childTnLst>
                                </p:cTn>
                              </p:par>
                            </p:childTnLst>
                          </p:cTn>
                        </p:par>
                        <p:par>
                          <p:cTn id="31" fill="hold">
                            <p:stCondLst>
                              <p:cond delay="2000"/>
                            </p:stCondLst>
                            <p:childTnLst>
                              <p:par>
                                <p:cTn id="32" presetID="6" presetClass="entr" presetSubtype="32" fill="hold" nodeType="afterEffect">
                                  <p:stCondLst>
                                    <p:cond delay="0"/>
                                  </p:stCondLst>
                                  <p:childTnLst>
                                    <p:set>
                                      <p:cBhvr>
                                        <p:cTn id="33" dur="1" fill="hold">
                                          <p:stCondLst>
                                            <p:cond delay="0"/>
                                          </p:stCondLst>
                                        </p:cTn>
                                        <p:tgtEl>
                                          <p:spTgt spid="37"/>
                                        </p:tgtEl>
                                        <p:attrNameLst>
                                          <p:attrName>style.visibility</p:attrName>
                                        </p:attrNameLst>
                                      </p:cBhvr>
                                      <p:to>
                                        <p:strVal val="visible"/>
                                      </p:to>
                                    </p:set>
                                    <p:animEffect transition="in" filter="circle(out)">
                                      <p:cBhvr>
                                        <p:cTn id="34" dur="1000"/>
                                        <p:tgtEl>
                                          <p:spTgt spid="37"/>
                                        </p:tgtEl>
                                      </p:cBhvr>
                                    </p:animEffect>
                                  </p:childTnLst>
                                </p:cTn>
                              </p:par>
                            </p:childTnLst>
                          </p:cTn>
                        </p:par>
                        <p:par>
                          <p:cTn id="35" fill="hold">
                            <p:stCondLst>
                              <p:cond delay="3000"/>
                            </p:stCondLst>
                            <p:childTnLst>
                              <p:par>
                                <p:cTn id="36" presetID="10" presetClass="entr" presetSubtype="0" fill="hold" grpId="0" nodeType="afterEffect">
                                  <p:stCondLst>
                                    <p:cond delay="0"/>
                                  </p:stCondLst>
                                  <p:childTnLst>
                                    <p:set>
                                      <p:cBhvr>
                                        <p:cTn id="37" dur="1" fill="hold">
                                          <p:stCondLst>
                                            <p:cond delay="0"/>
                                          </p:stCondLst>
                                        </p:cTn>
                                        <p:tgtEl>
                                          <p:spTgt spid="41"/>
                                        </p:tgtEl>
                                        <p:attrNameLst>
                                          <p:attrName>style.visibility</p:attrName>
                                        </p:attrNameLst>
                                      </p:cBhvr>
                                      <p:to>
                                        <p:strVal val="visible"/>
                                      </p:to>
                                    </p:set>
                                    <p:animEffect transition="in" filter="fade">
                                      <p:cBhvr>
                                        <p:cTn id="38" dur="500"/>
                                        <p:tgtEl>
                                          <p:spTgt spid="41"/>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42"/>
                                        </p:tgtEl>
                                        <p:attrNameLst>
                                          <p:attrName>style.visibility</p:attrName>
                                        </p:attrNameLst>
                                      </p:cBhvr>
                                      <p:to>
                                        <p:strVal val="visible"/>
                                      </p:to>
                                    </p:set>
                                    <p:animEffect transition="in" filter="fade">
                                      <p:cBhvr>
                                        <p:cTn id="41" dur="500"/>
                                        <p:tgtEl>
                                          <p:spTgt spid="42"/>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40"/>
                                        </p:tgtEl>
                                        <p:attrNameLst>
                                          <p:attrName>style.visibility</p:attrName>
                                        </p:attrNameLst>
                                      </p:cBhvr>
                                      <p:to>
                                        <p:strVal val="visible"/>
                                      </p:to>
                                    </p:set>
                                    <p:animEffect transition="in" filter="fade">
                                      <p:cBhvr>
                                        <p:cTn id="44"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autoUpdateAnimBg="0"/>
      <p:bldP spid="7" grpId="0" bldLvl="0" autoUpdateAnimBg="0"/>
      <p:bldP spid="8" grpId="0" animBg="1" autoUpdateAnimBg="0"/>
      <p:bldP spid="9" grpId="0" bldLvl="0" autoUpdateAnimBg="0"/>
      <p:bldP spid="31" grpId="0" bldLvl="0" autoUpdateAnimBg="0"/>
      <p:bldP spid="32" grpId="0" bldLvl="0" autoUpdateAnimBg="0"/>
      <p:bldP spid="33" grpId="0" bldLvl="0" autoUpdateAnimBg="0"/>
      <p:bldP spid="40" grpId="0" bldLvl="0" autoUpdateAnimBg="0"/>
      <p:bldP spid="41" grpId="0" bldLvl="0" autoUpdateAnimBg="0"/>
      <p:bldP spid="42" grpId="0" bldLvl="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blipFill dpi="0" rotWithShape="1">
            <a:blip r:embed="rId1" cstate="email">
              <a:alphaModFix amt="4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0" y="2471478"/>
            <a:ext cx="6191250" cy="2982373"/>
          </a:xfrm>
          <a:prstGeom prst="rect">
            <a:avLst/>
          </a:prstGeom>
          <a:solidFill>
            <a:srgbClr val="C00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Rectangle 11"/>
          <p:cNvSpPr>
            <a:spLocks noChangeArrowheads="1"/>
          </p:cNvSpPr>
          <p:nvPr/>
        </p:nvSpPr>
        <p:spPr bwMode="auto">
          <a:xfrm rot="16200000">
            <a:off x="523878" y="561978"/>
            <a:ext cx="269875" cy="47625"/>
          </a:xfrm>
          <a:prstGeom prst="rect">
            <a:avLst/>
          </a:prstGeom>
          <a:noFill/>
          <a:ln w="12700" cmpd="sng">
            <a:solidFill>
              <a:srgbClr val="242625"/>
            </a:solidFill>
            <a:miter lim="800000"/>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latin typeface="方正宋刻本秀楷简体" panose="02000000000000000000" pitchFamily="2" charset="-122"/>
              <a:ea typeface="方正宋刻本秀楷简体" panose="02000000000000000000" pitchFamily="2" charset="-122"/>
            </a:endParaRPr>
          </a:p>
        </p:txBody>
      </p:sp>
      <p:sp>
        <p:nvSpPr>
          <p:cNvPr id="7" name="Text Box 12"/>
          <p:cNvSpPr txBox="1">
            <a:spLocks noChangeArrowheads="1"/>
          </p:cNvSpPr>
          <p:nvPr/>
        </p:nvSpPr>
        <p:spPr bwMode="auto">
          <a:xfrm>
            <a:off x="681041" y="352425"/>
            <a:ext cx="37753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dirty="0">
                <a:solidFill>
                  <a:srgbClr val="363636"/>
                </a:solidFill>
                <a:latin typeface="方正宋刻本秀楷简体" panose="02000000000000000000" pitchFamily="2" charset="-122"/>
                <a:ea typeface="方正宋刻本秀楷简体" panose="02000000000000000000" pitchFamily="2" charset="-122"/>
              </a:rPr>
              <a:t>您的标题·您的子标题</a:t>
            </a:r>
            <a:endParaRPr lang="zh-CN" altLang="en-US" sz="2800" dirty="0">
              <a:solidFill>
                <a:srgbClr val="363636"/>
              </a:solidFill>
              <a:latin typeface="方正宋刻本秀楷简体" panose="02000000000000000000" pitchFamily="2" charset="-122"/>
              <a:ea typeface="方正宋刻本秀楷简体" panose="02000000000000000000" pitchFamily="2" charset="-122"/>
            </a:endParaRPr>
          </a:p>
        </p:txBody>
      </p:sp>
      <p:sp>
        <p:nvSpPr>
          <p:cNvPr id="8" name="Rectangle 13"/>
          <p:cNvSpPr>
            <a:spLocks noChangeArrowheads="1"/>
          </p:cNvSpPr>
          <p:nvPr/>
        </p:nvSpPr>
        <p:spPr bwMode="auto">
          <a:xfrm rot="16200000">
            <a:off x="4317209" y="562769"/>
            <a:ext cx="269875" cy="46038"/>
          </a:xfrm>
          <a:prstGeom prst="rect">
            <a:avLst/>
          </a:prstGeom>
          <a:noFill/>
          <a:ln w="12700" cmpd="sng">
            <a:solidFill>
              <a:srgbClr val="242625"/>
            </a:solidFill>
            <a:miter lim="800000"/>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latin typeface="方正宋刻本秀楷简体" panose="02000000000000000000" pitchFamily="2" charset="-122"/>
              <a:ea typeface="方正宋刻本秀楷简体" panose="02000000000000000000" pitchFamily="2" charset="-122"/>
            </a:endParaRPr>
          </a:p>
        </p:txBody>
      </p:sp>
      <p:sp>
        <p:nvSpPr>
          <p:cNvPr id="9" name="Text Box 14"/>
          <p:cNvSpPr txBox="1">
            <a:spLocks noChangeArrowheads="1"/>
          </p:cNvSpPr>
          <p:nvPr/>
        </p:nvSpPr>
        <p:spPr bwMode="auto">
          <a:xfrm>
            <a:off x="681041" y="774703"/>
            <a:ext cx="42687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dirty="0">
                <a:solidFill>
                  <a:srgbClr val="5D5C5C"/>
                </a:solidFill>
                <a:latin typeface="方正宋刻本秀楷简体" panose="02000000000000000000" pitchFamily="2" charset="-122"/>
                <a:ea typeface="方正宋刻本秀楷简体" panose="02000000000000000000" pitchFamily="2" charset="-122"/>
              </a:rPr>
              <a:t>Your content title·Your sub-title</a:t>
            </a:r>
            <a:endParaRPr lang="zh-CN" altLang="en-US" sz="1600" dirty="0">
              <a:solidFill>
                <a:srgbClr val="5D5C5C"/>
              </a:solidFill>
              <a:latin typeface="方正宋刻本秀楷简体" panose="02000000000000000000" pitchFamily="2" charset="-122"/>
              <a:ea typeface="方正宋刻本秀楷简体" panose="02000000000000000000" pitchFamily="2" charset="-122"/>
            </a:endParaRPr>
          </a:p>
        </p:txBody>
      </p:sp>
      <p:grpSp>
        <p:nvGrpSpPr>
          <p:cNvPr id="205" name="组合 204"/>
          <p:cNvGrpSpPr/>
          <p:nvPr/>
        </p:nvGrpSpPr>
        <p:grpSpPr>
          <a:xfrm>
            <a:off x="6500120" y="1518692"/>
            <a:ext cx="1937147" cy="1954733"/>
            <a:chOff x="7018338" y="5334002"/>
            <a:chExt cx="1223963" cy="1235075"/>
          </a:xfrm>
          <a:solidFill>
            <a:srgbClr val="424B50"/>
          </a:solidFill>
        </p:grpSpPr>
        <p:sp>
          <p:nvSpPr>
            <p:cNvPr id="206" name="Freeform 5463"/>
            <p:cNvSpPr/>
            <p:nvPr/>
          </p:nvSpPr>
          <p:spPr bwMode="auto">
            <a:xfrm>
              <a:off x="7623176" y="5334002"/>
              <a:ext cx="19050" cy="14288"/>
            </a:xfrm>
            <a:custGeom>
              <a:avLst/>
              <a:gdLst>
                <a:gd name="T0" fmla="*/ 5 w 5"/>
                <a:gd name="T1" fmla="*/ 2 h 4"/>
                <a:gd name="T2" fmla="*/ 3 w 5"/>
                <a:gd name="T3" fmla="*/ 3 h 4"/>
                <a:gd name="T4" fmla="*/ 2 w 5"/>
                <a:gd name="T5" fmla="*/ 4 h 4"/>
                <a:gd name="T6" fmla="*/ 0 w 5"/>
                <a:gd name="T7" fmla="*/ 3 h 4"/>
                <a:gd name="T8" fmla="*/ 5 w 5"/>
                <a:gd name="T9" fmla="*/ 2 h 4"/>
              </a:gdLst>
              <a:ahLst/>
              <a:cxnLst>
                <a:cxn ang="0">
                  <a:pos x="T0" y="T1"/>
                </a:cxn>
                <a:cxn ang="0">
                  <a:pos x="T2" y="T3"/>
                </a:cxn>
                <a:cxn ang="0">
                  <a:pos x="T4" y="T5"/>
                </a:cxn>
                <a:cxn ang="0">
                  <a:pos x="T6" y="T7"/>
                </a:cxn>
                <a:cxn ang="0">
                  <a:pos x="T8" y="T9"/>
                </a:cxn>
              </a:cxnLst>
              <a:rect l="0" t="0" r="r" b="b"/>
              <a:pathLst>
                <a:path w="5" h="4">
                  <a:moveTo>
                    <a:pt x="5" y="2"/>
                  </a:moveTo>
                  <a:cubicBezTo>
                    <a:pt x="5" y="3"/>
                    <a:pt x="4" y="3"/>
                    <a:pt x="3" y="3"/>
                  </a:cubicBezTo>
                  <a:cubicBezTo>
                    <a:pt x="5" y="3"/>
                    <a:pt x="2" y="2"/>
                    <a:pt x="2" y="4"/>
                  </a:cubicBezTo>
                  <a:cubicBezTo>
                    <a:pt x="1" y="3"/>
                    <a:pt x="2" y="3"/>
                    <a:pt x="0" y="3"/>
                  </a:cubicBezTo>
                  <a:cubicBezTo>
                    <a:pt x="0" y="0"/>
                    <a:pt x="4" y="3"/>
                    <a:pt x="5"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方正清刻本悦宋简体" panose="02000000000000000000" pitchFamily="2" charset="-122"/>
                <a:ea typeface="方正清刻本悦宋简体" panose="02000000000000000000" pitchFamily="2" charset="-122"/>
              </a:endParaRPr>
            </a:p>
          </p:txBody>
        </p:sp>
        <p:sp>
          <p:nvSpPr>
            <p:cNvPr id="207" name="Freeform 5464"/>
            <p:cNvSpPr/>
            <p:nvPr/>
          </p:nvSpPr>
          <p:spPr bwMode="auto">
            <a:xfrm>
              <a:off x="7656513" y="5341939"/>
              <a:ext cx="19050" cy="6350"/>
            </a:xfrm>
            <a:custGeom>
              <a:avLst/>
              <a:gdLst>
                <a:gd name="T0" fmla="*/ 2 w 5"/>
                <a:gd name="T1" fmla="*/ 1 h 2"/>
                <a:gd name="T2" fmla="*/ 5 w 5"/>
                <a:gd name="T3" fmla="*/ 0 h 2"/>
                <a:gd name="T4" fmla="*/ 4 w 5"/>
                <a:gd name="T5" fmla="*/ 2 h 2"/>
                <a:gd name="T6" fmla="*/ 0 w 5"/>
                <a:gd name="T7" fmla="*/ 1 h 2"/>
                <a:gd name="T8" fmla="*/ 2 w 5"/>
                <a:gd name="T9" fmla="*/ 1 h 2"/>
              </a:gdLst>
              <a:ahLst/>
              <a:cxnLst>
                <a:cxn ang="0">
                  <a:pos x="T0" y="T1"/>
                </a:cxn>
                <a:cxn ang="0">
                  <a:pos x="T2" y="T3"/>
                </a:cxn>
                <a:cxn ang="0">
                  <a:pos x="T4" y="T5"/>
                </a:cxn>
                <a:cxn ang="0">
                  <a:pos x="T6" y="T7"/>
                </a:cxn>
                <a:cxn ang="0">
                  <a:pos x="T8" y="T9"/>
                </a:cxn>
              </a:cxnLst>
              <a:rect l="0" t="0" r="r" b="b"/>
              <a:pathLst>
                <a:path w="5" h="2">
                  <a:moveTo>
                    <a:pt x="2" y="1"/>
                  </a:moveTo>
                  <a:cubicBezTo>
                    <a:pt x="3" y="1"/>
                    <a:pt x="3" y="0"/>
                    <a:pt x="5" y="0"/>
                  </a:cubicBezTo>
                  <a:cubicBezTo>
                    <a:pt x="5" y="2"/>
                    <a:pt x="4" y="1"/>
                    <a:pt x="4" y="2"/>
                  </a:cubicBezTo>
                  <a:cubicBezTo>
                    <a:pt x="3" y="2"/>
                    <a:pt x="1" y="2"/>
                    <a:pt x="0" y="1"/>
                  </a:cubicBezTo>
                  <a:cubicBezTo>
                    <a:pt x="0" y="0"/>
                    <a:pt x="2"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方正清刻本悦宋简体" panose="02000000000000000000" pitchFamily="2" charset="-122"/>
                <a:ea typeface="方正清刻本悦宋简体" panose="02000000000000000000" pitchFamily="2" charset="-122"/>
              </a:endParaRPr>
            </a:p>
          </p:txBody>
        </p:sp>
        <p:sp>
          <p:nvSpPr>
            <p:cNvPr id="208" name="Freeform 5465"/>
            <p:cNvSpPr/>
            <p:nvPr/>
          </p:nvSpPr>
          <p:spPr bwMode="auto">
            <a:xfrm>
              <a:off x="7645401" y="5337177"/>
              <a:ext cx="7938" cy="15875"/>
            </a:xfrm>
            <a:custGeom>
              <a:avLst/>
              <a:gdLst>
                <a:gd name="T0" fmla="*/ 0 w 2"/>
                <a:gd name="T1" fmla="*/ 2 h 4"/>
                <a:gd name="T2" fmla="*/ 0 w 2"/>
                <a:gd name="T3" fmla="*/ 3 h 4"/>
                <a:gd name="T4" fmla="*/ 0 w 2"/>
                <a:gd name="T5" fmla="*/ 2 h 4"/>
                <a:gd name="T6" fmla="*/ 1 w 2"/>
                <a:gd name="T7" fmla="*/ 2 h 4"/>
                <a:gd name="T8" fmla="*/ 0 w 2"/>
                <a:gd name="T9" fmla="*/ 2 h 4"/>
              </a:gdLst>
              <a:ahLst/>
              <a:cxnLst>
                <a:cxn ang="0">
                  <a:pos x="T0" y="T1"/>
                </a:cxn>
                <a:cxn ang="0">
                  <a:pos x="T2" y="T3"/>
                </a:cxn>
                <a:cxn ang="0">
                  <a:pos x="T4" y="T5"/>
                </a:cxn>
                <a:cxn ang="0">
                  <a:pos x="T6" y="T7"/>
                </a:cxn>
                <a:cxn ang="0">
                  <a:pos x="T8" y="T9"/>
                </a:cxn>
              </a:cxnLst>
              <a:rect l="0" t="0" r="r" b="b"/>
              <a:pathLst>
                <a:path w="2" h="4">
                  <a:moveTo>
                    <a:pt x="0" y="2"/>
                  </a:moveTo>
                  <a:cubicBezTo>
                    <a:pt x="1" y="0"/>
                    <a:pt x="2" y="4"/>
                    <a:pt x="0" y="3"/>
                  </a:cubicBezTo>
                  <a:cubicBezTo>
                    <a:pt x="1" y="3"/>
                    <a:pt x="0" y="2"/>
                    <a:pt x="0" y="2"/>
                  </a:cubicBezTo>
                  <a:cubicBezTo>
                    <a:pt x="0" y="2"/>
                    <a:pt x="1" y="2"/>
                    <a:pt x="1" y="2"/>
                  </a:cubicBezTo>
                  <a:cubicBezTo>
                    <a:pt x="1" y="2"/>
                    <a:pt x="1"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方正清刻本悦宋简体" panose="02000000000000000000" pitchFamily="2" charset="-122"/>
                <a:ea typeface="方正清刻本悦宋简体" panose="02000000000000000000" pitchFamily="2" charset="-122"/>
              </a:endParaRPr>
            </a:p>
          </p:txBody>
        </p:sp>
        <p:sp>
          <p:nvSpPr>
            <p:cNvPr id="209" name="Freeform 5466"/>
            <p:cNvSpPr/>
            <p:nvPr/>
          </p:nvSpPr>
          <p:spPr bwMode="auto">
            <a:xfrm>
              <a:off x="7526338" y="5353052"/>
              <a:ext cx="11113" cy="6350"/>
            </a:xfrm>
            <a:custGeom>
              <a:avLst/>
              <a:gdLst>
                <a:gd name="T0" fmla="*/ 3 w 3"/>
                <a:gd name="T1" fmla="*/ 0 h 2"/>
                <a:gd name="T2" fmla="*/ 0 w 3"/>
                <a:gd name="T3" fmla="*/ 1 h 2"/>
                <a:gd name="T4" fmla="*/ 3 w 3"/>
                <a:gd name="T5" fmla="*/ 0 h 2"/>
              </a:gdLst>
              <a:ahLst/>
              <a:cxnLst>
                <a:cxn ang="0">
                  <a:pos x="T0" y="T1"/>
                </a:cxn>
                <a:cxn ang="0">
                  <a:pos x="T2" y="T3"/>
                </a:cxn>
                <a:cxn ang="0">
                  <a:pos x="T4" y="T5"/>
                </a:cxn>
              </a:cxnLst>
              <a:rect l="0" t="0" r="r" b="b"/>
              <a:pathLst>
                <a:path w="3" h="2">
                  <a:moveTo>
                    <a:pt x="3" y="0"/>
                  </a:moveTo>
                  <a:cubicBezTo>
                    <a:pt x="2" y="2"/>
                    <a:pt x="1" y="0"/>
                    <a:pt x="0" y="1"/>
                  </a:cubicBezTo>
                  <a:cubicBezTo>
                    <a:pt x="0" y="0"/>
                    <a:pt x="2"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方正清刻本悦宋简体" panose="02000000000000000000" pitchFamily="2" charset="-122"/>
                <a:ea typeface="方正清刻本悦宋简体" panose="02000000000000000000" pitchFamily="2" charset="-122"/>
              </a:endParaRPr>
            </a:p>
          </p:txBody>
        </p:sp>
        <p:sp>
          <p:nvSpPr>
            <p:cNvPr id="210" name="Line 5467"/>
            <p:cNvSpPr>
              <a:spLocks noChangeShapeType="1"/>
            </p:cNvSpPr>
            <p:nvPr/>
          </p:nvSpPr>
          <p:spPr bwMode="auto">
            <a:xfrm>
              <a:off x="8129588" y="6145214"/>
              <a:ext cx="0" cy="0"/>
            </a:xfrm>
            <a:prstGeom prst="lin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方正清刻本悦宋简体" panose="02000000000000000000" pitchFamily="2" charset="-122"/>
                <a:ea typeface="方正清刻本悦宋简体" panose="02000000000000000000" pitchFamily="2" charset="-122"/>
              </a:endParaRPr>
            </a:p>
          </p:txBody>
        </p:sp>
        <p:sp>
          <p:nvSpPr>
            <p:cNvPr id="211" name="Line 5468"/>
            <p:cNvSpPr>
              <a:spLocks noChangeShapeType="1"/>
            </p:cNvSpPr>
            <p:nvPr/>
          </p:nvSpPr>
          <p:spPr bwMode="auto">
            <a:xfrm>
              <a:off x="8129588" y="6145214"/>
              <a:ext cx="0" cy="0"/>
            </a:xfrm>
            <a:prstGeom prst="lin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方正清刻本悦宋简体" panose="02000000000000000000" pitchFamily="2" charset="-122"/>
                <a:ea typeface="方正清刻本悦宋简体" panose="02000000000000000000" pitchFamily="2" charset="-122"/>
              </a:endParaRPr>
            </a:p>
          </p:txBody>
        </p:sp>
        <p:sp>
          <p:nvSpPr>
            <p:cNvPr id="212" name="Freeform 5469"/>
            <p:cNvSpPr>
              <a:spLocks noEditPoints="1"/>
            </p:cNvSpPr>
            <p:nvPr/>
          </p:nvSpPr>
          <p:spPr bwMode="auto">
            <a:xfrm>
              <a:off x="7092951" y="5356227"/>
              <a:ext cx="403225" cy="311150"/>
            </a:xfrm>
            <a:custGeom>
              <a:avLst/>
              <a:gdLst>
                <a:gd name="T0" fmla="*/ 92 w 107"/>
                <a:gd name="T1" fmla="*/ 8 h 83"/>
                <a:gd name="T2" fmla="*/ 92 w 107"/>
                <a:gd name="T3" fmla="*/ 10 h 83"/>
                <a:gd name="T4" fmla="*/ 90 w 107"/>
                <a:gd name="T5" fmla="*/ 10 h 83"/>
                <a:gd name="T6" fmla="*/ 72 w 107"/>
                <a:gd name="T7" fmla="*/ 20 h 83"/>
                <a:gd name="T8" fmla="*/ 69 w 107"/>
                <a:gd name="T9" fmla="*/ 21 h 83"/>
                <a:gd name="T10" fmla="*/ 47 w 107"/>
                <a:gd name="T11" fmla="*/ 36 h 83"/>
                <a:gd name="T12" fmla="*/ 36 w 107"/>
                <a:gd name="T13" fmla="*/ 43 h 83"/>
                <a:gd name="T14" fmla="*/ 28 w 107"/>
                <a:gd name="T15" fmla="*/ 52 h 83"/>
                <a:gd name="T16" fmla="*/ 20 w 107"/>
                <a:gd name="T17" fmla="*/ 64 h 83"/>
                <a:gd name="T18" fmla="*/ 19 w 107"/>
                <a:gd name="T19" fmla="*/ 62 h 83"/>
                <a:gd name="T20" fmla="*/ 18 w 107"/>
                <a:gd name="T21" fmla="*/ 67 h 83"/>
                <a:gd name="T22" fmla="*/ 16 w 107"/>
                <a:gd name="T23" fmla="*/ 68 h 83"/>
                <a:gd name="T24" fmla="*/ 17 w 107"/>
                <a:gd name="T25" fmla="*/ 68 h 83"/>
                <a:gd name="T26" fmla="*/ 13 w 107"/>
                <a:gd name="T27" fmla="*/ 77 h 83"/>
                <a:gd name="T28" fmla="*/ 12 w 107"/>
                <a:gd name="T29" fmla="*/ 76 h 83"/>
                <a:gd name="T30" fmla="*/ 13 w 107"/>
                <a:gd name="T31" fmla="*/ 77 h 83"/>
                <a:gd name="T32" fmla="*/ 10 w 107"/>
                <a:gd name="T33" fmla="*/ 79 h 83"/>
                <a:gd name="T34" fmla="*/ 11 w 107"/>
                <a:gd name="T35" fmla="*/ 78 h 83"/>
                <a:gd name="T36" fmla="*/ 8 w 107"/>
                <a:gd name="T37" fmla="*/ 79 h 83"/>
                <a:gd name="T38" fmla="*/ 7 w 107"/>
                <a:gd name="T39" fmla="*/ 80 h 83"/>
                <a:gd name="T40" fmla="*/ 5 w 107"/>
                <a:gd name="T41" fmla="*/ 83 h 83"/>
                <a:gd name="T42" fmla="*/ 5 w 107"/>
                <a:gd name="T43" fmla="*/ 81 h 83"/>
                <a:gd name="T44" fmla="*/ 3 w 107"/>
                <a:gd name="T45" fmla="*/ 83 h 83"/>
                <a:gd name="T46" fmla="*/ 1 w 107"/>
                <a:gd name="T47" fmla="*/ 82 h 83"/>
                <a:gd name="T48" fmla="*/ 3 w 107"/>
                <a:gd name="T49" fmla="*/ 79 h 83"/>
                <a:gd name="T50" fmla="*/ 5 w 107"/>
                <a:gd name="T51" fmla="*/ 70 h 83"/>
                <a:gd name="T52" fmla="*/ 8 w 107"/>
                <a:gd name="T53" fmla="*/ 68 h 83"/>
                <a:gd name="T54" fmla="*/ 13 w 107"/>
                <a:gd name="T55" fmla="*/ 61 h 83"/>
                <a:gd name="T56" fmla="*/ 14 w 107"/>
                <a:gd name="T57" fmla="*/ 62 h 83"/>
                <a:gd name="T58" fmla="*/ 16 w 107"/>
                <a:gd name="T59" fmla="*/ 57 h 83"/>
                <a:gd name="T60" fmla="*/ 18 w 107"/>
                <a:gd name="T61" fmla="*/ 55 h 83"/>
                <a:gd name="T62" fmla="*/ 18 w 107"/>
                <a:gd name="T63" fmla="*/ 54 h 83"/>
                <a:gd name="T64" fmla="*/ 19 w 107"/>
                <a:gd name="T65" fmla="*/ 54 h 83"/>
                <a:gd name="T66" fmla="*/ 19 w 107"/>
                <a:gd name="T67" fmla="*/ 53 h 83"/>
                <a:gd name="T68" fmla="*/ 30 w 107"/>
                <a:gd name="T69" fmla="*/ 41 h 83"/>
                <a:gd name="T70" fmla="*/ 31 w 107"/>
                <a:gd name="T71" fmla="*/ 38 h 83"/>
                <a:gd name="T72" fmla="*/ 42 w 107"/>
                <a:gd name="T73" fmla="*/ 30 h 83"/>
                <a:gd name="T74" fmla="*/ 65 w 107"/>
                <a:gd name="T75" fmla="*/ 15 h 83"/>
                <a:gd name="T76" fmla="*/ 65 w 107"/>
                <a:gd name="T77" fmla="*/ 16 h 83"/>
                <a:gd name="T78" fmla="*/ 68 w 107"/>
                <a:gd name="T79" fmla="*/ 16 h 83"/>
                <a:gd name="T80" fmla="*/ 69 w 107"/>
                <a:gd name="T81" fmla="*/ 13 h 83"/>
                <a:gd name="T82" fmla="*/ 76 w 107"/>
                <a:gd name="T83" fmla="*/ 9 h 83"/>
                <a:gd name="T84" fmla="*/ 80 w 107"/>
                <a:gd name="T85" fmla="*/ 9 h 83"/>
                <a:gd name="T86" fmla="*/ 81 w 107"/>
                <a:gd name="T87" fmla="*/ 7 h 83"/>
                <a:gd name="T88" fmla="*/ 87 w 107"/>
                <a:gd name="T89" fmla="*/ 6 h 83"/>
                <a:gd name="T90" fmla="*/ 96 w 107"/>
                <a:gd name="T91" fmla="*/ 2 h 83"/>
                <a:gd name="T92" fmla="*/ 106 w 107"/>
                <a:gd name="T93" fmla="*/ 0 h 83"/>
                <a:gd name="T94" fmla="*/ 106 w 107"/>
                <a:gd name="T95" fmla="*/ 2 h 83"/>
                <a:gd name="T96" fmla="*/ 103 w 107"/>
                <a:gd name="T97" fmla="*/ 3 h 83"/>
                <a:gd name="T98" fmla="*/ 97 w 107"/>
                <a:gd name="T99" fmla="*/ 5 h 83"/>
                <a:gd name="T100" fmla="*/ 95 w 107"/>
                <a:gd name="T101" fmla="*/ 7 h 83"/>
                <a:gd name="T102" fmla="*/ 95 w 107"/>
                <a:gd name="T103" fmla="*/ 8 h 83"/>
                <a:gd name="T104" fmla="*/ 95 w 107"/>
                <a:gd name="T105" fmla="*/ 8 h 83"/>
                <a:gd name="T106" fmla="*/ 92 w 107"/>
                <a:gd name="T107" fmla="*/ 8 h 83"/>
                <a:gd name="T108" fmla="*/ 14 w 107"/>
                <a:gd name="T109" fmla="*/ 74 h 83"/>
                <a:gd name="T110" fmla="*/ 15 w 107"/>
                <a:gd name="T111" fmla="*/ 73 h 83"/>
                <a:gd name="T112" fmla="*/ 14 w 107"/>
                <a:gd name="T113" fmla="*/ 73 h 83"/>
                <a:gd name="T114" fmla="*/ 14 w 107"/>
                <a:gd name="T115" fmla="*/ 74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7" h="83">
                  <a:moveTo>
                    <a:pt x="92" y="8"/>
                  </a:moveTo>
                  <a:cubicBezTo>
                    <a:pt x="92" y="8"/>
                    <a:pt x="92" y="9"/>
                    <a:pt x="92" y="10"/>
                  </a:cubicBezTo>
                  <a:cubicBezTo>
                    <a:pt x="92" y="9"/>
                    <a:pt x="91" y="10"/>
                    <a:pt x="90" y="10"/>
                  </a:cubicBezTo>
                  <a:cubicBezTo>
                    <a:pt x="85" y="15"/>
                    <a:pt x="78" y="17"/>
                    <a:pt x="72" y="20"/>
                  </a:cubicBezTo>
                  <a:cubicBezTo>
                    <a:pt x="71" y="20"/>
                    <a:pt x="70" y="20"/>
                    <a:pt x="69" y="21"/>
                  </a:cubicBezTo>
                  <a:cubicBezTo>
                    <a:pt x="62" y="26"/>
                    <a:pt x="56" y="33"/>
                    <a:pt x="47" y="36"/>
                  </a:cubicBezTo>
                  <a:cubicBezTo>
                    <a:pt x="41" y="33"/>
                    <a:pt x="40" y="41"/>
                    <a:pt x="36" y="43"/>
                  </a:cubicBezTo>
                  <a:cubicBezTo>
                    <a:pt x="34" y="48"/>
                    <a:pt x="32" y="52"/>
                    <a:pt x="28" y="52"/>
                  </a:cubicBezTo>
                  <a:cubicBezTo>
                    <a:pt x="25" y="57"/>
                    <a:pt x="23" y="59"/>
                    <a:pt x="20" y="64"/>
                  </a:cubicBezTo>
                  <a:cubicBezTo>
                    <a:pt x="19" y="64"/>
                    <a:pt x="20" y="62"/>
                    <a:pt x="19" y="62"/>
                  </a:cubicBezTo>
                  <a:cubicBezTo>
                    <a:pt x="18" y="64"/>
                    <a:pt x="17" y="66"/>
                    <a:pt x="18" y="67"/>
                  </a:cubicBezTo>
                  <a:cubicBezTo>
                    <a:pt x="17" y="67"/>
                    <a:pt x="17" y="68"/>
                    <a:pt x="16" y="68"/>
                  </a:cubicBezTo>
                  <a:cubicBezTo>
                    <a:pt x="16" y="68"/>
                    <a:pt x="17" y="68"/>
                    <a:pt x="17" y="68"/>
                  </a:cubicBezTo>
                  <a:cubicBezTo>
                    <a:pt x="13" y="70"/>
                    <a:pt x="18" y="74"/>
                    <a:pt x="13" y="77"/>
                  </a:cubicBezTo>
                  <a:cubicBezTo>
                    <a:pt x="14" y="75"/>
                    <a:pt x="13" y="77"/>
                    <a:pt x="12" y="76"/>
                  </a:cubicBezTo>
                  <a:cubicBezTo>
                    <a:pt x="12" y="77"/>
                    <a:pt x="12" y="77"/>
                    <a:pt x="13" y="77"/>
                  </a:cubicBezTo>
                  <a:cubicBezTo>
                    <a:pt x="13" y="78"/>
                    <a:pt x="12" y="79"/>
                    <a:pt x="10" y="79"/>
                  </a:cubicBezTo>
                  <a:cubicBezTo>
                    <a:pt x="10" y="79"/>
                    <a:pt x="10" y="78"/>
                    <a:pt x="11" y="78"/>
                  </a:cubicBezTo>
                  <a:cubicBezTo>
                    <a:pt x="10" y="77"/>
                    <a:pt x="9" y="80"/>
                    <a:pt x="8" y="79"/>
                  </a:cubicBezTo>
                  <a:cubicBezTo>
                    <a:pt x="8" y="80"/>
                    <a:pt x="8" y="79"/>
                    <a:pt x="7" y="80"/>
                  </a:cubicBezTo>
                  <a:cubicBezTo>
                    <a:pt x="8" y="82"/>
                    <a:pt x="7" y="83"/>
                    <a:pt x="5" y="83"/>
                  </a:cubicBezTo>
                  <a:cubicBezTo>
                    <a:pt x="5" y="82"/>
                    <a:pt x="5" y="82"/>
                    <a:pt x="5" y="81"/>
                  </a:cubicBezTo>
                  <a:cubicBezTo>
                    <a:pt x="4" y="81"/>
                    <a:pt x="4" y="82"/>
                    <a:pt x="3" y="83"/>
                  </a:cubicBezTo>
                  <a:cubicBezTo>
                    <a:pt x="2" y="82"/>
                    <a:pt x="1" y="82"/>
                    <a:pt x="1" y="82"/>
                  </a:cubicBezTo>
                  <a:cubicBezTo>
                    <a:pt x="0" y="80"/>
                    <a:pt x="1" y="80"/>
                    <a:pt x="3" y="79"/>
                  </a:cubicBezTo>
                  <a:cubicBezTo>
                    <a:pt x="2" y="76"/>
                    <a:pt x="5" y="74"/>
                    <a:pt x="5" y="70"/>
                  </a:cubicBezTo>
                  <a:cubicBezTo>
                    <a:pt x="7" y="70"/>
                    <a:pt x="6" y="68"/>
                    <a:pt x="8" y="68"/>
                  </a:cubicBezTo>
                  <a:cubicBezTo>
                    <a:pt x="8" y="64"/>
                    <a:pt x="11" y="63"/>
                    <a:pt x="13" y="61"/>
                  </a:cubicBezTo>
                  <a:cubicBezTo>
                    <a:pt x="14" y="60"/>
                    <a:pt x="13" y="62"/>
                    <a:pt x="14" y="62"/>
                  </a:cubicBezTo>
                  <a:cubicBezTo>
                    <a:pt x="15" y="60"/>
                    <a:pt x="17" y="58"/>
                    <a:pt x="16" y="57"/>
                  </a:cubicBezTo>
                  <a:cubicBezTo>
                    <a:pt x="17" y="56"/>
                    <a:pt x="18" y="56"/>
                    <a:pt x="18" y="55"/>
                  </a:cubicBezTo>
                  <a:cubicBezTo>
                    <a:pt x="18" y="55"/>
                    <a:pt x="17" y="55"/>
                    <a:pt x="18" y="54"/>
                  </a:cubicBezTo>
                  <a:cubicBezTo>
                    <a:pt x="18" y="54"/>
                    <a:pt x="19" y="54"/>
                    <a:pt x="19" y="54"/>
                  </a:cubicBezTo>
                  <a:cubicBezTo>
                    <a:pt x="19" y="54"/>
                    <a:pt x="19" y="53"/>
                    <a:pt x="19" y="53"/>
                  </a:cubicBezTo>
                  <a:cubicBezTo>
                    <a:pt x="23" y="50"/>
                    <a:pt x="25" y="43"/>
                    <a:pt x="30" y="41"/>
                  </a:cubicBezTo>
                  <a:cubicBezTo>
                    <a:pt x="30" y="40"/>
                    <a:pt x="31" y="40"/>
                    <a:pt x="31" y="38"/>
                  </a:cubicBezTo>
                  <a:cubicBezTo>
                    <a:pt x="34" y="37"/>
                    <a:pt x="38" y="30"/>
                    <a:pt x="42" y="30"/>
                  </a:cubicBezTo>
                  <a:cubicBezTo>
                    <a:pt x="47" y="24"/>
                    <a:pt x="56" y="18"/>
                    <a:pt x="65" y="15"/>
                  </a:cubicBezTo>
                  <a:cubicBezTo>
                    <a:pt x="65" y="15"/>
                    <a:pt x="64" y="15"/>
                    <a:pt x="65" y="16"/>
                  </a:cubicBezTo>
                  <a:cubicBezTo>
                    <a:pt x="66" y="16"/>
                    <a:pt x="66" y="15"/>
                    <a:pt x="68" y="16"/>
                  </a:cubicBezTo>
                  <a:cubicBezTo>
                    <a:pt x="69" y="15"/>
                    <a:pt x="69" y="14"/>
                    <a:pt x="69" y="13"/>
                  </a:cubicBezTo>
                  <a:cubicBezTo>
                    <a:pt x="72" y="13"/>
                    <a:pt x="74" y="10"/>
                    <a:pt x="76" y="9"/>
                  </a:cubicBezTo>
                  <a:cubicBezTo>
                    <a:pt x="78" y="9"/>
                    <a:pt x="80" y="7"/>
                    <a:pt x="80" y="9"/>
                  </a:cubicBezTo>
                  <a:cubicBezTo>
                    <a:pt x="81" y="9"/>
                    <a:pt x="81" y="8"/>
                    <a:pt x="81" y="7"/>
                  </a:cubicBezTo>
                  <a:cubicBezTo>
                    <a:pt x="83" y="6"/>
                    <a:pt x="85" y="4"/>
                    <a:pt x="87" y="6"/>
                  </a:cubicBezTo>
                  <a:cubicBezTo>
                    <a:pt x="89" y="2"/>
                    <a:pt x="95" y="6"/>
                    <a:pt x="96" y="2"/>
                  </a:cubicBezTo>
                  <a:cubicBezTo>
                    <a:pt x="99" y="2"/>
                    <a:pt x="103" y="0"/>
                    <a:pt x="106" y="0"/>
                  </a:cubicBezTo>
                  <a:cubicBezTo>
                    <a:pt x="106" y="1"/>
                    <a:pt x="106" y="3"/>
                    <a:pt x="106" y="2"/>
                  </a:cubicBezTo>
                  <a:cubicBezTo>
                    <a:pt x="107" y="3"/>
                    <a:pt x="104" y="4"/>
                    <a:pt x="103" y="3"/>
                  </a:cubicBezTo>
                  <a:cubicBezTo>
                    <a:pt x="103" y="5"/>
                    <a:pt x="99" y="6"/>
                    <a:pt x="97" y="5"/>
                  </a:cubicBezTo>
                  <a:cubicBezTo>
                    <a:pt x="96" y="6"/>
                    <a:pt x="96" y="7"/>
                    <a:pt x="95" y="7"/>
                  </a:cubicBezTo>
                  <a:cubicBezTo>
                    <a:pt x="95" y="8"/>
                    <a:pt x="95" y="8"/>
                    <a:pt x="95" y="8"/>
                  </a:cubicBezTo>
                  <a:cubicBezTo>
                    <a:pt x="95" y="9"/>
                    <a:pt x="94" y="8"/>
                    <a:pt x="95" y="8"/>
                  </a:cubicBezTo>
                  <a:cubicBezTo>
                    <a:pt x="94" y="6"/>
                    <a:pt x="93" y="8"/>
                    <a:pt x="92" y="8"/>
                  </a:cubicBezTo>
                  <a:close/>
                  <a:moveTo>
                    <a:pt x="14" y="74"/>
                  </a:moveTo>
                  <a:cubicBezTo>
                    <a:pt x="14" y="74"/>
                    <a:pt x="15" y="74"/>
                    <a:pt x="15" y="73"/>
                  </a:cubicBezTo>
                  <a:cubicBezTo>
                    <a:pt x="14" y="73"/>
                    <a:pt x="14" y="73"/>
                    <a:pt x="14" y="73"/>
                  </a:cubicBezTo>
                  <a:cubicBezTo>
                    <a:pt x="14" y="73"/>
                    <a:pt x="13" y="74"/>
                    <a:pt x="14"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方正清刻本悦宋简体" panose="02000000000000000000" pitchFamily="2" charset="-122"/>
                <a:ea typeface="方正清刻本悦宋简体" panose="02000000000000000000" pitchFamily="2" charset="-122"/>
              </a:endParaRPr>
            </a:p>
          </p:txBody>
        </p:sp>
        <p:sp>
          <p:nvSpPr>
            <p:cNvPr id="213" name="Freeform 5470"/>
            <p:cNvSpPr/>
            <p:nvPr/>
          </p:nvSpPr>
          <p:spPr bwMode="auto">
            <a:xfrm>
              <a:off x="7499351" y="5356227"/>
              <a:ext cx="11113" cy="15875"/>
            </a:xfrm>
            <a:custGeom>
              <a:avLst/>
              <a:gdLst>
                <a:gd name="T0" fmla="*/ 2 w 3"/>
                <a:gd name="T1" fmla="*/ 0 h 4"/>
                <a:gd name="T2" fmla="*/ 0 w 3"/>
                <a:gd name="T3" fmla="*/ 3 h 4"/>
                <a:gd name="T4" fmla="*/ 0 w 3"/>
                <a:gd name="T5" fmla="*/ 1 h 4"/>
                <a:gd name="T6" fmla="*/ 2 w 3"/>
                <a:gd name="T7" fmla="*/ 0 h 4"/>
              </a:gdLst>
              <a:ahLst/>
              <a:cxnLst>
                <a:cxn ang="0">
                  <a:pos x="T0" y="T1"/>
                </a:cxn>
                <a:cxn ang="0">
                  <a:pos x="T2" y="T3"/>
                </a:cxn>
                <a:cxn ang="0">
                  <a:pos x="T4" y="T5"/>
                </a:cxn>
                <a:cxn ang="0">
                  <a:pos x="T6" y="T7"/>
                </a:cxn>
              </a:cxnLst>
              <a:rect l="0" t="0" r="r" b="b"/>
              <a:pathLst>
                <a:path w="3" h="4">
                  <a:moveTo>
                    <a:pt x="2" y="0"/>
                  </a:moveTo>
                  <a:cubicBezTo>
                    <a:pt x="3" y="0"/>
                    <a:pt x="2" y="4"/>
                    <a:pt x="0" y="3"/>
                  </a:cubicBezTo>
                  <a:cubicBezTo>
                    <a:pt x="2" y="2"/>
                    <a:pt x="0" y="2"/>
                    <a:pt x="0" y="1"/>
                  </a:cubicBezTo>
                  <a:cubicBezTo>
                    <a:pt x="1" y="0"/>
                    <a:pt x="3"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方正清刻本悦宋简体" panose="02000000000000000000" pitchFamily="2" charset="-122"/>
                <a:ea typeface="方正清刻本悦宋简体" panose="02000000000000000000" pitchFamily="2" charset="-122"/>
              </a:endParaRPr>
            </a:p>
          </p:txBody>
        </p:sp>
        <p:sp>
          <p:nvSpPr>
            <p:cNvPr id="214" name="Freeform 5471"/>
            <p:cNvSpPr/>
            <p:nvPr/>
          </p:nvSpPr>
          <p:spPr bwMode="auto">
            <a:xfrm>
              <a:off x="7029451" y="5856289"/>
              <a:ext cx="30163" cy="71438"/>
            </a:xfrm>
            <a:custGeom>
              <a:avLst/>
              <a:gdLst>
                <a:gd name="T0" fmla="*/ 1 w 8"/>
                <a:gd name="T1" fmla="*/ 0 h 19"/>
                <a:gd name="T2" fmla="*/ 3 w 8"/>
                <a:gd name="T3" fmla="*/ 2 h 19"/>
                <a:gd name="T4" fmla="*/ 7 w 8"/>
                <a:gd name="T5" fmla="*/ 2 h 19"/>
                <a:gd name="T6" fmla="*/ 6 w 8"/>
                <a:gd name="T7" fmla="*/ 5 h 19"/>
                <a:gd name="T8" fmla="*/ 7 w 8"/>
                <a:gd name="T9" fmla="*/ 7 h 19"/>
                <a:gd name="T10" fmla="*/ 5 w 8"/>
                <a:gd name="T11" fmla="*/ 7 h 19"/>
                <a:gd name="T12" fmla="*/ 5 w 8"/>
                <a:gd name="T13" fmla="*/ 8 h 19"/>
                <a:gd name="T14" fmla="*/ 7 w 8"/>
                <a:gd name="T15" fmla="*/ 8 h 19"/>
                <a:gd name="T16" fmla="*/ 3 w 8"/>
                <a:gd name="T17" fmla="*/ 12 h 19"/>
                <a:gd name="T18" fmla="*/ 3 w 8"/>
                <a:gd name="T19" fmla="*/ 19 h 19"/>
                <a:gd name="T20" fmla="*/ 3 w 8"/>
                <a:gd name="T21" fmla="*/ 16 h 19"/>
                <a:gd name="T22" fmla="*/ 4 w 8"/>
                <a:gd name="T23" fmla="*/ 16 h 19"/>
                <a:gd name="T24" fmla="*/ 1 w 8"/>
                <a:gd name="T25" fmla="*/ 11 h 19"/>
                <a:gd name="T26" fmla="*/ 1 w 8"/>
                <a:gd name="T27" fmla="*/ 9 h 19"/>
                <a:gd name="T28" fmla="*/ 3 w 8"/>
                <a:gd name="T29" fmla="*/ 11 h 19"/>
                <a:gd name="T30" fmla="*/ 4 w 8"/>
                <a:gd name="T31" fmla="*/ 7 h 19"/>
                <a:gd name="T32" fmla="*/ 1 w 8"/>
                <a:gd name="T33" fmla="*/ 5 h 19"/>
                <a:gd name="T34" fmla="*/ 1 w 8"/>
                <a:gd name="T3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 h="19">
                  <a:moveTo>
                    <a:pt x="1" y="0"/>
                  </a:moveTo>
                  <a:cubicBezTo>
                    <a:pt x="2" y="1"/>
                    <a:pt x="3" y="0"/>
                    <a:pt x="3" y="2"/>
                  </a:cubicBezTo>
                  <a:cubicBezTo>
                    <a:pt x="5" y="2"/>
                    <a:pt x="6" y="2"/>
                    <a:pt x="7" y="2"/>
                  </a:cubicBezTo>
                  <a:cubicBezTo>
                    <a:pt x="6" y="4"/>
                    <a:pt x="8" y="3"/>
                    <a:pt x="6" y="5"/>
                  </a:cubicBezTo>
                  <a:cubicBezTo>
                    <a:pt x="5" y="6"/>
                    <a:pt x="7" y="6"/>
                    <a:pt x="7" y="7"/>
                  </a:cubicBezTo>
                  <a:cubicBezTo>
                    <a:pt x="6" y="7"/>
                    <a:pt x="5" y="6"/>
                    <a:pt x="5" y="7"/>
                  </a:cubicBezTo>
                  <a:cubicBezTo>
                    <a:pt x="5" y="8"/>
                    <a:pt x="7" y="8"/>
                    <a:pt x="5" y="8"/>
                  </a:cubicBezTo>
                  <a:cubicBezTo>
                    <a:pt x="6" y="9"/>
                    <a:pt x="6" y="8"/>
                    <a:pt x="7" y="8"/>
                  </a:cubicBezTo>
                  <a:cubicBezTo>
                    <a:pt x="5" y="10"/>
                    <a:pt x="6" y="12"/>
                    <a:pt x="3" y="12"/>
                  </a:cubicBezTo>
                  <a:cubicBezTo>
                    <a:pt x="5" y="14"/>
                    <a:pt x="5" y="16"/>
                    <a:pt x="3" y="19"/>
                  </a:cubicBezTo>
                  <a:cubicBezTo>
                    <a:pt x="3" y="18"/>
                    <a:pt x="2" y="18"/>
                    <a:pt x="3" y="16"/>
                  </a:cubicBezTo>
                  <a:cubicBezTo>
                    <a:pt x="3" y="16"/>
                    <a:pt x="3" y="16"/>
                    <a:pt x="4" y="16"/>
                  </a:cubicBezTo>
                  <a:cubicBezTo>
                    <a:pt x="2" y="15"/>
                    <a:pt x="4" y="11"/>
                    <a:pt x="1" y="11"/>
                  </a:cubicBezTo>
                  <a:cubicBezTo>
                    <a:pt x="1" y="10"/>
                    <a:pt x="0" y="9"/>
                    <a:pt x="1" y="9"/>
                  </a:cubicBezTo>
                  <a:cubicBezTo>
                    <a:pt x="1" y="10"/>
                    <a:pt x="3" y="9"/>
                    <a:pt x="3" y="11"/>
                  </a:cubicBezTo>
                  <a:cubicBezTo>
                    <a:pt x="4" y="9"/>
                    <a:pt x="2" y="8"/>
                    <a:pt x="4" y="7"/>
                  </a:cubicBezTo>
                  <a:cubicBezTo>
                    <a:pt x="3" y="6"/>
                    <a:pt x="2" y="5"/>
                    <a:pt x="1" y="5"/>
                  </a:cubicBezTo>
                  <a:cubicBezTo>
                    <a:pt x="0" y="3"/>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方正清刻本悦宋简体" panose="02000000000000000000" pitchFamily="2" charset="-122"/>
                <a:ea typeface="方正清刻本悦宋简体" panose="02000000000000000000" pitchFamily="2" charset="-122"/>
              </a:endParaRPr>
            </a:p>
          </p:txBody>
        </p:sp>
        <p:sp>
          <p:nvSpPr>
            <p:cNvPr id="215" name="Freeform 5472"/>
            <p:cNvSpPr/>
            <p:nvPr/>
          </p:nvSpPr>
          <p:spPr bwMode="auto">
            <a:xfrm>
              <a:off x="7743826" y="5348289"/>
              <a:ext cx="288925" cy="158750"/>
            </a:xfrm>
            <a:custGeom>
              <a:avLst/>
              <a:gdLst>
                <a:gd name="T0" fmla="*/ 1 w 77"/>
                <a:gd name="T1" fmla="*/ 0 h 42"/>
                <a:gd name="T2" fmla="*/ 17 w 77"/>
                <a:gd name="T3" fmla="*/ 5 h 42"/>
                <a:gd name="T4" fmla="*/ 20 w 77"/>
                <a:gd name="T5" fmla="*/ 5 h 42"/>
                <a:gd name="T6" fmla="*/ 74 w 77"/>
                <a:gd name="T7" fmla="*/ 37 h 42"/>
                <a:gd name="T8" fmla="*/ 75 w 77"/>
                <a:gd name="T9" fmla="*/ 40 h 42"/>
                <a:gd name="T10" fmla="*/ 76 w 77"/>
                <a:gd name="T11" fmla="*/ 42 h 42"/>
                <a:gd name="T12" fmla="*/ 69 w 77"/>
                <a:gd name="T13" fmla="*/ 36 h 42"/>
                <a:gd name="T14" fmla="*/ 67 w 77"/>
                <a:gd name="T15" fmla="*/ 36 h 42"/>
                <a:gd name="T16" fmla="*/ 59 w 77"/>
                <a:gd name="T17" fmla="*/ 30 h 42"/>
                <a:gd name="T18" fmla="*/ 24 w 77"/>
                <a:gd name="T19" fmla="*/ 14 h 42"/>
                <a:gd name="T20" fmla="*/ 9 w 77"/>
                <a:gd name="T21" fmla="*/ 7 h 42"/>
                <a:gd name="T22" fmla="*/ 6 w 77"/>
                <a:gd name="T23" fmla="*/ 4 h 42"/>
                <a:gd name="T24" fmla="*/ 1 w 77"/>
                <a:gd name="T25" fmla="*/ 2 h 42"/>
                <a:gd name="T26" fmla="*/ 1 w 77"/>
                <a:gd name="T27"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7" h="42">
                  <a:moveTo>
                    <a:pt x="1" y="0"/>
                  </a:moveTo>
                  <a:cubicBezTo>
                    <a:pt x="6" y="3"/>
                    <a:pt x="12" y="2"/>
                    <a:pt x="17" y="5"/>
                  </a:cubicBezTo>
                  <a:cubicBezTo>
                    <a:pt x="18" y="5"/>
                    <a:pt x="18" y="5"/>
                    <a:pt x="20" y="5"/>
                  </a:cubicBezTo>
                  <a:cubicBezTo>
                    <a:pt x="41" y="12"/>
                    <a:pt x="60" y="22"/>
                    <a:pt x="74" y="37"/>
                  </a:cubicBezTo>
                  <a:cubicBezTo>
                    <a:pt x="74" y="39"/>
                    <a:pt x="75" y="39"/>
                    <a:pt x="75" y="40"/>
                  </a:cubicBezTo>
                  <a:cubicBezTo>
                    <a:pt x="76" y="40"/>
                    <a:pt x="77" y="41"/>
                    <a:pt x="76" y="42"/>
                  </a:cubicBezTo>
                  <a:cubicBezTo>
                    <a:pt x="73" y="41"/>
                    <a:pt x="70" y="39"/>
                    <a:pt x="69" y="36"/>
                  </a:cubicBezTo>
                  <a:cubicBezTo>
                    <a:pt x="68" y="35"/>
                    <a:pt x="68" y="37"/>
                    <a:pt x="67" y="36"/>
                  </a:cubicBezTo>
                  <a:cubicBezTo>
                    <a:pt x="64" y="34"/>
                    <a:pt x="62" y="33"/>
                    <a:pt x="59" y="30"/>
                  </a:cubicBezTo>
                  <a:cubicBezTo>
                    <a:pt x="47" y="25"/>
                    <a:pt x="37" y="18"/>
                    <a:pt x="24" y="14"/>
                  </a:cubicBezTo>
                  <a:cubicBezTo>
                    <a:pt x="21" y="9"/>
                    <a:pt x="15" y="9"/>
                    <a:pt x="9" y="7"/>
                  </a:cubicBezTo>
                  <a:cubicBezTo>
                    <a:pt x="9" y="5"/>
                    <a:pt x="6" y="6"/>
                    <a:pt x="6" y="4"/>
                  </a:cubicBezTo>
                  <a:cubicBezTo>
                    <a:pt x="4" y="4"/>
                    <a:pt x="2" y="3"/>
                    <a:pt x="1" y="2"/>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方正清刻本悦宋简体" panose="02000000000000000000" pitchFamily="2" charset="-122"/>
                <a:ea typeface="方正清刻本悦宋简体" panose="02000000000000000000" pitchFamily="2" charset="-122"/>
              </a:endParaRPr>
            </a:p>
          </p:txBody>
        </p:sp>
        <p:sp>
          <p:nvSpPr>
            <p:cNvPr id="216" name="Freeform 5473"/>
            <p:cNvSpPr>
              <a:spLocks noEditPoints="1"/>
            </p:cNvSpPr>
            <p:nvPr/>
          </p:nvSpPr>
          <p:spPr bwMode="auto">
            <a:xfrm>
              <a:off x="7018338" y="5584827"/>
              <a:ext cx="1223963" cy="984250"/>
            </a:xfrm>
            <a:custGeom>
              <a:avLst/>
              <a:gdLst>
                <a:gd name="T0" fmla="*/ 293 w 326"/>
                <a:gd name="T1" fmla="*/ 5 h 262"/>
                <a:gd name="T2" fmla="*/ 300 w 326"/>
                <a:gd name="T3" fmla="*/ 15 h 262"/>
                <a:gd name="T4" fmla="*/ 313 w 326"/>
                <a:gd name="T5" fmla="*/ 41 h 262"/>
                <a:gd name="T6" fmla="*/ 315 w 326"/>
                <a:gd name="T7" fmla="*/ 51 h 262"/>
                <a:gd name="T8" fmla="*/ 321 w 326"/>
                <a:gd name="T9" fmla="*/ 74 h 262"/>
                <a:gd name="T10" fmla="*/ 324 w 326"/>
                <a:gd name="T11" fmla="*/ 95 h 262"/>
                <a:gd name="T12" fmla="*/ 326 w 326"/>
                <a:gd name="T13" fmla="*/ 104 h 262"/>
                <a:gd name="T14" fmla="*/ 317 w 326"/>
                <a:gd name="T15" fmla="*/ 140 h 262"/>
                <a:gd name="T16" fmla="*/ 305 w 326"/>
                <a:gd name="T17" fmla="*/ 172 h 262"/>
                <a:gd name="T18" fmla="*/ 276 w 326"/>
                <a:gd name="T19" fmla="*/ 207 h 262"/>
                <a:gd name="T20" fmla="*/ 221 w 326"/>
                <a:gd name="T21" fmla="*/ 243 h 262"/>
                <a:gd name="T22" fmla="*/ 206 w 326"/>
                <a:gd name="T23" fmla="*/ 249 h 262"/>
                <a:gd name="T24" fmla="*/ 194 w 326"/>
                <a:gd name="T25" fmla="*/ 256 h 262"/>
                <a:gd name="T26" fmla="*/ 187 w 326"/>
                <a:gd name="T27" fmla="*/ 258 h 262"/>
                <a:gd name="T28" fmla="*/ 170 w 326"/>
                <a:gd name="T29" fmla="*/ 254 h 262"/>
                <a:gd name="T30" fmla="*/ 118 w 326"/>
                <a:gd name="T31" fmla="*/ 247 h 262"/>
                <a:gd name="T32" fmla="*/ 74 w 326"/>
                <a:gd name="T33" fmla="*/ 226 h 262"/>
                <a:gd name="T34" fmla="*/ 48 w 326"/>
                <a:gd name="T35" fmla="*/ 206 h 262"/>
                <a:gd name="T36" fmla="*/ 33 w 326"/>
                <a:gd name="T37" fmla="*/ 189 h 262"/>
                <a:gd name="T38" fmla="*/ 12 w 326"/>
                <a:gd name="T39" fmla="*/ 155 h 262"/>
                <a:gd name="T40" fmla="*/ 3 w 326"/>
                <a:gd name="T41" fmla="*/ 104 h 262"/>
                <a:gd name="T42" fmla="*/ 3 w 326"/>
                <a:gd name="T43" fmla="*/ 94 h 262"/>
                <a:gd name="T44" fmla="*/ 6 w 326"/>
                <a:gd name="T45" fmla="*/ 95 h 262"/>
                <a:gd name="T46" fmla="*/ 10 w 326"/>
                <a:gd name="T47" fmla="*/ 111 h 262"/>
                <a:gd name="T48" fmla="*/ 22 w 326"/>
                <a:gd name="T49" fmla="*/ 148 h 262"/>
                <a:gd name="T50" fmla="*/ 34 w 326"/>
                <a:gd name="T51" fmla="*/ 169 h 262"/>
                <a:gd name="T52" fmla="*/ 43 w 326"/>
                <a:gd name="T53" fmla="*/ 187 h 262"/>
                <a:gd name="T54" fmla="*/ 61 w 326"/>
                <a:gd name="T55" fmla="*/ 206 h 262"/>
                <a:gd name="T56" fmla="*/ 90 w 326"/>
                <a:gd name="T57" fmla="*/ 226 h 262"/>
                <a:gd name="T58" fmla="*/ 113 w 326"/>
                <a:gd name="T59" fmla="*/ 237 h 262"/>
                <a:gd name="T60" fmla="*/ 141 w 326"/>
                <a:gd name="T61" fmla="*/ 243 h 262"/>
                <a:gd name="T62" fmla="*/ 154 w 326"/>
                <a:gd name="T63" fmla="*/ 244 h 262"/>
                <a:gd name="T64" fmla="*/ 187 w 326"/>
                <a:gd name="T65" fmla="*/ 241 h 262"/>
                <a:gd name="T66" fmla="*/ 213 w 326"/>
                <a:gd name="T67" fmla="*/ 233 h 262"/>
                <a:gd name="T68" fmla="*/ 236 w 326"/>
                <a:gd name="T69" fmla="*/ 224 h 262"/>
                <a:gd name="T70" fmla="*/ 244 w 326"/>
                <a:gd name="T71" fmla="*/ 220 h 262"/>
                <a:gd name="T72" fmla="*/ 266 w 326"/>
                <a:gd name="T73" fmla="*/ 204 h 262"/>
                <a:gd name="T74" fmla="*/ 286 w 326"/>
                <a:gd name="T75" fmla="*/ 179 h 262"/>
                <a:gd name="T76" fmla="*/ 289 w 326"/>
                <a:gd name="T77" fmla="*/ 174 h 262"/>
                <a:gd name="T78" fmla="*/ 302 w 326"/>
                <a:gd name="T79" fmla="*/ 150 h 262"/>
                <a:gd name="T80" fmla="*/ 309 w 326"/>
                <a:gd name="T81" fmla="*/ 125 h 262"/>
                <a:gd name="T82" fmla="*/ 312 w 326"/>
                <a:gd name="T83" fmla="*/ 120 h 262"/>
                <a:gd name="T84" fmla="*/ 314 w 326"/>
                <a:gd name="T85" fmla="*/ 95 h 262"/>
                <a:gd name="T86" fmla="*/ 315 w 326"/>
                <a:gd name="T87" fmla="*/ 93 h 262"/>
                <a:gd name="T88" fmla="*/ 317 w 326"/>
                <a:gd name="T89" fmla="*/ 91 h 262"/>
                <a:gd name="T90" fmla="*/ 315 w 326"/>
                <a:gd name="T91" fmla="*/ 86 h 262"/>
                <a:gd name="T92" fmla="*/ 315 w 326"/>
                <a:gd name="T93" fmla="*/ 77 h 262"/>
                <a:gd name="T94" fmla="*/ 313 w 326"/>
                <a:gd name="T95" fmla="*/ 71 h 262"/>
                <a:gd name="T96" fmla="*/ 313 w 326"/>
                <a:gd name="T97" fmla="*/ 69 h 262"/>
                <a:gd name="T98" fmla="*/ 311 w 326"/>
                <a:gd name="T99" fmla="*/ 66 h 262"/>
                <a:gd name="T100" fmla="*/ 312 w 326"/>
                <a:gd name="T101" fmla="*/ 58 h 262"/>
                <a:gd name="T102" fmla="*/ 310 w 326"/>
                <a:gd name="T103" fmla="*/ 50 h 262"/>
                <a:gd name="T104" fmla="*/ 301 w 326"/>
                <a:gd name="T105" fmla="*/ 30 h 262"/>
                <a:gd name="T106" fmla="*/ 298 w 326"/>
                <a:gd name="T107" fmla="*/ 20 h 262"/>
                <a:gd name="T108" fmla="*/ 296 w 326"/>
                <a:gd name="T109" fmla="*/ 16 h 262"/>
                <a:gd name="T110" fmla="*/ 288 w 326"/>
                <a:gd name="T111" fmla="*/ 0 h 262"/>
                <a:gd name="T112" fmla="*/ 299 w 326"/>
                <a:gd name="T113" fmla="*/ 19 h 262"/>
                <a:gd name="T114" fmla="*/ 311 w 326"/>
                <a:gd name="T115" fmla="*/ 61 h 262"/>
                <a:gd name="T116" fmla="*/ 312 w 326"/>
                <a:gd name="T117" fmla="*/ 60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26" h="262">
                  <a:moveTo>
                    <a:pt x="288" y="0"/>
                  </a:moveTo>
                  <a:cubicBezTo>
                    <a:pt x="290" y="2"/>
                    <a:pt x="293" y="2"/>
                    <a:pt x="293" y="5"/>
                  </a:cubicBezTo>
                  <a:cubicBezTo>
                    <a:pt x="296" y="8"/>
                    <a:pt x="297" y="10"/>
                    <a:pt x="298" y="14"/>
                  </a:cubicBezTo>
                  <a:cubicBezTo>
                    <a:pt x="299" y="14"/>
                    <a:pt x="300" y="14"/>
                    <a:pt x="300" y="15"/>
                  </a:cubicBezTo>
                  <a:cubicBezTo>
                    <a:pt x="300" y="21"/>
                    <a:pt x="306" y="24"/>
                    <a:pt x="307" y="29"/>
                  </a:cubicBezTo>
                  <a:cubicBezTo>
                    <a:pt x="307" y="32"/>
                    <a:pt x="309" y="39"/>
                    <a:pt x="313" y="41"/>
                  </a:cubicBezTo>
                  <a:cubicBezTo>
                    <a:pt x="313" y="42"/>
                    <a:pt x="313" y="43"/>
                    <a:pt x="313" y="44"/>
                  </a:cubicBezTo>
                  <a:cubicBezTo>
                    <a:pt x="313" y="46"/>
                    <a:pt x="315" y="49"/>
                    <a:pt x="315" y="51"/>
                  </a:cubicBezTo>
                  <a:cubicBezTo>
                    <a:pt x="318" y="54"/>
                    <a:pt x="316" y="60"/>
                    <a:pt x="317" y="65"/>
                  </a:cubicBezTo>
                  <a:cubicBezTo>
                    <a:pt x="318" y="68"/>
                    <a:pt x="321" y="71"/>
                    <a:pt x="321" y="74"/>
                  </a:cubicBezTo>
                  <a:cubicBezTo>
                    <a:pt x="322" y="76"/>
                    <a:pt x="321" y="79"/>
                    <a:pt x="321" y="81"/>
                  </a:cubicBezTo>
                  <a:cubicBezTo>
                    <a:pt x="322" y="86"/>
                    <a:pt x="324" y="90"/>
                    <a:pt x="324" y="95"/>
                  </a:cubicBezTo>
                  <a:cubicBezTo>
                    <a:pt x="324" y="98"/>
                    <a:pt x="322" y="100"/>
                    <a:pt x="322" y="104"/>
                  </a:cubicBezTo>
                  <a:cubicBezTo>
                    <a:pt x="323" y="105"/>
                    <a:pt x="325" y="103"/>
                    <a:pt x="326" y="104"/>
                  </a:cubicBezTo>
                  <a:cubicBezTo>
                    <a:pt x="325" y="106"/>
                    <a:pt x="324" y="107"/>
                    <a:pt x="322" y="107"/>
                  </a:cubicBezTo>
                  <a:cubicBezTo>
                    <a:pt x="323" y="119"/>
                    <a:pt x="318" y="129"/>
                    <a:pt x="317" y="140"/>
                  </a:cubicBezTo>
                  <a:cubicBezTo>
                    <a:pt x="316" y="148"/>
                    <a:pt x="310" y="155"/>
                    <a:pt x="308" y="163"/>
                  </a:cubicBezTo>
                  <a:cubicBezTo>
                    <a:pt x="307" y="166"/>
                    <a:pt x="307" y="169"/>
                    <a:pt x="305" y="172"/>
                  </a:cubicBezTo>
                  <a:cubicBezTo>
                    <a:pt x="302" y="176"/>
                    <a:pt x="299" y="180"/>
                    <a:pt x="296" y="182"/>
                  </a:cubicBezTo>
                  <a:cubicBezTo>
                    <a:pt x="291" y="192"/>
                    <a:pt x="285" y="200"/>
                    <a:pt x="276" y="207"/>
                  </a:cubicBezTo>
                  <a:cubicBezTo>
                    <a:pt x="276" y="207"/>
                    <a:pt x="276" y="208"/>
                    <a:pt x="276" y="208"/>
                  </a:cubicBezTo>
                  <a:cubicBezTo>
                    <a:pt x="261" y="223"/>
                    <a:pt x="241" y="234"/>
                    <a:pt x="221" y="243"/>
                  </a:cubicBezTo>
                  <a:cubicBezTo>
                    <a:pt x="220" y="244"/>
                    <a:pt x="219" y="246"/>
                    <a:pt x="218" y="247"/>
                  </a:cubicBezTo>
                  <a:cubicBezTo>
                    <a:pt x="215" y="246"/>
                    <a:pt x="211" y="248"/>
                    <a:pt x="206" y="249"/>
                  </a:cubicBezTo>
                  <a:cubicBezTo>
                    <a:pt x="202" y="251"/>
                    <a:pt x="198" y="252"/>
                    <a:pt x="194" y="252"/>
                  </a:cubicBezTo>
                  <a:cubicBezTo>
                    <a:pt x="196" y="254"/>
                    <a:pt x="193" y="255"/>
                    <a:pt x="194" y="256"/>
                  </a:cubicBezTo>
                  <a:cubicBezTo>
                    <a:pt x="191" y="254"/>
                    <a:pt x="190" y="258"/>
                    <a:pt x="191" y="259"/>
                  </a:cubicBezTo>
                  <a:cubicBezTo>
                    <a:pt x="189" y="259"/>
                    <a:pt x="188" y="259"/>
                    <a:pt x="187" y="258"/>
                  </a:cubicBezTo>
                  <a:cubicBezTo>
                    <a:pt x="183" y="262"/>
                    <a:pt x="179" y="258"/>
                    <a:pt x="178" y="253"/>
                  </a:cubicBezTo>
                  <a:cubicBezTo>
                    <a:pt x="175" y="252"/>
                    <a:pt x="173" y="253"/>
                    <a:pt x="170" y="254"/>
                  </a:cubicBezTo>
                  <a:cubicBezTo>
                    <a:pt x="163" y="254"/>
                    <a:pt x="156" y="253"/>
                    <a:pt x="150" y="254"/>
                  </a:cubicBezTo>
                  <a:cubicBezTo>
                    <a:pt x="139" y="252"/>
                    <a:pt x="128" y="250"/>
                    <a:pt x="118" y="247"/>
                  </a:cubicBezTo>
                  <a:cubicBezTo>
                    <a:pt x="115" y="247"/>
                    <a:pt x="112" y="245"/>
                    <a:pt x="108" y="245"/>
                  </a:cubicBezTo>
                  <a:cubicBezTo>
                    <a:pt x="97" y="238"/>
                    <a:pt x="83" y="234"/>
                    <a:pt x="74" y="226"/>
                  </a:cubicBezTo>
                  <a:cubicBezTo>
                    <a:pt x="72" y="225"/>
                    <a:pt x="70" y="224"/>
                    <a:pt x="69" y="222"/>
                  </a:cubicBezTo>
                  <a:cubicBezTo>
                    <a:pt x="60" y="218"/>
                    <a:pt x="56" y="211"/>
                    <a:pt x="48" y="206"/>
                  </a:cubicBezTo>
                  <a:cubicBezTo>
                    <a:pt x="44" y="201"/>
                    <a:pt x="39" y="197"/>
                    <a:pt x="35" y="191"/>
                  </a:cubicBezTo>
                  <a:cubicBezTo>
                    <a:pt x="34" y="191"/>
                    <a:pt x="34" y="190"/>
                    <a:pt x="33" y="189"/>
                  </a:cubicBezTo>
                  <a:cubicBezTo>
                    <a:pt x="30" y="185"/>
                    <a:pt x="27" y="181"/>
                    <a:pt x="24" y="178"/>
                  </a:cubicBezTo>
                  <a:cubicBezTo>
                    <a:pt x="20" y="170"/>
                    <a:pt x="15" y="163"/>
                    <a:pt x="12" y="155"/>
                  </a:cubicBezTo>
                  <a:cubicBezTo>
                    <a:pt x="10" y="146"/>
                    <a:pt x="6" y="138"/>
                    <a:pt x="4" y="127"/>
                  </a:cubicBezTo>
                  <a:cubicBezTo>
                    <a:pt x="0" y="120"/>
                    <a:pt x="3" y="112"/>
                    <a:pt x="3" y="104"/>
                  </a:cubicBezTo>
                  <a:cubicBezTo>
                    <a:pt x="3" y="103"/>
                    <a:pt x="2" y="103"/>
                    <a:pt x="1" y="103"/>
                  </a:cubicBezTo>
                  <a:cubicBezTo>
                    <a:pt x="2" y="100"/>
                    <a:pt x="0" y="96"/>
                    <a:pt x="3" y="94"/>
                  </a:cubicBezTo>
                  <a:cubicBezTo>
                    <a:pt x="1" y="93"/>
                    <a:pt x="2" y="90"/>
                    <a:pt x="2" y="88"/>
                  </a:cubicBezTo>
                  <a:cubicBezTo>
                    <a:pt x="3" y="91"/>
                    <a:pt x="6" y="92"/>
                    <a:pt x="6" y="95"/>
                  </a:cubicBezTo>
                  <a:cubicBezTo>
                    <a:pt x="7" y="98"/>
                    <a:pt x="6" y="102"/>
                    <a:pt x="8" y="104"/>
                  </a:cubicBezTo>
                  <a:cubicBezTo>
                    <a:pt x="8" y="107"/>
                    <a:pt x="9" y="110"/>
                    <a:pt x="10" y="111"/>
                  </a:cubicBezTo>
                  <a:cubicBezTo>
                    <a:pt x="11" y="119"/>
                    <a:pt x="13" y="124"/>
                    <a:pt x="14" y="129"/>
                  </a:cubicBezTo>
                  <a:cubicBezTo>
                    <a:pt x="17" y="135"/>
                    <a:pt x="18" y="142"/>
                    <a:pt x="22" y="148"/>
                  </a:cubicBezTo>
                  <a:cubicBezTo>
                    <a:pt x="26" y="153"/>
                    <a:pt x="32" y="158"/>
                    <a:pt x="34" y="164"/>
                  </a:cubicBezTo>
                  <a:cubicBezTo>
                    <a:pt x="34" y="166"/>
                    <a:pt x="34" y="167"/>
                    <a:pt x="34" y="169"/>
                  </a:cubicBezTo>
                  <a:cubicBezTo>
                    <a:pt x="35" y="170"/>
                    <a:pt x="36" y="171"/>
                    <a:pt x="37" y="173"/>
                  </a:cubicBezTo>
                  <a:cubicBezTo>
                    <a:pt x="40" y="177"/>
                    <a:pt x="41" y="182"/>
                    <a:pt x="43" y="187"/>
                  </a:cubicBezTo>
                  <a:cubicBezTo>
                    <a:pt x="45" y="192"/>
                    <a:pt x="50" y="195"/>
                    <a:pt x="54" y="199"/>
                  </a:cubicBezTo>
                  <a:cubicBezTo>
                    <a:pt x="56" y="202"/>
                    <a:pt x="57" y="205"/>
                    <a:pt x="61" y="206"/>
                  </a:cubicBezTo>
                  <a:cubicBezTo>
                    <a:pt x="65" y="211"/>
                    <a:pt x="71" y="215"/>
                    <a:pt x="77" y="218"/>
                  </a:cubicBezTo>
                  <a:cubicBezTo>
                    <a:pt x="81" y="221"/>
                    <a:pt x="84" y="225"/>
                    <a:pt x="90" y="226"/>
                  </a:cubicBezTo>
                  <a:cubicBezTo>
                    <a:pt x="90" y="227"/>
                    <a:pt x="90" y="227"/>
                    <a:pt x="90" y="228"/>
                  </a:cubicBezTo>
                  <a:cubicBezTo>
                    <a:pt x="98" y="231"/>
                    <a:pt x="106" y="234"/>
                    <a:pt x="113" y="237"/>
                  </a:cubicBezTo>
                  <a:cubicBezTo>
                    <a:pt x="119" y="239"/>
                    <a:pt x="126" y="240"/>
                    <a:pt x="133" y="241"/>
                  </a:cubicBezTo>
                  <a:cubicBezTo>
                    <a:pt x="136" y="242"/>
                    <a:pt x="138" y="243"/>
                    <a:pt x="141" y="243"/>
                  </a:cubicBezTo>
                  <a:cubicBezTo>
                    <a:pt x="143" y="243"/>
                    <a:pt x="143" y="242"/>
                    <a:pt x="145" y="243"/>
                  </a:cubicBezTo>
                  <a:cubicBezTo>
                    <a:pt x="148" y="243"/>
                    <a:pt x="151" y="244"/>
                    <a:pt x="154" y="244"/>
                  </a:cubicBezTo>
                  <a:cubicBezTo>
                    <a:pt x="157" y="244"/>
                    <a:pt x="159" y="244"/>
                    <a:pt x="162" y="244"/>
                  </a:cubicBezTo>
                  <a:cubicBezTo>
                    <a:pt x="170" y="244"/>
                    <a:pt x="179" y="242"/>
                    <a:pt x="187" y="241"/>
                  </a:cubicBezTo>
                  <a:cubicBezTo>
                    <a:pt x="191" y="241"/>
                    <a:pt x="195" y="240"/>
                    <a:pt x="199" y="239"/>
                  </a:cubicBezTo>
                  <a:cubicBezTo>
                    <a:pt x="204" y="238"/>
                    <a:pt x="210" y="237"/>
                    <a:pt x="213" y="233"/>
                  </a:cubicBezTo>
                  <a:cubicBezTo>
                    <a:pt x="214" y="234"/>
                    <a:pt x="218" y="234"/>
                    <a:pt x="218" y="231"/>
                  </a:cubicBezTo>
                  <a:cubicBezTo>
                    <a:pt x="225" y="231"/>
                    <a:pt x="231" y="228"/>
                    <a:pt x="236" y="224"/>
                  </a:cubicBezTo>
                  <a:cubicBezTo>
                    <a:pt x="237" y="223"/>
                    <a:pt x="238" y="222"/>
                    <a:pt x="240" y="221"/>
                  </a:cubicBezTo>
                  <a:cubicBezTo>
                    <a:pt x="241" y="220"/>
                    <a:pt x="243" y="221"/>
                    <a:pt x="244" y="220"/>
                  </a:cubicBezTo>
                  <a:cubicBezTo>
                    <a:pt x="246" y="219"/>
                    <a:pt x="248" y="216"/>
                    <a:pt x="250" y="214"/>
                  </a:cubicBezTo>
                  <a:cubicBezTo>
                    <a:pt x="256" y="212"/>
                    <a:pt x="260" y="205"/>
                    <a:pt x="266" y="204"/>
                  </a:cubicBezTo>
                  <a:cubicBezTo>
                    <a:pt x="267" y="200"/>
                    <a:pt x="269" y="197"/>
                    <a:pt x="273" y="196"/>
                  </a:cubicBezTo>
                  <a:cubicBezTo>
                    <a:pt x="276" y="189"/>
                    <a:pt x="282" y="185"/>
                    <a:pt x="286" y="179"/>
                  </a:cubicBezTo>
                  <a:cubicBezTo>
                    <a:pt x="286" y="178"/>
                    <a:pt x="287" y="177"/>
                    <a:pt x="287" y="176"/>
                  </a:cubicBezTo>
                  <a:cubicBezTo>
                    <a:pt x="288" y="176"/>
                    <a:pt x="288" y="174"/>
                    <a:pt x="289" y="174"/>
                  </a:cubicBezTo>
                  <a:cubicBezTo>
                    <a:pt x="292" y="167"/>
                    <a:pt x="296" y="163"/>
                    <a:pt x="299" y="157"/>
                  </a:cubicBezTo>
                  <a:cubicBezTo>
                    <a:pt x="299" y="154"/>
                    <a:pt x="301" y="152"/>
                    <a:pt x="302" y="150"/>
                  </a:cubicBezTo>
                  <a:cubicBezTo>
                    <a:pt x="303" y="147"/>
                    <a:pt x="303" y="143"/>
                    <a:pt x="304" y="141"/>
                  </a:cubicBezTo>
                  <a:cubicBezTo>
                    <a:pt x="305" y="135"/>
                    <a:pt x="308" y="132"/>
                    <a:pt x="309" y="125"/>
                  </a:cubicBezTo>
                  <a:cubicBezTo>
                    <a:pt x="309" y="125"/>
                    <a:pt x="309" y="124"/>
                    <a:pt x="310" y="125"/>
                  </a:cubicBezTo>
                  <a:cubicBezTo>
                    <a:pt x="309" y="122"/>
                    <a:pt x="309" y="120"/>
                    <a:pt x="312" y="120"/>
                  </a:cubicBezTo>
                  <a:cubicBezTo>
                    <a:pt x="311" y="117"/>
                    <a:pt x="312" y="116"/>
                    <a:pt x="311" y="113"/>
                  </a:cubicBezTo>
                  <a:cubicBezTo>
                    <a:pt x="314" y="108"/>
                    <a:pt x="313" y="102"/>
                    <a:pt x="314" y="95"/>
                  </a:cubicBezTo>
                  <a:cubicBezTo>
                    <a:pt x="314" y="94"/>
                    <a:pt x="313" y="96"/>
                    <a:pt x="313" y="95"/>
                  </a:cubicBezTo>
                  <a:cubicBezTo>
                    <a:pt x="313" y="94"/>
                    <a:pt x="316" y="95"/>
                    <a:pt x="315" y="93"/>
                  </a:cubicBezTo>
                  <a:cubicBezTo>
                    <a:pt x="316" y="92"/>
                    <a:pt x="314" y="94"/>
                    <a:pt x="315" y="92"/>
                  </a:cubicBezTo>
                  <a:cubicBezTo>
                    <a:pt x="315" y="91"/>
                    <a:pt x="316" y="92"/>
                    <a:pt x="317" y="91"/>
                  </a:cubicBezTo>
                  <a:cubicBezTo>
                    <a:pt x="315" y="90"/>
                    <a:pt x="314" y="89"/>
                    <a:pt x="314" y="86"/>
                  </a:cubicBezTo>
                  <a:cubicBezTo>
                    <a:pt x="314" y="87"/>
                    <a:pt x="316" y="87"/>
                    <a:pt x="315" y="86"/>
                  </a:cubicBezTo>
                  <a:cubicBezTo>
                    <a:pt x="315" y="85"/>
                    <a:pt x="315" y="87"/>
                    <a:pt x="314" y="86"/>
                  </a:cubicBezTo>
                  <a:cubicBezTo>
                    <a:pt x="315" y="82"/>
                    <a:pt x="314" y="80"/>
                    <a:pt x="315" y="77"/>
                  </a:cubicBezTo>
                  <a:cubicBezTo>
                    <a:pt x="314" y="76"/>
                    <a:pt x="312" y="78"/>
                    <a:pt x="312" y="77"/>
                  </a:cubicBezTo>
                  <a:cubicBezTo>
                    <a:pt x="314" y="75"/>
                    <a:pt x="312" y="73"/>
                    <a:pt x="313" y="71"/>
                  </a:cubicBezTo>
                  <a:cubicBezTo>
                    <a:pt x="312" y="70"/>
                    <a:pt x="313" y="69"/>
                    <a:pt x="312" y="68"/>
                  </a:cubicBezTo>
                  <a:cubicBezTo>
                    <a:pt x="312" y="67"/>
                    <a:pt x="313" y="68"/>
                    <a:pt x="313" y="69"/>
                  </a:cubicBezTo>
                  <a:cubicBezTo>
                    <a:pt x="314" y="69"/>
                    <a:pt x="312" y="67"/>
                    <a:pt x="314" y="67"/>
                  </a:cubicBezTo>
                  <a:cubicBezTo>
                    <a:pt x="313" y="67"/>
                    <a:pt x="312" y="66"/>
                    <a:pt x="311" y="66"/>
                  </a:cubicBezTo>
                  <a:cubicBezTo>
                    <a:pt x="312" y="63"/>
                    <a:pt x="310" y="63"/>
                    <a:pt x="310" y="60"/>
                  </a:cubicBezTo>
                  <a:cubicBezTo>
                    <a:pt x="311" y="60"/>
                    <a:pt x="312" y="59"/>
                    <a:pt x="312" y="58"/>
                  </a:cubicBezTo>
                  <a:cubicBezTo>
                    <a:pt x="311" y="57"/>
                    <a:pt x="311" y="56"/>
                    <a:pt x="310" y="57"/>
                  </a:cubicBezTo>
                  <a:cubicBezTo>
                    <a:pt x="309" y="54"/>
                    <a:pt x="308" y="52"/>
                    <a:pt x="310" y="50"/>
                  </a:cubicBezTo>
                  <a:cubicBezTo>
                    <a:pt x="308" y="48"/>
                    <a:pt x="306" y="47"/>
                    <a:pt x="307" y="43"/>
                  </a:cubicBezTo>
                  <a:cubicBezTo>
                    <a:pt x="304" y="40"/>
                    <a:pt x="304" y="34"/>
                    <a:pt x="301" y="30"/>
                  </a:cubicBezTo>
                  <a:cubicBezTo>
                    <a:pt x="302" y="29"/>
                    <a:pt x="301" y="29"/>
                    <a:pt x="301" y="27"/>
                  </a:cubicBezTo>
                  <a:cubicBezTo>
                    <a:pt x="299" y="26"/>
                    <a:pt x="298" y="22"/>
                    <a:pt x="298" y="20"/>
                  </a:cubicBezTo>
                  <a:cubicBezTo>
                    <a:pt x="297" y="21"/>
                    <a:pt x="297" y="18"/>
                    <a:pt x="296" y="19"/>
                  </a:cubicBezTo>
                  <a:cubicBezTo>
                    <a:pt x="296" y="18"/>
                    <a:pt x="295" y="17"/>
                    <a:pt x="296" y="16"/>
                  </a:cubicBezTo>
                  <a:cubicBezTo>
                    <a:pt x="294" y="16"/>
                    <a:pt x="294" y="13"/>
                    <a:pt x="293" y="12"/>
                  </a:cubicBezTo>
                  <a:cubicBezTo>
                    <a:pt x="292" y="7"/>
                    <a:pt x="289" y="5"/>
                    <a:pt x="288" y="0"/>
                  </a:cubicBezTo>
                  <a:close/>
                  <a:moveTo>
                    <a:pt x="299" y="22"/>
                  </a:moveTo>
                  <a:cubicBezTo>
                    <a:pt x="300" y="21"/>
                    <a:pt x="300" y="20"/>
                    <a:pt x="299" y="19"/>
                  </a:cubicBezTo>
                  <a:cubicBezTo>
                    <a:pt x="299" y="20"/>
                    <a:pt x="299" y="21"/>
                    <a:pt x="299" y="22"/>
                  </a:cubicBezTo>
                  <a:close/>
                  <a:moveTo>
                    <a:pt x="311" y="61"/>
                  </a:moveTo>
                  <a:cubicBezTo>
                    <a:pt x="311" y="62"/>
                    <a:pt x="312" y="62"/>
                    <a:pt x="312" y="62"/>
                  </a:cubicBezTo>
                  <a:cubicBezTo>
                    <a:pt x="312" y="61"/>
                    <a:pt x="313" y="61"/>
                    <a:pt x="312" y="60"/>
                  </a:cubicBezTo>
                  <a:cubicBezTo>
                    <a:pt x="312" y="61"/>
                    <a:pt x="311" y="61"/>
                    <a:pt x="311"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方正清刻本悦宋简体" panose="02000000000000000000" pitchFamily="2" charset="-122"/>
                <a:ea typeface="方正清刻本悦宋简体" panose="02000000000000000000" pitchFamily="2" charset="-122"/>
              </a:endParaRPr>
            </a:p>
          </p:txBody>
        </p:sp>
      </p:grpSp>
      <p:grpSp>
        <p:nvGrpSpPr>
          <p:cNvPr id="217" name="组合 216"/>
          <p:cNvGrpSpPr/>
          <p:nvPr/>
        </p:nvGrpSpPr>
        <p:grpSpPr>
          <a:xfrm>
            <a:off x="7646699" y="2999892"/>
            <a:ext cx="1937147" cy="1954733"/>
            <a:chOff x="7018338" y="5334002"/>
            <a:chExt cx="1223963" cy="1235075"/>
          </a:xfrm>
          <a:solidFill>
            <a:srgbClr val="424B50"/>
          </a:solidFill>
        </p:grpSpPr>
        <p:sp>
          <p:nvSpPr>
            <p:cNvPr id="218" name="Freeform 5463"/>
            <p:cNvSpPr/>
            <p:nvPr/>
          </p:nvSpPr>
          <p:spPr bwMode="auto">
            <a:xfrm>
              <a:off x="7623176" y="5334002"/>
              <a:ext cx="19050" cy="14288"/>
            </a:xfrm>
            <a:custGeom>
              <a:avLst/>
              <a:gdLst>
                <a:gd name="T0" fmla="*/ 5 w 5"/>
                <a:gd name="T1" fmla="*/ 2 h 4"/>
                <a:gd name="T2" fmla="*/ 3 w 5"/>
                <a:gd name="T3" fmla="*/ 3 h 4"/>
                <a:gd name="T4" fmla="*/ 2 w 5"/>
                <a:gd name="T5" fmla="*/ 4 h 4"/>
                <a:gd name="T6" fmla="*/ 0 w 5"/>
                <a:gd name="T7" fmla="*/ 3 h 4"/>
                <a:gd name="T8" fmla="*/ 5 w 5"/>
                <a:gd name="T9" fmla="*/ 2 h 4"/>
              </a:gdLst>
              <a:ahLst/>
              <a:cxnLst>
                <a:cxn ang="0">
                  <a:pos x="T0" y="T1"/>
                </a:cxn>
                <a:cxn ang="0">
                  <a:pos x="T2" y="T3"/>
                </a:cxn>
                <a:cxn ang="0">
                  <a:pos x="T4" y="T5"/>
                </a:cxn>
                <a:cxn ang="0">
                  <a:pos x="T6" y="T7"/>
                </a:cxn>
                <a:cxn ang="0">
                  <a:pos x="T8" y="T9"/>
                </a:cxn>
              </a:cxnLst>
              <a:rect l="0" t="0" r="r" b="b"/>
              <a:pathLst>
                <a:path w="5" h="4">
                  <a:moveTo>
                    <a:pt x="5" y="2"/>
                  </a:moveTo>
                  <a:cubicBezTo>
                    <a:pt x="5" y="3"/>
                    <a:pt x="4" y="3"/>
                    <a:pt x="3" y="3"/>
                  </a:cubicBezTo>
                  <a:cubicBezTo>
                    <a:pt x="5" y="3"/>
                    <a:pt x="2" y="2"/>
                    <a:pt x="2" y="4"/>
                  </a:cubicBezTo>
                  <a:cubicBezTo>
                    <a:pt x="1" y="3"/>
                    <a:pt x="2" y="3"/>
                    <a:pt x="0" y="3"/>
                  </a:cubicBezTo>
                  <a:cubicBezTo>
                    <a:pt x="0" y="0"/>
                    <a:pt x="4" y="3"/>
                    <a:pt x="5"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方正清刻本悦宋简体" panose="02000000000000000000" pitchFamily="2" charset="-122"/>
                <a:ea typeface="方正清刻本悦宋简体" panose="02000000000000000000" pitchFamily="2" charset="-122"/>
              </a:endParaRPr>
            </a:p>
          </p:txBody>
        </p:sp>
        <p:sp>
          <p:nvSpPr>
            <p:cNvPr id="219" name="Freeform 5464"/>
            <p:cNvSpPr/>
            <p:nvPr/>
          </p:nvSpPr>
          <p:spPr bwMode="auto">
            <a:xfrm>
              <a:off x="7656513" y="5341939"/>
              <a:ext cx="19050" cy="6350"/>
            </a:xfrm>
            <a:custGeom>
              <a:avLst/>
              <a:gdLst>
                <a:gd name="T0" fmla="*/ 2 w 5"/>
                <a:gd name="T1" fmla="*/ 1 h 2"/>
                <a:gd name="T2" fmla="*/ 5 w 5"/>
                <a:gd name="T3" fmla="*/ 0 h 2"/>
                <a:gd name="T4" fmla="*/ 4 w 5"/>
                <a:gd name="T5" fmla="*/ 2 h 2"/>
                <a:gd name="T6" fmla="*/ 0 w 5"/>
                <a:gd name="T7" fmla="*/ 1 h 2"/>
                <a:gd name="T8" fmla="*/ 2 w 5"/>
                <a:gd name="T9" fmla="*/ 1 h 2"/>
              </a:gdLst>
              <a:ahLst/>
              <a:cxnLst>
                <a:cxn ang="0">
                  <a:pos x="T0" y="T1"/>
                </a:cxn>
                <a:cxn ang="0">
                  <a:pos x="T2" y="T3"/>
                </a:cxn>
                <a:cxn ang="0">
                  <a:pos x="T4" y="T5"/>
                </a:cxn>
                <a:cxn ang="0">
                  <a:pos x="T6" y="T7"/>
                </a:cxn>
                <a:cxn ang="0">
                  <a:pos x="T8" y="T9"/>
                </a:cxn>
              </a:cxnLst>
              <a:rect l="0" t="0" r="r" b="b"/>
              <a:pathLst>
                <a:path w="5" h="2">
                  <a:moveTo>
                    <a:pt x="2" y="1"/>
                  </a:moveTo>
                  <a:cubicBezTo>
                    <a:pt x="3" y="1"/>
                    <a:pt x="3" y="0"/>
                    <a:pt x="5" y="0"/>
                  </a:cubicBezTo>
                  <a:cubicBezTo>
                    <a:pt x="5" y="2"/>
                    <a:pt x="4" y="1"/>
                    <a:pt x="4" y="2"/>
                  </a:cubicBezTo>
                  <a:cubicBezTo>
                    <a:pt x="3" y="2"/>
                    <a:pt x="1" y="2"/>
                    <a:pt x="0" y="1"/>
                  </a:cubicBezTo>
                  <a:cubicBezTo>
                    <a:pt x="0" y="0"/>
                    <a:pt x="2"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方正清刻本悦宋简体" panose="02000000000000000000" pitchFamily="2" charset="-122"/>
                <a:ea typeface="方正清刻本悦宋简体" panose="02000000000000000000" pitchFamily="2" charset="-122"/>
              </a:endParaRPr>
            </a:p>
          </p:txBody>
        </p:sp>
        <p:sp>
          <p:nvSpPr>
            <p:cNvPr id="220" name="Freeform 5465"/>
            <p:cNvSpPr/>
            <p:nvPr/>
          </p:nvSpPr>
          <p:spPr bwMode="auto">
            <a:xfrm>
              <a:off x="7645401" y="5337177"/>
              <a:ext cx="7938" cy="15875"/>
            </a:xfrm>
            <a:custGeom>
              <a:avLst/>
              <a:gdLst>
                <a:gd name="T0" fmla="*/ 0 w 2"/>
                <a:gd name="T1" fmla="*/ 2 h 4"/>
                <a:gd name="T2" fmla="*/ 0 w 2"/>
                <a:gd name="T3" fmla="*/ 3 h 4"/>
                <a:gd name="T4" fmla="*/ 0 w 2"/>
                <a:gd name="T5" fmla="*/ 2 h 4"/>
                <a:gd name="T6" fmla="*/ 1 w 2"/>
                <a:gd name="T7" fmla="*/ 2 h 4"/>
                <a:gd name="T8" fmla="*/ 0 w 2"/>
                <a:gd name="T9" fmla="*/ 2 h 4"/>
              </a:gdLst>
              <a:ahLst/>
              <a:cxnLst>
                <a:cxn ang="0">
                  <a:pos x="T0" y="T1"/>
                </a:cxn>
                <a:cxn ang="0">
                  <a:pos x="T2" y="T3"/>
                </a:cxn>
                <a:cxn ang="0">
                  <a:pos x="T4" y="T5"/>
                </a:cxn>
                <a:cxn ang="0">
                  <a:pos x="T6" y="T7"/>
                </a:cxn>
                <a:cxn ang="0">
                  <a:pos x="T8" y="T9"/>
                </a:cxn>
              </a:cxnLst>
              <a:rect l="0" t="0" r="r" b="b"/>
              <a:pathLst>
                <a:path w="2" h="4">
                  <a:moveTo>
                    <a:pt x="0" y="2"/>
                  </a:moveTo>
                  <a:cubicBezTo>
                    <a:pt x="1" y="0"/>
                    <a:pt x="2" y="4"/>
                    <a:pt x="0" y="3"/>
                  </a:cubicBezTo>
                  <a:cubicBezTo>
                    <a:pt x="1" y="3"/>
                    <a:pt x="0" y="2"/>
                    <a:pt x="0" y="2"/>
                  </a:cubicBezTo>
                  <a:cubicBezTo>
                    <a:pt x="0" y="2"/>
                    <a:pt x="1" y="2"/>
                    <a:pt x="1" y="2"/>
                  </a:cubicBezTo>
                  <a:cubicBezTo>
                    <a:pt x="1" y="2"/>
                    <a:pt x="1"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方正清刻本悦宋简体" panose="02000000000000000000" pitchFamily="2" charset="-122"/>
                <a:ea typeface="方正清刻本悦宋简体" panose="02000000000000000000" pitchFamily="2" charset="-122"/>
              </a:endParaRPr>
            </a:p>
          </p:txBody>
        </p:sp>
        <p:sp>
          <p:nvSpPr>
            <p:cNvPr id="221" name="Freeform 5466"/>
            <p:cNvSpPr/>
            <p:nvPr/>
          </p:nvSpPr>
          <p:spPr bwMode="auto">
            <a:xfrm>
              <a:off x="7526338" y="5353052"/>
              <a:ext cx="11113" cy="6350"/>
            </a:xfrm>
            <a:custGeom>
              <a:avLst/>
              <a:gdLst>
                <a:gd name="T0" fmla="*/ 3 w 3"/>
                <a:gd name="T1" fmla="*/ 0 h 2"/>
                <a:gd name="T2" fmla="*/ 0 w 3"/>
                <a:gd name="T3" fmla="*/ 1 h 2"/>
                <a:gd name="T4" fmla="*/ 3 w 3"/>
                <a:gd name="T5" fmla="*/ 0 h 2"/>
              </a:gdLst>
              <a:ahLst/>
              <a:cxnLst>
                <a:cxn ang="0">
                  <a:pos x="T0" y="T1"/>
                </a:cxn>
                <a:cxn ang="0">
                  <a:pos x="T2" y="T3"/>
                </a:cxn>
                <a:cxn ang="0">
                  <a:pos x="T4" y="T5"/>
                </a:cxn>
              </a:cxnLst>
              <a:rect l="0" t="0" r="r" b="b"/>
              <a:pathLst>
                <a:path w="3" h="2">
                  <a:moveTo>
                    <a:pt x="3" y="0"/>
                  </a:moveTo>
                  <a:cubicBezTo>
                    <a:pt x="2" y="2"/>
                    <a:pt x="1" y="0"/>
                    <a:pt x="0" y="1"/>
                  </a:cubicBezTo>
                  <a:cubicBezTo>
                    <a:pt x="0" y="0"/>
                    <a:pt x="2"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方正清刻本悦宋简体" panose="02000000000000000000" pitchFamily="2" charset="-122"/>
                <a:ea typeface="方正清刻本悦宋简体" panose="02000000000000000000" pitchFamily="2" charset="-122"/>
              </a:endParaRPr>
            </a:p>
          </p:txBody>
        </p:sp>
        <p:sp>
          <p:nvSpPr>
            <p:cNvPr id="222" name="Line 5467"/>
            <p:cNvSpPr>
              <a:spLocks noChangeShapeType="1"/>
            </p:cNvSpPr>
            <p:nvPr/>
          </p:nvSpPr>
          <p:spPr bwMode="auto">
            <a:xfrm>
              <a:off x="8129588" y="6145214"/>
              <a:ext cx="0" cy="0"/>
            </a:xfrm>
            <a:prstGeom prst="lin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方正清刻本悦宋简体" panose="02000000000000000000" pitchFamily="2" charset="-122"/>
                <a:ea typeface="方正清刻本悦宋简体" panose="02000000000000000000" pitchFamily="2" charset="-122"/>
              </a:endParaRPr>
            </a:p>
          </p:txBody>
        </p:sp>
        <p:sp>
          <p:nvSpPr>
            <p:cNvPr id="223" name="Line 5468"/>
            <p:cNvSpPr>
              <a:spLocks noChangeShapeType="1"/>
            </p:cNvSpPr>
            <p:nvPr/>
          </p:nvSpPr>
          <p:spPr bwMode="auto">
            <a:xfrm>
              <a:off x="8129588" y="6145214"/>
              <a:ext cx="0" cy="0"/>
            </a:xfrm>
            <a:prstGeom prst="lin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方正清刻本悦宋简体" panose="02000000000000000000" pitchFamily="2" charset="-122"/>
                <a:ea typeface="方正清刻本悦宋简体" panose="02000000000000000000" pitchFamily="2" charset="-122"/>
              </a:endParaRPr>
            </a:p>
          </p:txBody>
        </p:sp>
        <p:sp>
          <p:nvSpPr>
            <p:cNvPr id="224" name="Freeform 5469"/>
            <p:cNvSpPr>
              <a:spLocks noEditPoints="1"/>
            </p:cNvSpPr>
            <p:nvPr/>
          </p:nvSpPr>
          <p:spPr bwMode="auto">
            <a:xfrm>
              <a:off x="7092951" y="5356227"/>
              <a:ext cx="403225" cy="311150"/>
            </a:xfrm>
            <a:custGeom>
              <a:avLst/>
              <a:gdLst>
                <a:gd name="T0" fmla="*/ 92 w 107"/>
                <a:gd name="T1" fmla="*/ 8 h 83"/>
                <a:gd name="T2" fmla="*/ 92 w 107"/>
                <a:gd name="T3" fmla="*/ 10 h 83"/>
                <a:gd name="T4" fmla="*/ 90 w 107"/>
                <a:gd name="T5" fmla="*/ 10 h 83"/>
                <a:gd name="T6" fmla="*/ 72 w 107"/>
                <a:gd name="T7" fmla="*/ 20 h 83"/>
                <a:gd name="T8" fmla="*/ 69 w 107"/>
                <a:gd name="T9" fmla="*/ 21 h 83"/>
                <a:gd name="T10" fmla="*/ 47 w 107"/>
                <a:gd name="T11" fmla="*/ 36 h 83"/>
                <a:gd name="T12" fmla="*/ 36 w 107"/>
                <a:gd name="T13" fmla="*/ 43 h 83"/>
                <a:gd name="T14" fmla="*/ 28 w 107"/>
                <a:gd name="T15" fmla="*/ 52 h 83"/>
                <a:gd name="T16" fmla="*/ 20 w 107"/>
                <a:gd name="T17" fmla="*/ 64 h 83"/>
                <a:gd name="T18" fmla="*/ 19 w 107"/>
                <a:gd name="T19" fmla="*/ 62 h 83"/>
                <a:gd name="T20" fmla="*/ 18 w 107"/>
                <a:gd name="T21" fmla="*/ 67 h 83"/>
                <a:gd name="T22" fmla="*/ 16 w 107"/>
                <a:gd name="T23" fmla="*/ 68 h 83"/>
                <a:gd name="T24" fmla="*/ 17 w 107"/>
                <a:gd name="T25" fmla="*/ 68 h 83"/>
                <a:gd name="T26" fmla="*/ 13 w 107"/>
                <a:gd name="T27" fmla="*/ 77 h 83"/>
                <a:gd name="T28" fmla="*/ 12 w 107"/>
                <a:gd name="T29" fmla="*/ 76 h 83"/>
                <a:gd name="T30" fmla="*/ 13 w 107"/>
                <a:gd name="T31" fmla="*/ 77 h 83"/>
                <a:gd name="T32" fmla="*/ 10 w 107"/>
                <a:gd name="T33" fmla="*/ 79 h 83"/>
                <a:gd name="T34" fmla="*/ 11 w 107"/>
                <a:gd name="T35" fmla="*/ 78 h 83"/>
                <a:gd name="T36" fmla="*/ 8 w 107"/>
                <a:gd name="T37" fmla="*/ 79 h 83"/>
                <a:gd name="T38" fmla="*/ 7 w 107"/>
                <a:gd name="T39" fmla="*/ 80 h 83"/>
                <a:gd name="T40" fmla="*/ 5 w 107"/>
                <a:gd name="T41" fmla="*/ 83 h 83"/>
                <a:gd name="T42" fmla="*/ 5 w 107"/>
                <a:gd name="T43" fmla="*/ 81 h 83"/>
                <a:gd name="T44" fmla="*/ 3 w 107"/>
                <a:gd name="T45" fmla="*/ 83 h 83"/>
                <a:gd name="T46" fmla="*/ 1 w 107"/>
                <a:gd name="T47" fmla="*/ 82 h 83"/>
                <a:gd name="T48" fmla="*/ 3 w 107"/>
                <a:gd name="T49" fmla="*/ 79 h 83"/>
                <a:gd name="T50" fmla="*/ 5 w 107"/>
                <a:gd name="T51" fmla="*/ 70 h 83"/>
                <a:gd name="T52" fmla="*/ 8 w 107"/>
                <a:gd name="T53" fmla="*/ 68 h 83"/>
                <a:gd name="T54" fmla="*/ 13 w 107"/>
                <a:gd name="T55" fmla="*/ 61 h 83"/>
                <a:gd name="T56" fmla="*/ 14 w 107"/>
                <a:gd name="T57" fmla="*/ 62 h 83"/>
                <a:gd name="T58" fmla="*/ 16 w 107"/>
                <a:gd name="T59" fmla="*/ 57 h 83"/>
                <a:gd name="T60" fmla="*/ 18 w 107"/>
                <a:gd name="T61" fmla="*/ 55 h 83"/>
                <a:gd name="T62" fmla="*/ 18 w 107"/>
                <a:gd name="T63" fmla="*/ 54 h 83"/>
                <a:gd name="T64" fmla="*/ 19 w 107"/>
                <a:gd name="T65" fmla="*/ 54 h 83"/>
                <a:gd name="T66" fmla="*/ 19 w 107"/>
                <a:gd name="T67" fmla="*/ 53 h 83"/>
                <a:gd name="T68" fmla="*/ 30 w 107"/>
                <a:gd name="T69" fmla="*/ 41 h 83"/>
                <a:gd name="T70" fmla="*/ 31 w 107"/>
                <a:gd name="T71" fmla="*/ 38 h 83"/>
                <a:gd name="T72" fmla="*/ 42 w 107"/>
                <a:gd name="T73" fmla="*/ 30 h 83"/>
                <a:gd name="T74" fmla="*/ 65 w 107"/>
                <a:gd name="T75" fmla="*/ 15 h 83"/>
                <a:gd name="T76" fmla="*/ 65 w 107"/>
                <a:gd name="T77" fmla="*/ 16 h 83"/>
                <a:gd name="T78" fmla="*/ 68 w 107"/>
                <a:gd name="T79" fmla="*/ 16 h 83"/>
                <a:gd name="T80" fmla="*/ 69 w 107"/>
                <a:gd name="T81" fmla="*/ 13 h 83"/>
                <a:gd name="T82" fmla="*/ 76 w 107"/>
                <a:gd name="T83" fmla="*/ 9 h 83"/>
                <a:gd name="T84" fmla="*/ 80 w 107"/>
                <a:gd name="T85" fmla="*/ 9 h 83"/>
                <a:gd name="T86" fmla="*/ 81 w 107"/>
                <a:gd name="T87" fmla="*/ 7 h 83"/>
                <a:gd name="T88" fmla="*/ 87 w 107"/>
                <a:gd name="T89" fmla="*/ 6 h 83"/>
                <a:gd name="T90" fmla="*/ 96 w 107"/>
                <a:gd name="T91" fmla="*/ 2 h 83"/>
                <a:gd name="T92" fmla="*/ 106 w 107"/>
                <a:gd name="T93" fmla="*/ 0 h 83"/>
                <a:gd name="T94" fmla="*/ 106 w 107"/>
                <a:gd name="T95" fmla="*/ 2 h 83"/>
                <a:gd name="T96" fmla="*/ 103 w 107"/>
                <a:gd name="T97" fmla="*/ 3 h 83"/>
                <a:gd name="T98" fmla="*/ 97 w 107"/>
                <a:gd name="T99" fmla="*/ 5 h 83"/>
                <a:gd name="T100" fmla="*/ 95 w 107"/>
                <a:gd name="T101" fmla="*/ 7 h 83"/>
                <a:gd name="T102" fmla="*/ 95 w 107"/>
                <a:gd name="T103" fmla="*/ 8 h 83"/>
                <a:gd name="T104" fmla="*/ 95 w 107"/>
                <a:gd name="T105" fmla="*/ 8 h 83"/>
                <a:gd name="T106" fmla="*/ 92 w 107"/>
                <a:gd name="T107" fmla="*/ 8 h 83"/>
                <a:gd name="T108" fmla="*/ 14 w 107"/>
                <a:gd name="T109" fmla="*/ 74 h 83"/>
                <a:gd name="T110" fmla="*/ 15 w 107"/>
                <a:gd name="T111" fmla="*/ 73 h 83"/>
                <a:gd name="T112" fmla="*/ 14 w 107"/>
                <a:gd name="T113" fmla="*/ 73 h 83"/>
                <a:gd name="T114" fmla="*/ 14 w 107"/>
                <a:gd name="T115" fmla="*/ 74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7" h="83">
                  <a:moveTo>
                    <a:pt x="92" y="8"/>
                  </a:moveTo>
                  <a:cubicBezTo>
                    <a:pt x="92" y="8"/>
                    <a:pt x="92" y="9"/>
                    <a:pt x="92" y="10"/>
                  </a:cubicBezTo>
                  <a:cubicBezTo>
                    <a:pt x="92" y="9"/>
                    <a:pt x="91" y="10"/>
                    <a:pt x="90" y="10"/>
                  </a:cubicBezTo>
                  <a:cubicBezTo>
                    <a:pt x="85" y="15"/>
                    <a:pt x="78" y="17"/>
                    <a:pt x="72" y="20"/>
                  </a:cubicBezTo>
                  <a:cubicBezTo>
                    <a:pt x="71" y="20"/>
                    <a:pt x="70" y="20"/>
                    <a:pt x="69" y="21"/>
                  </a:cubicBezTo>
                  <a:cubicBezTo>
                    <a:pt x="62" y="26"/>
                    <a:pt x="56" y="33"/>
                    <a:pt x="47" y="36"/>
                  </a:cubicBezTo>
                  <a:cubicBezTo>
                    <a:pt x="41" y="33"/>
                    <a:pt x="40" y="41"/>
                    <a:pt x="36" y="43"/>
                  </a:cubicBezTo>
                  <a:cubicBezTo>
                    <a:pt x="34" y="48"/>
                    <a:pt x="32" y="52"/>
                    <a:pt x="28" y="52"/>
                  </a:cubicBezTo>
                  <a:cubicBezTo>
                    <a:pt x="25" y="57"/>
                    <a:pt x="23" y="59"/>
                    <a:pt x="20" y="64"/>
                  </a:cubicBezTo>
                  <a:cubicBezTo>
                    <a:pt x="19" y="64"/>
                    <a:pt x="20" y="62"/>
                    <a:pt x="19" y="62"/>
                  </a:cubicBezTo>
                  <a:cubicBezTo>
                    <a:pt x="18" y="64"/>
                    <a:pt x="17" y="66"/>
                    <a:pt x="18" y="67"/>
                  </a:cubicBezTo>
                  <a:cubicBezTo>
                    <a:pt x="17" y="67"/>
                    <a:pt x="17" y="68"/>
                    <a:pt x="16" y="68"/>
                  </a:cubicBezTo>
                  <a:cubicBezTo>
                    <a:pt x="16" y="68"/>
                    <a:pt x="17" y="68"/>
                    <a:pt x="17" y="68"/>
                  </a:cubicBezTo>
                  <a:cubicBezTo>
                    <a:pt x="13" y="70"/>
                    <a:pt x="18" y="74"/>
                    <a:pt x="13" y="77"/>
                  </a:cubicBezTo>
                  <a:cubicBezTo>
                    <a:pt x="14" y="75"/>
                    <a:pt x="13" y="77"/>
                    <a:pt x="12" y="76"/>
                  </a:cubicBezTo>
                  <a:cubicBezTo>
                    <a:pt x="12" y="77"/>
                    <a:pt x="12" y="77"/>
                    <a:pt x="13" y="77"/>
                  </a:cubicBezTo>
                  <a:cubicBezTo>
                    <a:pt x="13" y="78"/>
                    <a:pt x="12" y="79"/>
                    <a:pt x="10" y="79"/>
                  </a:cubicBezTo>
                  <a:cubicBezTo>
                    <a:pt x="10" y="79"/>
                    <a:pt x="10" y="78"/>
                    <a:pt x="11" y="78"/>
                  </a:cubicBezTo>
                  <a:cubicBezTo>
                    <a:pt x="10" y="77"/>
                    <a:pt x="9" y="80"/>
                    <a:pt x="8" y="79"/>
                  </a:cubicBezTo>
                  <a:cubicBezTo>
                    <a:pt x="8" y="80"/>
                    <a:pt x="8" y="79"/>
                    <a:pt x="7" y="80"/>
                  </a:cubicBezTo>
                  <a:cubicBezTo>
                    <a:pt x="8" y="82"/>
                    <a:pt x="7" y="83"/>
                    <a:pt x="5" y="83"/>
                  </a:cubicBezTo>
                  <a:cubicBezTo>
                    <a:pt x="5" y="82"/>
                    <a:pt x="5" y="82"/>
                    <a:pt x="5" y="81"/>
                  </a:cubicBezTo>
                  <a:cubicBezTo>
                    <a:pt x="4" y="81"/>
                    <a:pt x="4" y="82"/>
                    <a:pt x="3" y="83"/>
                  </a:cubicBezTo>
                  <a:cubicBezTo>
                    <a:pt x="2" y="82"/>
                    <a:pt x="1" y="82"/>
                    <a:pt x="1" y="82"/>
                  </a:cubicBezTo>
                  <a:cubicBezTo>
                    <a:pt x="0" y="80"/>
                    <a:pt x="1" y="80"/>
                    <a:pt x="3" y="79"/>
                  </a:cubicBezTo>
                  <a:cubicBezTo>
                    <a:pt x="2" y="76"/>
                    <a:pt x="5" y="74"/>
                    <a:pt x="5" y="70"/>
                  </a:cubicBezTo>
                  <a:cubicBezTo>
                    <a:pt x="7" y="70"/>
                    <a:pt x="6" y="68"/>
                    <a:pt x="8" y="68"/>
                  </a:cubicBezTo>
                  <a:cubicBezTo>
                    <a:pt x="8" y="64"/>
                    <a:pt x="11" y="63"/>
                    <a:pt x="13" y="61"/>
                  </a:cubicBezTo>
                  <a:cubicBezTo>
                    <a:pt x="14" y="60"/>
                    <a:pt x="13" y="62"/>
                    <a:pt x="14" y="62"/>
                  </a:cubicBezTo>
                  <a:cubicBezTo>
                    <a:pt x="15" y="60"/>
                    <a:pt x="17" y="58"/>
                    <a:pt x="16" y="57"/>
                  </a:cubicBezTo>
                  <a:cubicBezTo>
                    <a:pt x="17" y="56"/>
                    <a:pt x="18" y="56"/>
                    <a:pt x="18" y="55"/>
                  </a:cubicBezTo>
                  <a:cubicBezTo>
                    <a:pt x="18" y="55"/>
                    <a:pt x="17" y="55"/>
                    <a:pt x="18" y="54"/>
                  </a:cubicBezTo>
                  <a:cubicBezTo>
                    <a:pt x="18" y="54"/>
                    <a:pt x="19" y="54"/>
                    <a:pt x="19" y="54"/>
                  </a:cubicBezTo>
                  <a:cubicBezTo>
                    <a:pt x="19" y="54"/>
                    <a:pt x="19" y="53"/>
                    <a:pt x="19" y="53"/>
                  </a:cubicBezTo>
                  <a:cubicBezTo>
                    <a:pt x="23" y="50"/>
                    <a:pt x="25" y="43"/>
                    <a:pt x="30" y="41"/>
                  </a:cubicBezTo>
                  <a:cubicBezTo>
                    <a:pt x="30" y="40"/>
                    <a:pt x="31" y="40"/>
                    <a:pt x="31" y="38"/>
                  </a:cubicBezTo>
                  <a:cubicBezTo>
                    <a:pt x="34" y="37"/>
                    <a:pt x="38" y="30"/>
                    <a:pt x="42" y="30"/>
                  </a:cubicBezTo>
                  <a:cubicBezTo>
                    <a:pt x="47" y="24"/>
                    <a:pt x="56" y="18"/>
                    <a:pt x="65" y="15"/>
                  </a:cubicBezTo>
                  <a:cubicBezTo>
                    <a:pt x="65" y="15"/>
                    <a:pt x="64" y="15"/>
                    <a:pt x="65" y="16"/>
                  </a:cubicBezTo>
                  <a:cubicBezTo>
                    <a:pt x="66" y="16"/>
                    <a:pt x="66" y="15"/>
                    <a:pt x="68" y="16"/>
                  </a:cubicBezTo>
                  <a:cubicBezTo>
                    <a:pt x="69" y="15"/>
                    <a:pt x="69" y="14"/>
                    <a:pt x="69" y="13"/>
                  </a:cubicBezTo>
                  <a:cubicBezTo>
                    <a:pt x="72" y="13"/>
                    <a:pt x="74" y="10"/>
                    <a:pt x="76" y="9"/>
                  </a:cubicBezTo>
                  <a:cubicBezTo>
                    <a:pt x="78" y="9"/>
                    <a:pt x="80" y="7"/>
                    <a:pt x="80" y="9"/>
                  </a:cubicBezTo>
                  <a:cubicBezTo>
                    <a:pt x="81" y="9"/>
                    <a:pt x="81" y="8"/>
                    <a:pt x="81" y="7"/>
                  </a:cubicBezTo>
                  <a:cubicBezTo>
                    <a:pt x="83" y="6"/>
                    <a:pt x="85" y="4"/>
                    <a:pt x="87" y="6"/>
                  </a:cubicBezTo>
                  <a:cubicBezTo>
                    <a:pt x="89" y="2"/>
                    <a:pt x="95" y="6"/>
                    <a:pt x="96" y="2"/>
                  </a:cubicBezTo>
                  <a:cubicBezTo>
                    <a:pt x="99" y="2"/>
                    <a:pt x="103" y="0"/>
                    <a:pt x="106" y="0"/>
                  </a:cubicBezTo>
                  <a:cubicBezTo>
                    <a:pt x="106" y="1"/>
                    <a:pt x="106" y="3"/>
                    <a:pt x="106" y="2"/>
                  </a:cubicBezTo>
                  <a:cubicBezTo>
                    <a:pt x="107" y="3"/>
                    <a:pt x="104" y="4"/>
                    <a:pt x="103" y="3"/>
                  </a:cubicBezTo>
                  <a:cubicBezTo>
                    <a:pt x="103" y="5"/>
                    <a:pt x="99" y="6"/>
                    <a:pt x="97" y="5"/>
                  </a:cubicBezTo>
                  <a:cubicBezTo>
                    <a:pt x="96" y="6"/>
                    <a:pt x="96" y="7"/>
                    <a:pt x="95" y="7"/>
                  </a:cubicBezTo>
                  <a:cubicBezTo>
                    <a:pt x="95" y="8"/>
                    <a:pt x="95" y="8"/>
                    <a:pt x="95" y="8"/>
                  </a:cubicBezTo>
                  <a:cubicBezTo>
                    <a:pt x="95" y="9"/>
                    <a:pt x="94" y="8"/>
                    <a:pt x="95" y="8"/>
                  </a:cubicBezTo>
                  <a:cubicBezTo>
                    <a:pt x="94" y="6"/>
                    <a:pt x="93" y="8"/>
                    <a:pt x="92" y="8"/>
                  </a:cubicBezTo>
                  <a:close/>
                  <a:moveTo>
                    <a:pt x="14" y="74"/>
                  </a:moveTo>
                  <a:cubicBezTo>
                    <a:pt x="14" y="74"/>
                    <a:pt x="15" y="74"/>
                    <a:pt x="15" y="73"/>
                  </a:cubicBezTo>
                  <a:cubicBezTo>
                    <a:pt x="14" y="73"/>
                    <a:pt x="14" y="73"/>
                    <a:pt x="14" y="73"/>
                  </a:cubicBezTo>
                  <a:cubicBezTo>
                    <a:pt x="14" y="73"/>
                    <a:pt x="13" y="74"/>
                    <a:pt x="14"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方正清刻本悦宋简体" panose="02000000000000000000" pitchFamily="2" charset="-122"/>
                <a:ea typeface="方正清刻本悦宋简体" panose="02000000000000000000" pitchFamily="2" charset="-122"/>
              </a:endParaRPr>
            </a:p>
          </p:txBody>
        </p:sp>
        <p:sp>
          <p:nvSpPr>
            <p:cNvPr id="225" name="Freeform 5470"/>
            <p:cNvSpPr/>
            <p:nvPr/>
          </p:nvSpPr>
          <p:spPr bwMode="auto">
            <a:xfrm>
              <a:off x="7499351" y="5356227"/>
              <a:ext cx="11113" cy="15875"/>
            </a:xfrm>
            <a:custGeom>
              <a:avLst/>
              <a:gdLst>
                <a:gd name="T0" fmla="*/ 2 w 3"/>
                <a:gd name="T1" fmla="*/ 0 h 4"/>
                <a:gd name="T2" fmla="*/ 0 w 3"/>
                <a:gd name="T3" fmla="*/ 3 h 4"/>
                <a:gd name="T4" fmla="*/ 0 w 3"/>
                <a:gd name="T5" fmla="*/ 1 h 4"/>
                <a:gd name="T6" fmla="*/ 2 w 3"/>
                <a:gd name="T7" fmla="*/ 0 h 4"/>
              </a:gdLst>
              <a:ahLst/>
              <a:cxnLst>
                <a:cxn ang="0">
                  <a:pos x="T0" y="T1"/>
                </a:cxn>
                <a:cxn ang="0">
                  <a:pos x="T2" y="T3"/>
                </a:cxn>
                <a:cxn ang="0">
                  <a:pos x="T4" y="T5"/>
                </a:cxn>
                <a:cxn ang="0">
                  <a:pos x="T6" y="T7"/>
                </a:cxn>
              </a:cxnLst>
              <a:rect l="0" t="0" r="r" b="b"/>
              <a:pathLst>
                <a:path w="3" h="4">
                  <a:moveTo>
                    <a:pt x="2" y="0"/>
                  </a:moveTo>
                  <a:cubicBezTo>
                    <a:pt x="3" y="0"/>
                    <a:pt x="2" y="4"/>
                    <a:pt x="0" y="3"/>
                  </a:cubicBezTo>
                  <a:cubicBezTo>
                    <a:pt x="2" y="2"/>
                    <a:pt x="0" y="2"/>
                    <a:pt x="0" y="1"/>
                  </a:cubicBezTo>
                  <a:cubicBezTo>
                    <a:pt x="1" y="0"/>
                    <a:pt x="3"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方正清刻本悦宋简体" panose="02000000000000000000" pitchFamily="2" charset="-122"/>
                <a:ea typeface="方正清刻本悦宋简体" panose="02000000000000000000" pitchFamily="2" charset="-122"/>
              </a:endParaRPr>
            </a:p>
          </p:txBody>
        </p:sp>
        <p:sp>
          <p:nvSpPr>
            <p:cNvPr id="226" name="Freeform 5471"/>
            <p:cNvSpPr/>
            <p:nvPr/>
          </p:nvSpPr>
          <p:spPr bwMode="auto">
            <a:xfrm>
              <a:off x="7029451" y="5856289"/>
              <a:ext cx="30163" cy="71438"/>
            </a:xfrm>
            <a:custGeom>
              <a:avLst/>
              <a:gdLst>
                <a:gd name="T0" fmla="*/ 1 w 8"/>
                <a:gd name="T1" fmla="*/ 0 h 19"/>
                <a:gd name="T2" fmla="*/ 3 w 8"/>
                <a:gd name="T3" fmla="*/ 2 h 19"/>
                <a:gd name="T4" fmla="*/ 7 w 8"/>
                <a:gd name="T5" fmla="*/ 2 h 19"/>
                <a:gd name="T6" fmla="*/ 6 w 8"/>
                <a:gd name="T7" fmla="*/ 5 h 19"/>
                <a:gd name="T8" fmla="*/ 7 w 8"/>
                <a:gd name="T9" fmla="*/ 7 h 19"/>
                <a:gd name="T10" fmla="*/ 5 w 8"/>
                <a:gd name="T11" fmla="*/ 7 h 19"/>
                <a:gd name="T12" fmla="*/ 5 w 8"/>
                <a:gd name="T13" fmla="*/ 8 h 19"/>
                <a:gd name="T14" fmla="*/ 7 w 8"/>
                <a:gd name="T15" fmla="*/ 8 h 19"/>
                <a:gd name="T16" fmla="*/ 3 w 8"/>
                <a:gd name="T17" fmla="*/ 12 h 19"/>
                <a:gd name="T18" fmla="*/ 3 w 8"/>
                <a:gd name="T19" fmla="*/ 19 h 19"/>
                <a:gd name="T20" fmla="*/ 3 w 8"/>
                <a:gd name="T21" fmla="*/ 16 h 19"/>
                <a:gd name="T22" fmla="*/ 4 w 8"/>
                <a:gd name="T23" fmla="*/ 16 h 19"/>
                <a:gd name="T24" fmla="*/ 1 w 8"/>
                <a:gd name="T25" fmla="*/ 11 h 19"/>
                <a:gd name="T26" fmla="*/ 1 w 8"/>
                <a:gd name="T27" fmla="*/ 9 h 19"/>
                <a:gd name="T28" fmla="*/ 3 w 8"/>
                <a:gd name="T29" fmla="*/ 11 h 19"/>
                <a:gd name="T30" fmla="*/ 4 w 8"/>
                <a:gd name="T31" fmla="*/ 7 h 19"/>
                <a:gd name="T32" fmla="*/ 1 w 8"/>
                <a:gd name="T33" fmla="*/ 5 h 19"/>
                <a:gd name="T34" fmla="*/ 1 w 8"/>
                <a:gd name="T3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 h="19">
                  <a:moveTo>
                    <a:pt x="1" y="0"/>
                  </a:moveTo>
                  <a:cubicBezTo>
                    <a:pt x="2" y="1"/>
                    <a:pt x="3" y="0"/>
                    <a:pt x="3" y="2"/>
                  </a:cubicBezTo>
                  <a:cubicBezTo>
                    <a:pt x="5" y="2"/>
                    <a:pt x="6" y="2"/>
                    <a:pt x="7" y="2"/>
                  </a:cubicBezTo>
                  <a:cubicBezTo>
                    <a:pt x="6" y="4"/>
                    <a:pt x="8" y="3"/>
                    <a:pt x="6" y="5"/>
                  </a:cubicBezTo>
                  <a:cubicBezTo>
                    <a:pt x="5" y="6"/>
                    <a:pt x="7" y="6"/>
                    <a:pt x="7" y="7"/>
                  </a:cubicBezTo>
                  <a:cubicBezTo>
                    <a:pt x="6" y="7"/>
                    <a:pt x="5" y="6"/>
                    <a:pt x="5" y="7"/>
                  </a:cubicBezTo>
                  <a:cubicBezTo>
                    <a:pt x="5" y="8"/>
                    <a:pt x="7" y="8"/>
                    <a:pt x="5" y="8"/>
                  </a:cubicBezTo>
                  <a:cubicBezTo>
                    <a:pt x="6" y="9"/>
                    <a:pt x="6" y="8"/>
                    <a:pt x="7" y="8"/>
                  </a:cubicBezTo>
                  <a:cubicBezTo>
                    <a:pt x="5" y="10"/>
                    <a:pt x="6" y="12"/>
                    <a:pt x="3" y="12"/>
                  </a:cubicBezTo>
                  <a:cubicBezTo>
                    <a:pt x="5" y="14"/>
                    <a:pt x="5" y="16"/>
                    <a:pt x="3" y="19"/>
                  </a:cubicBezTo>
                  <a:cubicBezTo>
                    <a:pt x="3" y="18"/>
                    <a:pt x="2" y="18"/>
                    <a:pt x="3" y="16"/>
                  </a:cubicBezTo>
                  <a:cubicBezTo>
                    <a:pt x="3" y="16"/>
                    <a:pt x="3" y="16"/>
                    <a:pt x="4" y="16"/>
                  </a:cubicBezTo>
                  <a:cubicBezTo>
                    <a:pt x="2" y="15"/>
                    <a:pt x="4" y="11"/>
                    <a:pt x="1" y="11"/>
                  </a:cubicBezTo>
                  <a:cubicBezTo>
                    <a:pt x="1" y="10"/>
                    <a:pt x="0" y="9"/>
                    <a:pt x="1" y="9"/>
                  </a:cubicBezTo>
                  <a:cubicBezTo>
                    <a:pt x="1" y="10"/>
                    <a:pt x="3" y="9"/>
                    <a:pt x="3" y="11"/>
                  </a:cubicBezTo>
                  <a:cubicBezTo>
                    <a:pt x="4" y="9"/>
                    <a:pt x="2" y="8"/>
                    <a:pt x="4" y="7"/>
                  </a:cubicBezTo>
                  <a:cubicBezTo>
                    <a:pt x="3" y="6"/>
                    <a:pt x="2" y="5"/>
                    <a:pt x="1" y="5"/>
                  </a:cubicBezTo>
                  <a:cubicBezTo>
                    <a:pt x="0" y="3"/>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方正清刻本悦宋简体" panose="02000000000000000000" pitchFamily="2" charset="-122"/>
                <a:ea typeface="方正清刻本悦宋简体" panose="02000000000000000000" pitchFamily="2" charset="-122"/>
              </a:endParaRPr>
            </a:p>
          </p:txBody>
        </p:sp>
        <p:sp>
          <p:nvSpPr>
            <p:cNvPr id="227" name="Freeform 5472"/>
            <p:cNvSpPr/>
            <p:nvPr/>
          </p:nvSpPr>
          <p:spPr bwMode="auto">
            <a:xfrm>
              <a:off x="7743826" y="5348289"/>
              <a:ext cx="288925" cy="158750"/>
            </a:xfrm>
            <a:custGeom>
              <a:avLst/>
              <a:gdLst>
                <a:gd name="T0" fmla="*/ 1 w 77"/>
                <a:gd name="T1" fmla="*/ 0 h 42"/>
                <a:gd name="T2" fmla="*/ 17 w 77"/>
                <a:gd name="T3" fmla="*/ 5 h 42"/>
                <a:gd name="T4" fmla="*/ 20 w 77"/>
                <a:gd name="T5" fmla="*/ 5 h 42"/>
                <a:gd name="T6" fmla="*/ 74 w 77"/>
                <a:gd name="T7" fmla="*/ 37 h 42"/>
                <a:gd name="T8" fmla="*/ 75 w 77"/>
                <a:gd name="T9" fmla="*/ 40 h 42"/>
                <a:gd name="T10" fmla="*/ 76 w 77"/>
                <a:gd name="T11" fmla="*/ 42 h 42"/>
                <a:gd name="T12" fmla="*/ 69 w 77"/>
                <a:gd name="T13" fmla="*/ 36 h 42"/>
                <a:gd name="T14" fmla="*/ 67 w 77"/>
                <a:gd name="T15" fmla="*/ 36 h 42"/>
                <a:gd name="T16" fmla="*/ 59 w 77"/>
                <a:gd name="T17" fmla="*/ 30 h 42"/>
                <a:gd name="T18" fmla="*/ 24 w 77"/>
                <a:gd name="T19" fmla="*/ 14 h 42"/>
                <a:gd name="T20" fmla="*/ 9 w 77"/>
                <a:gd name="T21" fmla="*/ 7 h 42"/>
                <a:gd name="T22" fmla="*/ 6 w 77"/>
                <a:gd name="T23" fmla="*/ 4 h 42"/>
                <a:gd name="T24" fmla="*/ 1 w 77"/>
                <a:gd name="T25" fmla="*/ 2 h 42"/>
                <a:gd name="T26" fmla="*/ 1 w 77"/>
                <a:gd name="T27"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7" h="42">
                  <a:moveTo>
                    <a:pt x="1" y="0"/>
                  </a:moveTo>
                  <a:cubicBezTo>
                    <a:pt x="6" y="3"/>
                    <a:pt x="12" y="2"/>
                    <a:pt x="17" y="5"/>
                  </a:cubicBezTo>
                  <a:cubicBezTo>
                    <a:pt x="18" y="5"/>
                    <a:pt x="18" y="5"/>
                    <a:pt x="20" y="5"/>
                  </a:cubicBezTo>
                  <a:cubicBezTo>
                    <a:pt x="41" y="12"/>
                    <a:pt x="60" y="22"/>
                    <a:pt x="74" y="37"/>
                  </a:cubicBezTo>
                  <a:cubicBezTo>
                    <a:pt x="74" y="39"/>
                    <a:pt x="75" y="39"/>
                    <a:pt x="75" y="40"/>
                  </a:cubicBezTo>
                  <a:cubicBezTo>
                    <a:pt x="76" y="40"/>
                    <a:pt x="77" y="41"/>
                    <a:pt x="76" y="42"/>
                  </a:cubicBezTo>
                  <a:cubicBezTo>
                    <a:pt x="73" y="41"/>
                    <a:pt x="70" y="39"/>
                    <a:pt x="69" y="36"/>
                  </a:cubicBezTo>
                  <a:cubicBezTo>
                    <a:pt x="68" y="35"/>
                    <a:pt x="68" y="37"/>
                    <a:pt x="67" y="36"/>
                  </a:cubicBezTo>
                  <a:cubicBezTo>
                    <a:pt x="64" y="34"/>
                    <a:pt x="62" y="33"/>
                    <a:pt x="59" y="30"/>
                  </a:cubicBezTo>
                  <a:cubicBezTo>
                    <a:pt x="47" y="25"/>
                    <a:pt x="37" y="18"/>
                    <a:pt x="24" y="14"/>
                  </a:cubicBezTo>
                  <a:cubicBezTo>
                    <a:pt x="21" y="9"/>
                    <a:pt x="15" y="9"/>
                    <a:pt x="9" y="7"/>
                  </a:cubicBezTo>
                  <a:cubicBezTo>
                    <a:pt x="9" y="5"/>
                    <a:pt x="6" y="6"/>
                    <a:pt x="6" y="4"/>
                  </a:cubicBezTo>
                  <a:cubicBezTo>
                    <a:pt x="4" y="4"/>
                    <a:pt x="2" y="3"/>
                    <a:pt x="1" y="2"/>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方正清刻本悦宋简体" panose="02000000000000000000" pitchFamily="2" charset="-122"/>
                <a:ea typeface="方正清刻本悦宋简体" panose="02000000000000000000" pitchFamily="2" charset="-122"/>
              </a:endParaRPr>
            </a:p>
          </p:txBody>
        </p:sp>
        <p:sp>
          <p:nvSpPr>
            <p:cNvPr id="228" name="Freeform 5473"/>
            <p:cNvSpPr>
              <a:spLocks noEditPoints="1"/>
            </p:cNvSpPr>
            <p:nvPr/>
          </p:nvSpPr>
          <p:spPr bwMode="auto">
            <a:xfrm>
              <a:off x="7018338" y="5584827"/>
              <a:ext cx="1223963" cy="984250"/>
            </a:xfrm>
            <a:custGeom>
              <a:avLst/>
              <a:gdLst>
                <a:gd name="T0" fmla="*/ 293 w 326"/>
                <a:gd name="T1" fmla="*/ 5 h 262"/>
                <a:gd name="T2" fmla="*/ 300 w 326"/>
                <a:gd name="T3" fmla="*/ 15 h 262"/>
                <a:gd name="T4" fmla="*/ 313 w 326"/>
                <a:gd name="T5" fmla="*/ 41 h 262"/>
                <a:gd name="T6" fmla="*/ 315 w 326"/>
                <a:gd name="T7" fmla="*/ 51 h 262"/>
                <a:gd name="T8" fmla="*/ 321 w 326"/>
                <a:gd name="T9" fmla="*/ 74 h 262"/>
                <a:gd name="T10" fmla="*/ 324 w 326"/>
                <a:gd name="T11" fmla="*/ 95 h 262"/>
                <a:gd name="T12" fmla="*/ 326 w 326"/>
                <a:gd name="T13" fmla="*/ 104 h 262"/>
                <a:gd name="T14" fmla="*/ 317 w 326"/>
                <a:gd name="T15" fmla="*/ 140 h 262"/>
                <a:gd name="T16" fmla="*/ 305 w 326"/>
                <a:gd name="T17" fmla="*/ 172 h 262"/>
                <a:gd name="T18" fmla="*/ 276 w 326"/>
                <a:gd name="T19" fmla="*/ 207 h 262"/>
                <a:gd name="T20" fmla="*/ 221 w 326"/>
                <a:gd name="T21" fmla="*/ 243 h 262"/>
                <a:gd name="T22" fmla="*/ 206 w 326"/>
                <a:gd name="T23" fmla="*/ 249 h 262"/>
                <a:gd name="T24" fmla="*/ 194 w 326"/>
                <a:gd name="T25" fmla="*/ 256 h 262"/>
                <a:gd name="T26" fmla="*/ 187 w 326"/>
                <a:gd name="T27" fmla="*/ 258 h 262"/>
                <a:gd name="T28" fmla="*/ 170 w 326"/>
                <a:gd name="T29" fmla="*/ 254 h 262"/>
                <a:gd name="T30" fmla="*/ 118 w 326"/>
                <a:gd name="T31" fmla="*/ 247 h 262"/>
                <a:gd name="T32" fmla="*/ 74 w 326"/>
                <a:gd name="T33" fmla="*/ 226 h 262"/>
                <a:gd name="T34" fmla="*/ 48 w 326"/>
                <a:gd name="T35" fmla="*/ 206 h 262"/>
                <a:gd name="T36" fmla="*/ 33 w 326"/>
                <a:gd name="T37" fmla="*/ 189 h 262"/>
                <a:gd name="T38" fmla="*/ 12 w 326"/>
                <a:gd name="T39" fmla="*/ 155 h 262"/>
                <a:gd name="T40" fmla="*/ 3 w 326"/>
                <a:gd name="T41" fmla="*/ 104 h 262"/>
                <a:gd name="T42" fmla="*/ 3 w 326"/>
                <a:gd name="T43" fmla="*/ 94 h 262"/>
                <a:gd name="T44" fmla="*/ 6 w 326"/>
                <a:gd name="T45" fmla="*/ 95 h 262"/>
                <a:gd name="T46" fmla="*/ 10 w 326"/>
                <a:gd name="T47" fmla="*/ 111 h 262"/>
                <a:gd name="T48" fmla="*/ 22 w 326"/>
                <a:gd name="T49" fmla="*/ 148 h 262"/>
                <a:gd name="T50" fmla="*/ 34 w 326"/>
                <a:gd name="T51" fmla="*/ 169 h 262"/>
                <a:gd name="T52" fmla="*/ 43 w 326"/>
                <a:gd name="T53" fmla="*/ 187 h 262"/>
                <a:gd name="T54" fmla="*/ 61 w 326"/>
                <a:gd name="T55" fmla="*/ 206 h 262"/>
                <a:gd name="T56" fmla="*/ 90 w 326"/>
                <a:gd name="T57" fmla="*/ 226 h 262"/>
                <a:gd name="T58" fmla="*/ 113 w 326"/>
                <a:gd name="T59" fmla="*/ 237 h 262"/>
                <a:gd name="T60" fmla="*/ 141 w 326"/>
                <a:gd name="T61" fmla="*/ 243 h 262"/>
                <a:gd name="T62" fmla="*/ 154 w 326"/>
                <a:gd name="T63" fmla="*/ 244 h 262"/>
                <a:gd name="T64" fmla="*/ 187 w 326"/>
                <a:gd name="T65" fmla="*/ 241 h 262"/>
                <a:gd name="T66" fmla="*/ 213 w 326"/>
                <a:gd name="T67" fmla="*/ 233 h 262"/>
                <a:gd name="T68" fmla="*/ 236 w 326"/>
                <a:gd name="T69" fmla="*/ 224 h 262"/>
                <a:gd name="T70" fmla="*/ 244 w 326"/>
                <a:gd name="T71" fmla="*/ 220 h 262"/>
                <a:gd name="T72" fmla="*/ 266 w 326"/>
                <a:gd name="T73" fmla="*/ 204 h 262"/>
                <a:gd name="T74" fmla="*/ 286 w 326"/>
                <a:gd name="T75" fmla="*/ 179 h 262"/>
                <a:gd name="T76" fmla="*/ 289 w 326"/>
                <a:gd name="T77" fmla="*/ 174 h 262"/>
                <a:gd name="T78" fmla="*/ 302 w 326"/>
                <a:gd name="T79" fmla="*/ 150 h 262"/>
                <a:gd name="T80" fmla="*/ 309 w 326"/>
                <a:gd name="T81" fmla="*/ 125 h 262"/>
                <a:gd name="T82" fmla="*/ 312 w 326"/>
                <a:gd name="T83" fmla="*/ 120 h 262"/>
                <a:gd name="T84" fmla="*/ 314 w 326"/>
                <a:gd name="T85" fmla="*/ 95 h 262"/>
                <a:gd name="T86" fmla="*/ 315 w 326"/>
                <a:gd name="T87" fmla="*/ 93 h 262"/>
                <a:gd name="T88" fmla="*/ 317 w 326"/>
                <a:gd name="T89" fmla="*/ 91 h 262"/>
                <a:gd name="T90" fmla="*/ 315 w 326"/>
                <a:gd name="T91" fmla="*/ 86 h 262"/>
                <a:gd name="T92" fmla="*/ 315 w 326"/>
                <a:gd name="T93" fmla="*/ 77 h 262"/>
                <a:gd name="T94" fmla="*/ 313 w 326"/>
                <a:gd name="T95" fmla="*/ 71 h 262"/>
                <a:gd name="T96" fmla="*/ 313 w 326"/>
                <a:gd name="T97" fmla="*/ 69 h 262"/>
                <a:gd name="T98" fmla="*/ 311 w 326"/>
                <a:gd name="T99" fmla="*/ 66 h 262"/>
                <a:gd name="T100" fmla="*/ 312 w 326"/>
                <a:gd name="T101" fmla="*/ 58 h 262"/>
                <a:gd name="T102" fmla="*/ 310 w 326"/>
                <a:gd name="T103" fmla="*/ 50 h 262"/>
                <a:gd name="T104" fmla="*/ 301 w 326"/>
                <a:gd name="T105" fmla="*/ 30 h 262"/>
                <a:gd name="T106" fmla="*/ 298 w 326"/>
                <a:gd name="T107" fmla="*/ 20 h 262"/>
                <a:gd name="T108" fmla="*/ 296 w 326"/>
                <a:gd name="T109" fmla="*/ 16 h 262"/>
                <a:gd name="T110" fmla="*/ 288 w 326"/>
                <a:gd name="T111" fmla="*/ 0 h 262"/>
                <a:gd name="T112" fmla="*/ 299 w 326"/>
                <a:gd name="T113" fmla="*/ 19 h 262"/>
                <a:gd name="T114" fmla="*/ 311 w 326"/>
                <a:gd name="T115" fmla="*/ 61 h 262"/>
                <a:gd name="T116" fmla="*/ 312 w 326"/>
                <a:gd name="T117" fmla="*/ 60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26" h="262">
                  <a:moveTo>
                    <a:pt x="288" y="0"/>
                  </a:moveTo>
                  <a:cubicBezTo>
                    <a:pt x="290" y="2"/>
                    <a:pt x="293" y="2"/>
                    <a:pt x="293" y="5"/>
                  </a:cubicBezTo>
                  <a:cubicBezTo>
                    <a:pt x="296" y="8"/>
                    <a:pt x="297" y="10"/>
                    <a:pt x="298" y="14"/>
                  </a:cubicBezTo>
                  <a:cubicBezTo>
                    <a:pt x="299" y="14"/>
                    <a:pt x="300" y="14"/>
                    <a:pt x="300" y="15"/>
                  </a:cubicBezTo>
                  <a:cubicBezTo>
                    <a:pt x="300" y="21"/>
                    <a:pt x="306" y="24"/>
                    <a:pt x="307" y="29"/>
                  </a:cubicBezTo>
                  <a:cubicBezTo>
                    <a:pt x="307" y="32"/>
                    <a:pt x="309" y="39"/>
                    <a:pt x="313" y="41"/>
                  </a:cubicBezTo>
                  <a:cubicBezTo>
                    <a:pt x="313" y="42"/>
                    <a:pt x="313" y="43"/>
                    <a:pt x="313" y="44"/>
                  </a:cubicBezTo>
                  <a:cubicBezTo>
                    <a:pt x="313" y="46"/>
                    <a:pt x="315" y="49"/>
                    <a:pt x="315" y="51"/>
                  </a:cubicBezTo>
                  <a:cubicBezTo>
                    <a:pt x="318" y="54"/>
                    <a:pt x="316" y="60"/>
                    <a:pt x="317" y="65"/>
                  </a:cubicBezTo>
                  <a:cubicBezTo>
                    <a:pt x="318" y="68"/>
                    <a:pt x="321" y="71"/>
                    <a:pt x="321" y="74"/>
                  </a:cubicBezTo>
                  <a:cubicBezTo>
                    <a:pt x="322" y="76"/>
                    <a:pt x="321" y="79"/>
                    <a:pt x="321" y="81"/>
                  </a:cubicBezTo>
                  <a:cubicBezTo>
                    <a:pt x="322" y="86"/>
                    <a:pt x="324" y="90"/>
                    <a:pt x="324" y="95"/>
                  </a:cubicBezTo>
                  <a:cubicBezTo>
                    <a:pt x="324" y="98"/>
                    <a:pt x="322" y="100"/>
                    <a:pt x="322" y="104"/>
                  </a:cubicBezTo>
                  <a:cubicBezTo>
                    <a:pt x="323" y="105"/>
                    <a:pt x="325" y="103"/>
                    <a:pt x="326" y="104"/>
                  </a:cubicBezTo>
                  <a:cubicBezTo>
                    <a:pt x="325" y="106"/>
                    <a:pt x="324" y="107"/>
                    <a:pt x="322" y="107"/>
                  </a:cubicBezTo>
                  <a:cubicBezTo>
                    <a:pt x="323" y="119"/>
                    <a:pt x="318" y="129"/>
                    <a:pt x="317" y="140"/>
                  </a:cubicBezTo>
                  <a:cubicBezTo>
                    <a:pt x="316" y="148"/>
                    <a:pt x="310" y="155"/>
                    <a:pt x="308" y="163"/>
                  </a:cubicBezTo>
                  <a:cubicBezTo>
                    <a:pt x="307" y="166"/>
                    <a:pt x="307" y="169"/>
                    <a:pt x="305" y="172"/>
                  </a:cubicBezTo>
                  <a:cubicBezTo>
                    <a:pt x="302" y="176"/>
                    <a:pt x="299" y="180"/>
                    <a:pt x="296" y="182"/>
                  </a:cubicBezTo>
                  <a:cubicBezTo>
                    <a:pt x="291" y="192"/>
                    <a:pt x="285" y="200"/>
                    <a:pt x="276" y="207"/>
                  </a:cubicBezTo>
                  <a:cubicBezTo>
                    <a:pt x="276" y="207"/>
                    <a:pt x="276" y="208"/>
                    <a:pt x="276" y="208"/>
                  </a:cubicBezTo>
                  <a:cubicBezTo>
                    <a:pt x="261" y="223"/>
                    <a:pt x="241" y="234"/>
                    <a:pt x="221" y="243"/>
                  </a:cubicBezTo>
                  <a:cubicBezTo>
                    <a:pt x="220" y="244"/>
                    <a:pt x="219" y="246"/>
                    <a:pt x="218" y="247"/>
                  </a:cubicBezTo>
                  <a:cubicBezTo>
                    <a:pt x="215" y="246"/>
                    <a:pt x="211" y="248"/>
                    <a:pt x="206" y="249"/>
                  </a:cubicBezTo>
                  <a:cubicBezTo>
                    <a:pt x="202" y="251"/>
                    <a:pt x="198" y="252"/>
                    <a:pt x="194" y="252"/>
                  </a:cubicBezTo>
                  <a:cubicBezTo>
                    <a:pt x="196" y="254"/>
                    <a:pt x="193" y="255"/>
                    <a:pt x="194" y="256"/>
                  </a:cubicBezTo>
                  <a:cubicBezTo>
                    <a:pt x="191" y="254"/>
                    <a:pt x="190" y="258"/>
                    <a:pt x="191" y="259"/>
                  </a:cubicBezTo>
                  <a:cubicBezTo>
                    <a:pt x="189" y="259"/>
                    <a:pt x="188" y="259"/>
                    <a:pt x="187" y="258"/>
                  </a:cubicBezTo>
                  <a:cubicBezTo>
                    <a:pt x="183" y="262"/>
                    <a:pt x="179" y="258"/>
                    <a:pt x="178" y="253"/>
                  </a:cubicBezTo>
                  <a:cubicBezTo>
                    <a:pt x="175" y="252"/>
                    <a:pt x="173" y="253"/>
                    <a:pt x="170" y="254"/>
                  </a:cubicBezTo>
                  <a:cubicBezTo>
                    <a:pt x="163" y="254"/>
                    <a:pt x="156" y="253"/>
                    <a:pt x="150" y="254"/>
                  </a:cubicBezTo>
                  <a:cubicBezTo>
                    <a:pt x="139" y="252"/>
                    <a:pt x="128" y="250"/>
                    <a:pt x="118" y="247"/>
                  </a:cubicBezTo>
                  <a:cubicBezTo>
                    <a:pt x="115" y="247"/>
                    <a:pt x="112" y="245"/>
                    <a:pt x="108" y="245"/>
                  </a:cubicBezTo>
                  <a:cubicBezTo>
                    <a:pt x="97" y="238"/>
                    <a:pt x="83" y="234"/>
                    <a:pt x="74" y="226"/>
                  </a:cubicBezTo>
                  <a:cubicBezTo>
                    <a:pt x="72" y="225"/>
                    <a:pt x="70" y="224"/>
                    <a:pt x="69" y="222"/>
                  </a:cubicBezTo>
                  <a:cubicBezTo>
                    <a:pt x="60" y="218"/>
                    <a:pt x="56" y="211"/>
                    <a:pt x="48" y="206"/>
                  </a:cubicBezTo>
                  <a:cubicBezTo>
                    <a:pt x="44" y="201"/>
                    <a:pt x="39" y="197"/>
                    <a:pt x="35" y="191"/>
                  </a:cubicBezTo>
                  <a:cubicBezTo>
                    <a:pt x="34" y="191"/>
                    <a:pt x="34" y="190"/>
                    <a:pt x="33" y="189"/>
                  </a:cubicBezTo>
                  <a:cubicBezTo>
                    <a:pt x="30" y="185"/>
                    <a:pt x="27" y="181"/>
                    <a:pt x="24" y="178"/>
                  </a:cubicBezTo>
                  <a:cubicBezTo>
                    <a:pt x="20" y="170"/>
                    <a:pt x="15" y="163"/>
                    <a:pt x="12" y="155"/>
                  </a:cubicBezTo>
                  <a:cubicBezTo>
                    <a:pt x="10" y="146"/>
                    <a:pt x="6" y="138"/>
                    <a:pt x="4" y="127"/>
                  </a:cubicBezTo>
                  <a:cubicBezTo>
                    <a:pt x="0" y="120"/>
                    <a:pt x="3" y="112"/>
                    <a:pt x="3" y="104"/>
                  </a:cubicBezTo>
                  <a:cubicBezTo>
                    <a:pt x="3" y="103"/>
                    <a:pt x="2" y="103"/>
                    <a:pt x="1" y="103"/>
                  </a:cubicBezTo>
                  <a:cubicBezTo>
                    <a:pt x="2" y="100"/>
                    <a:pt x="0" y="96"/>
                    <a:pt x="3" y="94"/>
                  </a:cubicBezTo>
                  <a:cubicBezTo>
                    <a:pt x="1" y="93"/>
                    <a:pt x="2" y="90"/>
                    <a:pt x="2" y="88"/>
                  </a:cubicBezTo>
                  <a:cubicBezTo>
                    <a:pt x="3" y="91"/>
                    <a:pt x="6" y="92"/>
                    <a:pt x="6" y="95"/>
                  </a:cubicBezTo>
                  <a:cubicBezTo>
                    <a:pt x="7" y="98"/>
                    <a:pt x="6" y="102"/>
                    <a:pt x="8" y="104"/>
                  </a:cubicBezTo>
                  <a:cubicBezTo>
                    <a:pt x="8" y="107"/>
                    <a:pt x="9" y="110"/>
                    <a:pt x="10" y="111"/>
                  </a:cubicBezTo>
                  <a:cubicBezTo>
                    <a:pt x="11" y="119"/>
                    <a:pt x="13" y="124"/>
                    <a:pt x="14" y="129"/>
                  </a:cubicBezTo>
                  <a:cubicBezTo>
                    <a:pt x="17" y="135"/>
                    <a:pt x="18" y="142"/>
                    <a:pt x="22" y="148"/>
                  </a:cubicBezTo>
                  <a:cubicBezTo>
                    <a:pt x="26" y="153"/>
                    <a:pt x="32" y="158"/>
                    <a:pt x="34" y="164"/>
                  </a:cubicBezTo>
                  <a:cubicBezTo>
                    <a:pt x="34" y="166"/>
                    <a:pt x="34" y="167"/>
                    <a:pt x="34" y="169"/>
                  </a:cubicBezTo>
                  <a:cubicBezTo>
                    <a:pt x="35" y="170"/>
                    <a:pt x="36" y="171"/>
                    <a:pt x="37" y="173"/>
                  </a:cubicBezTo>
                  <a:cubicBezTo>
                    <a:pt x="40" y="177"/>
                    <a:pt x="41" y="182"/>
                    <a:pt x="43" y="187"/>
                  </a:cubicBezTo>
                  <a:cubicBezTo>
                    <a:pt x="45" y="192"/>
                    <a:pt x="50" y="195"/>
                    <a:pt x="54" y="199"/>
                  </a:cubicBezTo>
                  <a:cubicBezTo>
                    <a:pt x="56" y="202"/>
                    <a:pt x="57" y="205"/>
                    <a:pt x="61" y="206"/>
                  </a:cubicBezTo>
                  <a:cubicBezTo>
                    <a:pt x="65" y="211"/>
                    <a:pt x="71" y="215"/>
                    <a:pt x="77" y="218"/>
                  </a:cubicBezTo>
                  <a:cubicBezTo>
                    <a:pt x="81" y="221"/>
                    <a:pt x="84" y="225"/>
                    <a:pt x="90" y="226"/>
                  </a:cubicBezTo>
                  <a:cubicBezTo>
                    <a:pt x="90" y="227"/>
                    <a:pt x="90" y="227"/>
                    <a:pt x="90" y="228"/>
                  </a:cubicBezTo>
                  <a:cubicBezTo>
                    <a:pt x="98" y="231"/>
                    <a:pt x="106" y="234"/>
                    <a:pt x="113" y="237"/>
                  </a:cubicBezTo>
                  <a:cubicBezTo>
                    <a:pt x="119" y="239"/>
                    <a:pt x="126" y="240"/>
                    <a:pt x="133" y="241"/>
                  </a:cubicBezTo>
                  <a:cubicBezTo>
                    <a:pt x="136" y="242"/>
                    <a:pt x="138" y="243"/>
                    <a:pt x="141" y="243"/>
                  </a:cubicBezTo>
                  <a:cubicBezTo>
                    <a:pt x="143" y="243"/>
                    <a:pt x="143" y="242"/>
                    <a:pt x="145" y="243"/>
                  </a:cubicBezTo>
                  <a:cubicBezTo>
                    <a:pt x="148" y="243"/>
                    <a:pt x="151" y="244"/>
                    <a:pt x="154" y="244"/>
                  </a:cubicBezTo>
                  <a:cubicBezTo>
                    <a:pt x="157" y="244"/>
                    <a:pt x="159" y="244"/>
                    <a:pt x="162" y="244"/>
                  </a:cubicBezTo>
                  <a:cubicBezTo>
                    <a:pt x="170" y="244"/>
                    <a:pt x="179" y="242"/>
                    <a:pt x="187" y="241"/>
                  </a:cubicBezTo>
                  <a:cubicBezTo>
                    <a:pt x="191" y="241"/>
                    <a:pt x="195" y="240"/>
                    <a:pt x="199" y="239"/>
                  </a:cubicBezTo>
                  <a:cubicBezTo>
                    <a:pt x="204" y="238"/>
                    <a:pt x="210" y="237"/>
                    <a:pt x="213" y="233"/>
                  </a:cubicBezTo>
                  <a:cubicBezTo>
                    <a:pt x="214" y="234"/>
                    <a:pt x="218" y="234"/>
                    <a:pt x="218" y="231"/>
                  </a:cubicBezTo>
                  <a:cubicBezTo>
                    <a:pt x="225" y="231"/>
                    <a:pt x="231" y="228"/>
                    <a:pt x="236" y="224"/>
                  </a:cubicBezTo>
                  <a:cubicBezTo>
                    <a:pt x="237" y="223"/>
                    <a:pt x="238" y="222"/>
                    <a:pt x="240" y="221"/>
                  </a:cubicBezTo>
                  <a:cubicBezTo>
                    <a:pt x="241" y="220"/>
                    <a:pt x="243" y="221"/>
                    <a:pt x="244" y="220"/>
                  </a:cubicBezTo>
                  <a:cubicBezTo>
                    <a:pt x="246" y="219"/>
                    <a:pt x="248" y="216"/>
                    <a:pt x="250" y="214"/>
                  </a:cubicBezTo>
                  <a:cubicBezTo>
                    <a:pt x="256" y="212"/>
                    <a:pt x="260" y="205"/>
                    <a:pt x="266" y="204"/>
                  </a:cubicBezTo>
                  <a:cubicBezTo>
                    <a:pt x="267" y="200"/>
                    <a:pt x="269" y="197"/>
                    <a:pt x="273" y="196"/>
                  </a:cubicBezTo>
                  <a:cubicBezTo>
                    <a:pt x="276" y="189"/>
                    <a:pt x="282" y="185"/>
                    <a:pt x="286" y="179"/>
                  </a:cubicBezTo>
                  <a:cubicBezTo>
                    <a:pt x="286" y="178"/>
                    <a:pt x="287" y="177"/>
                    <a:pt x="287" y="176"/>
                  </a:cubicBezTo>
                  <a:cubicBezTo>
                    <a:pt x="288" y="176"/>
                    <a:pt x="288" y="174"/>
                    <a:pt x="289" y="174"/>
                  </a:cubicBezTo>
                  <a:cubicBezTo>
                    <a:pt x="292" y="167"/>
                    <a:pt x="296" y="163"/>
                    <a:pt x="299" y="157"/>
                  </a:cubicBezTo>
                  <a:cubicBezTo>
                    <a:pt x="299" y="154"/>
                    <a:pt x="301" y="152"/>
                    <a:pt x="302" y="150"/>
                  </a:cubicBezTo>
                  <a:cubicBezTo>
                    <a:pt x="303" y="147"/>
                    <a:pt x="303" y="143"/>
                    <a:pt x="304" y="141"/>
                  </a:cubicBezTo>
                  <a:cubicBezTo>
                    <a:pt x="305" y="135"/>
                    <a:pt x="308" y="132"/>
                    <a:pt x="309" y="125"/>
                  </a:cubicBezTo>
                  <a:cubicBezTo>
                    <a:pt x="309" y="125"/>
                    <a:pt x="309" y="124"/>
                    <a:pt x="310" y="125"/>
                  </a:cubicBezTo>
                  <a:cubicBezTo>
                    <a:pt x="309" y="122"/>
                    <a:pt x="309" y="120"/>
                    <a:pt x="312" y="120"/>
                  </a:cubicBezTo>
                  <a:cubicBezTo>
                    <a:pt x="311" y="117"/>
                    <a:pt x="312" y="116"/>
                    <a:pt x="311" y="113"/>
                  </a:cubicBezTo>
                  <a:cubicBezTo>
                    <a:pt x="314" y="108"/>
                    <a:pt x="313" y="102"/>
                    <a:pt x="314" y="95"/>
                  </a:cubicBezTo>
                  <a:cubicBezTo>
                    <a:pt x="314" y="94"/>
                    <a:pt x="313" y="96"/>
                    <a:pt x="313" y="95"/>
                  </a:cubicBezTo>
                  <a:cubicBezTo>
                    <a:pt x="313" y="94"/>
                    <a:pt x="316" y="95"/>
                    <a:pt x="315" y="93"/>
                  </a:cubicBezTo>
                  <a:cubicBezTo>
                    <a:pt x="316" y="92"/>
                    <a:pt x="314" y="94"/>
                    <a:pt x="315" y="92"/>
                  </a:cubicBezTo>
                  <a:cubicBezTo>
                    <a:pt x="315" y="91"/>
                    <a:pt x="316" y="92"/>
                    <a:pt x="317" y="91"/>
                  </a:cubicBezTo>
                  <a:cubicBezTo>
                    <a:pt x="315" y="90"/>
                    <a:pt x="314" y="89"/>
                    <a:pt x="314" y="86"/>
                  </a:cubicBezTo>
                  <a:cubicBezTo>
                    <a:pt x="314" y="87"/>
                    <a:pt x="316" y="87"/>
                    <a:pt x="315" y="86"/>
                  </a:cubicBezTo>
                  <a:cubicBezTo>
                    <a:pt x="315" y="85"/>
                    <a:pt x="315" y="87"/>
                    <a:pt x="314" y="86"/>
                  </a:cubicBezTo>
                  <a:cubicBezTo>
                    <a:pt x="315" y="82"/>
                    <a:pt x="314" y="80"/>
                    <a:pt x="315" y="77"/>
                  </a:cubicBezTo>
                  <a:cubicBezTo>
                    <a:pt x="314" y="76"/>
                    <a:pt x="312" y="78"/>
                    <a:pt x="312" y="77"/>
                  </a:cubicBezTo>
                  <a:cubicBezTo>
                    <a:pt x="314" y="75"/>
                    <a:pt x="312" y="73"/>
                    <a:pt x="313" y="71"/>
                  </a:cubicBezTo>
                  <a:cubicBezTo>
                    <a:pt x="312" y="70"/>
                    <a:pt x="313" y="69"/>
                    <a:pt x="312" y="68"/>
                  </a:cubicBezTo>
                  <a:cubicBezTo>
                    <a:pt x="312" y="67"/>
                    <a:pt x="313" y="68"/>
                    <a:pt x="313" y="69"/>
                  </a:cubicBezTo>
                  <a:cubicBezTo>
                    <a:pt x="314" y="69"/>
                    <a:pt x="312" y="67"/>
                    <a:pt x="314" y="67"/>
                  </a:cubicBezTo>
                  <a:cubicBezTo>
                    <a:pt x="313" y="67"/>
                    <a:pt x="312" y="66"/>
                    <a:pt x="311" y="66"/>
                  </a:cubicBezTo>
                  <a:cubicBezTo>
                    <a:pt x="312" y="63"/>
                    <a:pt x="310" y="63"/>
                    <a:pt x="310" y="60"/>
                  </a:cubicBezTo>
                  <a:cubicBezTo>
                    <a:pt x="311" y="60"/>
                    <a:pt x="312" y="59"/>
                    <a:pt x="312" y="58"/>
                  </a:cubicBezTo>
                  <a:cubicBezTo>
                    <a:pt x="311" y="57"/>
                    <a:pt x="311" y="56"/>
                    <a:pt x="310" y="57"/>
                  </a:cubicBezTo>
                  <a:cubicBezTo>
                    <a:pt x="309" y="54"/>
                    <a:pt x="308" y="52"/>
                    <a:pt x="310" y="50"/>
                  </a:cubicBezTo>
                  <a:cubicBezTo>
                    <a:pt x="308" y="48"/>
                    <a:pt x="306" y="47"/>
                    <a:pt x="307" y="43"/>
                  </a:cubicBezTo>
                  <a:cubicBezTo>
                    <a:pt x="304" y="40"/>
                    <a:pt x="304" y="34"/>
                    <a:pt x="301" y="30"/>
                  </a:cubicBezTo>
                  <a:cubicBezTo>
                    <a:pt x="302" y="29"/>
                    <a:pt x="301" y="29"/>
                    <a:pt x="301" y="27"/>
                  </a:cubicBezTo>
                  <a:cubicBezTo>
                    <a:pt x="299" y="26"/>
                    <a:pt x="298" y="22"/>
                    <a:pt x="298" y="20"/>
                  </a:cubicBezTo>
                  <a:cubicBezTo>
                    <a:pt x="297" y="21"/>
                    <a:pt x="297" y="18"/>
                    <a:pt x="296" y="19"/>
                  </a:cubicBezTo>
                  <a:cubicBezTo>
                    <a:pt x="296" y="18"/>
                    <a:pt x="295" y="17"/>
                    <a:pt x="296" y="16"/>
                  </a:cubicBezTo>
                  <a:cubicBezTo>
                    <a:pt x="294" y="16"/>
                    <a:pt x="294" y="13"/>
                    <a:pt x="293" y="12"/>
                  </a:cubicBezTo>
                  <a:cubicBezTo>
                    <a:pt x="292" y="7"/>
                    <a:pt x="289" y="5"/>
                    <a:pt x="288" y="0"/>
                  </a:cubicBezTo>
                  <a:close/>
                  <a:moveTo>
                    <a:pt x="299" y="22"/>
                  </a:moveTo>
                  <a:cubicBezTo>
                    <a:pt x="300" y="21"/>
                    <a:pt x="300" y="20"/>
                    <a:pt x="299" y="19"/>
                  </a:cubicBezTo>
                  <a:cubicBezTo>
                    <a:pt x="299" y="20"/>
                    <a:pt x="299" y="21"/>
                    <a:pt x="299" y="22"/>
                  </a:cubicBezTo>
                  <a:close/>
                  <a:moveTo>
                    <a:pt x="311" y="61"/>
                  </a:moveTo>
                  <a:cubicBezTo>
                    <a:pt x="311" y="62"/>
                    <a:pt x="312" y="62"/>
                    <a:pt x="312" y="62"/>
                  </a:cubicBezTo>
                  <a:cubicBezTo>
                    <a:pt x="312" y="61"/>
                    <a:pt x="313" y="61"/>
                    <a:pt x="312" y="60"/>
                  </a:cubicBezTo>
                  <a:cubicBezTo>
                    <a:pt x="312" y="61"/>
                    <a:pt x="311" y="61"/>
                    <a:pt x="311"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方正清刻本悦宋简体" panose="02000000000000000000" pitchFamily="2" charset="-122"/>
                <a:ea typeface="方正清刻本悦宋简体" panose="02000000000000000000" pitchFamily="2" charset="-122"/>
              </a:endParaRPr>
            </a:p>
          </p:txBody>
        </p:sp>
      </p:grpSp>
      <p:grpSp>
        <p:nvGrpSpPr>
          <p:cNvPr id="229" name="组合 228"/>
          <p:cNvGrpSpPr/>
          <p:nvPr/>
        </p:nvGrpSpPr>
        <p:grpSpPr>
          <a:xfrm rot="5234399">
            <a:off x="9371300" y="2646813"/>
            <a:ext cx="1937147" cy="1954733"/>
            <a:chOff x="7018338" y="5334002"/>
            <a:chExt cx="1223963" cy="1235075"/>
          </a:xfrm>
          <a:solidFill>
            <a:srgbClr val="424B50"/>
          </a:solidFill>
        </p:grpSpPr>
        <p:sp>
          <p:nvSpPr>
            <p:cNvPr id="230" name="Freeform 5463"/>
            <p:cNvSpPr/>
            <p:nvPr/>
          </p:nvSpPr>
          <p:spPr bwMode="auto">
            <a:xfrm>
              <a:off x="7623176" y="5334002"/>
              <a:ext cx="19050" cy="14288"/>
            </a:xfrm>
            <a:custGeom>
              <a:avLst/>
              <a:gdLst>
                <a:gd name="T0" fmla="*/ 5 w 5"/>
                <a:gd name="T1" fmla="*/ 2 h 4"/>
                <a:gd name="T2" fmla="*/ 3 w 5"/>
                <a:gd name="T3" fmla="*/ 3 h 4"/>
                <a:gd name="T4" fmla="*/ 2 w 5"/>
                <a:gd name="T5" fmla="*/ 4 h 4"/>
                <a:gd name="T6" fmla="*/ 0 w 5"/>
                <a:gd name="T7" fmla="*/ 3 h 4"/>
                <a:gd name="T8" fmla="*/ 5 w 5"/>
                <a:gd name="T9" fmla="*/ 2 h 4"/>
              </a:gdLst>
              <a:ahLst/>
              <a:cxnLst>
                <a:cxn ang="0">
                  <a:pos x="T0" y="T1"/>
                </a:cxn>
                <a:cxn ang="0">
                  <a:pos x="T2" y="T3"/>
                </a:cxn>
                <a:cxn ang="0">
                  <a:pos x="T4" y="T5"/>
                </a:cxn>
                <a:cxn ang="0">
                  <a:pos x="T6" y="T7"/>
                </a:cxn>
                <a:cxn ang="0">
                  <a:pos x="T8" y="T9"/>
                </a:cxn>
              </a:cxnLst>
              <a:rect l="0" t="0" r="r" b="b"/>
              <a:pathLst>
                <a:path w="5" h="4">
                  <a:moveTo>
                    <a:pt x="5" y="2"/>
                  </a:moveTo>
                  <a:cubicBezTo>
                    <a:pt x="5" y="3"/>
                    <a:pt x="4" y="3"/>
                    <a:pt x="3" y="3"/>
                  </a:cubicBezTo>
                  <a:cubicBezTo>
                    <a:pt x="5" y="3"/>
                    <a:pt x="2" y="2"/>
                    <a:pt x="2" y="4"/>
                  </a:cubicBezTo>
                  <a:cubicBezTo>
                    <a:pt x="1" y="3"/>
                    <a:pt x="2" y="3"/>
                    <a:pt x="0" y="3"/>
                  </a:cubicBezTo>
                  <a:cubicBezTo>
                    <a:pt x="0" y="0"/>
                    <a:pt x="4" y="3"/>
                    <a:pt x="5"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方正清刻本悦宋简体" panose="02000000000000000000" pitchFamily="2" charset="-122"/>
                <a:ea typeface="方正清刻本悦宋简体" panose="02000000000000000000" pitchFamily="2" charset="-122"/>
              </a:endParaRPr>
            </a:p>
          </p:txBody>
        </p:sp>
        <p:sp>
          <p:nvSpPr>
            <p:cNvPr id="231" name="Freeform 5464"/>
            <p:cNvSpPr/>
            <p:nvPr/>
          </p:nvSpPr>
          <p:spPr bwMode="auto">
            <a:xfrm>
              <a:off x="7656513" y="5341939"/>
              <a:ext cx="19050" cy="6350"/>
            </a:xfrm>
            <a:custGeom>
              <a:avLst/>
              <a:gdLst>
                <a:gd name="T0" fmla="*/ 2 w 5"/>
                <a:gd name="T1" fmla="*/ 1 h 2"/>
                <a:gd name="T2" fmla="*/ 5 w 5"/>
                <a:gd name="T3" fmla="*/ 0 h 2"/>
                <a:gd name="T4" fmla="*/ 4 w 5"/>
                <a:gd name="T5" fmla="*/ 2 h 2"/>
                <a:gd name="T6" fmla="*/ 0 w 5"/>
                <a:gd name="T7" fmla="*/ 1 h 2"/>
                <a:gd name="T8" fmla="*/ 2 w 5"/>
                <a:gd name="T9" fmla="*/ 1 h 2"/>
              </a:gdLst>
              <a:ahLst/>
              <a:cxnLst>
                <a:cxn ang="0">
                  <a:pos x="T0" y="T1"/>
                </a:cxn>
                <a:cxn ang="0">
                  <a:pos x="T2" y="T3"/>
                </a:cxn>
                <a:cxn ang="0">
                  <a:pos x="T4" y="T5"/>
                </a:cxn>
                <a:cxn ang="0">
                  <a:pos x="T6" y="T7"/>
                </a:cxn>
                <a:cxn ang="0">
                  <a:pos x="T8" y="T9"/>
                </a:cxn>
              </a:cxnLst>
              <a:rect l="0" t="0" r="r" b="b"/>
              <a:pathLst>
                <a:path w="5" h="2">
                  <a:moveTo>
                    <a:pt x="2" y="1"/>
                  </a:moveTo>
                  <a:cubicBezTo>
                    <a:pt x="3" y="1"/>
                    <a:pt x="3" y="0"/>
                    <a:pt x="5" y="0"/>
                  </a:cubicBezTo>
                  <a:cubicBezTo>
                    <a:pt x="5" y="2"/>
                    <a:pt x="4" y="1"/>
                    <a:pt x="4" y="2"/>
                  </a:cubicBezTo>
                  <a:cubicBezTo>
                    <a:pt x="3" y="2"/>
                    <a:pt x="1" y="2"/>
                    <a:pt x="0" y="1"/>
                  </a:cubicBezTo>
                  <a:cubicBezTo>
                    <a:pt x="0" y="0"/>
                    <a:pt x="2"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方正清刻本悦宋简体" panose="02000000000000000000" pitchFamily="2" charset="-122"/>
                <a:ea typeface="方正清刻本悦宋简体" panose="02000000000000000000" pitchFamily="2" charset="-122"/>
              </a:endParaRPr>
            </a:p>
          </p:txBody>
        </p:sp>
        <p:sp>
          <p:nvSpPr>
            <p:cNvPr id="232" name="Freeform 5465"/>
            <p:cNvSpPr/>
            <p:nvPr/>
          </p:nvSpPr>
          <p:spPr bwMode="auto">
            <a:xfrm>
              <a:off x="7645401" y="5337177"/>
              <a:ext cx="7938" cy="15875"/>
            </a:xfrm>
            <a:custGeom>
              <a:avLst/>
              <a:gdLst>
                <a:gd name="T0" fmla="*/ 0 w 2"/>
                <a:gd name="T1" fmla="*/ 2 h 4"/>
                <a:gd name="T2" fmla="*/ 0 w 2"/>
                <a:gd name="T3" fmla="*/ 3 h 4"/>
                <a:gd name="T4" fmla="*/ 0 w 2"/>
                <a:gd name="T5" fmla="*/ 2 h 4"/>
                <a:gd name="T6" fmla="*/ 1 w 2"/>
                <a:gd name="T7" fmla="*/ 2 h 4"/>
                <a:gd name="T8" fmla="*/ 0 w 2"/>
                <a:gd name="T9" fmla="*/ 2 h 4"/>
              </a:gdLst>
              <a:ahLst/>
              <a:cxnLst>
                <a:cxn ang="0">
                  <a:pos x="T0" y="T1"/>
                </a:cxn>
                <a:cxn ang="0">
                  <a:pos x="T2" y="T3"/>
                </a:cxn>
                <a:cxn ang="0">
                  <a:pos x="T4" y="T5"/>
                </a:cxn>
                <a:cxn ang="0">
                  <a:pos x="T6" y="T7"/>
                </a:cxn>
                <a:cxn ang="0">
                  <a:pos x="T8" y="T9"/>
                </a:cxn>
              </a:cxnLst>
              <a:rect l="0" t="0" r="r" b="b"/>
              <a:pathLst>
                <a:path w="2" h="4">
                  <a:moveTo>
                    <a:pt x="0" y="2"/>
                  </a:moveTo>
                  <a:cubicBezTo>
                    <a:pt x="1" y="0"/>
                    <a:pt x="2" y="4"/>
                    <a:pt x="0" y="3"/>
                  </a:cubicBezTo>
                  <a:cubicBezTo>
                    <a:pt x="1" y="3"/>
                    <a:pt x="0" y="2"/>
                    <a:pt x="0" y="2"/>
                  </a:cubicBezTo>
                  <a:cubicBezTo>
                    <a:pt x="0" y="2"/>
                    <a:pt x="1" y="2"/>
                    <a:pt x="1" y="2"/>
                  </a:cubicBezTo>
                  <a:cubicBezTo>
                    <a:pt x="1" y="2"/>
                    <a:pt x="1"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方正清刻本悦宋简体" panose="02000000000000000000" pitchFamily="2" charset="-122"/>
                <a:ea typeface="方正清刻本悦宋简体" panose="02000000000000000000" pitchFamily="2" charset="-122"/>
              </a:endParaRPr>
            </a:p>
          </p:txBody>
        </p:sp>
        <p:sp>
          <p:nvSpPr>
            <p:cNvPr id="233" name="Freeform 5466"/>
            <p:cNvSpPr/>
            <p:nvPr/>
          </p:nvSpPr>
          <p:spPr bwMode="auto">
            <a:xfrm>
              <a:off x="7526338" y="5353052"/>
              <a:ext cx="11113" cy="6350"/>
            </a:xfrm>
            <a:custGeom>
              <a:avLst/>
              <a:gdLst>
                <a:gd name="T0" fmla="*/ 3 w 3"/>
                <a:gd name="T1" fmla="*/ 0 h 2"/>
                <a:gd name="T2" fmla="*/ 0 w 3"/>
                <a:gd name="T3" fmla="*/ 1 h 2"/>
                <a:gd name="T4" fmla="*/ 3 w 3"/>
                <a:gd name="T5" fmla="*/ 0 h 2"/>
              </a:gdLst>
              <a:ahLst/>
              <a:cxnLst>
                <a:cxn ang="0">
                  <a:pos x="T0" y="T1"/>
                </a:cxn>
                <a:cxn ang="0">
                  <a:pos x="T2" y="T3"/>
                </a:cxn>
                <a:cxn ang="0">
                  <a:pos x="T4" y="T5"/>
                </a:cxn>
              </a:cxnLst>
              <a:rect l="0" t="0" r="r" b="b"/>
              <a:pathLst>
                <a:path w="3" h="2">
                  <a:moveTo>
                    <a:pt x="3" y="0"/>
                  </a:moveTo>
                  <a:cubicBezTo>
                    <a:pt x="2" y="2"/>
                    <a:pt x="1" y="0"/>
                    <a:pt x="0" y="1"/>
                  </a:cubicBezTo>
                  <a:cubicBezTo>
                    <a:pt x="0" y="0"/>
                    <a:pt x="2"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方正清刻本悦宋简体" panose="02000000000000000000" pitchFamily="2" charset="-122"/>
                <a:ea typeface="方正清刻本悦宋简体" panose="02000000000000000000" pitchFamily="2" charset="-122"/>
              </a:endParaRPr>
            </a:p>
          </p:txBody>
        </p:sp>
        <p:sp>
          <p:nvSpPr>
            <p:cNvPr id="234" name="Line 5467"/>
            <p:cNvSpPr>
              <a:spLocks noChangeShapeType="1"/>
            </p:cNvSpPr>
            <p:nvPr/>
          </p:nvSpPr>
          <p:spPr bwMode="auto">
            <a:xfrm>
              <a:off x="8129588" y="6145214"/>
              <a:ext cx="0" cy="0"/>
            </a:xfrm>
            <a:prstGeom prst="lin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方正清刻本悦宋简体" panose="02000000000000000000" pitchFamily="2" charset="-122"/>
                <a:ea typeface="方正清刻本悦宋简体" panose="02000000000000000000" pitchFamily="2" charset="-122"/>
              </a:endParaRPr>
            </a:p>
          </p:txBody>
        </p:sp>
        <p:sp>
          <p:nvSpPr>
            <p:cNvPr id="235" name="Line 5468"/>
            <p:cNvSpPr>
              <a:spLocks noChangeShapeType="1"/>
            </p:cNvSpPr>
            <p:nvPr/>
          </p:nvSpPr>
          <p:spPr bwMode="auto">
            <a:xfrm>
              <a:off x="8129588" y="6145214"/>
              <a:ext cx="0" cy="0"/>
            </a:xfrm>
            <a:prstGeom prst="lin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方正清刻本悦宋简体" panose="02000000000000000000" pitchFamily="2" charset="-122"/>
                <a:ea typeface="方正清刻本悦宋简体" panose="02000000000000000000" pitchFamily="2" charset="-122"/>
              </a:endParaRPr>
            </a:p>
          </p:txBody>
        </p:sp>
        <p:sp>
          <p:nvSpPr>
            <p:cNvPr id="236" name="Freeform 5469"/>
            <p:cNvSpPr>
              <a:spLocks noEditPoints="1"/>
            </p:cNvSpPr>
            <p:nvPr/>
          </p:nvSpPr>
          <p:spPr bwMode="auto">
            <a:xfrm>
              <a:off x="7092951" y="5356227"/>
              <a:ext cx="403225" cy="311150"/>
            </a:xfrm>
            <a:custGeom>
              <a:avLst/>
              <a:gdLst>
                <a:gd name="T0" fmla="*/ 92 w 107"/>
                <a:gd name="T1" fmla="*/ 8 h 83"/>
                <a:gd name="T2" fmla="*/ 92 w 107"/>
                <a:gd name="T3" fmla="*/ 10 h 83"/>
                <a:gd name="T4" fmla="*/ 90 w 107"/>
                <a:gd name="T5" fmla="*/ 10 h 83"/>
                <a:gd name="T6" fmla="*/ 72 w 107"/>
                <a:gd name="T7" fmla="*/ 20 h 83"/>
                <a:gd name="T8" fmla="*/ 69 w 107"/>
                <a:gd name="T9" fmla="*/ 21 h 83"/>
                <a:gd name="T10" fmla="*/ 47 w 107"/>
                <a:gd name="T11" fmla="*/ 36 h 83"/>
                <a:gd name="T12" fmla="*/ 36 w 107"/>
                <a:gd name="T13" fmla="*/ 43 h 83"/>
                <a:gd name="T14" fmla="*/ 28 w 107"/>
                <a:gd name="T15" fmla="*/ 52 h 83"/>
                <a:gd name="T16" fmla="*/ 20 w 107"/>
                <a:gd name="T17" fmla="*/ 64 h 83"/>
                <a:gd name="T18" fmla="*/ 19 w 107"/>
                <a:gd name="T19" fmla="*/ 62 h 83"/>
                <a:gd name="T20" fmla="*/ 18 w 107"/>
                <a:gd name="T21" fmla="*/ 67 h 83"/>
                <a:gd name="T22" fmla="*/ 16 w 107"/>
                <a:gd name="T23" fmla="*/ 68 h 83"/>
                <a:gd name="T24" fmla="*/ 17 w 107"/>
                <a:gd name="T25" fmla="*/ 68 h 83"/>
                <a:gd name="T26" fmla="*/ 13 w 107"/>
                <a:gd name="T27" fmla="*/ 77 h 83"/>
                <a:gd name="T28" fmla="*/ 12 w 107"/>
                <a:gd name="T29" fmla="*/ 76 h 83"/>
                <a:gd name="T30" fmla="*/ 13 w 107"/>
                <a:gd name="T31" fmla="*/ 77 h 83"/>
                <a:gd name="T32" fmla="*/ 10 w 107"/>
                <a:gd name="T33" fmla="*/ 79 h 83"/>
                <a:gd name="T34" fmla="*/ 11 w 107"/>
                <a:gd name="T35" fmla="*/ 78 h 83"/>
                <a:gd name="T36" fmla="*/ 8 w 107"/>
                <a:gd name="T37" fmla="*/ 79 h 83"/>
                <a:gd name="T38" fmla="*/ 7 w 107"/>
                <a:gd name="T39" fmla="*/ 80 h 83"/>
                <a:gd name="T40" fmla="*/ 5 w 107"/>
                <a:gd name="T41" fmla="*/ 83 h 83"/>
                <a:gd name="T42" fmla="*/ 5 w 107"/>
                <a:gd name="T43" fmla="*/ 81 h 83"/>
                <a:gd name="T44" fmla="*/ 3 w 107"/>
                <a:gd name="T45" fmla="*/ 83 h 83"/>
                <a:gd name="T46" fmla="*/ 1 w 107"/>
                <a:gd name="T47" fmla="*/ 82 h 83"/>
                <a:gd name="T48" fmla="*/ 3 w 107"/>
                <a:gd name="T49" fmla="*/ 79 h 83"/>
                <a:gd name="T50" fmla="*/ 5 w 107"/>
                <a:gd name="T51" fmla="*/ 70 h 83"/>
                <a:gd name="T52" fmla="*/ 8 w 107"/>
                <a:gd name="T53" fmla="*/ 68 h 83"/>
                <a:gd name="T54" fmla="*/ 13 w 107"/>
                <a:gd name="T55" fmla="*/ 61 h 83"/>
                <a:gd name="T56" fmla="*/ 14 w 107"/>
                <a:gd name="T57" fmla="*/ 62 h 83"/>
                <a:gd name="T58" fmla="*/ 16 w 107"/>
                <a:gd name="T59" fmla="*/ 57 h 83"/>
                <a:gd name="T60" fmla="*/ 18 w 107"/>
                <a:gd name="T61" fmla="*/ 55 h 83"/>
                <a:gd name="T62" fmla="*/ 18 w 107"/>
                <a:gd name="T63" fmla="*/ 54 h 83"/>
                <a:gd name="T64" fmla="*/ 19 w 107"/>
                <a:gd name="T65" fmla="*/ 54 h 83"/>
                <a:gd name="T66" fmla="*/ 19 w 107"/>
                <a:gd name="T67" fmla="*/ 53 h 83"/>
                <a:gd name="T68" fmla="*/ 30 w 107"/>
                <a:gd name="T69" fmla="*/ 41 h 83"/>
                <a:gd name="T70" fmla="*/ 31 w 107"/>
                <a:gd name="T71" fmla="*/ 38 h 83"/>
                <a:gd name="T72" fmla="*/ 42 w 107"/>
                <a:gd name="T73" fmla="*/ 30 h 83"/>
                <a:gd name="T74" fmla="*/ 65 w 107"/>
                <a:gd name="T75" fmla="*/ 15 h 83"/>
                <a:gd name="T76" fmla="*/ 65 w 107"/>
                <a:gd name="T77" fmla="*/ 16 h 83"/>
                <a:gd name="T78" fmla="*/ 68 w 107"/>
                <a:gd name="T79" fmla="*/ 16 h 83"/>
                <a:gd name="T80" fmla="*/ 69 w 107"/>
                <a:gd name="T81" fmla="*/ 13 h 83"/>
                <a:gd name="T82" fmla="*/ 76 w 107"/>
                <a:gd name="T83" fmla="*/ 9 h 83"/>
                <a:gd name="T84" fmla="*/ 80 w 107"/>
                <a:gd name="T85" fmla="*/ 9 h 83"/>
                <a:gd name="T86" fmla="*/ 81 w 107"/>
                <a:gd name="T87" fmla="*/ 7 h 83"/>
                <a:gd name="T88" fmla="*/ 87 w 107"/>
                <a:gd name="T89" fmla="*/ 6 h 83"/>
                <a:gd name="T90" fmla="*/ 96 w 107"/>
                <a:gd name="T91" fmla="*/ 2 h 83"/>
                <a:gd name="T92" fmla="*/ 106 w 107"/>
                <a:gd name="T93" fmla="*/ 0 h 83"/>
                <a:gd name="T94" fmla="*/ 106 w 107"/>
                <a:gd name="T95" fmla="*/ 2 h 83"/>
                <a:gd name="T96" fmla="*/ 103 w 107"/>
                <a:gd name="T97" fmla="*/ 3 h 83"/>
                <a:gd name="T98" fmla="*/ 97 w 107"/>
                <a:gd name="T99" fmla="*/ 5 h 83"/>
                <a:gd name="T100" fmla="*/ 95 w 107"/>
                <a:gd name="T101" fmla="*/ 7 h 83"/>
                <a:gd name="T102" fmla="*/ 95 w 107"/>
                <a:gd name="T103" fmla="*/ 8 h 83"/>
                <a:gd name="T104" fmla="*/ 95 w 107"/>
                <a:gd name="T105" fmla="*/ 8 h 83"/>
                <a:gd name="T106" fmla="*/ 92 w 107"/>
                <a:gd name="T107" fmla="*/ 8 h 83"/>
                <a:gd name="T108" fmla="*/ 14 w 107"/>
                <a:gd name="T109" fmla="*/ 74 h 83"/>
                <a:gd name="T110" fmla="*/ 15 w 107"/>
                <a:gd name="T111" fmla="*/ 73 h 83"/>
                <a:gd name="T112" fmla="*/ 14 w 107"/>
                <a:gd name="T113" fmla="*/ 73 h 83"/>
                <a:gd name="T114" fmla="*/ 14 w 107"/>
                <a:gd name="T115" fmla="*/ 74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7" h="83">
                  <a:moveTo>
                    <a:pt x="92" y="8"/>
                  </a:moveTo>
                  <a:cubicBezTo>
                    <a:pt x="92" y="8"/>
                    <a:pt x="92" y="9"/>
                    <a:pt x="92" y="10"/>
                  </a:cubicBezTo>
                  <a:cubicBezTo>
                    <a:pt x="92" y="9"/>
                    <a:pt x="91" y="10"/>
                    <a:pt x="90" y="10"/>
                  </a:cubicBezTo>
                  <a:cubicBezTo>
                    <a:pt x="85" y="15"/>
                    <a:pt x="78" y="17"/>
                    <a:pt x="72" y="20"/>
                  </a:cubicBezTo>
                  <a:cubicBezTo>
                    <a:pt x="71" y="20"/>
                    <a:pt x="70" y="20"/>
                    <a:pt x="69" y="21"/>
                  </a:cubicBezTo>
                  <a:cubicBezTo>
                    <a:pt x="62" y="26"/>
                    <a:pt x="56" y="33"/>
                    <a:pt x="47" y="36"/>
                  </a:cubicBezTo>
                  <a:cubicBezTo>
                    <a:pt x="41" y="33"/>
                    <a:pt x="40" y="41"/>
                    <a:pt x="36" y="43"/>
                  </a:cubicBezTo>
                  <a:cubicBezTo>
                    <a:pt x="34" y="48"/>
                    <a:pt x="32" y="52"/>
                    <a:pt x="28" y="52"/>
                  </a:cubicBezTo>
                  <a:cubicBezTo>
                    <a:pt x="25" y="57"/>
                    <a:pt x="23" y="59"/>
                    <a:pt x="20" y="64"/>
                  </a:cubicBezTo>
                  <a:cubicBezTo>
                    <a:pt x="19" y="64"/>
                    <a:pt x="20" y="62"/>
                    <a:pt x="19" y="62"/>
                  </a:cubicBezTo>
                  <a:cubicBezTo>
                    <a:pt x="18" y="64"/>
                    <a:pt x="17" y="66"/>
                    <a:pt x="18" y="67"/>
                  </a:cubicBezTo>
                  <a:cubicBezTo>
                    <a:pt x="17" y="67"/>
                    <a:pt x="17" y="68"/>
                    <a:pt x="16" y="68"/>
                  </a:cubicBezTo>
                  <a:cubicBezTo>
                    <a:pt x="16" y="68"/>
                    <a:pt x="17" y="68"/>
                    <a:pt x="17" y="68"/>
                  </a:cubicBezTo>
                  <a:cubicBezTo>
                    <a:pt x="13" y="70"/>
                    <a:pt x="18" y="74"/>
                    <a:pt x="13" y="77"/>
                  </a:cubicBezTo>
                  <a:cubicBezTo>
                    <a:pt x="14" y="75"/>
                    <a:pt x="13" y="77"/>
                    <a:pt x="12" y="76"/>
                  </a:cubicBezTo>
                  <a:cubicBezTo>
                    <a:pt x="12" y="77"/>
                    <a:pt x="12" y="77"/>
                    <a:pt x="13" y="77"/>
                  </a:cubicBezTo>
                  <a:cubicBezTo>
                    <a:pt x="13" y="78"/>
                    <a:pt x="12" y="79"/>
                    <a:pt x="10" y="79"/>
                  </a:cubicBezTo>
                  <a:cubicBezTo>
                    <a:pt x="10" y="79"/>
                    <a:pt x="10" y="78"/>
                    <a:pt x="11" y="78"/>
                  </a:cubicBezTo>
                  <a:cubicBezTo>
                    <a:pt x="10" y="77"/>
                    <a:pt x="9" y="80"/>
                    <a:pt x="8" y="79"/>
                  </a:cubicBezTo>
                  <a:cubicBezTo>
                    <a:pt x="8" y="80"/>
                    <a:pt x="8" y="79"/>
                    <a:pt x="7" y="80"/>
                  </a:cubicBezTo>
                  <a:cubicBezTo>
                    <a:pt x="8" y="82"/>
                    <a:pt x="7" y="83"/>
                    <a:pt x="5" y="83"/>
                  </a:cubicBezTo>
                  <a:cubicBezTo>
                    <a:pt x="5" y="82"/>
                    <a:pt x="5" y="82"/>
                    <a:pt x="5" y="81"/>
                  </a:cubicBezTo>
                  <a:cubicBezTo>
                    <a:pt x="4" y="81"/>
                    <a:pt x="4" y="82"/>
                    <a:pt x="3" y="83"/>
                  </a:cubicBezTo>
                  <a:cubicBezTo>
                    <a:pt x="2" y="82"/>
                    <a:pt x="1" y="82"/>
                    <a:pt x="1" y="82"/>
                  </a:cubicBezTo>
                  <a:cubicBezTo>
                    <a:pt x="0" y="80"/>
                    <a:pt x="1" y="80"/>
                    <a:pt x="3" y="79"/>
                  </a:cubicBezTo>
                  <a:cubicBezTo>
                    <a:pt x="2" y="76"/>
                    <a:pt x="5" y="74"/>
                    <a:pt x="5" y="70"/>
                  </a:cubicBezTo>
                  <a:cubicBezTo>
                    <a:pt x="7" y="70"/>
                    <a:pt x="6" y="68"/>
                    <a:pt x="8" y="68"/>
                  </a:cubicBezTo>
                  <a:cubicBezTo>
                    <a:pt x="8" y="64"/>
                    <a:pt x="11" y="63"/>
                    <a:pt x="13" y="61"/>
                  </a:cubicBezTo>
                  <a:cubicBezTo>
                    <a:pt x="14" y="60"/>
                    <a:pt x="13" y="62"/>
                    <a:pt x="14" y="62"/>
                  </a:cubicBezTo>
                  <a:cubicBezTo>
                    <a:pt x="15" y="60"/>
                    <a:pt x="17" y="58"/>
                    <a:pt x="16" y="57"/>
                  </a:cubicBezTo>
                  <a:cubicBezTo>
                    <a:pt x="17" y="56"/>
                    <a:pt x="18" y="56"/>
                    <a:pt x="18" y="55"/>
                  </a:cubicBezTo>
                  <a:cubicBezTo>
                    <a:pt x="18" y="55"/>
                    <a:pt x="17" y="55"/>
                    <a:pt x="18" y="54"/>
                  </a:cubicBezTo>
                  <a:cubicBezTo>
                    <a:pt x="18" y="54"/>
                    <a:pt x="19" y="54"/>
                    <a:pt x="19" y="54"/>
                  </a:cubicBezTo>
                  <a:cubicBezTo>
                    <a:pt x="19" y="54"/>
                    <a:pt x="19" y="53"/>
                    <a:pt x="19" y="53"/>
                  </a:cubicBezTo>
                  <a:cubicBezTo>
                    <a:pt x="23" y="50"/>
                    <a:pt x="25" y="43"/>
                    <a:pt x="30" y="41"/>
                  </a:cubicBezTo>
                  <a:cubicBezTo>
                    <a:pt x="30" y="40"/>
                    <a:pt x="31" y="40"/>
                    <a:pt x="31" y="38"/>
                  </a:cubicBezTo>
                  <a:cubicBezTo>
                    <a:pt x="34" y="37"/>
                    <a:pt x="38" y="30"/>
                    <a:pt x="42" y="30"/>
                  </a:cubicBezTo>
                  <a:cubicBezTo>
                    <a:pt x="47" y="24"/>
                    <a:pt x="56" y="18"/>
                    <a:pt x="65" y="15"/>
                  </a:cubicBezTo>
                  <a:cubicBezTo>
                    <a:pt x="65" y="15"/>
                    <a:pt x="64" y="15"/>
                    <a:pt x="65" y="16"/>
                  </a:cubicBezTo>
                  <a:cubicBezTo>
                    <a:pt x="66" y="16"/>
                    <a:pt x="66" y="15"/>
                    <a:pt x="68" y="16"/>
                  </a:cubicBezTo>
                  <a:cubicBezTo>
                    <a:pt x="69" y="15"/>
                    <a:pt x="69" y="14"/>
                    <a:pt x="69" y="13"/>
                  </a:cubicBezTo>
                  <a:cubicBezTo>
                    <a:pt x="72" y="13"/>
                    <a:pt x="74" y="10"/>
                    <a:pt x="76" y="9"/>
                  </a:cubicBezTo>
                  <a:cubicBezTo>
                    <a:pt x="78" y="9"/>
                    <a:pt x="80" y="7"/>
                    <a:pt x="80" y="9"/>
                  </a:cubicBezTo>
                  <a:cubicBezTo>
                    <a:pt x="81" y="9"/>
                    <a:pt x="81" y="8"/>
                    <a:pt x="81" y="7"/>
                  </a:cubicBezTo>
                  <a:cubicBezTo>
                    <a:pt x="83" y="6"/>
                    <a:pt x="85" y="4"/>
                    <a:pt x="87" y="6"/>
                  </a:cubicBezTo>
                  <a:cubicBezTo>
                    <a:pt x="89" y="2"/>
                    <a:pt x="95" y="6"/>
                    <a:pt x="96" y="2"/>
                  </a:cubicBezTo>
                  <a:cubicBezTo>
                    <a:pt x="99" y="2"/>
                    <a:pt x="103" y="0"/>
                    <a:pt x="106" y="0"/>
                  </a:cubicBezTo>
                  <a:cubicBezTo>
                    <a:pt x="106" y="1"/>
                    <a:pt x="106" y="3"/>
                    <a:pt x="106" y="2"/>
                  </a:cubicBezTo>
                  <a:cubicBezTo>
                    <a:pt x="107" y="3"/>
                    <a:pt x="104" y="4"/>
                    <a:pt x="103" y="3"/>
                  </a:cubicBezTo>
                  <a:cubicBezTo>
                    <a:pt x="103" y="5"/>
                    <a:pt x="99" y="6"/>
                    <a:pt x="97" y="5"/>
                  </a:cubicBezTo>
                  <a:cubicBezTo>
                    <a:pt x="96" y="6"/>
                    <a:pt x="96" y="7"/>
                    <a:pt x="95" y="7"/>
                  </a:cubicBezTo>
                  <a:cubicBezTo>
                    <a:pt x="95" y="8"/>
                    <a:pt x="95" y="8"/>
                    <a:pt x="95" y="8"/>
                  </a:cubicBezTo>
                  <a:cubicBezTo>
                    <a:pt x="95" y="9"/>
                    <a:pt x="94" y="8"/>
                    <a:pt x="95" y="8"/>
                  </a:cubicBezTo>
                  <a:cubicBezTo>
                    <a:pt x="94" y="6"/>
                    <a:pt x="93" y="8"/>
                    <a:pt x="92" y="8"/>
                  </a:cubicBezTo>
                  <a:close/>
                  <a:moveTo>
                    <a:pt x="14" y="74"/>
                  </a:moveTo>
                  <a:cubicBezTo>
                    <a:pt x="14" y="74"/>
                    <a:pt x="15" y="74"/>
                    <a:pt x="15" y="73"/>
                  </a:cubicBezTo>
                  <a:cubicBezTo>
                    <a:pt x="14" y="73"/>
                    <a:pt x="14" y="73"/>
                    <a:pt x="14" y="73"/>
                  </a:cubicBezTo>
                  <a:cubicBezTo>
                    <a:pt x="14" y="73"/>
                    <a:pt x="13" y="74"/>
                    <a:pt x="14"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方正清刻本悦宋简体" panose="02000000000000000000" pitchFamily="2" charset="-122"/>
                <a:ea typeface="方正清刻本悦宋简体" panose="02000000000000000000" pitchFamily="2" charset="-122"/>
              </a:endParaRPr>
            </a:p>
          </p:txBody>
        </p:sp>
        <p:sp>
          <p:nvSpPr>
            <p:cNvPr id="237" name="Freeform 5470"/>
            <p:cNvSpPr/>
            <p:nvPr/>
          </p:nvSpPr>
          <p:spPr bwMode="auto">
            <a:xfrm>
              <a:off x="7499351" y="5356227"/>
              <a:ext cx="11113" cy="15875"/>
            </a:xfrm>
            <a:custGeom>
              <a:avLst/>
              <a:gdLst>
                <a:gd name="T0" fmla="*/ 2 w 3"/>
                <a:gd name="T1" fmla="*/ 0 h 4"/>
                <a:gd name="T2" fmla="*/ 0 w 3"/>
                <a:gd name="T3" fmla="*/ 3 h 4"/>
                <a:gd name="T4" fmla="*/ 0 w 3"/>
                <a:gd name="T5" fmla="*/ 1 h 4"/>
                <a:gd name="T6" fmla="*/ 2 w 3"/>
                <a:gd name="T7" fmla="*/ 0 h 4"/>
              </a:gdLst>
              <a:ahLst/>
              <a:cxnLst>
                <a:cxn ang="0">
                  <a:pos x="T0" y="T1"/>
                </a:cxn>
                <a:cxn ang="0">
                  <a:pos x="T2" y="T3"/>
                </a:cxn>
                <a:cxn ang="0">
                  <a:pos x="T4" y="T5"/>
                </a:cxn>
                <a:cxn ang="0">
                  <a:pos x="T6" y="T7"/>
                </a:cxn>
              </a:cxnLst>
              <a:rect l="0" t="0" r="r" b="b"/>
              <a:pathLst>
                <a:path w="3" h="4">
                  <a:moveTo>
                    <a:pt x="2" y="0"/>
                  </a:moveTo>
                  <a:cubicBezTo>
                    <a:pt x="3" y="0"/>
                    <a:pt x="2" y="4"/>
                    <a:pt x="0" y="3"/>
                  </a:cubicBezTo>
                  <a:cubicBezTo>
                    <a:pt x="2" y="2"/>
                    <a:pt x="0" y="2"/>
                    <a:pt x="0" y="1"/>
                  </a:cubicBezTo>
                  <a:cubicBezTo>
                    <a:pt x="1" y="0"/>
                    <a:pt x="3"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方正清刻本悦宋简体" panose="02000000000000000000" pitchFamily="2" charset="-122"/>
                <a:ea typeface="方正清刻本悦宋简体" panose="02000000000000000000" pitchFamily="2" charset="-122"/>
              </a:endParaRPr>
            </a:p>
          </p:txBody>
        </p:sp>
        <p:sp>
          <p:nvSpPr>
            <p:cNvPr id="238" name="Freeform 5471"/>
            <p:cNvSpPr/>
            <p:nvPr/>
          </p:nvSpPr>
          <p:spPr bwMode="auto">
            <a:xfrm>
              <a:off x="7029451" y="5856289"/>
              <a:ext cx="30163" cy="71438"/>
            </a:xfrm>
            <a:custGeom>
              <a:avLst/>
              <a:gdLst>
                <a:gd name="T0" fmla="*/ 1 w 8"/>
                <a:gd name="T1" fmla="*/ 0 h 19"/>
                <a:gd name="T2" fmla="*/ 3 w 8"/>
                <a:gd name="T3" fmla="*/ 2 h 19"/>
                <a:gd name="T4" fmla="*/ 7 w 8"/>
                <a:gd name="T5" fmla="*/ 2 h 19"/>
                <a:gd name="T6" fmla="*/ 6 w 8"/>
                <a:gd name="T7" fmla="*/ 5 h 19"/>
                <a:gd name="T8" fmla="*/ 7 w 8"/>
                <a:gd name="T9" fmla="*/ 7 h 19"/>
                <a:gd name="T10" fmla="*/ 5 w 8"/>
                <a:gd name="T11" fmla="*/ 7 h 19"/>
                <a:gd name="T12" fmla="*/ 5 w 8"/>
                <a:gd name="T13" fmla="*/ 8 h 19"/>
                <a:gd name="T14" fmla="*/ 7 w 8"/>
                <a:gd name="T15" fmla="*/ 8 h 19"/>
                <a:gd name="T16" fmla="*/ 3 w 8"/>
                <a:gd name="T17" fmla="*/ 12 h 19"/>
                <a:gd name="T18" fmla="*/ 3 w 8"/>
                <a:gd name="T19" fmla="*/ 19 h 19"/>
                <a:gd name="T20" fmla="*/ 3 w 8"/>
                <a:gd name="T21" fmla="*/ 16 h 19"/>
                <a:gd name="T22" fmla="*/ 4 w 8"/>
                <a:gd name="T23" fmla="*/ 16 h 19"/>
                <a:gd name="T24" fmla="*/ 1 w 8"/>
                <a:gd name="T25" fmla="*/ 11 h 19"/>
                <a:gd name="T26" fmla="*/ 1 w 8"/>
                <a:gd name="T27" fmla="*/ 9 h 19"/>
                <a:gd name="T28" fmla="*/ 3 w 8"/>
                <a:gd name="T29" fmla="*/ 11 h 19"/>
                <a:gd name="T30" fmla="*/ 4 w 8"/>
                <a:gd name="T31" fmla="*/ 7 h 19"/>
                <a:gd name="T32" fmla="*/ 1 w 8"/>
                <a:gd name="T33" fmla="*/ 5 h 19"/>
                <a:gd name="T34" fmla="*/ 1 w 8"/>
                <a:gd name="T3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 h="19">
                  <a:moveTo>
                    <a:pt x="1" y="0"/>
                  </a:moveTo>
                  <a:cubicBezTo>
                    <a:pt x="2" y="1"/>
                    <a:pt x="3" y="0"/>
                    <a:pt x="3" y="2"/>
                  </a:cubicBezTo>
                  <a:cubicBezTo>
                    <a:pt x="5" y="2"/>
                    <a:pt x="6" y="2"/>
                    <a:pt x="7" y="2"/>
                  </a:cubicBezTo>
                  <a:cubicBezTo>
                    <a:pt x="6" y="4"/>
                    <a:pt x="8" y="3"/>
                    <a:pt x="6" y="5"/>
                  </a:cubicBezTo>
                  <a:cubicBezTo>
                    <a:pt x="5" y="6"/>
                    <a:pt x="7" y="6"/>
                    <a:pt x="7" y="7"/>
                  </a:cubicBezTo>
                  <a:cubicBezTo>
                    <a:pt x="6" y="7"/>
                    <a:pt x="5" y="6"/>
                    <a:pt x="5" y="7"/>
                  </a:cubicBezTo>
                  <a:cubicBezTo>
                    <a:pt x="5" y="8"/>
                    <a:pt x="7" y="8"/>
                    <a:pt x="5" y="8"/>
                  </a:cubicBezTo>
                  <a:cubicBezTo>
                    <a:pt x="6" y="9"/>
                    <a:pt x="6" y="8"/>
                    <a:pt x="7" y="8"/>
                  </a:cubicBezTo>
                  <a:cubicBezTo>
                    <a:pt x="5" y="10"/>
                    <a:pt x="6" y="12"/>
                    <a:pt x="3" y="12"/>
                  </a:cubicBezTo>
                  <a:cubicBezTo>
                    <a:pt x="5" y="14"/>
                    <a:pt x="5" y="16"/>
                    <a:pt x="3" y="19"/>
                  </a:cubicBezTo>
                  <a:cubicBezTo>
                    <a:pt x="3" y="18"/>
                    <a:pt x="2" y="18"/>
                    <a:pt x="3" y="16"/>
                  </a:cubicBezTo>
                  <a:cubicBezTo>
                    <a:pt x="3" y="16"/>
                    <a:pt x="3" y="16"/>
                    <a:pt x="4" y="16"/>
                  </a:cubicBezTo>
                  <a:cubicBezTo>
                    <a:pt x="2" y="15"/>
                    <a:pt x="4" y="11"/>
                    <a:pt x="1" y="11"/>
                  </a:cubicBezTo>
                  <a:cubicBezTo>
                    <a:pt x="1" y="10"/>
                    <a:pt x="0" y="9"/>
                    <a:pt x="1" y="9"/>
                  </a:cubicBezTo>
                  <a:cubicBezTo>
                    <a:pt x="1" y="10"/>
                    <a:pt x="3" y="9"/>
                    <a:pt x="3" y="11"/>
                  </a:cubicBezTo>
                  <a:cubicBezTo>
                    <a:pt x="4" y="9"/>
                    <a:pt x="2" y="8"/>
                    <a:pt x="4" y="7"/>
                  </a:cubicBezTo>
                  <a:cubicBezTo>
                    <a:pt x="3" y="6"/>
                    <a:pt x="2" y="5"/>
                    <a:pt x="1" y="5"/>
                  </a:cubicBezTo>
                  <a:cubicBezTo>
                    <a:pt x="0" y="3"/>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方正清刻本悦宋简体" panose="02000000000000000000" pitchFamily="2" charset="-122"/>
                <a:ea typeface="方正清刻本悦宋简体" panose="02000000000000000000" pitchFamily="2" charset="-122"/>
              </a:endParaRPr>
            </a:p>
          </p:txBody>
        </p:sp>
        <p:sp>
          <p:nvSpPr>
            <p:cNvPr id="239" name="Freeform 5472"/>
            <p:cNvSpPr/>
            <p:nvPr/>
          </p:nvSpPr>
          <p:spPr bwMode="auto">
            <a:xfrm>
              <a:off x="7743826" y="5348289"/>
              <a:ext cx="288925" cy="158750"/>
            </a:xfrm>
            <a:custGeom>
              <a:avLst/>
              <a:gdLst>
                <a:gd name="T0" fmla="*/ 1 w 77"/>
                <a:gd name="T1" fmla="*/ 0 h 42"/>
                <a:gd name="T2" fmla="*/ 17 w 77"/>
                <a:gd name="T3" fmla="*/ 5 h 42"/>
                <a:gd name="T4" fmla="*/ 20 w 77"/>
                <a:gd name="T5" fmla="*/ 5 h 42"/>
                <a:gd name="T6" fmla="*/ 74 w 77"/>
                <a:gd name="T7" fmla="*/ 37 h 42"/>
                <a:gd name="T8" fmla="*/ 75 w 77"/>
                <a:gd name="T9" fmla="*/ 40 h 42"/>
                <a:gd name="T10" fmla="*/ 76 w 77"/>
                <a:gd name="T11" fmla="*/ 42 h 42"/>
                <a:gd name="T12" fmla="*/ 69 w 77"/>
                <a:gd name="T13" fmla="*/ 36 h 42"/>
                <a:gd name="T14" fmla="*/ 67 w 77"/>
                <a:gd name="T15" fmla="*/ 36 h 42"/>
                <a:gd name="T16" fmla="*/ 59 w 77"/>
                <a:gd name="T17" fmla="*/ 30 h 42"/>
                <a:gd name="T18" fmla="*/ 24 w 77"/>
                <a:gd name="T19" fmla="*/ 14 h 42"/>
                <a:gd name="T20" fmla="*/ 9 w 77"/>
                <a:gd name="T21" fmla="*/ 7 h 42"/>
                <a:gd name="T22" fmla="*/ 6 w 77"/>
                <a:gd name="T23" fmla="*/ 4 h 42"/>
                <a:gd name="T24" fmla="*/ 1 w 77"/>
                <a:gd name="T25" fmla="*/ 2 h 42"/>
                <a:gd name="T26" fmla="*/ 1 w 77"/>
                <a:gd name="T27"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7" h="42">
                  <a:moveTo>
                    <a:pt x="1" y="0"/>
                  </a:moveTo>
                  <a:cubicBezTo>
                    <a:pt x="6" y="3"/>
                    <a:pt x="12" y="2"/>
                    <a:pt x="17" y="5"/>
                  </a:cubicBezTo>
                  <a:cubicBezTo>
                    <a:pt x="18" y="5"/>
                    <a:pt x="18" y="5"/>
                    <a:pt x="20" y="5"/>
                  </a:cubicBezTo>
                  <a:cubicBezTo>
                    <a:pt x="41" y="12"/>
                    <a:pt x="60" y="22"/>
                    <a:pt x="74" y="37"/>
                  </a:cubicBezTo>
                  <a:cubicBezTo>
                    <a:pt x="74" y="39"/>
                    <a:pt x="75" y="39"/>
                    <a:pt x="75" y="40"/>
                  </a:cubicBezTo>
                  <a:cubicBezTo>
                    <a:pt x="76" y="40"/>
                    <a:pt x="77" y="41"/>
                    <a:pt x="76" y="42"/>
                  </a:cubicBezTo>
                  <a:cubicBezTo>
                    <a:pt x="73" y="41"/>
                    <a:pt x="70" y="39"/>
                    <a:pt x="69" y="36"/>
                  </a:cubicBezTo>
                  <a:cubicBezTo>
                    <a:pt x="68" y="35"/>
                    <a:pt x="68" y="37"/>
                    <a:pt x="67" y="36"/>
                  </a:cubicBezTo>
                  <a:cubicBezTo>
                    <a:pt x="64" y="34"/>
                    <a:pt x="62" y="33"/>
                    <a:pt x="59" y="30"/>
                  </a:cubicBezTo>
                  <a:cubicBezTo>
                    <a:pt x="47" y="25"/>
                    <a:pt x="37" y="18"/>
                    <a:pt x="24" y="14"/>
                  </a:cubicBezTo>
                  <a:cubicBezTo>
                    <a:pt x="21" y="9"/>
                    <a:pt x="15" y="9"/>
                    <a:pt x="9" y="7"/>
                  </a:cubicBezTo>
                  <a:cubicBezTo>
                    <a:pt x="9" y="5"/>
                    <a:pt x="6" y="6"/>
                    <a:pt x="6" y="4"/>
                  </a:cubicBezTo>
                  <a:cubicBezTo>
                    <a:pt x="4" y="4"/>
                    <a:pt x="2" y="3"/>
                    <a:pt x="1" y="2"/>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方正清刻本悦宋简体" panose="02000000000000000000" pitchFamily="2" charset="-122"/>
                <a:ea typeface="方正清刻本悦宋简体" panose="02000000000000000000" pitchFamily="2" charset="-122"/>
              </a:endParaRPr>
            </a:p>
          </p:txBody>
        </p:sp>
        <p:sp>
          <p:nvSpPr>
            <p:cNvPr id="240" name="Freeform 5473"/>
            <p:cNvSpPr>
              <a:spLocks noEditPoints="1"/>
            </p:cNvSpPr>
            <p:nvPr/>
          </p:nvSpPr>
          <p:spPr bwMode="auto">
            <a:xfrm>
              <a:off x="7018338" y="5584827"/>
              <a:ext cx="1223963" cy="984250"/>
            </a:xfrm>
            <a:custGeom>
              <a:avLst/>
              <a:gdLst>
                <a:gd name="T0" fmla="*/ 293 w 326"/>
                <a:gd name="T1" fmla="*/ 5 h 262"/>
                <a:gd name="T2" fmla="*/ 300 w 326"/>
                <a:gd name="T3" fmla="*/ 15 h 262"/>
                <a:gd name="T4" fmla="*/ 313 w 326"/>
                <a:gd name="T5" fmla="*/ 41 h 262"/>
                <a:gd name="T6" fmla="*/ 315 w 326"/>
                <a:gd name="T7" fmla="*/ 51 h 262"/>
                <a:gd name="T8" fmla="*/ 321 w 326"/>
                <a:gd name="T9" fmla="*/ 74 h 262"/>
                <a:gd name="T10" fmla="*/ 324 w 326"/>
                <a:gd name="T11" fmla="*/ 95 h 262"/>
                <a:gd name="T12" fmla="*/ 326 w 326"/>
                <a:gd name="T13" fmla="*/ 104 h 262"/>
                <a:gd name="T14" fmla="*/ 317 w 326"/>
                <a:gd name="T15" fmla="*/ 140 h 262"/>
                <a:gd name="T16" fmla="*/ 305 w 326"/>
                <a:gd name="T17" fmla="*/ 172 h 262"/>
                <a:gd name="T18" fmla="*/ 276 w 326"/>
                <a:gd name="T19" fmla="*/ 207 h 262"/>
                <a:gd name="T20" fmla="*/ 221 w 326"/>
                <a:gd name="T21" fmla="*/ 243 h 262"/>
                <a:gd name="T22" fmla="*/ 206 w 326"/>
                <a:gd name="T23" fmla="*/ 249 h 262"/>
                <a:gd name="T24" fmla="*/ 194 w 326"/>
                <a:gd name="T25" fmla="*/ 256 h 262"/>
                <a:gd name="T26" fmla="*/ 187 w 326"/>
                <a:gd name="T27" fmla="*/ 258 h 262"/>
                <a:gd name="T28" fmla="*/ 170 w 326"/>
                <a:gd name="T29" fmla="*/ 254 h 262"/>
                <a:gd name="T30" fmla="*/ 118 w 326"/>
                <a:gd name="T31" fmla="*/ 247 h 262"/>
                <a:gd name="T32" fmla="*/ 74 w 326"/>
                <a:gd name="T33" fmla="*/ 226 h 262"/>
                <a:gd name="T34" fmla="*/ 48 w 326"/>
                <a:gd name="T35" fmla="*/ 206 h 262"/>
                <a:gd name="T36" fmla="*/ 33 w 326"/>
                <a:gd name="T37" fmla="*/ 189 h 262"/>
                <a:gd name="T38" fmla="*/ 12 w 326"/>
                <a:gd name="T39" fmla="*/ 155 h 262"/>
                <a:gd name="T40" fmla="*/ 3 w 326"/>
                <a:gd name="T41" fmla="*/ 104 h 262"/>
                <a:gd name="T42" fmla="*/ 3 w 326"/>
                <a:gd name="T43" fmla="*/ 94 h 262"/>
                <a:gd name="T44" fmla="*/ 6 w 326"/>
                <a:gd name="T45" fmla="*/ 95 h 262"/>
                <a:gd name="T46" fmla="*/ 10 w 326"/>
                <a:gd name="T47" fmla="*/ 111 h 262"/>
                <a:gd name="T48" fmla="*/ 22 w 326"/>
                <a:gd name="T49" fmla="*/ 148 h 262"/>
                <a:gd name="T50" fmla="*/ 34 w 326"/>
                <a:gd name="T51" fmla="*/ 169 h 262"/>
                <a:gd name="T52" fmla="*/ 43 w 326"/>
                <a:gd name="T53" fmla="*/ 187 h 262"/>
                <a:gd name="T54" fmla="*/ 61 w 326"/>
                <a:gd name="T55" fmla="*/ 206 h 262"/>
                <a:gd name="T56" fmla="*/ 90 w 326"/>
                <a:gd name="T57" fmla="*/ 226 h 262"/>
                <a:gd name="T58" fmla="*/ 113 w 326"/>
                <a:gd name="T59" fmla="*/ 237 h 262"/>
                <a:gd name="T60" fmla="*/ 141 w 326"/>
                <a:gd name="T61" fmla="*/ 243 h 262"/>
                <a:gd name="T62" fmla="*/ 154 w 326"/>
                <a:gd name="T63" fmla="*/ 244 h 262"/>
                <a:gd name="T64" fmla="*/ 187 w 326"/>
                <a:gd name="T65" fmla="*/ 241 h 262"/>
                <a:gd name="T66" fmla="*/ 213 w 326"/>
                <a:gd name="T67" fmla="*/ 233 h 262"/>
                <a:gd name="T68" fmla="*/ 236 w 326"/>
                <a:gd name="T69" fmla="*/ 224 h 262"/>
                <a:gd name="T70" fmla="*/ 244 w 326"/>
                <a:gd name="T71" fmla="*/ 220 h 262"/>
                <a:gd name="T72" fmla="*/ 266 w 326"/>
                <a:gd name="T73" fmla="*/ 204 h 262"/>
                <a:gd name="T74" fmla="*/ 286 w 326"/>
                <a:gd name="T75" fmla="*/ 179 h 262"/>
                <a:gd name="T76" fmla="*/ 289 w 326"/>
                <a:gd name="T77" fmla="*/ 174 h 262"/>
                <a:gd name="T78" fmla="*/ 302 w 326"/>
                <a:gd name="T79" fmla="*/ 150 h 262"/>
                <a:gd name="T80" fmla="*/ 309 w 326"/>
                <a:gd name="T81" fmla="*/ 125 h 262"/>
                <a:gd name="T82" fmla="*/ 312 w 326"/>
                <a:gd name="T83" fmla="*/ 120 h 262"/>
                <a:gd name="T84" fmla="*/ 314 w 326"/>
                <a:gd name="T85" fmla="*/ 95 h 262"/>
                <a:gd name="T86" fmla="*/ 315 w 326"/>
                <a:gd name="T87" fmla="*/ 93 h 262"/>
                <a:gd name="T88" fmla="*/ 317 w 326"/>
                <a:gd name="T89" fmla="*/ 91 h 262"/>
                <a:gd name="T90" fmla="*/ 315 w 326"/>
                <a:gd name="T91" fmla="*/ 86 h 262"/>
                <a:gd name="T92" fmla="*/ 315 w 326"/>
                <a:gd name="T93" fmla="*/ 77 h 262"/>
                <a:gd name="T94" fmla="*/ 313 w 326"/>
                <a:gd name="T95" fmla="*/ 71 h 262"/>
                <a:gd name="T96" fmla="*/ 313 w 326"/>
                <a:gd name="T97" fmla="*/ 69 h 262"/>
                <a:gd name="T98" fmla="*/ 311 w 326"/>
                <a:gd name="T99" fmla="*/ 66 h 262"/>
                <a:gd name="T100" fmla="*/ 312 w 326"/>
                <a:gd name="T101" fmla="*/ 58 h 262"/>
                <a:gd name="T102" fmla="*/ 310 w 326"/>
                <a:gd name="T103" fmla="*/ 50 h 262"/>
                <a:gd name="T104" fmla="*/ 301 w 326"/>
                <a:gd name="T105" fmla="*/ 30 h 262"/>
                <a:gd name="T106" fmla="*/ 298 w 326"/>
                <a:gd name="T107" fmla="*/ 20 h 262"/>
                <a:gd name="T108" fmla="*/ 296 w 326"/>
                <a:gd name="T109" fmla="*/ 16 h 262"/>
                <a:gd name="T110" fmla="*/ 288 w 326"/>
                <a:gd name="T111" fmla="*/ 0 h 262"/>
                <a:gd name="T112" fmla="*/ 299 w 326"/>
                <a:gd name="T113" fmla="*/ 19 h 262"/>
                <a:gd name="T114" fmla="*/ 311 w 326"/>
                <a:gd name="T115" fmla="*/ 61 h 262"/>
                <a:gd name="T116" fmla="*/ 312 w 326"/>
                <a:gd name="T117" fmla="*/ 60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26" h="262">
                  <a:moveTo>
                    <a:pt x="288" y="0"/>
                  </a:moveTo>
                  <a:cubicBezTo>
                    <a:pt x="290" y="2"/>
                    <a:pt x="293" y="2"/>
                    <a:pt x="293" y="5"/>
                  </a:cubicBezTo>
                  <a:cubicBezTo>
                    <a:pt x="296" y="8"/>
                    <a:pt x="297" y="10"/>
                    <a:pt x="298" y="14"/>
                  </a:cubicBezTo>
                  <a:cubicBezTo>
                    <a:pt x="299" y="14"/>
                    <a:pt x="300" y="14"/>
                    <a:pt x="300" y="15"/>
                  </a:cubicBezTo>
                  <a:cubicBezTo>
                    <a:pt x="300" y="21"/>
                    <a:pt x="306" y="24"/>
                    <a:pt x="307" y="29"/>
                  </a:cubicBezTo>
                  <a:cubicBezTo>
                    <a:pt x="307" y="32"/>
                    <a:pt x="309" y="39"/>
                    <a:pt x="313" y="41"/>
                  </a:cubicBezTo>
                  <a:cubicBezTo>
                    <a:pt x="313" y="42"/>
                    <a:pt x="313" y="43"/>
                    <a:pt x="313" y="44"/>
                  </a:cubicBezTo>
                  <a:cubicBezTo>
                    <a:pt x="313" y="46"/>
                    <a:pt x="315" y="49"/>
                    <a:pt x="315" y="51"/>
                  </a:cubicBezTo>
                  <a:cubicBezTo>
                    <a:pt x="318" y="54"/>
                    <a:pt x="316" y="60"/>
                    <a:pt x="317" y="65"/>
                  </a:cubicBezTo>
                  <a:cubicBezTo>
                    <a:pt x="318" y="68"/>
                    <a:pt x="321" y="71"/>
                    <a:pt x="321" y="74"/>
                  </a:cubicBezTo>
                  <a:cubicBezTo>
                    <a:pt x="322" y="76"/>
                    <a:pt x="321" y="79"/>
                    <a:pt x="321" y="81"/>
                  </a:cubicBezTo>
                  <a:cubicBezTo>
                    <a:pt x="322" y="86"/>
                    <a:pt x="324" y="90"/>
                    <a:pt x="324" y="95"/>
                  </a:cubicBezTo>
                  <a:cubicBezTo>
                    <a:pt x="324" y="98"/>
                    <a:pt x="322" y="100"/>
                    <a:pt x="322" y="104"/>
                  </a:cubicBezTo>
                  <a:cubicBezTo>
                    <a:pt x="323" y="105"/>
                    <a:pt x="325" y="103"/>
                    <a:pt x="326" y="104"/>
                  </a:cubicBezTo>
                  <a:cubicBezTo>
                    <a:pt x="325" y="106"/>
                    <a:pt x="324" y="107"/>
                    <a:pt x="322" y="107"/>
                  </a:cubicBezTo>
                  <a:cubicBezTo>
                    <a:pt x="323" y="119"/>
                    <a:pt x="318" y="129"/>
                    <a:pt x="317" y="140"/>
                  </a:cubicBezTo>
                  <a:cubicBezTo>
                    <a:pt x="316" y="148"/>
                    <a:pt x="310" y="155"/>
                    <a:pt x="308" y="163"/>
                  </a:cubicBezTo>
                  <a:cubicBezTo>
                    <a:pt x="307" y="166"/>
                    <a:pt x="307" y="169"/>
                    <a:pt x="305" y="172"/>
                  </a:cubicBezTo>
                  <a:cubicBezTo>
                    <a:pt x="302" y="176"/>
                    <a:pt x="299" y="180"/>
                    <a:pt x="296" y="182"/>
                  </a:cubicBezTo>
                  <a:cubicBezTo>
                    <a:pt x="291" y="192"/>
                    <a:pt x="285" y="200"/>
                    <a:pt x="276" y="207"/>
                  </a:cubicBezTo>
                  <a:cubicBezTo>
                    <a:pt x="276" y="207"/>
                    <a:pt x="276" y="208"/>
                    <a:pt x="276" y="208"/>
                  </a:cubicBezTo>
                  <a:cubicBezTo>
                    <a:pt x="261" y="223"/>
                    <a:pt x="241" y="234"/>
                    <a:pt x="221" y="243"/>
                  </a:cubicBezTo>
                  <a:cubicBezTo>
                    <a:pt x="220" y="244"/>
                    <a:pt x="219" y="246"/>
                    <a:pt x="218" y="247"/>
                  </a:cubicBezTo>
                  <a:cubicBezTo>
                    <a:pt x="215" y="246"/>
                    <a:pt x="211" y="248"/>
                    <a:pt x="206" y="249"/>
                  </a:cubicBezTo>
                  <a:cubicBezTo>
                    <a:pt x="202" y="251"/>
                    <a:pt x="198" y="252"/>
                    <a:pt x="194" y="252"/>
                  </a:cubicBezTo>
                  <a:cubicBezTo>
                    <a:pt x="196" y="254"/>
                    <a:pt x="193" y="255"/>
                    <a:pt x="194" y="256"/>
                  </a:cubicBezTo>
                  <a:cubicBezTo>
                    <a:pt x="191" y="254"/>
                    <a:pt x="190" y="258"/>
                    <a:pt x="191" y="259"/>
                  </a:cubicBezTo>
                  <a:cubicBezTo>
                    <a:pt x="189" y="259"/>
                    <a:pt x="188" y="259"/>
                    <a:pt x="187" y="258"/>
                  </a:cubicBezTo>
                  <a:cubicBezTo>
                    <a:pt x="183" y="262"/>
                    <a:pt x="179" y="258"/>
                    <a:pt x="178" y="253"/>
                  </a:cubicBezTo>
                  <a:cubicBezTo>
                    <a:pt x="175" y="252"/>
                    <a:pt x="173" y="253"/>
                    <a:pt x="170" y="254"/>
                  </a:cubicBezTo>
                  <a:cubicBezTo>
                    <a:pt x="163" y="254"/>
                    <a:pt x="156" y="253"/>
                    <a:pt x="150" y="254"/>
                  </a:cubicBezTo>
                  <a:cubicBezTo>
                    <a:pt x="139" y="252"/>
                    <a:pt x="128" y="250"/>
                    <a:pt x="118" y="247"/>
                  </a:cubicBezTo>
                  <a:cubicBezTo>
                    <a:pt x="115" y="247"/>
                    <a:pt x="112" y="245"/>
                    <a:pt x="108" y="245"/>
                  </a:cubicBezTo>
                  <a:cubicBezTo>
                    <a:pt x="97" y="238"/>
                    <a:pt x="83" y="234"/>
                    <a:pt x="74" y="226"/>
                  </a:cubicBezTo>
                  <a:cubicBezTo>
                    <a:pt x="72" y="225"/>
                    <a:pt x="70" y="224"/>
                    <a:pt x="69" y="222"/>
                  </a:cubicBezTo>
                  <a:cubicBezTo>
                    <a:pt x="60" y="218"/>
                    <a:pt x="56" y="211"/>
                    <a:pt x="48" y="206"/>
                  </a:cubicBezTo>
                  <a:cubicBezTo>
                    <a:pt x="44" y="201"/>
                    <a:pt x="39" y="197"/>
                    <a:pt x="35" y="191"/>
                  </a:cubicBezTo>
                  <a:cubicBezTo>
                    <a:pt x="34" y="191"/>
                    <a:pt x="34" y="190"/>
                    <a:pt x="33" y="189"/>
                  </a:cubicBezTo>
                  <a:cubicBezTo>
                    <a:pt x="30" y="185"/>
                    <a:pt x="27" y="181"/>
                    <a:pt x="24" y="178"/>
                  </a:cubicBezTo>
                  <a:cubicBezTo>
                    <a:pt x="20" y="170"/>
                    <a:pt x="15" y="163"/>
                    <a:pt x="12" y="155"/>
                  </a:cubicBezTo>
                  <a:cubicBezTo>
                    <a:pt x="10" y="146"/>
                    <a:pt x="6" y="138"/>
                    <a:pt x="4" y="127"/>
                  </a:cubicBezTo>
                  <a:cubicBezTo>
                    <a:pt x="0" y="120"/>
                    <a:pt x="3" y="112"/>
                    <a:pt x="3" y="104"/>
                  </a:cubicBezTo>
                  <a:cubicBezTo>
                    <a:pt x="3" y="103"/>
                    <a:pt x="2" y="103"/>
                    <a:pt x="1" y="103"/>
                  </a:cubicBezTo>
                  <a:cubicBezTo>
                    <a:pt x="2" y="100"/>
                    <a:pt x="0" y="96"/>
                    <a:pt x="3" y="94"/>
                  </a:cubicBezTo>
                  <a:cubicBezTo>
                    <a:pt x="1" y="93"/>
                    <a:pt x="2" y="90"/>
                    <a:pt x="2" y="88"/>
                  </a:cubicBezTo>
                  <a:cubicBezTo>
                    <a:pt x="3" y="91"/>
                    <a:pt x="6" y="92"/>
                    <a:pt x="6" y="95"/>
                  </a:cubicBezTo>
                  <a:cubicBezTo>
                    <a:pt x="7" y="98"/>
                    <a:pt x="6" y="102"/>
                    <a:pt x="8" y="104"/>
                  </a:cubicBezTo>
                  <a:cubicBezTo>
                    <a:pt x="8" y="107"/>
                    <a:pt x="9" y="110"/>
                    <a:pt x="10" y="111"/>
                  </a:cubicBezTo>
                  <a:cubicBezTo>
                    <a:pt x="11" y="119"/>
                    <a:pt x="13" y="124"/>
                    <a:pt x="14" y="129"/>
                  </a:cubicBezTo>
                  <a:cubicBezTo>
                    <a:pt x="17" y="135"/>
                    <a:pt x="18" y="142"/>
                    <a:pt x="22" y="148"/>
                  </a:cubicBezTo>
                  <a:cubicBezTo>
                    <a:pt x="26" y="153"/>
                    <a:pt x="32" y="158"/>
                    <a:pt x="34" y="164"/>
                  </a:cubicBezTo>
                  <a:cubicBezTo>
                    <a:pt x="34" y="166"/>
                    <a:pt x="34" y="167"/>
                    <a:pt x="34" y="169"/>
                  </a:cubicBezTo>
                  <a:cubicBezTo>
                    <a:pt x="35" y="170"/>
                    <a:pt x="36" y="171"/>
                    <a:pt x="37" y="173"/>
                  </a:cubicBezTo>
                  <a:cubicBezTo>
                    <a:pt x="40" y="177"/>
                    <a:pt x="41" y="182"/>
                    <a:pt x="43" y="187"/>
                  </a:cubicBezTo>
                  <a:cubicBezTo>
                    <a:pt x="45" y="192"/>
                    <a:pt x="50" y="195"/>
                    <a:pt x="54" y="199"/>
                  </a:cubicBezTo>
                  <a:cubicBezTo>
                    <a:pt x="56" y="202"/>
                    <a:pt x="57" y="205"/>
                    <a:pt x="61" y="206"/>
                  </a:cubicBezTo>
                  <a:cubicBezTo>
                    <a:pt x="65" y="211"/>
                    <a:pt x="71" y="215"/>
                    <a:pt x="77" y="218"/>
                  </a:cubicBezTo>
                  <a:cubicBezTo>
                    <a:pt x="81" y="221"/>
                    <a:pt x="84" y="225"/>
                    <a:pt x="90" y="226"/>
                  </a:cubicBezTo>
                  <a:cubicBezTo>
                    <a:pt x="90" y="227"/>
                    <a:pt x="90" y="227"/>
                    <a:pt x="90" y="228"/>
                  </a:cubicBezTo>
                  <a:cubicBezTo>
                    <a:pt x="98" y="231"/>
                    <a:pt x="106" y="234"/>
                    <a:pt x="113" y="237"/>
                  </a:cubicBezTo>
                  <a:cubicBezTo>
                    <a:pt x="119" y="239"/>
                    <a:pt x="126" y="240"/>
                    <a:pt x="133" y="241"/>
                  </a:cubicBezTo>
                  <a:cubicBezTo>
                    <a:pt x="136" y="242"/>
                    <a:pt x="138" y="243"/>
                    <a:pt x="141" y="243"/>
                  </a:cubicBezTo>
                  <a:cubicBezTo>
                    <a:pt x="143" y="243"/>
                    <a:pt x="143" y="242"/>
                    <a:pt x="145" y="243"/>
                  </a:cubicBezTo>
                  <a:cubicBezTo>
                    <a:pt x="148" y="243"/>
                    <a:pt x="151" y="244"/>
                    <a:pt x="154" y="244"/>
                  </a:cubicBezTo>
                  <a:cubicBezTo>
                    <a:pt x="157" y="244"/>
                    <a:pt x="159" y="244"/>
                    <a:pt x="162" y="244"/>
                  </a:cubicBezTo>
                  <a:cubicBezTo>
                    <a:pt x="170" y="244"/>
                    <a:pt x="179" y="242"/>
                    <a:pt x="187" y="241"/>
                  </a:cubicBezTo>
                  <a:cubicBezTo>
                    <a:pt x="191" y="241"/>
                    <a:pt x="195" y="240"/>
                    <a:pt x="199" y="239"/>
                  </a:cubicBezTo>
                  <a:cubicBezTo>
                    <a:pt x="204" y="238"/>
                    <a:pt x="210" y="237"/>
                    <a:pt x="213" y="233"/>
                  </a:cubicBezTo>
                  <a:cubicBezTo>
                    <a:pt x="214" y="234"/>
                    <a:pt x="218" y="234"/>
                    <a:pt x="218" y="231"/>
                  </a:cubicBezTo>
                  <a:cubicBezTo>
                    <a:pt x="225" y="231"/>
                    <a:pt x="231" y="228"/>
                    <a:pt x="236" y="224"/>
                  </a:cubicBezTo>
                  <a:cubicBezTo>
                    <a:pt x="237" y="223"/>
                    <a:pt x="238" y="222"/>
                    <a:pt x="240" y="221"/>
                  </a:cubicBezTo>
                  <a:cubicBezTo>
                    <a:pt x="241" y="220"/>
                    <a:pt x="243" y="221"/>
                    <a:pt x="244" y="220"/>
                  </a:cubicBezTo>
                  <a:cubicBezTo>
                    <a:pt x="246" y="219"/>
                    <a:pt x="248" y="216"/>
                    <a:pt x="250" y="214"/>
                  </a:cubicBezTo>
                  <a:cubicBezTo>
                    <a:pt x="256" y="212"/>
                    <a:pt x="260" y="205"/>
                    <a:pt x="266" y="204"/>
                  </a:cubicBezTo>
                  <a:cubicBezTo>
                    <a:pt x="267" y="200"/>
                    <a:pt x="269" y="197"/>
                    <a:pt x="273" y="196"/>
                  </a:cubicBezTo>
                  <a:cubicBezTo>
                    <a:pt x="276" y="189"/>
                    <a:pt x="282" y="185"/>
                    <a:pt x="286" y="179"/>
                  </a:cubicBezTo>
                  <a:cubicBezTo>
                    <a:pt x="286" y="178"/>
                    <a:pt x="287" y="177"/>
                    <a:pt x="287" y="176"/>
                  </a:cubicBezTo>
                  <a:cubicBezTo>
                    <a:pt x="288" y="176"/>
                    <a:pt x="288" y="174"/>
                    <a:pt x="289" y="174"/>
                  </a:cubicBezTo>
                  <a:cubicBezTo>
                    <a:pt x="292" y="167"/>
                    <a:pt x="296" y="163"/>
                    <a:pt x="299" y="157"/>
                  </a:cubicBezTo>
                  <a:cubicBezTo>
                    <a:pt x="299" y="154"/>
                    <a:pt x="301" y="152"/>
                    <a:pt x="302" y="150"/>
                  </a:cubicBezTo>
                  <a:cubicBezTo>
                    <a:pt x="303" y="147"/>
                    <a:pt x="303" y="143"/>
                    <a:pt x="304" y="141"/>
                  </a:cubicBezTo>
                  <a:cubicBezTo>
                    <a:pt x="305" y="135"/>
                    <a:pt x="308" y="132"/>
                    <a:pt x="309" y="125"/>
                  </a:cubicBezTo>
                  <a:cubicBezTo>
                    <a:pt x="309" y="125"/>
                    <a:pt x="309" y="124"/>
                    <a:pt x="310" y="125"/>
                  </a:cubicBezTo>
                  <a:cubicBezTo>
                    <a:pt x="309" y="122"/>
                    <a:pt x="309" y="120"/>
                    <a:pt x="312" y="120"/>
                  </a:cubicBezTo>
                  <a:cubicBezTo>
                    <a:pt x="311" y="117"/>
                    <a:pt x="312" y="116"/>
                    <a:pt x="311" y="113"/>
                  </a:cubicBezTo>
                  <a:cubicBezTo>
                    <a:pt x="314" y="108"/>
                    <a:pt x="313" y="102"/>
                    <a:pt x="314" y="95"/>
                  </a:cubicBezTo>
                  <a:cubicBezTo>
                    <a:pt x="314" y="94"/>
                    <a:pt x="313" y="96"/>
                    <a:pt x="313" y="95"/>
                  </a:cubicBezTo>
                  <a:cubicBezTo>
                    <a:pt x="313" y="94"/>
                    <a:pt x="316" y="95"/>
                    <a:pt x="315" y="93"/>
                  </a:cubicBezTo>
                  <a:cubicBezTo>
                    <a:pt x="316" y="92"/>
                    <a:pt x="314" y="94"/>
                    <a:pt x="315" y="92"/>
                  </a:cubicBezTo>
                  <a:cubicBezTo>
                    <a:pt x="315" y="91"/>
                    <a:pt x="316" y="92"/>
                    <a:pt x="317" y="91"/>
                  </a:cubicBezTo>
                  <a:cubicBezTo>
                    <a:pt x="315" y="90"/>
                    <a:pt x="314" y="89"/>
                    <a:pt x="314" y="86"/>
                  </a:cubicBezTo>
                  <a:cubicBezTo>
                    <a:pt x="314" y="87"/>
                    <a:pt x="316" y="87"/>
                    <a:pt x="315" y="86"/>
                  </a:cubicBezTo>
                  <a:cubicBezTo>
                    <a:pt x="315" y="85"/>
                    <a:pt x="315" y="87"/>
                    <a:pt x="314" y="86"/>
                  </a:cubicBezTo>
                  <a:cubicBezTo>
                    <a:pt x="315" y="82"/>
                    <a:pt x="314" y="80"/>
                    <a:pt x="315" y="77"/>
                  </a:cubicBezTo>
                  <a:cubicBezTo>
                    <a:pt x="314" y="76"/>
                    <a:pt x="312" y="78"/>
                    <a:pt x="312" y="77"/>
                  </a:cubicBezTo>
                  <a:cubicBezTo>
                    <a:pt x="314" y="75"/>
                    <a:pt x="312" y="73"/>
                    <a:pt x="313" y="71"/>
                  </a:cubicBezTo>
                  <a:cubicBezTo>
                    <a:pt x="312" y="70"/>
                    <a:pt x="313" y="69"/>
                    <a:pt x="312" y="68"/>
                  </a:cubicBezTo>
                  <a:cubicBezTo>
                    <a:pt x="312" y="67"/>
                    <a:pt x="313" y="68"/>
                    <a:pt x="313" y="69"/>
                  </a:cubicBezTo>
                  <a:cubicBezTo>
                    <a:pt x="314" y="69"/>
                    <a:pt x="312" y="67"/>
                    <a:pt x="314" y="67"/>
                  </a:cubicBezTo>
                  <a:cubicBezTo>
                    <a:pt x="313" y="67"/>
                    <a:pt x="312" y="66"/>
                    <a:pt x="311" y="66"/>
                  </a:cubicBezTo>
                  <a:cubicBezTo>
                    <a:pt x="312" y="63"/>
                    <a:pt x="310" y="63"/>
                    <a:pt x="310" y="60"/>
                  </a:cubicBezTo>
                  <a:cubicBezTo>
                    <a:pt x="311" y="60"/>
                    <a:pt x="312" y="59"/>
                    <a:pt x="312" y="58"/>
                  </a:cubicBezTo>
                  <a:cubicBezTo>
                    <a:pt x="311" y="57"/>
                    <a:pt x="311" y="56"/>
                    <a:pt x="310" y="57"/>
                  </a:cubicBezTo>
                  <a:cubicBezTo>
                    <a:pt x="309" y="54"/>
                    <a:pt x="308" y="52"/>
                    <a:pt x="310" y="50"/>
                  </a:cubicBezTo>
                  <a:cubicBezTo>
                    <a:pt x="308" y="48"/>
                    <a:pt x="306" y="47"/>
                    <a:pt x="307" y="43"/>
                  </a:cubicBezTo>
                  <a:cubicBezTo>
                    <a:pt x="304" y="40"/>
                    <a:pt x="304" y="34"/>
                    <a:pt x="301" y="30"/>
                  </a:cubicBezTo>
                  <a:cubicBezTo>
                    <a:pt x="302" y="29"/>
                    <a:pt x="301" y="29"/>
                    <a:pt x="301" y="27"/>
                  </a:cubicBezTo>
                  <a:cubicBezTo>
                    <a:pt x="299" y="26"/>
                    <a:pt x="298" y="22"/>
                    <a:pt x="298" y="20"/>
                  </a:cubicBezTo>
                  <a:cubicBezTo>
                    <a:pt x="297" y="21"/>
                    <a:pt x="297" y="18"/>
                    <a:pt x="296" y="19"/>
                  </a:cubicBezTo>
                  <a:cubicBezTo>
                    <a:pt x="296" y="18"/>
                    <a:pt x="295" y="17"/>
                    <a:pt x="296" y="16"/>
                  </a:cubicBezTo>
                  <a:cubicBezTo>
                    <a:pt x="294" y="16"/>
                    <a:pt x="294" y="13"/>
                    <a:pt x="293" y="12"/>
                  </a:cubicBezTo>
                  <a:cubicBezTo>
                    <a:pt x="292" y="7"/>
                    <a:pt x="289" y="5"/>
                    <a:pt x="288" y="0"/>
                  </a:cubicBezTo>
                  <a:close/>
                  <a:moveTo>
                    <a:pt x="299" y="22"/>
                  </a:moveTo>
                  <a:cubicBezTo>
                    <a:pt x="300" y="21"/>
                    <a:pt x="300" y="20"/>
                    <a:pt x="299" y="19"/>
                  </a:cubicBezTo>
                  <a:cubicBezTo>
                    <a:pt x="299" y="20"/>
                    <a:pt x="299" y="21"/>
                    <a:pt x="299" y="22"/>
                  </a:cubicBezTo>
                  <a:close/>
                  <a:moveTo>
                    <a:pt x="311" y="61"/>
                  </a:moveTo>
                  <a:cubicBezTo>
                    <a:pt x="311" y="62"/>
                    <a:pt x="312" y="62"/>
                    <a:pt x="312" y="62"/>
                  </a:cubicBezTo>
                  <a:cubicBezTo>
                    <a:pt x="312" y="61"/>
                    <a:pt x="313" y="61"/>
                    <a:pt x="312" y="60"/>
                  </a:cubicBezTo>
                  <a:cubicBezTo>
                    <a:pt x="312" y="61"/>
                    <a:pt x="311" y="61"/>
                    <a:pt x="311"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方正清刻本悦宋简体" panose="02000000000000000000" pitchFamily="2" charset="-122"/>
                <a:ea typeface="方正清刻本悦宋简体" panose="02000000000000000000" pitchFamily="2" charset="-122"/>
              </a:endParaRPr>
            </a:p>
          </p:txBody>
        </p:sp>
      </p:grpSp>
      <p:grpSp>
        <p:nvGrpSpPr>
          <p:cNvPr id="241" name="组合 240"/>
          <p:cNvGrpSpPr/>
          <p:nvPr/>
        </p:nvGrpSpPr>
        <p:grpSpPr>
          <a:xfrm rot="16483559">
            <a:off x="6467611" y="4390118"/>
            <a:ext cx="1937147" cy="1954733"/>
            <a:chOff x="7018338" y="5334002"/>
            <a:chExt cx="1223963" cy="1235075"/>
          </a:xfrm>
          <a:solidFill>
            <a:srgbClr val="424B50"/>
          </a:solidFill>
        </p:grpSpPr>
        <p:sp>
          <p:nvSpPr>
            <p:cNvPr id="242" name="Freeform 5463"/>
            <p:cNvSpPr/>
            <p:nvPr/>
          </p:nvSpPr>
          <p:spPr bwMode="auto">
            <a:xfrm>
              <a:off x="7623176" y="5334002"/>
              <a:ext cx="19050" cy="14288"/>
            </a:xfrm>
            <a:custGeom>
              <a:avLst/>
              <a:gdLst>
                <a:gd name="T0" fmla="*/ 5 w 5"/>
                <a:gd name="T1" fmla="*/ 2 h 4"/>
                <a:gd name="T2" fmla="*/ 3 w 5"/>
                <a:gd name="T3" fmla="*/ 3 h 4"/>
                <a:gd name="T4" fmla="*/ 2 w 5"/>
                <a:gd name="T5" fmla="*/ 4 h 4"/>
                <a:gd name="T6" fmla="*/ 0 w 5"/>
                <a:gd name="T7" fmla="*/ 3 h 4"/>
                <a:gd name="T8" fmla="*/ 5 w 5"/>
                <a:gd name="T9" fmla="*/ 2 h 4"/>
              </a:gdLst>
              <a:ahLst/>
              <a:cxnLst>
                <a:cxn ang="0">
                  <a:pos x="T0" y="T1"/>
                </a:cxn>
                <a:cxn ang="0">
                  <a:pos x="T2" y="T3"/>
                </a:cxn>
                <a:cxn ang="0">
                  <a:pos x="T4" y="T5"/>
                </a:cxn>
                <a:cxn ang="0">
                  <a:pos x="T6" y="T7"/>
                </a:cxn>
                <a:cxn ang="0">
                  <a:pos x="T8" y="T9"/>
                </a:cxn>
              </a:cxnLst>
              <a:rect l="0" t="0" r="r" b="b"/>
              <a:pathLst>
                <a:path w="5" h="4">
                  <a:moveTo>
                    <a:pt x="5" y="2"/>
                  </a:moveTo>
                  <a:cubicBezTo>
                    <a:pt x="5" y="3"/>
                    <a:pt x="4" y="3"/>
                    <a:pt x="3" y="3"/>
                  </a:cubicBezTo>
                  <a:cubicBezTo>
                    <a:pt x="5" y="3"/>
                    <a:pt x="2" y="2"/>
                    <a:pt x="2" y="4"/>
                  </a:cubicBezTo>
                  <a:cubicBezTo>
                    <a:pt x="1" y="3"/>
                    <a:pt x="2" y="3"/>
                    <a:pt x="0" y="3"/>
                  </a:cubicBezTo>
                  <a:cubicBezTo>
                    <a:pt x="0" y="0"/>
                    <a:pt x="4" y="3"/>
                    <a:pt x="5"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方正清刻本悦宋简体" panose="02000000000000000000" pitchFamily="2" charset="-122"/>
                <a:ea typeface="方正清刻本悦宋简体" panose="02000000000000000000" pitchFamily="2" charset="-122"/>
              </a:endParaRPr>
            </a:p>
          </p:txBody>
        </p:sp>
        <p:sp>
          <p:nvSpPr>
            <p:cNvPr id="243" name="Freeform 5464"/>
            <p:cNvSpPr/>
            <p:nvPr/>
          </p:nvSpPr>
          <p:spPr bwMode="auto">
            <a:xfrm>
              <a:off x="7656513" y="5341939"/>
              <a:ext cx="19050" cy="6350"/>
            </a:xfrm>
            <a:custGeom>
              <a:avLst/>
              <a:gdLst>
                <a:gd name="T0" fmla="*/ 2 w 5"/>
                <a:gd name="T1" fmla="*/ 1 h 2"/>
                <a:gd name="T2" fmla="*/ 5 w 5"/>
                <a:gd name="T3" fmla="*/ 0 h 2"/>
                <a:gd name="T4" fmla="*/ 4 w 5"/>
                <a:gd name="T5" fmla="*/ 2 h 2"/>
                <a:gd name="T6" fmla="*/ 0 w 5"/>
                <a:gd name="T7" fmla="*/ 1 h 2"/>
                <a:gd name="T8" fmla="*/ 2 w 5"/>
                <a:gd name="T9" fmla="*/ 1 h 2"/>
              </a:gdLst>
              <a:ahLst/>
              <a:cxnLst>
                <a:cxn ang="0">
                  <a:pos x="T0" y="T1"/>
                </a:cxn>
                <a:cxn ang="0">
                  <a:pos x="T2" y="T3"/>
                </a:cxn>
                <a:cxn ang="0">
                  <a:pos x="T4" y="T5"/>
                </a:cxn>
                <a:cxn ang="0">
                  <a:pos x="T6" y="T7"/>
                </a:cxn>
                <a:cxn ang="0">
                  <a:pos x="T8" y="T9"/>
                </a:cxn>
              </a:cxnLst>
              <a:rect l="0" t="0" r="r" b="b"/>
              <a:pathLst>
                <a:path w="5" h="2">
                  <a:moveTo>
                    <a:pt x="2" y="1"/>
                  </a:moveTo>
                  <a:cubicBezTo>
                    <a:pt x="3" y="1"/>
                    <a:pt x="3" y="0"/>
                    <a:pt x="5" y="0"/>
                  </a:cubicBezTo>
                  <a:cubicBezTo>
                    <a:pt x="5" y="2"/>
                    <a:pt x="4" y="1"/>
                    <a:pt x="4" y="2"/>
                  </a:cubicBezTo>
                  <a:cubicBezTo>
                    <a:pt x="3" y="2"/>
                    <a:pt x="1" y="2"/>
                    <a:pt x="0" y="1"/>
                  </a:cubicBezTo>
                  <a:cubicBezTo>
                    <a:pt x="0" y="0"/>
                    <a:pt x="2"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方正清刻本悦宋简体" panose="02000000000000000000" pitchFamily="2" charset="-122"/>
                <a:ea typeface="方正清刻本悦宋简体" panose="02000000000000000000" pitchFamily="2" charset="-122"/>
              </a:endParaRPr>
            </a:p>
          </p:txBody>
        </p:sp>
        <p:sp>
          <p:nvSpPr>
            <p:cNvPr id="244" name="Freeform 5465"/>
            <p:cNvSpPr/>
            <p:nvPr/>
          </p:nvSpPr>
          <p:spPr bwMode="auto">
            <a:xfrm>
              <a:off x="7645401" y="5337177"/>
              <a:ext cx="7938" cy="15875"/>
            </a:xfrm>
            <a:custGeom>
              <a:avLst/>
              <a:gdLst>
                <a:gd name="T0" fmla="*/ 0 w 2"/>
                <a:gd name="T1" fmla="*/ 2 h 4"/>
                <a:gd name="T2" fmla="*/ 0 w 2"/>
                <a:gd name="T3" fmla="*/ 3 h 4"/>
                <a:gd name="T4" fmla="*/ 0 w 2"/>
                <a:gd name="T5" fmla="*/ 2 h 4"/>
                <a:gd name="T6" fmla="*/ 1 w 2"/>
                <a:gd name="T7" fmla="*/ 2 h 4"/>
                <a:gd name="T8" fmla="*/ 0 w 2"/>
                <a:gd name="T9" fmla="*/ 2 h 4"/>
              </a:gdLst>
              <a:ahLst/>
              <a:cxnLst>
                <a:cxn ang="0">
                  <a:pos x="T0" y="T1"/>
                </a:cxn>
                <a:cxn ang="0">
                  <a:pos x="T2" y="T3"/>
                </a:cxn>
                <a:cxn ang="0">
                  <a:pos x="T4" y="T5"/>
                </a:cxn>
                <a:cxn ang="0">
                  <a:pos x="T6" y="T7"/>
                </a:cxn>
                <a:cxn ang="0">
                  <a:pos x="T8" y="T9"/>
                </a:cxn>
              </a:cxnLst>
              <a:rect l="0" t="0" r="r" b="b"/>
              <a:pathLst>
                <a:path w="2" h="4">
                  <a:moveTo>
                    <a:pt x="0" y="2"/>
                  </a:moveTo>
                  <a:cubicBezTo>
                    <a:pt x="1" y="0"/>
                    <a:pt x="2" y="4"/>
                    <a:pt x="0" y="3"/>
                  </a:cubicBezTo>
                  <a:cubicBezTo>
                    <a:pt x="1" y="3"/>
                    <a:pt x="0" y="2"/>
                    <a:pt x="0" y="2"/>
                  </a:cubicBezTo>
                  <a:cubicBezTo>
                    <a:pt x="0" y="2"/>
                    <a:pt x="1" y="2"/>
                    <a:pt x="1" y="2"/>
                  </a:cubicBezTo>
                  <a:cubicBezTo>
                    <a:pt x="1" y="2"/>
                    <a:pt x="1"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方正清刻本悦宋简体" panose="02000000000000000000" pitchFamily="2" charset="-122"/>
                <a:ea typeface="方正清刻本悦宋简体" panose="02000000000000000000" pitchFamily="2" charset="-122"/>
              </a:endParaRPr>
            </a:p>
          </p:txBody>
        </p:sp>
        <p:sp>
          <p:nvSpPr>
            <p:cNvPr id="245" name="Freeform 5466"/>
            <p:cNvSpPr/>
            <p:nvPr/>
          </p:nvSpPr>
          <p:spPr bwMode="auto">
            <a:xfrm>
              <a:off x="7526338" y="5353052"/>
              <a:ext cx="11113" cy="6350"/>
            </a:xfrm>
            <a:custGeom>
              <a:avLst/>
              <a:gdLst>
                <a:gd name="T0" fmla="*/ 3 w 3"/>
                <a:gd name="T1" fmla="*/ 0 h 2"/>
                <a:gd name="T2" fmla="*/ 0 w 3"/>
                <a:gd name="T3" fmla="*/ 1 h 2"/>
                <a:gd name="T4" fmla="*/ 3 w 3"/>
                <a:gd name="T5" fmla="*/ 0 h 2"/>
              </a:gdLst>
              <a:ahLst/>
              <a:cxnLst>
                <a:cxn ang="0">
                  <a:pos x="T0" y="T1"/>
                </a:cxn>
                <a:cxn ang="0">
                  <a:pos x="T2" y="T3"/>
                </a:cxn>
                <a:cxn ang="0">
                  <a:pos x="T4" y="T5"/>
                </a:cxn>
              </a:cxnLst>
              <a:rect l="0" t="0" r="r" b="b"/>
              <a:pathLst>
                <a:path w="3" h="2">
                  <a:moveTo>
                    <a:pt x="3" y="0"/>
                  </a:moveTo>
                  <a:cubicBezTo>
                    <a:pt x="2" y="2"/>
                    <a:pt x="1" y="0"/>
                    <a:pt x="0" y="1"/>
                  </a:cubicBezTo>
                  <a:cubicBezTo>
                    <a:pt x="0" y="0"/>
                    <a:pt x="2"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方正清刻本悦宋简体" panose="02000000000000000000" pitchFamily="2" charset="-122"/>
                <a:ea typeface="方正清刻本悦宋简体" panose="02000000000000000000" pitchFamily="2" charset="-122"/>
              </a:endParaRPr>
            </a:p>
          </p:txBody>
        </p:sp>
        <p:sp>
          <p:nvSpPr>
            <p:cNvPr id="246" name="Line 5467"/>
            <p:cNvSpPr>
              <a:spLocks noChangeShapeType="1"/>
            </p:cNvSpPr>
            <p:nvPr/>
          </p:nvSpPr>
          <p:spPr bwMode="auto">
            <a:xfrm>
              <a:off x="8129588" y="6145214"/>
              <a:ext cx="0" cy="0"/>
            </a:xfrm>
            <a:prstGeom prst="lin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方正清刻本悦宋简体" panose="02000000000000000000" pitchFamily="2" charset="-122"/>
                <a:ea typeface="方正清刻本悦宋简体" panose="02000000000000000000" pitchFamily="2" charset="-122"/>
              </a:endParaRPr>
            </a:p>
          </p:txBody>
        </p:sp>
        <p:sp>
          <p:nvSpPr>
            <p:cNvPr id="247" name="Line 5468"/>
            <p:cNvSpPr>
              <a:spLocks noChangeShapeType="1"/>
            </p:cNvSpPr>
            <p:nvPr/>
          </p:nvSpPr>
          <p:spPr bwMode="auto">
            <a:xfrm>
              <a:off x="8129588" y="6145214"/>
              <a:ext cx="0" cy="0"/>
            </a:xfrm>
            <a:prstGeom prst="lin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方正清刻本悦宋简体" panose="02000000000000000000" pitchFamily="2" charset="-122"/>
                <a:ea typeface="方正清刻本悦宋简体" panose="02000000000000000000" pitchFamily="2" charset="-122"/>
              </a:endParaRPr>
            </a:p>
          </p:txBody>
        </p:sp>
        <p:sp>
          <p:nvSpPr>
            <p:cNvPr id="248" name="Freeform 5469"/>
            <p:cNvSpPr>
              <a:spLocks noEditPoints="1"/>
            </p:cNvSpPr>
            <p:nvPr/>
          </p:nvSpPr>
          <p:spPr bwMode="auto">
            <a:xfrm>
              <a:off x="7092951" y="5356227"/>
              <a:ext cx="403225" cy="311150"/>
            </a:xfrm>
            <a:custGeom>
              <a:avLst/>
              <a:gdLst>
                <a:gd name="T0" fmla="*/ 92 w 107"/>
                <a:gd name="T1" fmla="*/ 8 h 83"/>
                <a:gd name="T2" fmla="*/ 92 w 107"/>
                <a:gd name="T3" fmla="*/ 10 h 83"/>
                <a:gd name="T4" fmla="*/ 90 w 107"/>
                <a:gd name="T5" fmla="*/ 10 h 83"/>
                <a:gd name="T6" fmla="*/ 72 w 107"/>
                <a:gd name="T7" fmla="*/ 20 h 83"/>
                <a:gd name="T8" fmla="*/ 69 w 107"/>
                <a:gd name="T9" fmla="*/ 21 h 83"/>
                <a:gd name="T10" fmla="*/ 47 w 107"/>
                <a:gd name="T11" fmla="*/ 36 h 83"/>
                <a:gd name="T12" fmla="*/ 36 w 107"/>
                <a:gd name="T13" fmla="*/ 43 h 83"/>
                <a:gd name="T14" fmla="*/ 28 w 107"/>
                <a:gd name="T15" fmla="*/ 52 h 83"/>
                <a:gd name="T16" fmla="*/ 20 w 107"/>
                <a:gd name="T17" fmla="*/ 64 h 83"/>
                <a:gd name="T18" fmla="*/ 19 w 107"/>
                <a:gd name="T19" fmla="*/ 62 h 83"/>
                <a:gd name="T20" fmla="*/ 18 w 107"/>
                <a:gd name="T21" fmla="*/ 67 h 83"/>
                <a:gd name="T22" fmla="*/ 16 w 107"/>
                <a:gd name="T23" fmla="*/ 68 h 83"/>
                <a:gd name="T24" fmla="*/ 17 w 107"/>
                <a:gd name="T25" fmla="*/ 68 h 83"/>
                <a:gd name="T26" fmla="*/ 13 w 107"/>
                <a:gd name="T27" fmla="*/ 77 h 83"/>
                <a:gd name="T28" fmla="*/ 12 w 107"/>
                <a:gd name="T29" fmla="*/ 76 h 83"/>
                <a:gd name="T30" fmla="*/ 13 w 107"/>
                <a:gd name="T31" fmla="*/ 77 h 83"/>
                <a:gd name="T32" fmla="*/ 10 w 107"/>
                <a:gd name="T33" fmla="*/ 79 h 83"/>
                <a:gd name="T34" fmla="*/ 11 w 107"/>
                <a:gd name="T35" fmla="*/ 78 h 83"/>
                <a:gd name="T36" fmla="*/ 8 w 107"/>
                <a:gd name="T37" fmla="*/ 79 h 83"/>
                <a:gd name="T38" fmla="*/ 7 w 107"/>
                <a:gd name="T39" fmla="*/ 80 h 83"/>
                <a:gd name="T40" fmla="*/ 5 w 107"/>
                <a:gd name="T41" fmla="*/ 83 h 83"/>
                <a:gd name="T42" fmla="*/ 5 w 107"/>
                <a:gd name="T43" fmla="*/ 81 h 83"/>
                <a:gd name="T44" fmla="*/ 3 w 107"/>
                <a:gd name="T45" fmla="*/ 83 h 83"/>
                <a:gd name="T46" fmla="*/ 1 w 107"/>
                <a:gd name="T47" fmla="*/ 82 h 83"/>
                <a:gd name="T48" fmla="*/ 3 w 107"/>
                <a:gd name="T49" fmla="*/ 79 h 83"/>
                <a:gd name="T50" fmla="*/ 5 w 107"/>
                <a:gd name="T51" fmla="*/ 70 h 83"/>
                <a:gd name="T52" fmla="*/ 8 w 107"/>
                <a:gd name="T53" fmla="*/ 68 h 83"/>
                <a:gd name="T54" fmla="*/ 13 w 107"/>
                <a:gd name="T55" fmla="*/ 61 h 83"/>
                <a:gd name="T56" fmla="*/ 14 w 107"/>
                <a:gd name="T57" fmla="*/ 62 h 83"/>
                <a:gd name="T58" fmla="*/ 16 w 107"/>
                <a:gd name="T59" fmla="*/ 57 h 83"/>
                <a:gd name="T60" fmla="*/ 18 w 107"/>
                <a:gd name="T61" fmla="*/ 55 h 83"/>
                <a:gd name="T62" fmla="*/ 18 w 107"/>
                <a:gd name="T63" fmla="*/ 54 h 83"/>
                <a:gd name="T64" fmla="*/ 19 w 107"/>
                <a:gd name="T65" fmla="*/ 54 h 83"/>
                <a:gd name="T66" fmla="*/ 19 w 107"/>
                <a:gd name="T67" fmla="*/ 53 h 83"/>
                <a:gd name="T68" fmla="*/ 30 w 107"/>
                <a:gd name="T69" fmla="*/ 41 h 83"/>
                <a:gd name="T70" fmla="*/ 31 w 107"/>
                <a:gd name="T71" fmla="*/ 38 h 83"/>
                <a:gd name="T72" fmla="*/ 42 w 107"/>
                <a:gd name="T73" fmla="*/ 30 h 83"/>
                <a:gd name="T74" fmla="*/ 65 w 107"/>
                <a:gd name="T75" fmla="*/ 15 h 83"/>
                <a:gd name="T76" fmla="*/ 65 w 107"/>
                <a:gd name="T77" fmla="*/ 16 h 83"/>
                <a:gd name="T78" fmla="*/ 68 w 107"/>
                <a:gd name="T79" fmla="*/ 16 h 83"/>
                <a:gd name="T80" fmla="*/ 69 w 107"/>
                <a:gd name="T81" fmla="*/ 13 h 83"/>
                <a:gd name="T82" fmla="*/ 76 w 107"/>
                <a:gd name="T83" fmla="*/ 9 h 83"/>
                <a:gd name="T84" fmla="*/ 80 w 107"/>
                <a:gd name="T85" fmla="*/ 9 h 83"/>
                <a:gd name="T86" fmla="*/ 81 w 107"/>
                <a:gd name="T87" fmla="*/ 7 h 83"/>
                <a:gd name="T88" fmla="*/ 87 w 107"/>
                <a:gd name="T89" fmla="*/ 6 h 83"/>
                <a:gd name="T90" fmla="*/ 96 w 107"/>
                <a:gd name="T91" fmla="*/ 2 h 83"/>
                <a:gd name="T92" fmla="*/ 106 w 107"/>
                <a:gd name="T93" fmla="*/ 0 h 83"/>
                <a:gd name="T94" fmla="*/ 106 w 107"/>
                <a:gd name="T95" fmla="*/ 2 h 83"/>
                <a:gd name="T96" fmla="*/ 103 w 107"/>
                <a:gd name="T97" fmla="*/ 3 h 83"/>
                <a:gd name="T98" fmla="*/ 97 w 107"/>
                <a:gd name="T99" fmla="*/ 5 h 83"/>
                <a:gd name="T100" fmla="*/ 95 w 107"/>
                <a:gd name="T101" fmla="*/ 7 h 83"/>
                <a:gd name="T102" fmla="*/ 95 w 107"/>
                <a:gd name="T103" fmla="*/ 8 h 83"/>
                <a:gd name="T104" fmla="*/ 95 w 107"/>
                <a:gd name="T105" fmla="*/ 8 h 83"/>
                <a:gd name="T106" fmla="*/ 92 w 107"/>
                <a:gd name="T107" fmla="*/ 8 h 83"/>
                <a:gd name="T108" fmla="*/ 14 w 107"/>
                <a:gd name="T109" fmla="*/ 74 h 83"/>
                <a:gd name="T110" fmla="*/ 15 w 107"/>
                <a:gd name="T111" fmla="*/ 73 h 83"/>
                <a:gd name="T112" fmla="*/ 14 w 107"/>
                <a:gd name="T113" fmla="*/ 73 h 83"/>
                <a:gd name="T114" fmla="*/ 14 w 107"/>
                <a:gd name="T115" fmla="*/ 74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7" h="83">
                  <a:moveTo>
                    <a:pt x="92" y="8"/>
                  </a:moveTo>
                  <a:cubicBezTo>
                    <a:pt x="92" y="8"/>
                    <a:pt x="92" y="9"/>
                    <a:pt x="92" y="10"/>
                  </a:cubicBezTo>
                  <a:cubicBezTo>
                    <a:pt x="92" y="9"/>
                    <a:pt x="91" y="10"/>
                    <a:pt x="90" y="10"/>
                  </a:cubicBezTo>
                  <a:cubicBezTo>
                    <a:pt x="85" y="15"/>
                    <a:pt x="78" y="17"/>
                    <a:pt x="72" y="20"/>
                  </a:cubicBezTo>
                  <a:cubicBezTo>
                    <a:pt x="71" y="20"/>
                    <a:pt x="70" y="20"/>
                    <a:pt x="69" y="21"/>
                  </a:cubicBezTo>
                  <a:cubicBezTo>
                    <a:pt x="62" y="26"/>
                    <a:pt x="56" y="33"/>
                    <a:pt x="47" y="36"/>
                  </a:cubicBezTo>
                  <a:cubicBezTo>
                    <a:pt x="41" y="33"/>
                    <a:pt x="40" y="41"/>
                    <a:pt x="36" y="43"/>
                  </a:cubicBezTo>
                  <a:cubicBezTo>
                    <a:pt x="34" y="48"/>
                    <a:pt x="32" y="52"/>
                    <a:pt x="28" y="52"/>
                  </a:cubicBezTo>
                  <a:cubicBezTo>
                    <a:pt x="25" y="57"/>
                    <a:pt x="23" y="59"/>
                    <a:pt x="20" y="64"/>
                  </a:cubicBezTo>
                  <a:cubicBezTo>
                    <a:pt x="19" y="64"/>
                    <a:pt x="20" y="62"/>
                    <a:pt x="19" y="62"/>
                  </a:cubicBezTo>
                  <a:cubicBezTo>
                    <a:pt x="18" y="64"/>
                    <a:pt x="17" y="66"/>
                    <a:pt x="18" y="67"/>
                  </a:cubicBezTo>
                  <a:cubicBezTo>
                    <a:pt x="17" y="67"/>
                    <a:pt x="17" y="68"/>
                    <a:pt x="16" y="68"/>
                  </a:cubicBezTo>
                  <a:cubicBezTo>
                    <a:pt x="16" y="68"/>
                    <a:pt x="17" y="68"/>
                    <a:pt x="17" y="68"/>
                  </a:cubicBezTo>
                  <a:cubicBezTo>
                    <a:pt x="13" y="70"/>
                    <a:pt x="18" y="74"/>
                    <a:pt x="13" y="77"/>
                  </a:cubicBezTo>
                  <a:cubicBezTo>
                    <a:pt x="14" y="75"/>
                    <a:pt x="13" y="77"/>
                    <a:pt x="12" y="76"/>
                  </a:cubicBezTo>
                  <a:cubicBezTo>
                    <a:pt x="12" y="77"/>
                    <a:pt x="12" y="77"/>
                    <a:pt x="13" y="77"/>
                  </a:cubicBezTo>
                  <a:cubicBezTo>
                    <a:pt x="13" y="78"/>
                    <a:pt x="12" y="79"/>
                    <a:pt x="10" y="79"/>
                  </a:cubicBezTo>
                  <a:cubicBezTo>
                    <a:pt x="10" y="79"/>
                    <a:pt x="10" y="78"/>
                    <a:pt x="11" y="78"/>
                  </a:cubicBezTo>
                  <a:cubicBezTo>
                    <a:pt x="10" y="77"/>
                    <a:pt x="9" y="80"/>
                    <a:pt x="8" y="79"/>
                  </a:cubicBezTo>
                  <a:cubicBezTo>
                    <a:pt x="8" y="80"/>
                    <a:pt x="8" y="79"/>
                    <a:pt x="7" y="80"/>
                  </a:cubicBezTo>
                  <a:cubicBezTo>
                    <a:pt x="8" y="82"/>
                    <a:pt x="7" y="83"/>
                    <a:pt x="5" y="83"/>
                  </a:cubicBezTo>
                  <a:cubicBezTo>
                    <a:pt x="5" y="82"/>
                    <a:pt x="5" y="82"/>
                    <a:pt x="5" y="81"/>
                  </a:cubicBezTo>
                  <a:cubicBezTo>
                    <a:pt x="4" y="81"/>
                    <a:pt x="4" y="82"/>
                    <a:pt x="3" y="83"/>
                  </a:cubicBezTo>
                  <a:cubicBezTo>
                    <a:pt x="2" y="82"/>
                    <a:pt x="1" y="82"/>
                    <a:pt x="1" y="82"/>
                  </a:cubicBezTo>
                  <a:cubicBezTo>
                    <a:pt x="0" y="80"/>
                    <a:pt x="1" y="80"/>
                    <a:pt x="3" y="79"/>
                  </a:cubicBezTo>
                  <a:cubicBezTo>
                    <a:pt x="2" y="76"/>
                    <a:pt x="5" y="74"/>
                    <a:pt x="5" y="70"/>
                  </a:cubicBezTo>
                  <a:cubicBezTo>
                    <a:pt x="7" y="70"/>
                    <a:pt x="6" y="68"/>
                    <a:pt x="8" y="68"/>
                  </a:cubicBezTo>
                  <a:cubicBezTo>
                    <a:pt x="8" y="64"/>
                    <a:pt x="11" y="63"/>
                    <a:pt x="13" y="61"/>
                  </a:cubicBezTo>
                  <a:cubicBezTo>
                    <a:pt x="14" y="60"/>
                    <a:pt x="13" y="62"/>
                    <a:pt x="14" y="62"/>
                  </a:cubicBezTo>
                  <a:cubicBezTo>
                    <a:pt x="15" y="60"/>
                    <a:pt x="17" y="58"/>
                    <a:pt x="16" y="57"/>
                  </a:cubicBezTo>
                  <a:cubicBezTo>
                    <a:pt x="17" y="56"/>
                    <a:pt x="18" y="56"/>
                    <a:pt x="18" y="55"/>
                  </a:cubicBezTo>
                  <a:cubicBezTo>
                    <a:pt x="18" y="55"/>
                    <a:pt x="17" y="55"/>
                    <a:pt x="18" y="54"/>
                  </a:cubicBezTo>
                  <a:cubicBezTo>
                    <a:pt x="18" y="54"/>
                    <a:pt x="19" y="54"/>
                    <a:pt x="19" y="54"/>
                  </a:cubicBezTo>
                  <a:cubicBezTo>
                    <a:pt x="19" y="54"/>
                    <a:pt x="19" y="53"/>
                    <a:pt x="19" y="53"/>
                  </a:cubicBezTo>
                  <a:cubicBezTo>
                    <a:pt x="23" y="50"/>
                    <a:pt x="25" y="43"/>
                    <a:pt x="30" y="41"/>
                  </a:cubicBezTo>
                  <a:cubicBezTo>
                    <a:pt x="30" y="40"/>
                    <a:pt x="31" y="40"/>
                    <a:pt x="31" y="38"/>
                  </a:cubicBezTo>
                  <a:cubicBezTo>
                    <a:pt x="34" y="37"/>
                    <a:pt x="38" y="30"/>
                    <a:pt x="42" y="30"/>
                  </a:cubicBezTo>
                  <a:cubicBezTo>
                    <a:pt x="47" y="24"/>
                    <a:pt x="56" y="18"/>
                    <a:pt x="65" y="15"/>
                  </a:cubicBezTo>
                  <a:cubicBezTo>
                    <a:pt x="65" y="15"/>
                    <a:pt x="64" y="15"/>
                    <a:pt x="65" y="16"/>
                  </a:cubicBezTo>
                  <a:cubicBezTo>
                    <a:pt x="66" y="16"/>
                    <a:pt x="66" y="15"/>
                    <a:pt x="68" y="16"/>
                  </a:cubicBezTo>
                  <a:cubicBezTo>
                    <a:pt x="69" y="15"/>
                    <a:pt x="69" y="14"/>
                    <a:pt x="69" y="13"/>
                  </a:cubicBezTo>
                  <a:cubicBezTo>
                    <a:pt x="72" y="13"/>
                    <a:pt x="74" y="10"/>
                    <a:pt x="76" y="9"/>
                  </a:cubicBezTo>
                  <a:cubicBezTo>
                    <a:pt x="78" y="9"/>
                    <a:pt x="80" y="7"/>
                    <a:pt x="80" y="9"/>
                  </a:cubicBezTo>
                  <a:cubicBezTo>
                    <a:pt x="81" y="9"/>
                    <a:pt x="81" y="8"/>
                    <a:pt x="81" y="7"/>
                  </a:cubicBezTo>
                  <a:cubicBezTo>
                    <a:pt x="83" y="6"/>
                    <a:pt x="85" y="4"/>
                    <a:pt x="87" y="6"/>
                  </a:cubicBezTo>
                  <a:cubicBezTo>
                    <a:pt x="89" y="2"/>
                    <a:pt x="95" y="6"/>
                    <a:pt x="96" y="2"/>
                  </a:cubicBezTo>
                  <a:cubicBezTo>
                    <a:pt x="99" y="2"/>
                    <a:pt x="103" y="0"/>
                    <a:pt x="106" y="0"/>
                  </a:cubicBezTo>
                  <a:cubicBezTo>
                    <a:pt x="106" y="1"/>
                    <a:pt x="106" y="3"/>
                    <a:pt x="106" y="2"/>
                  </a:cubicBezTo>
                  <a:cubicBezTo>
                    <a:pt x="107" y="3"/>
                    <a:pt x="104" y="4"/>
                    <a:pt x="103" y="3"/>
                  </a:cubicBezTo>
                  <a:cubicBezTo>
                    <a:pt x="103" y="5"/>
                    <a:pt x="99" y="6"/>
                    <a:pt x="97" y="5"/>
                  </a:cubicBezTo>
                  <a:cubicBezTo>
                    <a:pt x="96" y="6"/>
                    <a:pt x="96" y="7"/>
                    <a:pt x="95" y="7"/>
                  </a:cubicBezTo>
                  <a:cubicBezTo>
                    <a:pt x="95" y="8"/>
                    <a:pt x="95" y="8"/>
                    <a:pt x="95" y="8"/>
                  </a:cubicBezTo>
                  <a:cubicBezTo>
                    <a:pt x="95" y="9"/>
                    <a:pt x="94" y="8"/>
                    <a:pt x="95" y="8"/>
                  </a:cubicBezTo>
                  <a:cubicBezTo>
                    <a:pt x="94" y="6"/>
                    <a:pt x="93" y="8"/>
                    <a:pt x="92" y="8"/>
                  </a:cubicBezTo>
                  <a:close/>
                  <a:moveTo>
                    <a:pt x="14" y="74"/>
                  </a:moveTo>
                  <a:cubicBezTo>
                    <a:pt x="14" y="74"/>
                    <a:pt x="15" y="74"/>
                    <a:pt x="15" y="73"/>
                  </a:cubicBezTo>
                  <a:cubicBezTo>
                    <a:pt x="14" y="73"/>
                    <a:pt x="14" y="73"/>
                    <a:pt x="14" y="73"/>
                  </a:cubicBezTo>
                  <a:cubicBezTo>
                    <a:pt x="14" y="73"/>
                    <a:pt x="13" y="74"/>
                    <a:pt x="14"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方正清刻本悦宋简体" panose="02000000000000000000" pitchFamily="2" charset="-122"/>
                <a:ea typeface="方正清刻本悦宋简体" panose="02000000000000000000" pitchFamily="2" charset="-122"/>
              </a:endParaRPr>
            </a:p>
          </p:txBody>
        </p:sp>
        <p:sp>
          <p:nvSpPr>
            <p:cNvPr id="249" name="Freeform 5470"/>
            <p:cNvSpPr/>
            <p:nvPr/>
          </p:nvSpPr>
          <p:spPr bwMode="auto">
            <a:xfrm>
              <a:off x="7499351" y="5356227"/>
              <a:ext cx="11113" cy="15875"/>
            </a:xfrm>
            <a:custGeom>
              <a:avLst/>
              <a:gdLst>
                <a:gd name="T0" fmla="*/ 2 w 3"/>
                <a:gd name="T1" fmla="*/ 0 h 4"/>
                <a:gd name="T2" fmla="*/ 0 w 3"/>
                <a:gd name="T3" fmla="*/ 3 h 4"/>
                <a:gd name="T4" fmla="*/ 0 w 3"/>
                <a:gd name="T5" fmla="*/ 1 h 4"/>
                <a:gd name="T6" fmla="*/ 2 w 3"/>
                <a:gd name="T7" fmla="*/ 0 h 4"/>
              </a:gdLst>
              <a:ahLst/>
              <a:cxnLst>
                <a:cxn ang="0">
                  <a:pos x="T0" y="T1"/>
                </a:cxn>
                <a:cxn ang="0">
                  <a:pos x="T2" y="T3"/>
                </a:cxn>
                <a:cxn ang="0">
                  <a:pos x="T4" y="T5"/>
                </a:cxn>
                <a:cxn ang="0">
                  <a:pos x="T6" y="T7"/>
                </a:cxn>
              </a:cxnLst>
              <a:rect l="0" t="0" r="r" b="b"/>
              <a:pathLst>
                <a:path w="3" h="4">
                  <a:moveTo>
                    <a:pt x="2" y="0"/>
                  </a:moveTo>
                  <a:cubicBezTo>
                    <a:pt x="3" y="0"/>
                    <a:pt x="2" y="4"/>
                    <a:pt x="0" y="3"/>
                  </a:cubicBezTo>
                  <a:cubicBezTo>
                    <a:pt x="2" y="2"/>
                    <a:pt x="0" y="2"/>
                    <a:pt x="0" y="1"/>
                  </a:cubicBezTo>
                  <a:cubicBezTo>
                    <a:pt x="1" y="0"/>
                    <a:pt x="3"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方正清刻本悦宋简体" panose="02000000000000000000" pitchFamily="2" charset="-122"/>
                <a:ea typeface="方正清刻本悦宋简体" panose="02000000000000000000" pitchFamily="2" charset="-122"/>
              </a:endParaRPr>
            </a:p>
          </p:txBody>
        </p:sp>
        <p:sp>
          <p:nvSpPr>
            <p:cNvPr id="250" name="Freeform 5471"/>
            <p:cNvSpPr/>
            <p:nvPr/>
          </p:nvSpPr>
          <p:spPr bwMode="auto">
            <a:xfrm>
              <a:off x="7029451" y="5856289"/>
              <a:ext cx="30163" cy="71438"/>
            </a:xfrm>
            <a:custGeom>
              <a:avLst/>
              <a:gdLst>
                <a:gd name="T0" fmla="*/ 1 w 8"/>
                <a:gd name="T1" fmla="*/ 0 h 19"/>
                <a:gd name="T2" fmla="*/ 3 w 8"/>
                <a:gd name="T3" fmla="*/ 2 h 19"/>
                <a:gd name="T4" fmla="*/ 7 w 8"/>
                <a:gd name="T5" fmla="*/ 2 h 19"/>
                <a:gd name="T6" fmla="*/ 6 w 8"/>
                <a:gd name="T7" fmla="*/ 5 h 19"/>
                <a:gd name="T8" fmla="*/ 7 w 8"/>
                <a:gd name="T9" fmla="*/ 7 h 19"/>
                <a:gd name="T10" fmla="*/ 5 w 8"/>
                <a:gd name="T11" fmla="*/ 7 h 19"/>
                <a:gd name="T12" fmla="*/ 5 w 8"/>
                <a:gd name="T13" fmla="*/ 8 h 19"/>
                <a:gd name="T14" fmla="*/ 7 w 8"/>
                <a:gd name="T15" fmla="*/ 8 h 19"/>
                <a:gd name="T16" fmla="*/ 3 w 8"/>
                <a:gd name="T17" fmla="*/ 12 h 19"/>
                <a:gd name="T18" fmla="*/ 3 w 8"/>
                <a:gd name="T19" fmla="*/ 19 h 19"/>
                <a:gd name="T20" fmla="*/ 3 w 8"/>
                <a:gd name="T21" fmla="*/ 16 h 19"/>
                <a:gd name="T22" fmla="*/ 4 w 8"/>
                <a:gd name="T23" fmla="*/ 16 h 19"/>
                <a:gd name="T24" fmla="*/ 1 w 8"/>
                <a:gd name="T25" fmla="*/ 11 h 19"/>
                <a:gd name="T26" fmla="*/ 1 w 8"/>
                <a:gd name="T27" fmla="*/ 9 h 19"/>
                <a:gd name="T28" fmla="*/ 3 w 8"/>
                <a:gd name="T29" fmla="*/ 11 h 19"/>
                <a:gd name="T30" fmla="*/ 4 w 8"/>
                <a:gd name="T31" fmla="*/ 7 h 19"/>
                <a:gd name="T32" fmla="*/ 1 w 8"/>
                <a:gd name="T33" fmla="*/ 5 h 19"/>
                <a:gd name="T34" fmla="*/ 1 w 8"/>
                <a:gd name="T3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 h="19">
                  <a:moveTo>
                    <a:pt x="1" y="0"/>
                  </a:moveTo>
                  <a:cubicBezTo>
                    <a:pt x="2" y="1"/>
                    <a:pt x="3" y="0"/>
                    <a:pt x="3" y="2"/>
                  </a:cubicBezTo>
                  <a:cubicBezTo>
                    <a:pt x="5" y="2"/>
                    <a:pt x="6" y="2"/>
                    <a:pt x="7" y="2"/>
                  </a:cubicBezTo>
                  <a:cubicBezTo>
                    <a:pt x="6" y="4"/>
                    <a:pt x="8" y="3"/>
                    <a:pt x="6" y="5"/>
                  </a:cubicBezTo>
                  <a:cubicBezTo>
                    <a:pt x="5" y="6"/>
                    <a:pt x="7" y="6"/>
                    <a:pt x="7" y="7"/>
                  </a:cubicBezTo>
                  <a:cubicBezTo>
                    <a:pt x="6" y="7"/>
                    <a:pt x="5" y="6"/>
                    <a:pt x="5" y="7"/>
                  </a:cubicBezTo>
                  <a:cubicBezTo>
                    <a:pt x="5" y="8"/>
                    <a:pt x="7" y="8"/>
                    <a:pt x="5" y="8"/>
                  </a:cubicBezTo>
                  <a:cubicBezTo>
                    <a:pt x="6" y="9"/>
                    <a:pt x="6" y="8"/>
                    <a:pt x="7" y="8"/>
                  </a:cubicBezTo>
                  <a:cubicBezTo>
                    <a:pt x="5" y="10"/>
                    <a:pt x="6" y="12"/>
                    <a:pt x="3" y="12"/>
                  </a:cubicBezTo>
                  <a:cubicBezTo>
                    <a:pt x="5" y="14"/>
                    <a:pt x="5" y="16"/>
                    <a:pt x="3" y="19"/>
                  </a:cubicBezTo>
                  <a:cubicBezTo>
                    <a:pt x="3" y="18"/>
                    <a:pt x="2" y="18"/>
                    <a:pt x="3" y="16"/>
                  </a:cubicBezTo>
                  <a:cubicBezTo>
                    <a:pt x="3" y="16"/>
                    <a:pt x="3" y="16"/>
                    <a:pt x="4" y="16"/>
                  </a:cubicBezTo>
                  <a:cubicBezTo>
                    <a:pt x="2" y="15"/>
                    <a:pt x="4" y="11"/>
                    <a:pt x="1" y="11"/>
                  </a:cubicBezTo>
                  <a:cubicBezTo>
                    <a:pt x="1" y="10"/>
                    <a:pt x="0" y="9"/>
                    <a:pt x="1" y="9"/>
                  </a:cubicBezTo>
                  <a:cubicBezTo>
                    <a:pt x="1" y="10"/>
                    <a:pt x="3" y="9"/>
                    <a:pt x="3" y="11"/>
                  </a:cubicBezTo>
                  <a:cubicBezTo>
                    <a:pt x="4" y="9"/>
                    <a:pt x="2" y="8"/>
                    <a:pt x="4" y="7"/>
                  </a:cubicBezTo>
                  <a:cubicBezTo>
                    <a:pt x="3" y="6"/>
                    <a:pt x="2" y="5"/>
                    <a:pt x="1" y="5"/>
                  </a:cubicBezTo>
                  <a:cubicBezTo>
                    <a:pt x="0" y="3"/>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方正清刻本悦宋简体" panose="02000000000000000000" pitchFamily="2" charset="-122"/>
                <a:ea typeface="方正清刻本悦宋简体" panose="02000000000000000000" pitchFamily="2" charset="-122"/>
              </a:endParaRPr>
            </a:p>
          </p:txBody>
        </p:sp>
        <p:sp>
          <p:nvSpPr>
            <p:cNvPr id="251" name="Freeform 5472"/>
            <p:cNvSpPr/>
            <p:nvPr/>
          </p:nvSpPr>
          <p:spPr bwMode="auto">
            <a:xfrm>
              <a:off x="7743826" y="5348289"/>
              <a:ext cx="288925" cy="158750"/>
            </a:xfrm>
            <a:custGeom>
              <a:avLst/>
              <a:gdLst>
                <a:gd name="T0" fmla="*/ 1 w 77"/>
                <a:gd name="T1" fmla="*/ 0 h 42"/>
                <a:gd name="T2" fmla="*/ 17 w 77"/>
                <a:gd name="T3" fmla="*/ 5 h 42"/>
                <a:gd name="T4" fmla="*/ 20 w 77"/>
                <a:gd name="T5" fmla="*/ 5 h 42"/>
                <a:gd name="T6" fmla="*/ 74 w 77"/>
                <a:gd name="T7" fmla="*/ 37 h 42"/>
                <a:gd name="T8" fmla="*/ 75 w 77"/>
                <a:gd name="T9" fmla="*/ 40 h 42"/>
                <a:gd name="T10" fmla="*/ 76 w 77"/>
                <a:gd name="T11" fmla="*/ 42 h 42"/>
                <a:gd name="T12" fmla="*/ 69 w 77"/>
                <a:gd name="T13" fmla="*/ 36 h 42"/>
                <a:gd name="T14" fmla="*/ 67 w 77"/>
                <a:gd name="T15" fmla="*/ 36 h 42"/>
                <a:gd name="T16" fmla="*/ 59 w 77"/>
                <a:gd name="T17" fmla="*/ 30 h 42"/>
                <a:gd name="T18" fmla="*/ 24 w 77"/>
                <a:gd name="T19" fmla="*/ 14 h 42"/>
                <a:gd name="T20" fmla="*/ 9 w 77"/>
                <a:gd name="T21" fmla="*/ 7 h 42"/>
                <a:gd name="T22" fmla="*/ 6 w 77"/>
                <a:gd name="T23" fmla="*/ 4 h 42"/>
                <a:gd name="T24" fmla="*/ 1 w 77"/>
                <a:gd name="T25" fmla="*/ 2 h 42"/>
                <a:gd name="T26" fmla="*/ 1 w 77"/>
                <a:gd name="T27"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7" h="42">
                  <a:moveTo>
                    <a:pt x="1" y="0"/>
                  </a:moveTo>
                  <a:cubicBezTo>
                    <a:pt x="6" y="3"/>
                    <a:pt x="12" y="2"/>
                    <a:pt x="17" y="5"/>
                  </a:cubicBezTo>
                  <a:cubicBezTo>
                    <a:pt x="18" y="5"/>
                    <a:pt x="18" y="5"/>
                    <a:pt x="20" y="5"/>
                  </a:cubicBezTo>
                  <a:cubicBezTo>
                    <a:pt x="41" y="12"/>
                    <a:pt x="60" y="22"/>
                    <a:pt x="74" y="37"/>
                  </a:cubicBezTo>
                  <a:cubicBezTo>
                    <a:pt x="74" y="39"/>
                    <a:pt x="75" y="39"/>
                    <a:pt x="75" y="40"/>
                  </a:cubicBezTo>
                  <a:cubicBezTo>
                    <a:pt x="76" y="40"/>
                    <a:pt x="77" y="41"/>
                    <a:pt x="76" y="42"/>
                  </a:cubicBezTo>
                  <a:cubicBezTo>
                    <a:pt x="73" y="41"/>
                    <a:pt x="70" y="39"/>
                    <a:pt x="69" y="36"/>
                  </a:cubicBezTo>
                  <a:cubicBezTo>
                    <a:pt x="68" y="35"/>
                    <a:pt x="68" y="37"/>
                    <a:pt x="67" y="36"/>
                  </a:cubicBezTo>
                  <a:cubicBezTo>
                    <a:pt x="64" y="34"/>
                    <a:pt x="62" y="33"/>
                    <a:pt x="59" y="30"/>
                  </a:cubicBezTo>
                  <a:cubicBezTo>
                    <a:pt x="47" y="25"/>
                    <a:pt x="37" y="18"/>
                    <a:pt x="24" y="14"/>
                  </a:cubicBezTo>
                  <a:cubicBezTo>
                    <a:pt x="21" y="9"/>
                    <a:pt x="15" y="9"/>
                    <a:pt x="9" y="7"/>
                  </a:cubicBezTo>
                  <a:cubicBezTo>
                    <a:pt x="9" y="5"/>
                    <a:pt x="6" y="6"/>
                    <a:pt x="6" y="4"/>
                  </a:cubicBezTo>
                  <a:cubicBezTo>
                    <a:pt x="4" y="4"/>
                    <a:pt x="2" y="3"/>
                    <a:pt x="1" y="2"/>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方正清刻本悦宋简体" panose="02000000000000000000" pitchFamily="2" charset="-122"/>
                <a:ea typeface="方正清刻本悦宋简体" panose="02000000000000000000" pitchFamily="2" charset="-122"/>
              </a:endParaRPr>
            </a:p>
          </p:txBody>
        </p:sp>
        <p:sp>
          <p:nvSpPr>
            <p:cNvPr id="252" name="Freeform 5473"/>
            <p:cNvSpPr>
              <a:spLocks noEditPoints="1"/>
            </p:cNvSpPr>
            <p:nvPr/>
          </p:nvSpPr>
          <p:spPr bwMode="auto">
            <a:xfrm>
              <a:off x="7018338" y="5584827"/>
              <a:ext cx="1223963" cy="984250"/>
            </a:xfrm>
            <a:custGeom>
              <a:avLst/>
              <a:gdLst>
                <a:gd name="T0" fmla="*/ 293 w 326"/>
                <a:gd name="T1" fmla="*/ 5 h 262"/>
                <a:gd name="T2" fmla="*/ 300 w 326"/>
                <a:gd name="T3" fmla="*/ 15 h 262"/>
                <a:gd name="T4" fmla="*/ 313 w 326"/>
                <a:gd name="T5" fmla="*/ 41 h 262"/>
                <a:gd name="T6" fmla="*/ 315 w 326"/>
                <a:gd name="T7" fmla="*/ 51 h 262"/>
                <a:gd name="T8" fmla="*/ 321 w 326"/>
                <a:gd name="T9" fmla="*/ 74 h 262"/>
                <a:gd name="T10" fmla="*/ 324 w 326"/>
                <a:gd name="T11" fmla="*/ 95 h 262"/>
                <a:gd name="T12" fmla="*/ 326 w 326"/>
                <a:gd name="T13" fmla="*/ 104 h 262"/>
                <a:gd name="T14" fmla="*/ 317 w 326"/>
                <a:gd name="T15" fmla="*/ 140 h 262"/>
                <a:gd name="T16" fmla="*/ 305 w 326"/>
                <a:gd name="T17" fmla="*/ 172 h 262"/>
                <a:gd name="T18" fmla="*/ 276 w 326"/>
                <a:gd name="T19" fmla="*/ 207 h 262"/>
                <a:gd name="T20" fmla="*/ 221 w 326"/>
                <a:gd name="T21" fmla="*/ 243 h 262"/>
                <a:gd name="T22" fmla="*/ 206 w 326"/>
                <a:gd name="T23" fmla="*/ 249 h 262"/>
                <a:gd name="T24" fmla="*/ 194 w 326"/>
                <a:gd name="T25" fmla="*/ 256 h 262"/>
                <a:gd name="T26" fmla="*/ 187 w 326"/>
                <a:gd name="T27" fmla="*/ 258 h 262"/>
                <a:gd name="T28" fmla="*/ 170 w 326"/>
                <a:gd name="T29" fmla="*/ 254 h 262"/>
                <a:gd name="T30" fmla="*/ 118 w 326"/>
                <a:gd name="T31" fmla="*/ 247 h 262"/>
                <a:gd name="T32" fmla="*/ 74 w 326"/>
                <a:gd name="T33" fmla="*/ 226 h 262"/>
                <a:gd name="T34" fmla="*/ 48 w 326"/>
                <a:gd name="T35" fmla="*/ 206 h 262"/>
                <a:gd name="T36" fmla="*/ 33 w 326"/>
                <a:gd name="T37" fmla="*/ 189 h 262"/>
                <a:gd name="T38" fmla="*/ 12 w 326"/>
                <a:gd name="T39" fmla="*/ 155 h 262"/>
                <a:gd name="T40" fmla="*/ 3 w 326"/>
                <a:gd name="T41" fmla="*/ 104 h 262"/>
                <a:gd name="T42" fmla="*/ 3 w 326"/>
                <a:gd name="T43" fmla="*/ 94 h 262"/>
                <a:gd name="T44" fmla="*/ 6 w 326"/>
                <a:gd name="T45" fmla="*/ 95 h 262"/>
                <a:gd name="T46" fmla="*/ 10 w 326"/>
                <a:gd name="T47" fmla="*/ 111 h 262"/>
                <a:gd name="T48" fmla="*/ 22 w 326"/>
                <a:gd name="T49" fmla="*/ 148 h 262"/>
                <a:gd name="T50" fmla="*/ 34 w 326"/>
                <a:gd name="T51" fmla="*/ 169 h 262"/>
                <a:gd name="T52" fmla="*/ 43 w 326"/>
                <a:gd name="T53" fmla="*/ 187 h 262"/>
                <a:gd name="T54" fmla="*/ 61 w 326"/>
                <a:gd name="T55" fmla="*/ 206 h 262"/>
                <a:gd name="T56" fmla="*/ 90 w 326"/>
                <a:gd name="T57" fmla="*/ 226 h 262"/>
                <a:gd name="T58" fmla="*/ 113 w 326"/>
                <a:gd name="T59" fmla="*/ 237 h 262"/>
                <a:gd name="T60" fmla="*/ 141 w 326"/>
                <a:gd name="T61" fmla="*/ 243 h 262"/>
                <a:gd name="T62" fmla="*/ 154 w 326"/>
                <a:gd name="T63" fmla="*/ 244 h 262"/>
                <a:gd name="T64" fmla="*/ 187 w 326"/>
                <a:gd name="T65" fmla="*/ 241 h 262"/>
                <a:gd name="T66" fmla="*/ 213 w 326"/>
                <a:gd name="T67" fmla="*/ 233 h 262"/>
                <a:gd name="T68" fmla="*/ 236 w 326"/>
                <a:gd name="T69" fmla="*/ 224 h 262"/>
                <a:gd name="T70" fmla="*/ 244 w 326"/>
                <a:gd name="T71" fmla="*/ 220 h 262"/>
                <a:gd name="T72" fmla="*/ 266 w 326"/>
                <a:gd name="T73" fmla="*/ 204 h 262"/>
                <a:gd name="T74" fmla="*/ 286 w 326"/>
                <a:gd name="T75" fmla="*/ 179 h 262"/>
                <a:gd name="T76" fmla="*/ 289 w 326"/>
                <a:gd name="T77" fmla="*/ 174 h 262"/>
                <a:gd name="T78" fmla="*/ 302 w 326"/>
                <a:gd name="T79" fmla="*/ 150 h 262"/>
                <a:gd name="T80" fmla="*/ 309 w 326"/>
                <a:gd name="T81" fmla="*/ 125 h 262"/>
                <a:gd name="T82" fmla="*/ 312 w 326"/>
                <a:gd name="T83" fmla="*/ 120 h 262"/>
                <a:gd name="T84" fmla="*/ 314 w 326"/>
                <a:gd name="T85" fmla="*/ 95 h 262"/>
                <a:gd name="T86" fmla="*/ 315 w 326"/>
                <a:gd name="T87" fmla="*/ 93 h 262"/>
                <a:gd name="T88" fmla="*/ 317 w 326"/>
                <a:gd name="T89" fmla="*/ 91 h 262"/>
                <a:gd name="T90" fmla="*/ 315 w 326"/>
                <a:gd name="T91" fmla="*/ 86 h 262"/>
                <a:gd name="T92" fmla="*/ 315 w 326"/>
                <a:gd name="T93" fmla="*/ 77 h 262"/>
                <a:gd name="T94" fmla="*/ 313 w 326"/>
                <a:gd name="T95" fmla="*/ 71 h 262"/>
                <a:gd name="T96" fmla="*/ 313 w 326"/>
                <a:gd name="T97" fmla="*/ 69 h 262"/>
                <a:gd name="T98" fmla="*/ 311 w 326"/>
                <a:gd name="T99" fmla="*/ 66 h 262"/>
                <a:gd name="T100" fmla="*/ 312 w 326"/>
                <a:gd name="T101" fmla="*/ 58 h 262"/>
                <a:gd name="T102" fmla="*/ 310 w 326"/>
                <a:gd name="T103" fmla="*/ 50 h 262"/>
                <a:gd name="T104" fmla="*/ 301 w 326"/>
                <a:gd name="T105" fmla="*/ 30 h 262"/>
                <a:gd name="T106" fmla="*/ 298 w 326"/>
                <a:gd name="T107" fmla="*/ 20 h 262"/>
                <a:gd name="T108" fmla="*/ 296 w 326"/>
                <a:gd name="T109" fmla="*/ 16 h 262"/>
                <a:gd name="T110" fmla="*/ 288 w 326"/>
                <a:gd name="T111" fmla="*/ 0 h 262"/>
                <a:gd name="T112" fmla="*/ 299 w 326"/>
                <a:gd name="T113" fmla="*/ 19 h 262"/>
                <a:gd name="T114" fmla="*/ 311 w 326"/>
                <a:gd name="T115" fmla="*/ 61 h 262"/>
                <a:gd name="T116" fmla="*/ 312 w 326"/>
                <a:gd name="T117" fmla="*/ 60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26" h="262">
                  <a:moveTo>
                    <a:pt x="288" y="0"/>
                  </a:moveTo>
                  <a:cubicBezTo>
                    <a:pt x="290" y="2"/>
                    <a:pt x="293" y="2"/>
                    <a:pt x="293" y="5"/>
                  </a:cubicBezTo>
                  <a:cubicBezTo>
                    <a:pt x="296" y="8"/>
                    <a:pt x="297" y="10"/>
                    <a:pt x="298" y="14"/>
                  </a:cubicBezTo>
                  <a:cubicBezTo>
                    <a:pt x="299" y="14"/>
                    <a:pt x="300" y="14"/>
                    <a:pt x="300" y="15"/>
                  </a:cubicBezTo>
                  <a:cubicBezTo>
                    <a:pt x="300" y="21"/>
                    <a:pt x="306" y="24"/>
                    <a:pt x="307" y="29"/>
                  </a:cubicBezTo>
                  <a:cubicBezTo>
                    <a:pt x="307" y="32"/>
                    <a:pt x="309" y="39"/>
                    <a:pt x="313" y="41"/>
                  </a:cubicBezTo>
                  <a:cubicBezTo>
                    <a:pt x="313" y="42"/>
                    <a:pt x="313" y="43"/>
                    <a:pt x="313" y="44"/>
                  </a:cubicBezTo>
                  <a:cubicBezTo>
                    <a:pt x="313" y="46"/>
                    <a:pt x="315" y="49"/>
                    <a:pt x="315" y="51"/>
                  </a:cubicBezTo>
                  <a:cubicBezTo>
                    <a:pt x="318" y="54"/>
                    <a:pt x="316" y="60"/>
                    <a:pt x="317" y="65"/>
                  </a:cubicBezTo>
                  <a:cubicBezTo>
                    <a:pt x="318" y="68"/>
                    <a:pt x="321" y="71"/>
                    <a:pt x="321" y="74"/>
                  </a:cubicBezTo>
                  <a:cubicBezTo>
                    <a:pt x="322" y="76"/>
                    <a:pt x="321" y="79"/>
                    <a:pt x="321" y="81"/>
                  </a:cubicBezTo>
                  <a:cubicBezTo>
                    <a:pt x="322" y="86"/>
                    <a:pt x="324" y="90"/>
                    <a:pt x="324" y="95"/>
                  </a:cubicBezTo>
                  <a:cubicBezTo>
                    <a:pt x="324" y="98"/>
                    <a:pt x="322" y="100"/>
                    <a:pt x="322" y="104"/>
                  </a:cubicBezTo>
                  <a:cubicBezTo>
                    <a:pt x="323" y="105"/>
                    <a:pt x="325" y="103"/>
                    <a:pt x="326" y="104"/>
                  </a:cubicBezTo>
                  <a:cubicBezTo>
                    <a:pt x="325" y="106"/>
                    <a:pt x="324" y="107"/>
                    <a:pt x="322" y="107"/>
                  </a:cubicBezTo>
                  <a:cubicBezTo>
                    <a:pt x="323" y="119"/>
                    <a:pt x="318" y="129"/>
                    <a:pt x="317" y="140"/>
                  </a:cubicBezTo>
                  <a:cubicBezTo>
                    <a:pt x="316" y="148"/>
                    <a:pt x="310" y="155"/>
                    <a:pt x="308" y="163"/>
                  </a:cubicBezTo>
                  <a:cubicBezTo>
                    <a:pt x="307" y="166"/>
                    <a:pt x="307" y="169"/>
                    <a:pt x="305" y="172"/>
                  </a:cubicBezTo>
                  <a:cubicBezTo>
                    <a:pt x="302" y="176"/>
                    <a:pt x="299" y="180"/>
                    <a:pt x="296" y="182"/>
                  </a:cubicBezTo>
                  <a:cubicBezTo>
                    <a:pt x="291" y="192"/>
                    <a:pt x="285" y="200"/>
                    <a:pt x="276" y="207"/>
                  </a:cubicBezTo>
                  <a:cubicBezTo>
                    <a:pt x="276" y="207"/>
                    <a:pt x="276" y="208"/>
                    <a:pt x="276" y="208"/>
                  </a:cubicBezTo>
                  <a:cubicBezTo>
                    <a:pt x="261" y="223"/>
                    <a:pt x="241" y="234"/>
                    <a:pt x="221" y="243"/>
                  </a:cubicBezTo>
                  <a:cubicBezTo>
                    <a:pt x="220" y="244"/>
                    <a:pt x="219" y="246"/>
                    <a:pt x="218" y="247"/>
                  </a:cubicBezTo>
                  <a:cubicBezTo>
                    <a:pt x="215" y="246"/>
                    <a:pt x="211" y="248"/>
                    <a:pt x="206" y="249"/>
                  </a:cubicBezTo>
                  <a:cubicBezTo>
                    <a:pt x="202" y="251"/>
                    <a:pt x="198" y="252"/>
                    <a:pt x="194" y="252"/>
                  </a:cubicBezTo>
                  <a:cubicBezTo>
                    <a:pt x="196" y="254"/>
                    <a:pt x="193" y="255"/>
                    <a:pt x="194" y="256"/>
                  </a:cubicBezTo>
                  <a:cubicBezTo>
                    <a:pt x="191" y="254"/>
                    <a:pt x="190" y="258"/>
                    <a:pt x="191" y="259"/>
                  </a:cubicBezTo>
                  <a:cubicBezTo>
                    <a:pt x="189" y="259"/>
                    <a:pt x="188" y="259"/>
                    <a:pt x="187" y="258"/>
                  </a:cubicBezTo>
                  <a:cubicBezTo>
                    <a:pt x="183" y="262"/>
                    <a:pt x="179" y="258"/>
                    <a:pt x="178" y="253"/>
                  </a:cubicBezTo>
                  <a:cubicBezTo>
                    <a:pt x="175" y="252"/>
                    <a:pt x="173" y="253"/>
                    <a:pt x="170" y="254"/>
                  </a:cubicBezTo>
                  <a:cubicBezTo>
                    <a:pt x="163" y="254"/>
                    <a:pt x="156" y="253"/>
                    <a:pt x="150" y="254"/>
                  </a:cubicBezTo>
                  <a:cubicBezTo>
                    <a:pt x="139" y="252"/>
                    <a:pt x="128" y="250"/>
                    <a:pt x="118" y="247"/>
                  </a:cubicBezTo>
                  <a:cubicBezTo>
                    <a:pt x="115" y="247"/>
                    <a:pt x="112" y="245"/>
                    <a:pt x="108" y="245"/>
                  </a:cubicBezTo>
                  <a:cubicBezTo>
                    <a:pt x="97" y="238"/>
                    <a:pt x="83" y="234"/>
                    <a:pt x="74" y="226"/>
                  </a:cubicBezTo>
                  <a:cubicBezTo>
                    <a:pt x="72" y="225"/>
                    <a:pt x="70" y="224"/>
                    <a:pt x="69" y="222"/>
                  </a:cubicBezTo>
                  <a:cubicBezTo>
                    <a:pt x="60" y="218"/>
                    <a:pt x="56" y="211"/>
                    <a:pt x="48" y="206"/>
                  </a:cubicBezTo>
                  <a:cubicBezTo>
                    <a:pt x="44" y="201"/>
                    <a:pt x="39" y="197"/>
                    <a:pt x="35" y="191"/>
                  </a:cubicBezTo>
                  <a:cubicBezTo>
                    <a:pt x="34" y="191"/>
                    <a:pt x="34" y="190"/>
                    <a:pt x="33" y="189"/>
                  </a:cubicBezTo>
                  <a:cubicBezTo>
                    <a:pt x="30" y="185"/>
                    <a:pt x="27" y="181"/>
                    <a:pt x="24" y="178"/>
                  </a:cubicBezTo>
                  <a:cubicBezTo>
                    <a:pt x="20" y="170"/>
                    <a:pt x="15" y="163"/>
                    <a:pt x="12" y="155"/>
                  </a:cubicBezTo>
                  <a:cubicBezTo>
                    <a:pt x="10" y="146"/>
                    <a:pt x="6" y="138"/>
                    <a:pt x="4" y="127"/>
                  </a:cubicBezTo>
                  <a:cubicBezTo>
                    <a:pt x="0" y="120"/>
                    <a:pt x="3" y="112"/>
                    <a:pt x="3" y="104"/>
                  </a:cubicBezTo>
                  <a:cubicBezTo>
                    <a:pt x="3" y="103"/>
                    <a:pt x="2" y="103"/>
                    <a:pt x="1" y="103"/>
                  </a:cubicBezTo>
                  <a:cubicBezTo>
                    <a:pt x="2" y="100"/>
                    <a:pt x="0" y="96"/>
                    <a:pt x="3" y="94"/>
                  </a:cubicBezTo>
                  <a:cubicBezTo>
                    <a:pt x="1" y="93"/>
                    <a:pt x="2" y="90"/>
                    <a:pt x="2" y="88"/>
                  </a:cubicBezTo>
                  <a:cubicBezTo>
                    <a:pt x="3" y="91"/>
                    <a:pt x="6" y="92"/>
                    <a:pt x="6" y="95"/>
                  </a:cubicBezTo>
                  <a:cubicBezTo>
                    <a:pt x="7" y="98"/>
                    <a:pt x="6" y="102"/>
                    <a:pt x="8" y="104"/>
                  </a:cubicBezTo>
                  <a:cubicBezTo>
                    <a:pt x="8" y="107"/>
                    <a:pt x="9" y="110"/>
                    <a:pt x="10" y="111"/>
                  </a:cubicBezTo>
                  <a:cubicBezTo>
                    <a:pt x="11" y="119"/>
                    <a:pt x="13" y="124"/>
                    <a:pt x="14" y="129"/>
                  </a:cubicBezTo>
                  <a:cubicBezTo>
                    <a:pt x="17" y="135"/>
                    <a:pt x="18" y="142"/>
                    <a:pt x="22" y="148"/>
                  </a:cubicBezTo>
                  <a:cubicBezTo>
                    <a:pt x="26" y="153"/>
                    <a:pt x="32" y="158"/>
                    <a:pt x="34" y="164"/>
                  </a:cubicBezTo>
                  <a:cubicBezTo>
                    <a:pt x="34" y="166"/>
                    <a:pt x="34" y="167"/>
                    <a:pt x="34" y="169"/>
                  </a:cubicBezTo>
                  <a:cubicBezTo>
                    <a:pt x="35" y="170"/>
                    <a:pt x="36" y="171"/>
                    <a:pt x="37" y="173"/>
                  </a:cubicBezTo>
                  <a:cubicBezTo>
                    <a:pt x="40" y="177"/>
                    <a:pt x="41" y="182"/>
                    <a:pt x="43" y="187"/>
                  </a:cubicBezTo>
                  <a:cubicBezTo>
                    <a:pt x="45" y="192"/>
                    <a:pt x="50" y="195"/>
                    <a:pt x="54" y="199"/>
                  </a:cubicBezTo>
                  <a:cubicBezTo>
                    <a:pt x="56" y="202"/>
                    <a:pt x="57" y="205"/>
                    <a:pt x="61" y="206"/>
                  </a:cubicBezTo>
                  <a:cubicBezTo>
                    <a:pt x="65" y="211"/>
                    <a:pt x="71" y="215"/>
                    <a:pt x="77" y="218"/>
                  </a:cubicBezTo>
                  <a:cubicBezTo>
                    <a:pt x="81" y="221"/>
                    <a:pt x="84" y="225"/>
                    <a:pt x="90" y="226"/>
                  </a:cubicBezTo>
                  <a:cubicBezTo>
                    <a:pt x="90" y="227"/>
                    <a:pt x="90" y="227"/>
                    <a:pt x="90" y="228"/>
                  </a:cubicBezTo>
                  <a:cubicBezTo>
                    <a:pt x="98" y="231"/>
                    <a:pt x="106" y="234"/>
                    <a:pt x="113" y="237"/>
                  </a:cubicBezTo>
                  <a:cubicBezTo>
                    <a:pt x="119" y="239"/>
                    <a:pt x="126" y="240"/>
                    <a:pt x="133" y="241"/>
                  </a:cubicBezTo>
                  <a:cubicBezTo>
                    <a:pt x="136" y="242"/>
                    <a:pt x="138" y="243"/>
                    <a:pt x="141" y="243"/>
                  </a:cubicBezTo>
                  <a:cubicBezTo>
                    <a:pt x="143" y="243"/>
                    <a:pt x="143" y="242"/>
                    <a:pt x="145" y="243"/>
                  </a:cubicBezTo>
                  <a:cubicBezTo>
                    <a:pt x="148" y="243"/>
                    <a:pt x="151" y="244"/>
                    <a:pt x="154" y="244"/>
                  </a:cubicBezTo>
                  <a:cubicBezTo>
                    <a:pt x="157" y="244"/>
                    <a:pt x="159" y="244"/>
                    <a:pt x="162" y="244"/>
                  </a:cubicBezTo>
                  <a:cubicBezTo>
                    <a:pt x="170" y="244"/>
                    <a:pt x="179" y="242"/>
                    <a:pt x="187" y="241"/>
                  </a:cubicBezTo>
                  <a:cubicBezTo>
                    <a:pt x="191" y="241"/>
                    <a:pt x="195" y="240"/>
                    <a:pt x="199" y="239"/>
                  </a:cubicBezTo>
                  <a:cubicBezTo>
                    <a:pt x="204" y="238"/>
                    <a:pt x="210" y="237"/>
                    <a:pt x="213" y="233"/>
                  </a:cubicBezTo>
                  <a:cubicBezTo>
                    <a:pt x="214" y="234"/>
                    <a:pt x="218" y="234"/>
                    <a:pt x="218" y="231"/>
                  </a:cubicBezTo>
                  <a:cubicBezTo>
                    <a:pt x="225" y="231"/>
                    <a:pt x="231" y="228"/>
                    <a:pt x="236" y="224"/>
                  </a:cubicBezTo>
                  <a:cubicBezTo>
                    <a:pt x="237" y="223"/>
                    <a:pt x="238" y="222"/>
                    <a:pt x="240" y="221"/>
                  </a:cubicBezTo>
                  <a:cubicBezTo>
                    <a:pt x="241" y="220"/>
                    <a:pt x="243" y="221"/>
                    <a:pt x="244" y="220"/>
                  </a:cubicBezTo>
                  <a:cubicBezTo>
                    <a:pt x="246" y="219"/>
                    <a:pt x="248" y="216"/>
                    <a:pt x="250" y="214"/>
                  </a:cubicBezTo>
                  <a:cubicBezTo>
                    <a:pt x="256" y="212"/>
                    <a:pt x="260" y="205"/>
                    <a:pt x="266" y="204"/>
                  </a:cubicBezTo>
                  <a:cubicBezTo>
                    <a:pt x="267" y="200"/>
                    <a:pt x="269" y="197"/>
                    <a:pt x="273" y="196"/>
                  </a:cubicBezTo>
                  <a:cubicBezTo>
                    <a:pt x="276" y="189"/>
                    <a:pt x="282" y="185"/>
                    <a:pt x="286" y="179"/>
                  </a:cubicBezTo>
                  <a:cubicBezTo>
                    <a:pt x="286" y="178"/>
                    <a:pt x="287" y="177"/>
                    <a:pt x="287" y="176"/>
                  </a:cubicBezTo>
                  <a:cubicBezTo>
                    <a:pt x="288" y="176"/>
                    <a:pt x="288" y="174"/>
                    <a:pt x="289" y="174"/>
                  </a:cubicBezTo>
                  <a:cubicBezTo>
                    <a:pt x="292" y="167"/>
                    <a:pt x="296" y="163"/>
                    <a:pt x="299" y="157"/>
                  </a:cubicBezTo>
                  <a:cubicBezTo>
                    <a:pt x="299" y="154"/>
                    <a:pt x="301" y="152"/>
                    <a:pt x="302" y="150"/>
                  </a:cubicBezTo>
                  <a:cubicBezTo>
                    <a:pt x="303" y="147"/>
                    <a:pt x="303" y="143"/>
                    <a:pt x="304" y="141"/>
                  </a:cubicBezTo>
                  <a:cubicBezTo>
                    <a:pt x="305" y="135"/>
                    <a:pt x="308" y="132"/>
                    <a:pt x="309" y="125"/>
                  </a:cubicBezTo>
                  <a:cubicBezTo>
                    <a:pt x="309" y="125"/>
                    <a:pt x="309" y="124"/>
                    <a:pt x="310" y="125"/>
                  </a:cubicBezTo>
                  <a:cubicBezTo>
                    <a:pt x="309" y="122"/>
                    <a:pt x="309" y="120"/>
                    <a:pt x="312" y="120"/>
                  </a:cubicBezTo>
                  <a:cubicBezTo>
                    <a:pt x="311" y="117"/>
                    <a:pt x="312" y="116"/>
                    <a:pt x="311" y="113"/>
                  </a:cubicBezTo>
                  <a:cubicBezTo>
                    <a:pt x="314" y="108"/>
                    <a:pt x="313" y="102"/>
                    <a:pt x="314" y="95"/>
                  </a:cubicBezTo>
                  <a:cubicBezTo>
                    <a:pt x="314" y="94"/>
                    <a:pt x="313" y="96"/>
                    <a:pt x="313" y="95"/>
                  </a:cubicBezTo>
                  <a:cubicBezTo>
                    <a:pt x="313" y="94"/>
                    <a:pt x="316" y="95"/>
                    <a:pt x="315" y="93"/>
                  </a:cubicBezTo>
                  <a:cubicBezTo>
                    <a:pt x="316" y="92"/>
                    <a:pt x="314" y="94"/>
                    <a:pt x="315" y="92"/>
                  </a:cubicBezTo>
                  <a:cubicBezTo>
                    <a:pt x="315" y="91"/>
                    <a:pt x="316" y="92"/>
                    <a:pt x="317" y="91"/>
                  </a:cubicBezTo>
                  <a:cubicBezTo>
                    <a:pt x="315" y="90"/>
                    <a:pt x="314" y="89"/>
                    <a:pt x="314" y="86"/>
                  </a:cubicBezTo>
                  <a:cubicBezTo>
                    <a:pt x="314" y="87"/>
                    <a:pt x="316" y="87"/>
                    <a:pt x="315" y="86"/>
                  </a:cubicBezTo>
                  <a:cubicBezTo>
                    <a:pt x="315" y="85"/>
                    <a:pt x="315" y="87"/>
                    <a:pt x="314" y="86"/>
                  </a:cubicBezTo>
                  <a:cubicBezTo>
                    <a:pt x="315" y="82"/>
                    <a:pt x="314" y="80"/>
                    <a:pt x="315" y="77"/>
                  </a:cubicBezTo>
                  <a:cubicBezTo>
                    <a:pt x="314" y="76"/>
                    <a:pt x="312" y="78"/>
                    <a:pt x="312" y="77"/>
                  </a:cubicBezTo>
                  <a:cubicBezTo>
                    <a:pt x="314" y="75"/>
                    <a:pt x="312" y="73"/>
                    <a:pt x="313" y="71"/>
                  </a:cubicBezTo>
                  <a:cubicBezTo>
                    <a:pt x="312" y="70"/>
                    <a:pt x="313" y="69"/>
                    <a:pt x="312" y="68"/>
                  </a:cubicBezTo>
                  <a:cubicBezTo>
                    <a:pt x="312" y="67"/>
                    <a:pt x="313" y="68"/>
                    <a:pt x="313" y="69"/>
                  </a:cubicBezTo>
                  <a:cubicBezTo>
                    <a:pt x="314" y="69"/>
                    <a:pt x="312" y="67"/>
                    <a:pt x="314" y="67"/>
                  </a:cubicBezTo>
                  <a:cubicBezTo>
                    <a:pt x="313" y="67"/>
                    <a:pt x="312" y="66"/>
                    <a:pt x="311" y="66"/>
                  </a:cubicBezTo>
                  <a:cubicBezTo>
                    <a:pt x="312" y="63"/>
                    <a:pt x="310" y="63"/>
                    <a:pt x="310" y="60"/>
                  </a:cubicBezTo>
                  <a:cubicBezTo>
                    <a:pt x="311" y="60"/>
                    <a:pt x="312" y="59"/>
                    <a:pt x="312" y="58"/>
                  </a:cubicBezTo>
                  <a:cubicBezTo>
                    <a:pt x="311" y="57"/>
                    <a:pt x="311" y="56"/>
                    <a:pt x="310" y="57"/>
                  </a:cubicBezTo>
                  <a:cubicBezTo>
                    <a:pt x="309" y="54"/>
                    <a:pt x="308" y="52"/>
                    <a:pt x="310" y="50"/>
                  </a:cubicBezTo>
                  <a:cubicBezTo>
                    <a:pt x="308" y="48"/>
                    <a:pt x="306" y="47"/>
                    <a:pt x="307" y="43"/>
                  </a:cubicBezTo>
                  <a:cubicBezTo>
                    <a:pt x="304" y="40"/>
                    <a:pt x="304" y="34"/>
                    <a:pt x="301" y="30"/>
                  </a:cubicBezTo>
                  <a:cubicBezTo>
                    <a:pt x="302" y="29"/>
                    <a:pt x="301" y="29"/>
                    <a:pt x="301" y="27"/>
                  </a:cubicBezTo>
                  <a:cubicBezTo>
                    <a:pt x="299" y="26"/>
                    <a:pt x="298" y="22"/>
                    <a:pt x="298" y="20"/>
                  </a:cubicBezTo>
                  <a:cubicBezTo>
                    <a:pt x="297" y="21"/>
                    <a:pt x="297" y="18"/>
                    <a:pt x="296" y="19"/>
                  </a:cubicBezTo>
                  <a:cubicBezTo>
                    <a:pt x="296" y="18"/>
                    <a:pt x="295" y="17"/>
                    <a:pt x="296" y="16"/>
                  </a:cubicBezTo>
                  <a:cubicBezTo>
                    <a:pt x="294" y="16"/>
                    <a:pt x="294" y="13"/>
                    <a:pt x="293" y="12"/>
                  </a:cubicBezTo>
                  <a:cubicBezTo>
                    <a:pt x="292" y="7"/>
                    <a:pt x="289" y="5"/>
                    <a:pt x="288" y="0"/>
                  </a:cubicBezTo>
                  <a:close/>
                  <a:moveTo>
                    <a:pt x="299" y="22"/>
                  </a:moveTo>
                  <a:cubicBezTo>
                    <a:pt x="300" y="21"/>
                    <a:pt x="300" y="20"/>
                    <a:pt x="299" y="19"/>
                  </a:cubicBezTo>
                  <a:cubicBezTo>
                    <a:pt x="299" y="20"/>
                    <a:pt x="299" y="21"/>
                    <a:pt x="299" y="22"/>
                  </a:cubicBezTo>
                  <a:close/>
                  <a:moveTo>
                    <a:pt x="311" y="61"/>
                  </a:moveTo>
                  <a:cubicBezTo>
                    <a:pt x="311" y="62"/>
                    <a:pt x="312" y="62"/>
                    <a:pt x="312" y="62"/>
                  </a:cubicBezTo>
                  <a:cubicBezTo>
                    <a:pt x="312" y="61"/>
                    <a:pt x="313" y="61"/>
                    <a:pt x="312" y="60"/>
                  </a:cubicBezTo>
                  <a:cubicBezTo>
                    <a:pt x="312" y="61"/>
                    <a:pt x="311" y="61"/>
                    <a:pt x="311"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方正清刻本悦宋简体" panose="02000000000000000000" pitchFamily="2" charset="-122"/>
                <a:ea typeface="方正清刻本悦宋简体" panose="02000000000000000000" pitchFamily="2" charset="-122"/>
              </a:endParaRPr>
            </a:p>
          </p:txBody>
        </p:sp>
      </p:grpSp>
      <p:sp>
        <p:nvSpPr>
          <p:cNvPr id="257" name="Freeform 1671"/>
          <p:cNvSpPr/>
          <p:nvPr/>
        </p:nvSpPr>
        <p:spPr bwMode="auto">
          <a:xfrm>
            <a:off x="7590373" y="1303756"/>
            <a:ext cx="624403" cy="601302"/>
          </a:xfrm>
          <a:custGeom>
            <a:avLst/>
            <a:gdLst>
              <a:gd name="T0" fmla="*/ 493 w 1068"/>
              <a:gd name="T1" fmla="*/ 92 h 1029"/>
              <a:gd name="T2" fmla="*/ 555 w 1068"/>
              <a:gd name="T3" fmla="*/ 12 h 1029"/>
              <a:gd name="T4" fmla="*/ 588 w 1068"/>
              <a:gd name="T5" fmla="*/ 109 h 1029"/>
              <a:gd name="T6" fmla="*/ 621 w 1068"/>
              <a:gd name="T7" fmla="*/ 100 h 1029"/>
              <a:gd name="T8" fmla="*/ 665 w 1068"/>
              <a:gd name="T9" fmla="*/ 56 h 1029"/>
              <a:gd name="T10" fmla="*/ 711 w 1068"/>
              <a:gd name="T11" fmla="*/ 116 h 1029"/>
              <a:gd name="T12" fmla="*/ 722 w 1068"/>
              <a:gd name="T13" fmla="*/ 128 h 1029"/>
              <a:gd name="T14" fmla="*/ 798 w 1068"/>
              <a:gd name="T15" fmla="*/ 204 h 1029"/>
              <a:gd name="T16" fmla="*/ 905 w 1068"/>
              <a:gd name="T17" fmla="*/ 96 h 1029"/>
              <a:gd name="T18" fmla="*/ 820 w 1068"/>
              <a:gd name="T19" fmla="*/ 218 h 1029"/>
              <a:gd name="T20" fmla="*/ 944 w 1068"/>
              <a:gd name="T21" fmla="*/ 257 h 1029"/>
              <a:gd name="T22" fmla="*/ 922 w 1068"/>
              <a:gd name="T23" fmla="*/ 320 h 1029"/>
              <a:gd name="T24" fmla="*/ 935 w 1068"/>
              <a:gd name="T25" fmla="*/ 382 h 1029"/>
              <a:gd name="T26" fmla="*/ 932 w 1068"/>
              <a:gd name="T27" fmla="*/ 422 h 1029"/>
              <a:gd name="T28" fmla="*/ 1066 w 1068"/>
              <a:gd name="T29" fmla="*/ 408 h 1029"/>
              <a:gd name="T30" fmla="*/ 943 w 1068"/>
              <a:gd name="T31" fmla="*/ 534 h 1029"/>
              <a:gd name="T32" fmla="*/ 1010 w 1068"/>
              <a:gd name="T33" fmla="*/ 595 h 1029"/>
              <a:gd name="T34" fmla="*/ 962 w 1068"/>
              <a:gd name="T35" fmla="*/ 639 h 1029"/>
              <a:gd name="T36" fmla="*/ 970 w 1068"/>
              <a:gd name="T37" fmla="*/ 680 h 1029"/>
              <a:gd name="T38" fmla="*/ 1049 w 1068"/>
              <a:gd name="T39" fmla="*/ 730 h 1029"/>
              <a:gd name="T40" fmla="*/ 893 w 1068"/>
              <a:gd name="T41" fmla="*/ 732 h 1029"/>
              <a:gd name="T42" fmla="*/ 912 w 1068"/>
              <a:gd name="T43" fmla="*/ 840 h 1029"/>
              <a:gd name="T44" fmla="*/ 879 w 1068"/>
              <a:gd name="T45" fmla="*/ 848 h 1029"/>
              <a:gd name="T46" fmla="*/ 786 w 1068"/>
              <a:gd name="T47" fmla="*/ 885 h 1029"/>
              <a:gd name="T48" fmla="*/ 776 w 1068"/>
              <a:gd name="T49" fmla="*/ 919 h 1029"/>
              <a:gd name="T50" fmla="*/ 711 w 1068"/>
              <a:gd name="T51" fmla="*/ 986 h 1029"/>
              <a:gd name="T52" fmla="*/ 579 w 1068"/>
              <a:gd name="T53" fmla="*/ 967 h 1029"/>
              <a:gd name="T54" fmla="*/ 526 w 1068"/>
              <a:gd name="T55" fmla="*/ 993 h 1029"/>
              <a:gd name="T56" fmla="*/ 412 w 1068"/>
              <a:gd name="T57" fmla="*/ 960 h 1029"/>
              <a:gd name="T58" fmla="*/ 327 w 1068"/>
              <a:gd name="T59" fmla="*/ 933 h 1029"/>
              <a:gd name="T60" fmla="*/ 294 w 1068"/>
              <a:gd name="T61" fmla="*/ 966 h 1029"/>
              <a:gd name="T62" fmla="*/ 254 w 1068"/>
              <a:gd name="T63" fmla="*/ 903 h 1029"/>
              <a:gd name="T64" fmla="*/ 229 w 1068"/>
              <a:gd name="T65" fmla="*/ 917 h 1029"/>
              <a:gd name="T66" fmla="*/ 202 w 1068"/>
              <a:gd name="T67" fmla="*/ 881 h 1029"/>
              <a:gd name="T68" fmla="*/ 134 w 1068"/>
              <a:gd name="T69" fmla="*/ 800 h 1029"/>
              <a:gd name="T70" fmla="*/ 156 w 1068"/>
              <a:gd name="T71" fmla="*/ 722 h 1029"/>
              <a:gd name="T72" fmla="*/ 25 w 1068"/>
              <a:gd name="T73" fmla="*/ 694 h 1029"/>
              <a:gd name="T74" fmla="*/ 65 w 1068"/>
              <a:gd name="T75" fmla="*/ 650 h 1029"/>
              <a:gd name="T76" fmla="*/ 108 w 1068"/>
              <a:gd name="T77" fmla="*/ 602 h 1029"/>
              <a:gd name="T78" fmla="*/ 97 w 1068"/>
              <a:gd name="T79" fmla="*/ 550 h 1029"/>
              <a:gd name="T80" fmla="*/ 116 w 1068"/>
              <a:gd name="T81" fmla="*/ 468 h 1029"/>
              <a:gd name="T82" fmla="*/ 4 w 1068"/>
              <a:gd name="T83" fmla="*/ 384 h 1029"/>
              <a:gd name="T84" fmla="*/ 109 w 1068"/>
              <a:gd name="T85" fmla="*/ 381 h 1029"/>
              <a:gd name="T86" fmla="*/ 96 w 1068"/>
              <a:gd name="T87" fmla="*/ 312 h 1029"/>
              <a:gd name="T88" fmla="*/ 118 w 1068"/>
              <a:gd name="T89" fmla="*/ 312 h 1029"/>
              <a:gd name="T90" fmla="*/ 194 w 1068"/>
              <a:gd name="T91" fmla="*/ 270 h 1029"/>
              <a:gd name="T92" fmla="*/ 89 w 1068"/>
              <a:gd name="T93" fmla="*/ 165 h 1029"/>
              <a:gd name="T94" fmla="*/ 202 w 1068"/>
              <a:gd name="T95" fmla="*/ 252 h 1029"/>
              <a:gd name="T96" fmla="*/ 200 w 1068"/>
              <a:gd name="T97" fmla="*/ 172 h 1029"/>
              <a:gd name="T98" fmla="*/ 268 w 1068"/>
              <a:gd name="T99" fmla="*/ 216 h 1029"/>
              <a:gd name="T100" fmla="*/ 182 w 1068"/>
              <a:gd name="T101" fmla="*/ 89 h 1029"/>
              <a:gd name="T102" fmla="*/ 287 w 1068"/>
              <a:gd name="T103" fmla="*/ 176 h 1029"/>
              <a:gd name="T104" fmla="*/ 291 w 1068"/>
              <a:gd name="T105" fmla="*/ 55 h 1029"/>
              <a:gd name="T106" fmla="*/ 368 w 1068"/>
              <a:gd name="T107" fmla="*/ 130 h 1029"/>
              <a:gd name="T108" fmla="*/ 388 w 1068"/>
              <a:gd name="T109" fmla="*/ 132 h 1029"/>
              <a:gd name="T110" fmla="*/ 428 w 1068"/>
              <a:gd name="T111" fmla="*/ 64 h 1029"/>
              <a:gd name="T112" fmla="*/ 458 w 1068"/>
              <a:gd name="T113" fmla="*/ 6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68" h="1029">
                <a:moveTo>
                  <a:pt x="458" y="6"/>
                </a:moveTo>
                <a:cubicBezTo>
                  <a:pt x="460" y="13"/>
                  <a:pt x="458" y="21"/>
                  <a:pt x="454" y="26"/>
                </a:cubicBezTo>
                <a:cubicBezTo>
                  <a:pt x="452" y="50"/>
                  <a:pt x="466" y="69"/>
                  <a:pt x="464" y="94"/>
                </a:cubicBezTo>
                <a:cubicBezTo>
                  <a:pt x="469" y="97"/>
                  <a:pt x="469" y="108"/>
                  <a:pt x="478" y="107"/>
                </a:cubicBezTo>
                <a:cubicBezTo>
                  <a:pt x="484" y="102"/>
                  <a:pt x="485" y="93"/>
                  <a:pt x="493" y="92"/>
                </a:cubicBezTo>
                <a:cubicBezTo>
                  <a:pt x="505" y="88"/>
                  <a:pt x="505" y="104"/>
                  <a:pt x="514" y="106"/>
                </a:cubicBezTo>
                <a:cubicBezTo>
                  <a:pt x="521" y="105"/>
                  <a:pt x="531" y="109"/>
                  <a:pt x="533" y="100"/>
                </a:cubicBezTo>
                <a:cubicBezTo>
                  <a:pt x="529" y="79"/>
                  <a:pt x="544" y="68"/>
                  <a:pt x="540" y="46"/>
                </a:cubicBezTo>
                <a:cubicBezTo>
                  <a:pt x="542" y="35"/>
                  <a:pt x="529" y="18"/>
                  <a:pt x="543" y="10"/>
                </a:cubicBezTo>
                <a:cubicBezTo>
                  <a:pt x="547" y="8"/>
                  <a:pt x="552" y="10"/>
                  <a:pt x="555" y="12"/>
                </a:cubicBezTo>
                <a:cubicBezTo>
                  <a:pt x="558" y="17"/>
                  <a:pt x="558" y="17"/>
                  <a:pt x="558" y="17"/>
                </a:cubicBezTo>
                <a:cubicBezTo>
                  <a:pt x="560" y="36"/>
                  <a:pt x="551" y="55"/>
                  <a:pt x="560" y="72"/>
                </a:cubicBezTo>
                <a:cubicBezTo>
                  <a:pt x="562" y="84"/>
                  <a:pt x="556" y="94"/>
                  <a:pt x="558" y="105"/>
                </a:cubicBezTo>
                <a:cubicBezTo>
                  <a:pt x="566" y="110"/>
                  <a:pt x="571" y="123"/>
                  <a:pt x="583" y="117"/>
                </a:cubicBezTo>
                <a:cubicBezTo>
                  <a:pt x="587" y="115"/>
                  <a:pt x="582" y="109"/>
                  <a:pt x="588" y="109"/>
                </a:cubicBezTo>
                <a:cubicBezTo>
                  <a:pt x="598" y="114"/>
                  <a:pt x="596" y="100"/>
                  <a:pt x="604" y="98"/>
                </a:cubicBezTo>
                <a:cubicBezTo>
                  <a:pt x="606" y="86"/>
                  <a:pt x="604" y="72"/>
                  <a:pt x="605" y="58"/>
                </a:cubicBezTo>
                <a:cubicBezTo>
                  <a:pt x="605" y="54"/>
                  <a:pt x="610" y="52"/>
                  <a:pt x="612" y="50"/>
                </a:cubicBezTo>
                <a:cubicBezTo>
                  <a:pt x="617" y="49"/>
                  <a:pt x="621" y="52"/>
                  <a:pt x="623" y="55"/>
                </a:cubicBezTo>
                <a:cubicBezTo>
                  <a:pt x="624" y="70"/>
                  <a:pt x="626" y="87"/>
                  <a:pt x="621" y="100"/>
                </a:cubicBezTo>
                <a:cubicBezTo>
                  <a:pt x="622" y="105"/>
                  <a:pt x="626" y="109"/>
                  <a:pt x="631" y="110"/>
                </a:cubicBezTo>
                <a:cubicBezTo>
                  <a:pt x="640" y="110"/>
                  <a:pt x="645" y="99"/>
                  <a:pt x="651" y="94"/>
                </a:cubicBezTo>
                <a:cubicBezTo>
                  <a:pt x="651" y="91"/>
                  <a:pt x="650" y="89"/>
                  <a:pt x="648" y="88"/>
                </a:cubicBezTo>
                <a:cubicBezTo>
                  <a:pt x="637" y="91"/>
                  <a:pt x="642" y="78"/>
                  <a:pt x="642" y="74"/>
                </a:cubicBezTo>
                <a:cubicBezTo>
                  <a:pt x="648" y="66"/>
                  <a:pt x="655" y="57"/>
                  <a:pt x="665" y="56"/>
                </a:cubicBezTo>
                <a:cubicBezTo>
                  <a:pt x="680" y="60"/>
                  <a:pt x="668" y="79"/>
                  <a:pt x="672" y="92"/>
                </a:cubicBezTo>
                <a:cubicBezTo>
                  <a:pt x="668" y="98"/>
                  <a:pt x="668" y="106"/>
                  <a:pt x="668" y="114"/>
                </a:cubicBezTo>
                <a:cubicBezTo>
                  <a:pt x="676" y="117"/>
                  <a:pt x="678" y="122"/>
                  <a:pt x="680" y="130"/>
                </a:cubicBezTo>
                <a:cubicBezTo>
                  <a:pt x="682" y="140"/>
                  <a:pt x="693" y="139"/>
                  <a:pt x="700" y="144"/>
                </a:cubicBezTo>
                <a:cubicBezTo>
                  <a:pt x="711" y="140"/>
                  <a:pt x="706" y="125"/>
                  <a:pt x="711" y="116"/>
                </a:cubicBezTo>
                <a:cubicBezTo>
                  <a:pt x="717" y="96"/>
                  <a:pt x="721" y="75"/>
                  <a:pt x="738" y="61"/>
                </a:cubicBezTo>
                <a:cubicBezTo>
                  <a:pt x="744" y="59"/>
                  <a:pt x="750" y="63"/>
                  <a:pt x="752" y="69"/>
                </a:cubicBezTo>
                <a:cubicBezTo>
                  <a:pt x="752" y="81"/>
                  <a:pt x="739" y="88"/>
                  <a:pt x="736" y="99"/>
                </a:cubicBezTo>
                <a:cubicBezTo>
                  <a:pt x="730" y="105"/>
                  <a:pt x="720" y="106"/>
                  <a:pt x="720" y="117"/>
                </a:cubicBezTo>
                <a:cubicBezTo>
                  <a:pt x="721" y="122"/>
                  <a:pt x="717" y="125"/>
                  <a:pt x="722" y="128"/>
                </a:cubicBezTo>
                <a:cubicBezTo>
                  <a:pt x="726" y="130"/>
                  <a:pt x="728" y="126"/>
                  <a:pt x="732" y="125"/>
                </a:cubicBezTo>
                <a:cubicBezTo>
                  <a:pt x="738" y="125"/>
                  <a:pt x="745" y="125"/>
                  <a:pt x="748" y="132"/>
                </a:cubicBezTo>
                <a:cubicBezTo>
                  <a:pt x="751" y="144"/>
                  <a:pt x="751" y="159"/>
                  <a:pt x="763" y="166"/>
                </a:cubicBezTo>
                <a:cubicBezTo>
                  <a:pt x="762" y="176"/>
                  <a:pt x="761" y="188"/>
                  <a:pt x="771" y="195"/>
                </a:cubicBezTo>
                <a:cubicBezTo>
                  <a:pt x="778" y="201"/>
                  <a:pt x="788" y="208"/>
                  <a:pt x="798" y="204"/>
                </a:cubicBezTo>
                <a:cubicBezTo>
                  <a:pt x="808" y="191"/>
                  <a:pt x="812" y="175"/>
                  <a:pt x="823" y="162"/>
                </a:cubicBezTo>
                <a:cubicBezTo>
                  <a:pt x="834" y="164"/>
                  <a:pt x="836" y="146"/>
                  <a:pt x="848" y="148"/>
                </a:cubicBezTo>
                <a:cubicBezTo>
                  <a:pt x="860" y="138"/>
                  <a:pt x="880" y="126"/>
                  <a:pt x="878" y="107"/>
                </a:cubicBezTo>
                <a:cubicBezTo>
                  <a:pt x="882" y="100"/>
                  <a:pt x="886" y="93"/>
                  <a:pt x="894" y="91"/>
                </a:cubicBezTo>
                <a:cubicBezTo>
                  <a:pt x="899" y="90"/>
                  <a:pt x="903" y="92"/>
                  <a:pt x="905" y="96"/>
                </a:cubicBezTo>
                <a:cubicBezTo>
                  <a:pt x="912" y="108"/>
                  <a:pt x="893" y="110"/>
                  <a:pt x="896" y="122"/>
                </a:cubicBezTo>
                <a:cubicBezTo>
                  <a:pt x="894" y="133"/>
                  <a:pt x="880" y="126"/>
                  <a:pt x="878" y="136"/>
                </a:cubicBezTo>
                <a:cubicBezTo>
                  <a:pt x="868" y="141"/>
                  <a:pt x="866" y="155"/>
                  <a:pt x="854" y="160"/>
                </a:cubicBezTo>
                <a:cubicBezTo>
                  <a:pt x="848" y="167"/>
                  <a:pt x="836" y="176"/>
                  <a:pt x="830" y="186"/>
                </a:cubicBezTo>
                <a:cubicBezTo>
                  <a:pt x="830" y="198"/>
                  <a:pt x="818" y="206"/>
                  <a:pt x="820" y="218"/>
                </a:cubicBezTo>
                <a:cubicBezTo>
                  <a:pt x="830" y="226"/>
                  <a:pt x="832" y="240"/>
                  <a:pt x="845" y="243"/>
                </a:cubicBezTo>
                <a:cubicBezTo>
                  <a:pt x="854" y="249"/>
                  <a:pt x="846" y="262"/>
                  <a:pt x="855" y="268"/>
                </a:cubicBezTo>
                <a:cubicBezTo>
                  <a:pt x="855" y="279"/>
                  <a:pt x="866" y="287"/>
                  <a:pt x="874" y="292"/>
                </a:cubicBezTo>
                <a:cubicBezTo>
                  <a:pt x="894" y="298"/>
                  <a:pt x="898" y="273"/>
                  <a:pt x="913" y="267"/>
                </a:cubicBezTo>
                <a:cubicBezTo>
                  <a:pt x="926" y="269"/>
                  <a:pt x="934" y="261"/>
                  <a:pt x="944" y="257"/>
                </a:cubicBezTo>
                <a:cubicBezTo>
                  <a:pt x="948" y="256"/>
                  <a:pt x="952" y="259"/>
                  <a:pt x="950" y="264"/>
                </a:cubicBezTo>
                <a:cubicBezTo>
                  <a:pt x="947" y="275"/>
                  <a:pt x="932" y="272"/>
                  <a:pt x="925" y="281"/>
                </a:cubicBezTo>
                <a:cubicBezTo>
                  <a:pt x="922" y="286"/>
                  <a:pt x="917" y="291"/>
                  <a:pt x="920" y="298"/>
                </a:cubicBezTo>
                <a:cubicBezTo>
                  <a:pt x="924" y="304"/>
                  <a:pt x="931" y="299"/>
                  <a:pt x="934" y="306"/>
                </a:cubicBezTo>
                <a:cubicBezTo>
                  <a:pt x="936" y="314"/>
                  <a:pt x="927" y="316"/>
                  <a:pt x="922" y="320"/>
                </a:cubicBezTo>
                <a:cubicBezTo>
                  <a:pt x="915" y="326"/>
                  <a:pt x="909" y="334"/>
                  <a:pt x="900" y="339"/>
                </a:cubicBezTo>
                <a:cubicBezTo>
                  <a:pt x="901" y="348"/>
                  <a:pt x="912" y="355"/>
                  <a:pt x="905" y="364"/>
                </a:cubicBezTo>
                <a:cubicBezTo>
                  <a:pt x="903" y="367"/>
                  <a:pt x="902" y="371"/>
                  <a:pt x="902" y="375"/>
                </a:cubicBezTo>
                <a:cubicBezTo>
                  <a:pt x="906" y="386"/>
                  <a:pt x="919" y="378"/>
                  <a:pt x="925" y="384"/>
                </a:cubicBezTo>
                <a:cubicBezTo>
                  <a:pt x="929" y="385"/>
                  <a:pt x="932" y="384"/>
                  <a:pt x="935" y="382"/>
                </a:cubicBezTo>
                <a:cubicBezTo>
                  <a:pt x="946" y="379"/>
                  <a:pt x="957" y="379"/>
                  <a:pt x="965" y="368"/>
                </a:cubicBezTo>
                <a:cubicBezTo>
                  <a:pt x="972" y="365"/>
                  <a:pt x="980" y="362"/>
                  <a:pt x="988" y="367"/>
                </a:cubicBezTo>
                <a:cubicBezTo>
                  <a:pt x="989" y="373"/>
                  <a:pt x="986" y="380"/>
                  <a:pt x="980" y="382"/>
                </a:cubicBezTo>
                <a:cubicBezTo>
                  <a:pt x="961" y="386"/>
                  <a:pt x="941" y="388"/>
                  <a:pt x="929" y="408"/>
                </a:cubicBezTo>
                <a:cubicBezTo>
                  <a:pt x="927" y="412"/>
                  <a:pt x="930" y="418"/>
                  <a:pt x="932" y="422"/>
                </a:cubicBezTo>
                <a:cubicBezTo>
                  <a:pt x="945" y="422"/>
                  <a:pt x="937" y="438"/>
                  <a:pt x="948" y="440"/>
                </a:cubicBezTo>
                <a:cubicBezTo>
                  <a:pt x="954" y="442"/>
                  <a:pt x="960" y="438"/>
                  <a:pt x="963" y="432"/>
                </a:cubicBezTo>
                <a:cubicBezTo>
                  <a:pt x="980" y="416"/>
                  <a:pt x="1010" y="430"/>
                  <a:pt x="1024" y="406"/>
                </a:cubicBezTo>
                <a:cubicBezTo>
                  <a:pt x="1030" y="407"/>
                  <a:pt x="1033" y="401"/>
                  <a:pt x="1038" y="401"/>
                </a:cubicBezTo>
                <a:cubicBezTo>
                  <a:pt x="1047" y="403"/>
                  <a:pt x="1061" y="395"/>
                  <a:pt x="1066" y="408"/>
                </a:cubicBezTo>
                <a:cubicBezTo>
                  <a:pt x="1068" y="414"/>
                  <a:pt x="1063" y="419"/>
                  <a:pt x="1058" y="421"/>
                </a:cubicBezTo>
                <a:cubicBezTo>
                  <a:pt x="1035" y="424"/>
                  <a:pt x="1018" y="442"/>
                  <a:pt x="994" y="443"/>
                </a:cubicBezTo>
                <a:cubicBezTo>
                  <a:pt x="986" y="440"/>
                  <a:pt x="980" y="452"/>
                  <a:pt x="972" y="453"/>
                </a:cubicBezTo>
                <a:cubicBezTo>
                  <a:pt x="963" y="474"/>
                  <a:pt x="927" y="472"/>
                  <a:pt x="934" y="502"/>
                </a:cubicBezTo>
                <a:cubicBezTo>
                  <a:pt x="927" y="514"/>
                  <a:pt x="942" y="522"/>
                  <a:pt x="943" y="534"/>
                </a:cubicBezTo>
                <a:cubicBezTo>
                  <a:pt x="950" y="537"/>
                  <a:pt x="957" y="543"/>
                  <a:pt x="964" y="548"/>
                </a:cubicBezTo>
                <a:cubicBezTo>
                  <a:pt x="962" y="553"/>
                  <a:pt x="962" y="560"/>
                  <a:pt x="968" y="562"/>
                </a:cubicBezTo>
                <a:cubicBezTo>
                  <a:pt x="991" y="558"/>
                  <a:pt x="1008" y="567"/>
                  <a:pt x="1026" y="574"/>
                </a:cubicBezTo>
                <a:cubicBezTo>
                  <a:pt x="1031" y="576"/>
                  <a:pt x="1033" y="584"/>
                  <a:pt x="1031" y="589"/>
                </a:cubicBezTo>
                <a:cubicBezTo>
                  <a:pt x="1027" y="597"/>
                  <a:pt x="1017" y="596"/>
                  <a:pt x="1010" y="595"/>
                </a:cubicBezTo>
                <a:cubicBezTo>
                  <a:pt x="1003" y="592"/>
                  <a:pt x="996" y="584"/>
                  <a:pt x="989" y="590"/>
                </a:cubicBezTo>
                <a:cubicBezTo>
                  <a:pt x="985" y="589"/>
                  <a:pt x="981" y="585"/>
                  <a:pt x="978" y="582"/>
                </a:cubicBezTo>
                <a:cubicBezTo>
                  <a:pt x="960" y="575"/>
                  <a:pt x="952" y="593"/>
                  <a:pt x="942" y="602"/>
                </a:cubicBezTo>
                <a:cubicBezTo>
                  <a:pt x="937" y="608"/>
                  <a:pt x="936" y="615"/>
                  <a:pt x="931" y="622"/>
                </a:cubicBezTo>
                <a:cubicBezTo>
                  <a:pt x="940" y="631"/>
                  <a:pt x="960" y="622"/>
                  <a:pt x="962" y="639"/>
                </a:cubicBezTo>
                <a:cubicBezTo>
                  <a:pt x="962" y="644"/>
                  <a:pt x="960" y="650"/>
                  <a:pt x="954" y="650"/>
                </a:cubicBezTo>
                <a:cubicBezTo>
                  <a:pt x="946" y="652"/>
                  <a:pt x="937" y="639"/>
                  <a:pt x="931" y="650"/>
                </a:cubicBezTo>
                <a:cubicBezTo>
                  <a:pt x="931" y="654"/>
                  <a:pt x="934" y="657"/>
                  <a:pt x="937" y="658"/>
                </a:cubicBezTo>
                <a:cubicBezTo>
                  <a:pt x="947" y="660"/>
                  <a:pt x="956" y="666"/>
                  <a:pt x="966" y="668"/>
                </a:cubicBezTo>
                <a:cubicBezTo>
                  <a:pt x="968" y="671"/>
                  <a:pt x="973" y="675"/>
                  <a:pt x="970" y="680"/>
                </a:cubicBezTo>
                <a:cubicBezTo>
                  <a:pt x="967" y="686"/>
                  <a:pt x="961" y="688"/>
                  <a:pt x="956" y="686"/>
                </a:cubicBezTo>
                <a:cubicBezTo>
                  <a:pt x="945" y="681"/>
                  <a:pt x="934" y="676"/>
                  <a:pt x="922" y="674"/>
                </a:cubicBezTo>
                <a:cubicBezTo>
                  <a:pt x="918" y="676"/>
                  <a:pt x="916" y="680"/>
                  <a:pt x="919" y="683"/>
                </a:cubicBezTo>
                <a:cubicBezTo>
                  <a:pt x="934" y="704"/>
                  <a:pt x="963" y="697"/>
                  <a:pt x="983" y="711"/>
                </a:cubicBezTo>
                <a:cubicBezTo>
                  <a:pt x="1005" y="717"/>
                  <a:pt x="1030" y="716"/>
                  <a:pt x="1049" y="730"/>
                </a:cubicBezTo>
                <a:cubicBezTo>
                  <a:pt x="1050" y="732"/>
                  <a:pt x="1051" y="733"/>
                  <a:pt x="1052" y="735"/>
                </a:cubicBezTo>
                <a:cubicBezTo>
                  <a:pt x="1043" y="739"/>
                  <a:pt x="1033" y="735"/>
                  <a:pt x="1024" y="732"/>
                </a:cubicBezTo>
                <a:cubicBezTo>
                  <a:pt x="1002" y="727"/>
                  <a:pt x="982" y="716"/>
                  <a:pt x="959" y="712"/>
                </a:cubicBezTo>
                <a:cubicBezTo>
                  <a:pt x="941" y="715"/>
                  <a:pt x="928" y="705"/>
                  <a:pt x="912" y="703"/>
                </a:cubicBezTo>
                <a:cubicBezTo>
                  <a:pt x="910" y="717"/>
                  <a:pt x="888" y="715"/>
                  <a:pt x="893" y="732"/>
                </a:cubicBezTo>
                <a:cubicBezTo>
                  <a:pt x="892" y="740"/>
                  <a:pt x="903" y="745"/>
                  <a:pt x="896" y="753"/>
                </a:cubicBezTo>
                <a:cubicBezTo>
                  <a:pt x="888" y="762"/>
                  <a:pt x="873" y="770"/>
                  <a:pt x="874" y="785"/>
                </a:cubicBezTo>
                <a:cubicBezTo>
                  <a:pt x="874" y="794"/>
                  <a:pt x="886" y="799"/>
                  <a:pt x="887" y="809"/>
                </a:cubicBezTo>
                <a:cubicBezTo>
                  <a:pt x="896" y="819"/>
                  <a:pt x="909" y="824"/>
                  <a:pt x="915" y="836"/>
                </a:cubicBezTo>
                <a:cubicBezTo>
                  <a:pt x="916" y="838"/>
                  <a:pt x="914" y="838"/>
                  <a:pt x="912" y="840"/>
                </a:cubicBezTo>
                <a:cubicBezTo>
                  <a:pt x="892" y="843"/>
                  <a:pt x="895" y="814"/>
                  <a:pt x="876" y="813"/>
                </a:cubicBezTo>
                <a:cubicBezTo>
                  <a:pt x="870" y="808"/>
                  <a:pt x="865" y="800"/>
                  <a:pt x="856" y="805"/>
                </a:cubicBezTo>
                <a:cubicBezTo>
                  <a:pt x="852" y="810"/>
                  <a:pt x="853" y="818"/>
                  <a:pt x="854" y="823"/>
                </a:cubicBezTo>
                <a:cubicBezTo>
                  <a:pt x="860" y="831"/>
                  <a:pt x="871" y="827"/>
                  <a:pt x="877" y="834"/>
                </a:cubicBezTo>
                <a:cubicBezTo>
                  <a:pt x="881" y="837"/>
                  <a:pt x="883" y="844"/>
                  <a:pt x="879" y="848"/>
                </a:cubicBezTo>
                <a:cubicBezTo>
                  <a:pt x="871" y="859"/>
                  <a:pt x="860" y="854"/>
                  <a:pt x="850" y="851"/>
                </a:cubicBezTo>
                <a:cubicBezTo>
                  <a:pt x="837" y="842"/>
                  <a:pt x="822" y="838"/>
                  <a:pt x="807" y="838"/>
                </a:cubicBezTo>
                <a:cubicBezTo>
                  <a:pt x="800" y="835"/>
                  <a:pt x="791" y="836"/>
                  <a:pt x="785" y="840"/>
                </a:cubicBezTo>
                <a:cubicBezTo>
                  <a:pt x="778" y="846"/>
                  <a:pt x="779" y="856"/>
                  <a:pt x="780" y="864"/>
                </a:cubicBezTo>
                <a:cubicBezTo>
                  <a:pt x="784" y="871"/>
                  <a:pt x="781" y="879"/>
                  <a:pt x="786" y="885"/>
                </a:cubicBezTo>
                <a:cubicBezTo>
                  <a:pt x="782" y="892"/>
                  <a:pt x="793" y="895"/>
                  <a:pt x="794" y="901"/>
                </a:cubicBezTo>
                <a:cubicBezTo>
                  <a:pt x="796" y="912"/>
                  <a:pt x="806" y="922"/>
                  <a:pt x="817" y="927"/>
                </a:cubicBezTo>
                <a:cubicBezTo>
                  <a:pt x="820" y="932"/>
                  <a:pt x="826" y="937"/>
                  <a:pt x="823" y="944"/>
                </a:cubicBezTo>
                <a:cubicBezTo>
                  <a:pt x="820" y="951"/>
                  <a:pt x="811" y="950"/>
                  <a:pt x="804" y="949"/>
                </a:cubicBezTo>
                <a:cubicBezTo>
                  <a:pt x="793" y="942"/>
                  <a:pt x="779" y="934"/>
                  <a:pt x="776" y="919"/>
                </a:cubicBezTo>
                <a:cubicBezTo>
                  <a:pt x="766" y="916"/>
                  <a:pt x="758" y="900"/>
                  <a:pt x="745" y="909"/>
                </a:cubicBezTo>
                <a:cubicBezTo>
                  <a:pt x="741" y="910"/>
                  <a:pt x="739" y="915"/>
                  <a:pt x="734" y="914"/>
                </a:cubicBezTo>
                <a:cubicBezTo>
                  <a:pt x="730" y="912"/>
                  <a:pt x="726" y="904"/>
                  <a:pt x="720" y="909"/>
                </a:cubicBezTo>
                <a:cubicBezTo>
                  <a:pt x="702" y="910"/>
                  <a:pt x="708" y="930"/>
                  <a:pt x="700" y="940"/>
                </a:cubicBezTo>
                <a:cubicBezTo>
                  <a:pt x="706" y="954"/>
                  <a:pt x="715" y="969"/>
                  <a:pt x="711" y="986"/>
                </a:cubicBezTo>
                <a:cubicBezTo>
                  <a:pt x="709" y="993"/>
                  <a:pt x="702" y="993"/>
                  <a:pt x="697" y="991"/>
                </a:cubicBezTo>
                <a:cubicBezTo>
                  <a:pt x="688" y="983"/>
                  <a:pt x="694" y="967"/>
                  <a:pt x="684" y="958"/>
                </a:cubicBezTo>
                <a:cubicBezTo>
                  <a:pt x="683" y="949"/>
                  <a:pt x="674" y="944"/>
                  <a:pt x="669" y="936"/>
                </a:cubicBezTo>
                <a:cubicBezTo>
                  <a:pt x="652" y="936"/>
                  <a:pt x="638" y="944"/>
                  <a:pt x="624" y="953"/>
                </a:cubicBezTo>
                <a:cubicBezTo>
                  <a:pt x="607" y="952"/>
                  <a:pt x="595" y="991"/>
                  <a:pt x="579" y="967"/>
                </a:cubicBezTo>
                <a:cubicBezTo>
                  <a:pt x="578" y="963"/>
                  <a:pt x="578" y="957"/>
                  <a:pt x="572" y="957"/>
                </a:cubicBezTo>
                <a:cubicBezTo>
                  <a:pt x="559" y="952"/>
                  <a:pt x="558" y="969"/>
                  <a:pt x="547" y="969"/>
                </a:cubicBezTo>
                <a:cubicBezTo>
                  <a:pt x="532" y="985"/>
                  <a:pt x="548" y="1011"/>
                  <a:pt x="534" y="1026"/>
                </a:cubicBezTo>
                <a:cubicBezTo>
                  <a:pt x="528" y="1029"/>
                  <a:pt x="523" y="1025"/>
                  <a:pt x="520" y="1020"/>
                </a:cubicBezTo>
                <a:cubicBezTo>
                  <a:pt x="514" y="1009"/>
                  <a:pt x="528" y="1004"/>
                  <a:pt x="526" y="993"/>
                </a:cubicBezTo>
                <a:cubicBezTo>
                  <a:pt x="526" y="968"/>
                  <a:pt x="526" y="968"/>
                  <a:pt x="526" y="968"/>
                </a:cubicBezTo>
                <a:cubicBezTo>
                  <a:pt x="514" y="959"/>
                  <a:pt x="504" y="978"/>
                  <a:pt x="490" y="970"/>
                </a:cubicBezTo>
                <a:cubicBezTo>
                  <a:pt x="479" y="967"/>
                  <a:pt x="467" y="958"/>
                  <a:pt x="455" y="967"/>
                </a:cubicBezTo>
                <a:cubicBezTo>
                  <a:pt x="449" y="971"/>
                  <a:pt x="441" y="969"/>
                  <a:pt x="436" y="965"/>
                </a:cubicBezTo>
                <a:cubicBezTo>
                  <a:pt x="428" y="962"/>
                  <a:pt x="421" y="956"/>
                  <a:pt x="412" y="960"/>
                </a:cubicBezTo>
                <a:cubicBezTo>
                  <a:pt x="397" y="964"/>
                  <a:pt x="404" y="986"/>
                  <a:pt x="388" y="986"/>
                </a:cubicBezTo>
                <a:cubicBezTo>
                  <a:pt x="382" y="981"/>
                  <a:pt x="382" y="973"/>
                  <a:pt x="384" y="966"/>
                </a:cubicBezTo>
                <a:cubicBezTo>
                  <a:pt x="388" y="960"/>
                  <a:pt x="396" y="954"/>
                  <a:pt x="392" y="945"/>
                </a:cubicBezTo>
                <a:cubicBezTo>
                  <a:pt x="382" y="940"/>
                  <a:pt x="373" y="931"/>
                  <a:pt x="361" y="934"/>
                </a:cubicBezTo>
                <a:cubicBezTo>
                  <a:pt x="348" y="943"/>
                  <a:pt x="340" y="919"/>
                  <a:pt x="327" y="933"/>
                </a:cubicBezTo>
                <a:cubicBezTo>
                  <a:pt x="322" y="945"/>
                  <a:pt x="311" y="956"/>
                  <a:pt x="310" y="970"/>
                </a:cubicBezTo>
                <a:cubicBezTo>
                  <a:pt x="302" y="978"/>
                  <a:pt x="302" y="988"/>
                  <a:pt x="296" y="996"/>
                </a:cubicBezTo>
                <a:cubicBezTo>
                  <a:pt x="292" y="998"/>
                  <a:pt x="288" y="1000"/>
                  <a:pt x="284" y="998"/>
                </a:cubicBezTo>
                <a:cubicBezTo>
                  <a:pt x="277" y="995"/>
                  <a:pt x="278" y="986"/>
                  <a:pt x="279" y="981"/>
                </a:cubicBezTo>
                <a:cubicBezTo>
                  <a:pt x="285" y="976"/>
                  <a:pt x="286" y="967"/>
                  <a:pt x="294" y="966"/>
                </a:cubicBezTo>
                <a:cubicBezTo>
                  <a:pt x="305" y="956"/>
                  <a:pt x="308" y="942"/>
                  <a:pt x="305" y="927"/>
                </a:cubicBezTo>
                <a:cubicBezTo>
                  <a:pt x="302" y="924"/>
                  <a:pt x="296" y="922"/>
                  <a:pt x="300" y="916"/>
                </a:cubicBezTo>
                <a:cubicBezTo>
                  <a:pt x="302" y="908"/>
                  <a:pt x="309" y="899"/>
                  <a:pt x="306" y="891"/>
                </a:cubicBezTo>
                <a:cubicBezTo>
                  <a:pt x="298" y="877"/>
                  <a:pt x="283" y="884"/>
                  <a:pt x="271" y="882"/>
                </a:cubicBezTo>
                <a:cubicBezTo>
                  <a:pt x="263" y="887"/>
                  <a:pt x="261" y="896"/>
                  <a:pt x="254" y="903"/>
                </a:cubicBezTo>
                <a:cubicBezTo>
                  <a:pt x="254" y="915"/>
                  <a:pt x="248" y="927"/>
                  <a:pt x="238" y="933"/>
                </a:cubicBezTo>
                <a:cubicBezTo>
                  <a:pt x="243" y="942"/>
                  <a:pt x="232" y="947"/>
                  <a:pt x="231" y="956"/>
                </a:cubicBezTo>
                <a:cubicBezTo>
                  <a:pt x="228" y="960"/>
                  <a:pt x="222" y="960"/>
                  <a:pt x="217" y="958"/>
                </a:cubicBezTo>
                <a:cubicBezTo>
                  <a:pt x="213" y="955"/>
                  <a:pt x="212" y="950"/>
                  <a:pt x="213" y="946"/>
                </a:cubicBezTo>
                <a:cubicBezTo>
                  <a:pt x="214" y="933"/>
                  <a:pt x="234" y="931"/>
                  <a:pt x="229" y="917"/>
                </a:cubicBezTo>
                <a:cubicBezTo>
                  <a:pt x="234" y="910"/>
                  <a:pt x="230" y="899"/>
                  <a:pt x="240" y="894"/>
                </a:cubicBezTo>
                <a:cubicBezTo>
                  <a:pt x="246" y="888"/>
                  <a:pt x="256" y="882"/>
                  <a:pt x="256" y="873"/>
                </a:cubicBezTo>
                <a:cubicBezTo>
                  <a:pt x="258" y="864"/>
                  <a:pt x="255" y="855"/>
                  <a:pt x="247" y="851"/>
                </a:cubicBezTo>
                <a:cubicBezTo>
                  <a:pt x="230" y="847"/>
                  <a:pt x="228" y="868"/>
                  <a:pt x="219" y="877"/>
                </a:cubicBezTo>
                <a:cubicBezTo>
                  <a:pt x="214" y="879"/>
                  <a:pt x="208" y="886"/>
                  <a:pt x="202" y="881"/>
                </a:cubicBezTo>
                <a:cubicBezTo>
                  <a:pt x="195" y="862"/>
                  <a:pt x="224" y="854"/>
                  <a:pt x="213" y="836"/>
                </a:cubicBezTo>
                <a:cubicBezTo>
                  <a:pt x="211" y="819"/>
                  <a:pt x="196" y="808"/>
                  <a:pt x="184" y="796"/>
                </a:cubicBezTo>
                <a:cubicBezTo>
                  <a:pt x="176" y="801"/>
                  <a:pt x="167" y="797"/>
                  <a:pt x="159" y="798"/>
                </a:cubicBezTo>
                <a:cubicBezTo>
                  <a:pt x="158" y="796"/>
                  <a:pt x="158" y="793"/>
                  <a:pt x="154" y="794"/>
                </a:cubicBezTo>
                <a:cubicBezTo>
                  <a:pt x="148" y="795"/>
                  <a:pt x="142" y="801"/>
                  <a:pt x="134" y="800"/>
                </a:cubicBezTo>
                <a:cubicBezTo>
                  <a:pt x="124" y="806"/>
                  <a:pt x="110" y="810"/>
                  <a:pt x="106" y="822"/>
                </a:cubicBezTo>
                <a:cubicBezTo>
                  <a:pt x="94" y="834"/>
                  <a:pt x="79" y="850"/>
                  <a:pt x="61" y="844"/>
                </a:cubicBezTo>
                <a:cubicBezTo>
                  <a:pt x="61" y="818"/>
                  <a:pt x="93" y="817"/>
                  <a:pt x="108" y="801"/>
                </a:cubicBezTo>
                <a:cubicBezTo>
                  <a:pt x="120" y="785"/>
                  <a:pt x="138" y="776"/>
                  <a:pt x="154" y="766"/>
                </a:cubicBezTo>
                <a:cubicBezTo>
                  <a:pt x="159" y="750"/>
                  <a:pt x="154" y="737"/>
                  <a:pt x="156" y="722"/>
                </a:cubicBezTo>
                <a:cubicBezTo>
                  <a:pt x="148" y="716"/>
                  <a:pt x="151" y="703"/>
                  <a:pt x="140" y="700"/>
                </a:cubicBezTo>
                <a:cubicBezTo>
                  <a:pt x="136" y="696"/>
                  <a:pt x="133" y="689"/>
                  <a:pt x="127" y="686"/>
                </a:cubicBezTo>
                <a:cubicBezTo>
                  <a:pt x="104" y="685"/>
                  <a:pt x="79" y="680"/>
                  <a:pt x="64" y="701"/>
                </a:cubicBezTo>
                <a:cubicBezTo>
                  <a:pt x="50" y="711"/>
                  <a:pt x="32" y="707"/>
                  <a:pt x="16" y="705"/>
                </a:cubicBezTo>
                <a:cubicBezTo>
                  <a:pt x="12" y="698"/>
                  <a:pt x="22" y="699"/>
                  <a:pt x="25" y="694"/>
                </a:cubicBezTo>
                <a:cubicBezTo>
                  <a:pt x="45" y="687"/>
                  <a:pt x="70" y="692"/>
                  <a:pt x="87" y="676"/>
                </a:cubicBezTo>
                <a:cubicBezTo>
                  <a:pt x="98" y="676"/>
                  <a:pt x="109" y="675"/>
                  <a:pt x="115" y="666"/>
                </a:cubicBezTo>
                <a:cubicBezTo>
                  <a:pt x="121" y="657"/>
                  <a:pt x="112" y="650"/>
                  <a:pt x="115" y="641"/>
                </a:cubicBezTo>
                <a:cubicBezTo>
                  <a:pt x="111" y="634"/>
                  <a:pt x="104" y="633"/>
                  <a:pt x="98" y="635"/>
                </a:cubicBezTo>
                <a:cubicBezTo>
                  <a:pt x="88" y="642"/>
                  <a:pt x="75" y="642"/>
                  <a:pt x="65" y="650"/>
                </a:cubicBezTo>
                <a:cubicBezTo>
                  <a:pt x="61" y="651"/>
                  <a:pt x="54" y="652"/>
                  <a:pt x="50" y="648"/>
                </a:cubicBezTo>
                <a:cubicBezTo>
                  <a:pt x="48" y="644"/>
                  <a:pt x="46" y="639"/>
                  <a:pt x="48" y="635"/>
                </a:cubicBezTo>
                <a:cubicBezTo>
                  <a:pt x="58" y="622"/>
                  <a:pt x="76" y="636"/>
                  <a:pt x="86" y="624"/>
                </a:cubicBezTo>
                <a:cubicBezTo>
                  <a:pt x="97" y="626"/>
                  <a:pt x="103" y="619"/>
                  <a:pt x="110" y="615"/>
                </a:cubicBezTo>
                <a:cubicBezTo>
                  <a:pt x="111" y="610"/>
                  <a:pt x="110" y="606"/>
                  <a:pt x="108" y="602"/>
                </a:cubicBezTo>
                <a:cubicBezTo>
                  <a:pt x="100" y="597"/>
                  <a:pt x="94" y="605"/>
                  <a:pt x="86" y="605"/>
                </a:cubicBezTo>
                <a:cubicBezTo>
                  <a:pt x="78" y="606"/>
                  <a:pt x="64" y="610"/>
                  <a:pt x="60" y="602"/>
                </a:cubicBezTo>
                <a:cubicBezTo>
                  <a:pt x="58" y="586"/>
                  <a:pt x="79" y="589"/>
                  <a:pt x="89" y="583"/>
                </a:cubicBezTo>
                <a:cubicBezTo>
                  <a:pt x="96" y="583"/>
                  <a:pt x="100" y="577"/>
                  <a:pt x="104" y="572"/>
                </a:cubicBezTo>
                <a:cubicBezTo>
                  <a:pt x="102" y="564"/>
                  <a:pt x="102" y="556"/>
                  <a:pt x="97" y="550"/>
                </a:cubicBezTo>
                <a:cubicBezTo>
                  <a:pt x="83" y="545"/>
                  <a:pt x="67" y="556"/>
                  <a:pt x="60" y="540"/>
                </a:cubicBezTo>
                <a:cubicBezTo>
                  <a:pt x="65" y="531"/>
                  <a:pt x="88" y="528"/>
                  <a:pt x="82" y="512"/>
                </a:cubicBezTo>
                <a:cubicBezTo>
                  <a:pt x="77" y="502"/>
                  <a:pt x="56" y="501"/>
                  <a:pt x="67" y="487"/>
                </a:cubicBezTo>
                <a:cubicBezTo>
                  <a:pt x="75" y="477"/>
                  <a:pt x="91" y="494"/>
                  <a:pt x="99" y="480"/>
                </a:cubicBezTo>
                <a:cubicBezTo>
                  <a:pt x="106" y="481"/>
                  <a:pt x="112" y="474"/>
                  <a:pt x="116" y="468"/>
                </a:cubicBezTo>
                <a:cubicBezTo>
                  <a:pt x="118" y="460"/>
                  <a:pt x="120" y="452"/>
                  <a:pt x="118" y="444"/>
                </a:cubicBezTo>
                <a:cubicBezTo>
                  <a:pt x="111" y="431"/>
                  <a:pt x="92" y="445"/>
                  <a:pt x="88" y="430"/>
                </a:cubicBezTo>
                <a:cubicBezTo>
                  <a:pt x="78" y="423"/>
                  <a:pt x="88" y="412"/>
                  <a:pt x="80" y="404"/>
                </a:cubicBezTo>
                <a:cubicBezTo>
                  <a:pt x="71" y="395"/>
                  <a:pt x="57" y="397"/>
                  <a:pt x="46" y="391"/>
                </a:cubicBezTo>
                <a:cubicBezTo>
                  <a:pt x="29" y="390"/>
                  <a:pt x="17" y="395"/>
                  <a:pt x="4" y="384"/>
                </a:cubicBezTo>
                <a:cubicBezTo>
                  <a:pt x="1" y="381"/>
                  <a:pt x="0" y="376"/>
                  <a:pt x="0" y="372"/>
                </a:cubicBezTo>
                <a:cubicBezTo>
                  <a:pt x="9" y="362"/>
                  <a:pt x="18" y="370"/>
                  <a:pt x="28" y="373"/>
                </a:cubicBezTo>
                <a:cubicBezTo>
                  <a:pt x="38" y="392"/>
                  <a:pt x="61" y="377"/>
                  <a:pt x="76" y="388"/>
                </a:cubicBezTo>
                <a:cubicBezTo>
                  <a:pt x="87" y="398"/>
                  <a:pt x="102" y="400"/>
                  <a:pt x="116" y="402"/>
                </a:cubicBezTo>
                <a:cubicBezTo>
                  <a:pt x="121" y="394"/>
                  <a:pt x="110" y="388"/>
                  <a:pt x="109" y="381"/>
                </a:cubicBezTo>
                <a:cubicBezTo>
                  <a:pt x="106" y="376"/>
                  <a:pt x="100" y="371"/>
                  <a:pt x="103" y="365"/>
                </a:cubicBezTo>
                <a:cubicBezTo>
                  <a:pt x="105" y="361"/>
                  <a:pt x="110" y="358"/>
                  <a:pt x="115" y="360"/>
                </a:cubicBezTo>
                <a:cubicBezTo>
                  <a:pt x="120" y="365"/>
                  <a:pt x="125" y="369"/>
                  <a:pt x="132" y="367"/>
                </a:cubicBezTo>
                <a:cubicBezTo>
                  <a:pt x="138" y="359"/>
                  <a:pt x="142" y="351"/>
                  <a:pt x="147" y="342"/>
                </a:cubicBezTo>
                <a:cubicBezTo>
                  <a:pt x="134" y="325"/>
                  <a:pt x="114" y="320"/>
                  <a:pt x="96" y="312"/>
                </a:cubicBezTo>
                <a:cubicBezTo>
                  <a:pt x="77" y="315"/>
                  <a:pt x="68" y="294"/>
                  <a:pt x="52" y="293"/>
                </a:cubicBezTo>
                <a:cubicBezTo>
                  <a:pt x="47" y="290"/>
                  <a:pt x="45" y="285"/>
                  <a:pt x="45" y="279"/>
                </a:cubicBezTo>
                <a:cubicBezTo>
                  <a:pt x="60" y="267"/>
                  <a:pt x="71" y="287"/>
                  <a:pt x="84" y="290"/>
                </a:cubicBezTo>
                <a:cubicBezTo>
                  <a:pt x="92" y="295"/>
                  <a:pt x="101" y="297"/>
                  <a:pt x="108" y="304"/>
                </a:cubicBezTo>
                <a:cubicBezTo>
                  <a:pt x="113" y="303"/>
                  <a:pt x="113" y="310"/>
                  <a:pt x="118" y="312"/>
                </a:cubicBezTo>
                <a:cubicBezTo>
                  <a:pt x="129" y="319"/>
                  <a:pt x="142" y="322"/>
                  <a:pt x="152" y="332"/>
                </a:cubicBezTo>
                <a:cubicBezTo>
                  <a:pt x="157" y="332"/>
                  <a:pt x="165" y="333"/>
                  <a:pt x="167" y="326"/>
                </a:cubicBezTo>
                <a:cubicBezTo>
                  <a:pt x="167" y="320"/>
                  <a:pt x="167" y="313"/>
                  <a:pt x="171" y="309"/>
                </a:cubicBezTo>
                <a:cubicBezTo>
                  <a:pt x="176" y="302"/>
                  <a:pt x="188" y="303"/>
                  <a:pt x="192" y="293"/>
                </a:cubicBezTo>
                <a:cubicBezTo>
                  <a:pt x="193" y="286"/>
                  <a:pt x="199" y="278"/>
                  <a:pt x="194" y="270"/>
                </a:cubicBezTo>
                <a:cubicBezTo>
                  <a:pt x="181" y="253"/>
                  <a:pt x="160" y="255"/>
                  <a:pt x="147" y="237"/>
                </a:cubicBezTo>
                <a:cubicBezTo>
                  <a:pt x="138" y="237"/>
                  <a:pt x="134" y="226"/>
                  <a:pt x="126" y="226"/>
                </a:cubicBezTo>
                <a:cubicBezTo>
                  <a:pt x="110" y="209"/>
                  <a:pt x="91" y="200"/>
                  <a:pt x="74" y="188"/>
                </a:cubicBezTo>
                <a:cubicBezTo>
                  <a:pt x="68" y="183"/>
                  <a:pt x="68" y="176"/>
                  <a:pt x="70" y="170"/>
                </a:cubicBezTo>
                <a:cubicBezTo>
                  <a:pt x="76" y="166"/>
                  <a:pt x="82" y="159"/>
                  <a:pt x="89" y="165"/>
                </a:cubicBezTo>
                <a:cubicBezTo>
                  <a:pt x="91" y="168"/>
                  <a:pt x="93" y="172"/>
                  <a:pt x="91" y="175"/>
                </a:cubicBezTo>
                <a:cubicBezTo>
                  <a:pt x="104" y="192"/>
                  <a:pt x="122" y="196"/>
                  <a:pt x="135" y="212"/>
                </a:cubicBezTo>
                <a:cubicBezTo>
                  <a:pt x="144" y="219"/>
                  <a:pt x="160" y="216"/>
                  <a:pt x="164" y="230"/>
                </a:cubicBezTo>
                <a:cubicBezTo>
                  <a:pt x="175" y="236"/>
                  <a:pt x="194" y="231"/>
                  <a:pt x="198" y="249"/>
                </a:cubicBezTo>
                <a:cubicBezTo>
                  <a:pt x="199" y="250"/>
                  <a:pt x="200" y="253"/>
                  <a:pt x="202" y="252"/>
                </a:cubicBezTo>
                <a:cubicBezTo>
                  <a:pt x="204" y="248"/>
                  <a:pt x="203" y="242"/>
                  <a:pt x="207" y="238"/>
                </a:cubicBezTo>
                <a:cubicBezTo>
                  <a:pt x="212" y="237"/>
                  <a:pt x="218" y="238"/>
                  <a:pt x="222" y="242"/>
                </a:cubicBezTo>
                <a:cubicBezTo>
                  <a:pt x="223" y="243"/>
                  <a:pt x="225" y="245"/>
                  <a:pt x="228" y="244"/>
                </a:cubicBezTo>
                <a:cubicBezTo>
                  <a:pt x="237" y="235"/>
                  <a:pt x="232" y="222"/>
                  <a:pt x="232" y="210"/>
                </a:cubicBezTo>
                <a:cubicBezTo>
                  <a:pt x="229" y="193"/>
                  <a:pt x="212" y="183"/>
                  <a:pt x="200" y="172"/>
                </a:cubicBezTo>
                <a:cubicBezTo>
                  <a:pt x="194" y="158"/>
                  <a:pt x="178" y="149"/>
                  <a:pt x="171" y="136"/>
                </a:cubicBezTo>
                <a:cubicBezTo>
                  <a:pt x="170" y="131"/>
                  <a:pt x="174" y="128"/>
                  <a:pt x="178" y="126"/>
                </a:cubicBezTo>
                <a:cubicBezTo>
                  <a:pt x="188" y="134"/>
                  <a:pt x="201" y="140"/>
                  <a:pt x="206" y="152"/>
                </a:cubicBezTo>
                <a:cubicBezTo>
                  <a:pt x="209" y="159"/>
                  <a:pt x="217" y="158"/>
                  <a:pt x="221" y="164"/>
                </a:cubicBezTo>
                <a:cubicBezTo>
                  <a:pt x="234" y="182"/>
                  <a:pt x="240" y="212"/>
                  <a:pt x="268" y="216"/>
                </a:cubicBezTo>
                <a:cubicBezTo>
                  <a:pt x="272" y="216"/>
                  <a:pt x="277" y="213"/>
                  <a:pt x="277" y="209"/>
                </a:cubicBezTo>
                <a:cubicBezTo>
                  <a:pt x="266" y="188"/>
                  <a:pt x="239" y="184"/>
                  <a:pt x="231" y="163"/>
                </a:cubicBezTo>
                <a:cubicBezTo>
                  <a:pt x="217" y="156"/>
                  <a:pt x="222" y="134"/>
                  <a:pt x="204" y="136"/>
                </a:cubicBezTo>
                <a:cubicBezTo>
                  <a:pt x="197" y="130"/>
                  <a:pt x="196" y="121"/>
                  <a:pt x="193" y="114"/>
                </a:cubicBezTo>
                <a:cubicBezTo>
                  <a:pt x="187" y="106"/>
                  <a:pt x="177" y="100"/>
                  <a:pt x="182" y="89"/>
                </a:cubicBezTo>
                <a:cubicBezTo>
                  <a:pt x="184" y="86"/>
                  <a:pt x="190" y="82"/>
                  <a:pt x="194" y="85"/>
                </a:cubicBezTo>
                <a:cubicBezTo>
                  <a:pt x="199" y="92"/>
                  <a:pt x="203" y="99"/>
                  <a:pt x="209" y="105"/>
                </a:cubicBezTo>
                <a:cubicBezTo>
                  <a:pt x="208" y="124"/>
                  <a:pt x="226" y="134"/>
                  <a:pt x="234" y="148"/>
                </a:cubicBezTo>
                <a:cubicBezTo>
                  <a:pt x="240" y="151"/>
                  <a:pt x="237" y="157"/>
                  <a:pt x="240" y="161"/>
                </a:cubicBezTo>
                <a:cubicBezTo>
                  <a:pt x="247" y="183"/>
                  <a:pt x="269" y="174"/>
                  <a:pt x="287" y="176"/>
                </a:cubicBezTo>
                <a:cubicBezTo>
                  <a:pt x="300" y="170"/>
                  <a:pt x="309" y="155"/>
                  <a:pt x="324" y="155"/>
                </a:cubicBezTo>
                <a:cubicBezTo>
                  <a:pt x="330" y="155"/>
                  <a:pt x="334" y="152"/>
                  <a:pt x="336" y="147"/>
                </a:cubicBezTo>
                <a:cubicBezTo>
                  <a:pt x="341" y="140"/>
                  <a:pt x="331" y="136"/>
                  <a:pt x="329" y="130"/>
                </a:cubicBezTo>
                <a:cubicBezTo>
                  <a:pt x="324" y="112"/>
                  <a:pt x="315" y="94"/>
                  <a:pt x="300" y="81"/>
                </a:cubicBezTo>
                <a:cubicBezTo>
                  <a:pt x="296" y="73"/>
                  <a:pt x="290" y="64"/>
                  <a:pt x="291" y="55"/>
                </a:cubicBezTo>
                <a:cubicBezTo>
                  <a:pt x="294" y="52"/>
                  <a:pt x="301" y="50"/>
                  <a:pt x="305" y="53"/>
                </a:cubicBezTo>
                <a:cubicBezTo>
                  <a:pt x="315" y="62"/>
                  <a:pt x="311" y="76"/>
                  <a:pt x="322" y="84"/>
                </a:cubicBezTo>
                <a:cubicBezTo>
                  <a:pt x="321" y="94"/>
                  <a:pt x="325" y="104"/>
                  <a:pt x="332" y="111"/>
                </a:cubicBezTo>
                <a:cubicBezTo>
                  <a:pt x="338" y="121"/>
                  <a:pt x="339" y="135"/>
                  <a:pt x="351" y="140"/>
                </a:cubicBezTo>
                <a:cubicBezTo>
                  <a:pt x="359" y="142"/>
                  <a:pt x="364" y="135"/>
                  <a:pt x="368" y="130"/>
                </a:cubicBezTo>
                <a:cubicBezTo>
                  <a:pt x="372" y="125"/>
                  <a:pt x="372" y="117"/>
                  <a:pt x="370" y="111"/>
                </a:cubicBezTo>
                <a:cubicBezTo>
                  <a:pt x="366" y="105"/>
                  <a:pt x="361" y="98"/>
                  <a:pt x="365" y="91"/>
                </a:cubicBezTo>
                <a:cubicBezTo>
                  <a:pt x="367" y="88"/>
                  <a:pt x="370" y="89"/>
                  <a:pt x="373" y="89"/>
                </a:cubicBezTo>
                <a:cubicBezTo>
                  <a:pt x="380" y="94"/>
                  <a:pt x="376" y="104"/>
                  <a:pt x="381" y="111"/>
                </a:cubicBezTo>
                <a:cubicBezTo>
                  <a:pt x="382" y="118"/>
                  <a:pt x="383" y="126"/>
                  <a:pt x="388" y="132"/>
                </a:cubicBezTo>
                <a:cubicBezTo>
                  <a:pt x="395" y="134"/>
                  <a:pt x="403" y="132"/>
                  <a:pt x="410" y="130"/>
                </a:cubicBezTo>
                <a:cubicBezTo>
                  <a:pt x="414" y="120"/>
                  <a:pt x="427" y="122"/>
                  <a:pt x="428" y="111"/>
                </a:cubicBezTo>
                <a:cubicBezTo>
                  <a:pt x="426" y="96"/>
                  <a:pt x="423" y="82"/>
                  <a:pt x="416" y="68"/>
                </a:cubicBezTo>
                <a:cubicBezTo>
                  <a:pt x="416" y="64"/>
                  <a:pt x="417" y="62"/>
                  <a:pt x="420" y="59"/>
                </a:cubicBezTo>
                <a:cubicBezTo>
                  <a:pt x="423" y="58"/>
                  <a:pt x="426" y="62"/>
                  <a:pt x="428" y="64"/>
                </a:cubicBezTo>
                <a:cubicBezTo>
                  <a:pt x="430" y="68"/>
                  <a:pt x="428" y="72"/>
                  <a:pt x="433" y="74"/>
                </a:cubicBezTo>
                <a:cubicBezTo>
                  <a:pt x="440" y="75"/>
                  <a:pt x="445" y="68"/>
                  <a:pt x="449" y="63"/>
                </a:cubicBezTo>
                <a:cubicBezTo>
                  <a:pt x="447" y="48"/>
                  <a:pt x="443" y="34"/>
                  <a:pt x="438" y="20"/>
                </a:cubicBezTo>
                <a:cubicBezTo>
                  <a:pt x="440" y="12"/>
                  <a:pt x="440" y="3"/>
                  <a:pt x="448" y="0"/>
                </a:cubicBezTo>
                <a:cubicBezTo>
                  <a:pt x="452" y="0"/>
                  <a:pt x="456" y="3"/>
                  <a:pt x="458" y="6"/>
                </a:cubicBezTo>
                <a:close/>
              </a:path>
            </a:pathLst>
          </a:custGeom>
          <a:solidFill>
            <a:srgbClr val="F86464"/>
          </a:solidFill>
          <a:ln>
            <a:noFill/>
          </a:ln>
        </p:spPr>
        <p:txBody>
          <a:bodyPr vert="horz" wrap="square" lIns="68580" tIns="34290" rIns="68580" bIns="34290" numCol="1" anchor="t" anchorCtr="0" compatLnSpc="1"/>
          <a:lstStyle/>
          <a:p>
            <a:endParaRPr lang="zh-CN" altLang="en-US" sz="1350">
              <a:latin typeface="方正清刻本悦宋简体" panose="02000000000000000000" pitchFamily="2" charset="-122"/>
              <a:ea typeface="方正清刻本悦宋简体" panose="02000000000000000000" pitchFamily="2" charset="-122"/>
            </a:endParaRPr>
          </a:p>
        </p:txBody>
      </p:sp>
      <p:sp>
        <p:nvSpPr>
          <p:cNvPr id="258" name="文本框 257"/>
          <p:cNvSpPr txBox="1"/>
          <p:nvPr/>
        </p:nvSpPr>
        <p:spPr>
          <a:xfrm>
            <a:off x="7665896" y="1385116"/>
            <a:ext cx="494046" cy="461665"/>
          </a:xfrm>
          <a:prstGeom prst="rect">
            <a:avLst/>
          </a:prstGeom>
          <a:solidFill>
            <a:srgbClr val="C00000"/>
          </a:solidFill>
        </p:spPr>
        <p:txBody>
          <a:bodyPr wrap="none" rtlCol="0">
            <a:spAutoFit/>
          </a:bodyPr>
          <a:lstStyle/>
          <a:p>
            <a:r>
              <a:rPr lang="zh-CN" altLang="en-US" sz="2400" b="1" dirty="0">
                <a:solidFill>
                  <a:schemeClr val="bg1">
                    <a:lumMod val="95000"/>
                  </a:schemeClr>
                </a:solidFill>
                <a:latin typeface="方正清刻本悦宋简体" panose="02000000000000000000" pitchFamily="2" charset="-122"/>
                <a:ea typeface="方正清刻本悦宋简体" panose="02000000000000000000" pitchFamily="2" charset="-122"/>
                <a:cs typeface="Arial" panose="020B0604020202020204" pitchFamily="34" charset="0"/>
              </a:rPr>
              <a:t>一</a:t>
            </a:r>
            <a:endParaRPr lang="zh-CN" altLang="en-US" sz="2400" b="1" dirty="0">
              <a:solidFill>
                <a:schemeClr val="bg1">
                  <a:lumMod val="95000"/>
                </a:schemeClr>
              </a:solidFill>
              <a:latin typeface="方正清刻本悦宋简体" panose="02000000000000000000" pitchFamily="2" charset="-122"/>
              <a:ea typeface="方正清刻本悦宋简体" panose="02000000000000000000" pitchFamily="2" charset="-122"/>
              <a:cs typeface="Arial" panose="020B0604020202020204" pitchFamily="34" charset="0"/>
            </a:endParaRPr>
          </a:p>
        </p:txBody>
      </p:sp>
      <p:sp>
        <p:nvSpPr>
          <p:cNvPr id="259" name="Freeform 1671"/>
          <p:cNvSpPr/>
          <p:nvPr/>
        </p:nvSpPr>
        <p:spPr bwMode="auto">
          <a:xfrm>
            <a:off x="7527666" y="4146851"/>
            <a:ext cx="624403" cy="601302"/>
          </a:xfrm>
          <a:custGeom>
            <a:avLst/>
            <a:gdLst>
              <a:gd name="T0" fmla="*/ 493 w 1068"/>
              <a:gd name="T1" fmla="*/ 92 h 1029"/>
              <a:gd name="T2" fmla="*/ 555 w 1068"/>
              <a:gd name="T3" fmla="*/ 12 h 1029"/>
              <a:gd name="T4" fmla="*/ 588 w 1068"/>
              <a:gd name="T5" fmla="*/ 109 h 1029"/>
              <a:gd name="T6" fmla="*/ 621 w 1068"/>
              <a:gd name="T7" fmla="*/ 100 h 1029"/>
              <a:gd name="T8" fmla="*/ 665 w 1068"/>
              <a:gd name="T9" fmla="*/ 56 h 1029"/>
              <a:gd name="T10" fmla="*/ 711 w 1068"/>
              <a:gd name="T11" fmla="*/ 116 h 1029"/>
              <a:gd name="T12" fmla="*/ 722 w 1068"/>
              <a:gd name="T13" fmla="*/ 128 h 1029"/>
              <a:gd name="T14" fmla="*/ 798 w 1068"/>
              <a:gd name="T15" fmla="*/ 204 h 1029"/>
              <a:gd name="T16" fmla="*/ 905 w 1068"/>
              <a:gd name="T17" fmla="*/ 96 h 1029"/>
              <a:gd name="T18" fmla="*/ 820 w 1068"/>
              <a:gd name="T19" fmla="*/ 218 h 1029"/>
              <a:gd name="T20" fmla="*/ 944 w 1068"/>
              <a:gd name="T21" fmla="*/ 257 h 1029"/>
              <a:gd name="T22" fmla="*/ 922 w 1068"/>
              <a:gd name="T23" fmla="*/ 320 h 1029"/>
              <a:gd name="T24" fmla="*/ 935 w 1068"/>
              <a:gd name="T25" fmla="*/ 382 h 1029"/>
              <a:gd name="T26" fmla="*/ 932 w 1068"/>
              <a:gd name="T27" fmla="*/ 422 h 1029"/>
              <a:gd name="T28" fmla="*/ 1066 w 1068"/>
              <a:gd name="T29" fmla="*/ 408 h 1029"/>
              <a:gd name="T30" fmla="*/ 943 w 1068"/>
              <a:gd name="T31" fmla="*/ 534 h 1029"/>
              <a:gd name="T32" fmla="*/ 1010 w 1068"/>
              <a:gd name="T33" fmla="*/ 595 h 1029"/>
              <a:gd name="T34" fmla="*/ 962 w 1068"/>
              <a:gd name="T35" fmla="*/ 639 h 1029"/>
              <a:gd name="T36" fmla="*/ 970 w 1068"/>
              <a:gd name="T37" fmla="*/ 680 h 1029"/>
              <a:gd name="T38" fmla="*/ 1049 w 1068"/>
              <a:gd name="T39" fmla="*/ 730 h 1029"/>
              <a:gd name="T40" fmla="*/ 893 w 1068"/>
              <a:gd name="T41" fmla="*/ 732 h 1029"/>
              <a:gd name="T42" fmla="*/ 912 w 1068"/>
              <a:gd name="T43" fmla="*/ 840 h 1029"/>
              <a:gd name="T44" fmla="*/ 879 w 1068"/>
              <a:gd name="T45" fmla="*/ 848 h 1029"/>
              <a:gd name="T46" fmla="*/ 786 w 1068"/>
              <a:gd name="T47" fmla="*/ 885 h 1029"/>
              <a:gd name="T48" fmla="*/ 776 w 1068"/>
              <a:gd name="T49" fmla="*/ 919 h 1029"/>
              <a:gd name="T50" fmla="*/ 711 w 1068"/>
              <a:gd name="T51" fmla="*/ 986 h 1029"/>
              <a:gd name="T52" fmla="*/ 579 w 1068"/>
              <a:gd name="T53" fmla="*/ 967 h 1029"/>
              <a:gd name="T54" fmla="*/ 526 w 1068"/>
              <a:gd name="T55" fmla="*/ 993 h 1029"/>
              <a:gd name="T56" fmla="*/ 412 w 1068"/>
              <a:gd name="T57" fmla="*/ 960 h 1029"/>
              <a:gd name="T58" fmla="*/ 327 w 1068"/>
              <a:gd name="T59" fmla="*/ 933 h 1029"/>
              <a:gd name="T60" fmla="*/ 294 w 1068"/>
              <a:gd name="T61" fmla="*/ 966 h 1029"/>
              <a:gd name="T62" fmla="*/ 254 w 1068"/>
              <a:gd name="T63" fmla="*/ 903 h 1029"/>
              <a:gd name="T64" fmla="*/ 229 w 1068"/>
              <a:gd name="T65" fmla="*/ 917 h 1029"/>
              <a:gd name="T66" fmla="*/ 202 w 1068"/>
              <a:gd name="T67" fmla="*/ 881 h 1029"/>
              <a:gd name="T68" fmla="*/ 134 w 1068"/>
              <a:gd name="T69" fmla="*/ 800 h 1029"/>
              <a:gd name="T70" fmla="*/ 156 w 1068"/>
              <a:gd name="T71" fmla="*/ 722 h 1029"/>
              <a:gd name="T72" fmla="*/ 25 w 1068"/>
              <a:gd name="T73" fmla="*/ 694 h 1029"/>
              <a:gd name="T74" fmla="*/ 65 w 1068"/>
              <a:gd name="T75" fmla="*/ 650 h 1029"/>
              <a:gd name="T76" fmla="*/ 108 w 1068"/>
              <a:gd name="T77" fmla="*/ 602 h 1029"/>
              <a:gd name="T78" fmla="*/ 97 w 1068"/>
              <a:gd name="T79" fmla="*/ 550 h 1029"/>
              <a:gd name="T80" fmla="*/ 116 w 1068"/>
              <a:gd name="T81" fmla="*/ 468 h 1029"/>
              <a:gd name="T82" fmla="*/ 4 w 1068"/>
              <a:gd name="T83" fmla="*/ 384 h 1029"/>
              <a:gd name="T84" fmla="*/ 109 w 1068"/>
              <a:gd name="T85" fmla="*/ 381 h 1029"/>
              <a:gd name="T86" fmla="*/ 96 w 1068"/>
              <a:gd name="T87" fmla="*/ 312 h 1029"/>
              <a:gd name="T88" fmla="*/ 118 w 1068"/>
              <a:gd name="T89" fmla="*/ 312 h 1029"/>
              <a:gd name="T90" fmla="*/ 194 w 1068"/>
              <a:gd name="T91" fmla="*/ 270 h 1029"/>
              <a:gd name="T92" fmla="*/ 89 w 1068"/>
              <a:gd name="T93" fmla="*/ 165 h 1029"/>
              <a:gd name="T94" fmla="*/ 202 w 1068"/>
              <a:gd name="T95" fmla="*/ 252 h 1029"/>
              <a:gd name="T96" fmla="*/ 200 w 1068"/>
              <a:gd name="T97" fmla="*/ 172 h 1029"/>
              <a:gd name="T98" fmla="*/ 268 w 1068"/>
              <a:gd name="T99" fmla="*/ 216 h 1029"/>
              <a:gd name="T100" fmla="*/ 182 w 1068"/>
              <a:gd name="T101" fmla="*/ 89 h 1029"/>
              <a:gd name="T102" fmla="*/ 287 w 1068"/>
              <a:gd name="T103" fmla="*/ 176 h 1029"/>
              <a:gd name="T104" fmla="*/ 291 w 1068"/>
              <a:gd name="T105" fmla="*/ 55 h 1029"/>
              <a:gd name="T106" fmla="*/ 368 w 1068"/>
              <a:gd name="T107" fmla="*/ 130 h 1029"/>
              <a:gd name="T108" fmla="*/ 388 w 1068"/>
              <a:gd name="T109" fmla="*/ 132 h 1029"/>
              <a:gd name="T110" fmla="*/ 428 w 1068"/>
              <a:gd name="T111" fmla="*/ 64 h 1029"/>
              <a:gd name="T112" fmla="*/ 458 w 1068"/>
              <a:gd name="T113" fmla="*/ 6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68" h="1029">
                <a:moveTo>
                  <a:pt x="458" y="6"/>
                </a:moveTo>
                <a:cubicBezTo>
                  <a:pt x="460" y="13"/>
                  <a:pt x="458" y="21"/>
                  <a:pt x="454" y="26"/>
                </a:cubicBezTo>
                <a:cubicBezTo>
                  <a:pt x="452" y="50"/>
                  <a:pt x="466" y="69"/>
                  <a:pt x="464" y="94"/>
                </a:cubicBezTo>
                <a:cubicBezTo>
                  <a:pt x="469" y="97"/>
                  <a:pt x="469" y="108"/>
                  <a:pt x="478" y="107"/>
                </a:cubicBezTo>
                <a:cubicBezTo>
                  <a:pt x="484" y="102"/>
                  <a:pt x="485" y="93"/>
                  <a:pt x="493" y="92"/>
                </a:cubicBezTo>
                <a:cubicBezTo>
                  <a:pt x="505" y="88"/>
                  <a:pt x="505" y="104"/>
                  <a:pt x="514" y="106"/>
                </a:cubicBezTo>
                <a:cubicBezTo>
                  <a:pt x="521" y="105"/>
                  <a:pt x="531" y="109"/>
                  <a:pt x="533" y="100"/>
                </a:cubicBezTo>
                <a:cubicBezTo>
                  <a:pt x="529" y="79"/>
                  <a:pt x="544" y="68"/>
                  <a:pt x="540" y="46"/>
                </a:cubicBezTo>
                <a:cubicBezTo>
                  <a:pt x="542" y="35"/>
                  <a:pt x="529" y="18"/>
                  <a:pt x="543" y="10"/>
                </a:cubicBezTo>
                <a:cubicBezTo>
                  <a:pt x="547" y="8"/>
                  <a:pt x="552" y="10"/>
                  <a:pt x="555" y="12"/>
                </a:cubicBezTo>
                <a:cubicBezTo>
                  <a:pt x="558" y="17"/>
                  <a:pt x="558" y="17"/>
                  <a:pt x="558" y="17"/>
                </a:cubicBezTo>
                <a:cubicBezTo>
                  <a:pt x="560" y="36"/>
                  <a:pt x="551" y="55"/>
                  <a:pt x="560" y="72"/>
                </a:cubicBezTo>
                <a:cubicBezTo>
                  <a:pt x="562" y="84"/>
                  <a:pt x="556" y="94"/>
                  <a:pt x="558" y="105"/>
                </a:cubicBezTo>
                <a:cubicBezTo>
                  <a:pt x="566" y="110"/>
                  <a:pt x="571" y="123"/>
                  <a:pt x="583" y="117"/>
                </a:cubicBezTo>
                <a:cubicBezTo>
                  <a:pt x="587" y="115"/>
                  <a:pt x="582" y="109"/>
                  <a:pt x="588" y="109"/>
                </a:cubicBezTo>
                <a:cubicBezTo>
                  <a:pt x="598" y="114"/>
                  <a:pt x="596" y="100"/>
                  <a:pt x="604" y="98"/>
                </a:cubicBezTo>
                <a:cubicBezTo>
                  <a:pt x="606" y="86"/>
                  <a:pt x="604" y="72"/>
                  <a:pt x="605" y="58"/>
                </a:cubicBezTo>
                <a:cubicBezTo>
                  <a:pt x="605" y="54"/>
                  <a:pt x="610" y="52"/>
                  <a:pt x="612" y="50"/>
                </a:cubicBezTo>
                <a:cubicBezTo>
                  <a:pt x="617" y="49"/>
                  <a:pt x="621" y="52"/>
                  <a:pt x="623" y="55"/>
                </a:cubicBezTo>
                <a:cubicBezTo>
                  <a:pt x="624" y="70"/>
                  <a:pt x="626" y="87"/>
                  <a:pt x="621" y="100"/>
                </a:cubicBezTo>
                <a:cubicBezTo>
                  <a:pt x="622" y="105"/>
                  <a:pt x="626" y="109"/>
                  <a:pt x="631" y="110"/>
                </a:cubicBezTo>
                <a:cubicBezTo>
                  <a:pt x="640" y="110"/>
                  <a:pt x="645" y="99"/>
                  <a:pt x="651" y="94"/>
                </a:cubicBezTo>
                <a:cubicBezTo>
                  <a:pt x="651" y="91"/>
                  <a:pt x="650" y="89"/>
                  <a:pt x="648" y="88"/>
                </a:cubicBezTo>
                <a:cubicBezTo>
                  <a:pt x="637" y="91"/>
                  <a:pt x="642" y="78"/>
                  <a:pt x="642" y="74"/>
                </a:cubicBezTo>
                <a:cubicBezTo>
                  <a:pt x="648" y="66"/>
                  <a:pt x="655" y="57"/>
                  <a:pt x="665" y="56"/>
                </a:cubicBezTo>
                <a:cubicBezTo>
                  <a:pt x="680" y="60"/>
                  <a:pt x="668" y="79"/>
                  <a:pt x="672" y="92"/>
                </a:cubicBezTo>
                <a:cubicBezTo>
                  <a:pt x="668" y="98"/>
                  <a:pt x="668" y="106"/>
                  <a:pt x="668" y="114"/>
                </a:cubicBezTo>
                <a:cubicBezTo>
                  <a:pt x="676" y="117"/>
                  <a:pt x="678" y="122"/>
                  <a:pt x="680" y="130"/>
                </a:cubicBezTo>
                <a:cubicBezTo>
                  <a:pt x="682" y="140"/>
                  <a:pt x="693" y="139"/>
                  <a:pt x="700" y="144"/>
                </a:cubicBezTo>
                <a:cubicBezTo>
                  <a:pt x="711" y="140"/>
                  <a:pt x="706" y="125"/>
                  <a:pt x="711" y="116"/>
                </a:cubicBezTo>
                <a:cubicBezTo>
                  <a:pt x="717" y="96"/>
                  <a:pt x="721" y="75"/>
                  <a:pt x="738" y="61"/>
                </a:cubicBezTo>
                <a:cubicBezTo>
                  <a:pt x="744" y="59"/>
                  <a:pt x="750" y="63"/>
                  <a:pt x="752" y="69"/>
                </a:cubicBezTo>
                <a:cubicBezTo>
                  <a:pt x="752" y="81"/>
                  <a:pt x="739" y="88"/>
                  <a:pt x="736" y="99"/>
                </a:cubicBezTo>
                <a:cubicBezTo>
                  <a:pt x="730" y="105"/>
                  <a:pt x="720" y="106"/>
                  <a:pt x="720" y="117"/>
                </a:cubicBezTo>
                <a:cubicBezTo>
                  <a:pt x="721" y="122"/>
                  <a:pt x="717" y="125"/>
                  <a:pt x="722" y="128"/>
                </a:cubicBezTo>
                <a:cubicBezTo>
                  <a:pt x="726" y="130"/>
                  <a:pt x="728" y="126"/>
                  <a:pt x="732" y="125"/>
                </a:cubicBezTo>
                <a:cubicBezTo>
                  <a:pt x="738" y="125"/>
                  <a:pt x="745" y="125"/>
                  <a:pt x="748" y="132"/>
                </a:cubicBezTo>
                <a:cubicBezTo>
                  <a:pt x="751" y="144"/>
                  <a:pt x="751" y="159"/>
                  <a:pt x="763" y="166"/>
                </a:cubicBezTo>
                <a:cubicBezTo>
                  <a:pt x="762" y="176"/>
                  <a:pt x="761" y="188"/>
                  <a:pt x="771" y="195"/>
                </a:cubicBezTo>
                <a:cubicBezTo>
                  <a:pt x="778" y="201"/>
                  <a:pt x="788" y="208"/>
                  <a:pt x="798" y="204"/>
                </a:cubicBezTo>
                <a:cubicBezTo>
                  <a:pt x="808" y="191"/>
                  <a:pt x="812" y="175"/>
                  <a:pt x="823" y="162"/>
                </a:cubicBezTo>
                <a:cubicBezTo>
                  <a:pt x="834" y="164"/>
                  <a:pt x="836" y="146"/>
                  <a:pt x="848" y="148"/>
                </a:cubicBezTo>
                <a:cubicBezTo>
                  <a:pt x="860" y="138"/>
                  <a:pt x="880" y="126"/>
                  <a:pt x="878" y="107"/>
                </a:cubicBezTo>
                <a:cubicBezTo>
                  <a:pt x="882" y="100"/>
                  <a:pt x="886" y="93"/>
                  <a:pt x="894" y="91"/>
                </a:cubicBezTo>
                <a:cubicBezTo>
                  <a:pt x="899" y="90"/>
                  <a:pt x="903" y="92"/>
                  <a:pt x="905" y="96"/>
                </a:cubicBezTo>
                <a:cubicBezTo>
                  <a:pt x="912" y="108"/>
                  <a:pt x="893" y="110"/>
                  <a:pt x="896" y="122"/>
                </a:cubicBezTo>
                <a:cubicBezTo>
                  <a:pt x="894" y="133"/>
                  <a:pt x="880" y="126"/>
                  <a:pt x="878" y="136"/>
                </a:cubicBezTo>
                <a:cubicBezTo>
                  <a:pt x="868" y="141"/>
                  <a:pt x="866" y="155"/>
                  <a:pt x="854" y="160"/>
                </a:cubicBezTo>
                <a:cubicBezTo>
                  <a:pt x="848" y="167"/>
                  <a:pt x="836" y="176"/>
                  <a:pt x="830" y="186"/>
                </a:cubicBezTo>
                <a:cubicBezTo>
                  <a:pt x="830" y="198"/>
                  <a:pt x="818" y="206"/>
                  <a:pt x="820" y="218"/>
                </a:cubicBezTo>
                <a:cubicBezTo>
                  <a:pt x="830" y="226"/>
                  <a:pt x="832" y="240"/>
                  <a:pt x="845" y="243"/>
                </a:cubicBezTo>
                <a:cubicBezTo>
                  <a:pt x="854" y="249"/>
                  <a:pt x="846" y="262"/>
                  <a:pt x="855" y="268"/>
                </a:cubicBezTo>
                <a:cubicBezTo>
                  <a:pt x="855" y="279"/>
                  <a:pt x="866" y="287"/>
                  <a:pt x="874" y="292"/>
                </a:cubicBezTo>
                <a:cubicBezTo>
                  <a:pt x="894" y="298"/>
                  <a:pt x="898" y="273"/>
                  <a:pt x="913" y="267"/>
                </a:cubicBezTo>
                <a:cubicBezTo>
                  <a:pt x="926" y="269"/>
                  <a:pt x="934" y="261"/>
                  <a:pt x="944" y="257"/>
                </a:cubicBezTo>
                <a:cubicBezTo>
                  <a:pt x="948" y="256"/>
                  <a:pt x="952" y="259"/>
                  <a:pt x="950" y="264"/>
                </a:cubicBezTo>
                <a:cubicBezTo>
                  <a:pt x="947" y="275"/>
                  <a:pt x="932" y="272"/>
                  <a:pt x="925" y="281"/>
                </a:cubicBezTo>
                <a:cubicBezTo>
                  <a:pt x="922" y="286"/>
                  <a:pt x="917" y="291"/>
                  <a:pt x="920" y="298"/>
                </a:cubicBezTo>
                <a:cubicBezTo>
                  <a:pt x="924" y="304"/>
                  <a:pt x="931" y="299"/>
                  <a:pt x="934" y="306"/>
                </a:cubicBezTo>
                <a:cubicBezTo>
                  <a:pt x="936" y="314"/>
                  <a:pt x="927" y="316"/>
                  <a:pt x="922" y="320"/>
                </a:cubicBezTo>
                <a:cubicBezTo>
                  <a:pt x="915" y="326"/>
                  <a:pt x="909" y="334"/>
                  <a:pt x="900" y="339"/>
                </a:cubicBezTo>
                <a:cubicBezTo>
                  <a:pt x="901" y="348"/>
                  <a:pt x="912" y="355"/>
                  <a:pt x="905" y="364"/>
                </a:cubicBezTo>
                <a:cubicBezTo>
                  <a:pt x="903" y="367"/>
                  <a:pt x="902" y="371"/>
                  <a:pt x="902" y="375"/>
                </a:cubicBezTo>
                <a:cubicBezTo>
                  <a:pt x="906" y="386"/>
                  <a:pt x="919" y="378"/>
                  <a:pt x="925" y="384"/>
                </a:cubicBezTo>
                <a:cubicBezTo>
                  <a:pt x="929" y="385"/>
                  <a:pt x="932" y="384"/>
                  <a:pt x="935" y="382"/>
                </a:cubicBezTo>
                <a:cubicBezTo>
                  <a:pt x="946" y="379"/>
                  <a:pt x="957" y="379"/>
                  <a:pt x="965" y="368"/>
                </a:cubicBezTo>
                <a:cubicBezTo>
                  <a:pt x="972" y="365"/>
                  <a:pt x="980" y="362"/>
                  <a:pt x="988" y="367"/>
                </a:cubicBezTo>
                <a:cubicBezTo>
                  <a:pt x="989" y="373"/>
                  <a:pt x="986" y="380"/>
                  <a:pt x="980" y="382"/>
                </a:cubicBezTo>
                <a:cubicBezTo>
                  <a:pt x="961" y="386"/>
                  <a:pt x="941" y="388"/>
                  <a:pt x="929" y="408"/>
                </a:cubicBezTo>
                <a:cubicBezTo>
                  <a:pt x="927" y="412"/>
                  <a:pt x="930" y="418"/>
                  <a:pt x="932" y="422"/>
                </a:cubicBezTo>
                <a:cubicBezTo>
                  <a:pt x="945" y="422"/>
                  <a:pt x="937" y="438"/>
                  <a:pt x="948" y="440"/>
                </a:cubicBezTo>
                <a:cubicBezTo>
                  <a:pt x="954" y="442"/>
                  <a:pt x="960" y="438"/>
                  <a:pt x="963" y="432"/>
                </a:cubicBezTo>
                <a:cubicBezTo>
                  <a:pt x="980" y="416"/>
                  <a:pt x="1010" y="430"/>
                  <a:pt x="1024" y="406"/>
                </a:cubicBezTo>
                <a:cubicBezTo>
                  <a:pt x="1030" y="407"/>
                  <a:pt x="1033" y="401"/>
                  <a:pt x="1038" y="401"/>
                </a:cubicBezTo>
                <a:cubicBezTo>
                  <a:pt x="1047" y="403"/>
                  <a:pt x="1061" y="395"/>
                  <a:pt x="1066" y="408"/>
                </a:cubicBezTo>
                <a:cubicBezTo>
                  <a:pt x="1068" y="414"/>
                  <a:pt x="1063" y="419"/>
                  <a:pt x="1058" y="421"/>
                </a:cubicBezTo>
                <a:cubicBezTo>
                  <a:pt x="1035" y="424"/>
                  <a:pt x="1018" y="442"/>
                  <a:pt x="994" y="443"/>
                </a:cubicBezTo>
                <a:cubicBezTo>
                  <a:pt x="986" y="440"/>
                  <a:pt x="980" y="452"/>
                  <a:pt x="972" y="453"/>
                </a:cubicBezTo>
                <a:cubicBezTo>
                  <a:pt x="963" y="474"/>
                  <a:pt x="927" y="472"/>
                  <a:pt x="934" y="502"/>
                </a:cubicBezTo>
                <a:cubicBezTo>
                  <a:pt x="927" y="514"/>
                  <a:pt x="942" y="522"/>
                  <a:pt x="943" y="534"/>
                </a:cubicBezTo>
                <a:cubicBezTo>
                  <a:pt x="950" y="537"/>
                  <a:pt x="957" y="543"/>
                  <a:pt x="964" y="548"/>
                </a:cubicBezTo>
                <a:cubicBezTo>
                  <a:pt x="962" y="553"/>
                  <a:pt x="962" y="560"/>
                  <a:pt x="968" y="562"/>
                </a:cubicBezTo>
                <a:cubicBezTo>
                  <a:pt x="991" y="558"/>
                  <a:pt x="1008" y="567"/>
                  <a:pt x="1026" y="574"/>
                </a:cubicBezTo>
                <a:cubicBezTo>
                  <a:pt x="1031" y="576"/>
                  <a:pt x="1033" y="584"/>
                  <a:pt x="1031" y="589"/>
                </a:cubicBezTo>
                <a:cubicBezTo>
                  <a:pt x="1027" y="597"/>
                  <a:pt x="1017" y="596"/>
                  <a:pt x="1010" y="595"/>
                </a:cubicBezTo>
                <a:cubicBezTo>
                  <a:pt x="1003" y="592"/>
                  <a:pt x="996" y="584"/>
                  <a:pt x="989" y="590"/>
                </a:cubicBezTo>
                <a:cubicBezTo>
                  <a:pt x="985" y="589"/>
                  <a:pt x="981" y="585"/>
                  <a:pt x="978" y="582"/>
                </a:cubicBezTo>
                <a:cubicBezTo>
                  <a:pt x="960" y="575"/>
                  <a:pt x="952" y="593"/>
                  <a:pt x="942" y="602"/>
                </a:cubicBezTo>
                <a:cubicBezTo>
                  <a:pt x="937" y="608"/>
                  <a:pt x="936" y="615"/>
                  <a:pt x="931" y="622"/>
                </a:cubicBezTo>
                <a:cubicBezTo>
                  <a:pt x="940" y="631"/>
                  <a:pt x="960" y="622"/>
                  <a:pt x="962" y="639"/>
                </a:cubicBezTo>
                <a:cubicBezTo>
                  <a:pt x="962" y="644"/>
                  <a:pt x="960" y="650"/>
                  <a:pt x="954" y="650"/>
                </a:cubicBezTo>
                <a:cubicBezTo>
                  <a:pt x="946" y="652"/>
                  <a:pt x="937" y="639"/>
                  <a:pt x="931" y="650"/>
                </a:cubicBezTo>
                <a:cubicBezTo>
                  <a:pt x="931" y="654"/>
                  <a:pt x="934" y="657"/>
                  <a:pt x="937" y="658"/>
                </a:cubicBezTo>
                <a:cubicBezTo>
                  <a:pt x="947" y="660"/>
                  <a:pt x="956" y="666"/>
                  <a:pt x="966" y="668"/>
                </a:cubicBezTo>
                <a:cubicBezTo>
                  <a:pt x="968" y="671"/>
                  <a:pt x="973" y="675"/>
                  <a:pt x="970" y="680"/>
                </a:cubicBezTo>
                <a:cubicBezTo>
                  <a:pt x="967" y="686"/>
                  <a:pt x="961" y="688"/>
                  <a:pt x="956" y="686"/>
                </a:cubicBezTo>
                <a:cubicBezTo>
                  <a:pt x="945" y="681"/>
                  <a:pt x="934" y="676"/>
                  <a:pt x="922" y="674"/>
                </a:cubicBezTo>
                <a:cubicBezTo>
                  <a:pt x="918" y="676"/>
                  <a:pt x="916" y="680"/>
                  <a:pt x="919" y="683"/>
                </a:cubicBezTo>
                <a:cubicBezTo>
                  <a:pt x="934" y="704"/>
                  <a:pt x="963" y="697"/>
                  <a:pt x="983" y="711"/>
                </a:cubicBezTo>
                <a:cubicBezTo>
                  <a:pt x="1005" y="717"/>
                  <a:pt x="1030" y="716"/>
                  <a:pt x="1049" y="730"/>
                </a:cubicBezTo>
                <a:cubicBezTo>
                  <a:pt x="1050" y="732"/>
                  <a:pt x="1051" y="733"/>
                  <a:pt x="1052" y="735"/>
                </a:cubicBezTo>
                <a:cubicBezTo>
                  <a:pt x="1043" y="739"/>
                  <a:pt x="1033" y="735"/>
                  <a:pt x="1024" y="732"/>
                </a:cubicBezTo>
                <a:cubicBezTo>
                  <a:pt x="1002" y="727"/>
                  <a:pt x="982" y="716"/>
                  <a:pt x="959" y="712"/>
                </a:cubicBezTo>
                <a:cubicBezTo>
                  <a:pt x="941" y="715"/>
                  <a:pt x="928" y="705"/>
                  <a:pt x="912" y="703"/>
                </a:cubicBezTo>
                <a:cubicBezTo>
                  <a:pt x="910" y="717"/>
                  <a:pt x="888" y="715"/>
                  <a:pt x="893" y="732"/>
                </a:cubicBezTo>
                <a:cubicBezTo>
                  <a:pt x="892" y="740"/>
                  <a:pt x="903" y="745"/>
                  <a:pt x="896" y="753"/>
                </a:cubicBezTo>
                <a:cubicBezTo>
                  <a:pt x="888" y="762"/>
                  <a:pt x="873" y="770"/>
                  <a:pt x="874" y="785"/>
                </a:cubicBezTo>
                <a:cubicBezTo>
                  <a:pt x="874" y="794"/>
                  <a:pt x="886" y="799"/>
                  <a:pt x="887" y="809"/>
                </a:cubicBezTo>
                <a:cubicBezTo>
                  <a:pt x="896" y="819"/>
                  <a:pt x="909" y="824"/>
                  <a:pt x="915" y="836"/>
                </a:cubicBezTo>
                <a:cubicBezTo>
                  <a:pt x="916" y="838"/>
                  <a:pt x="914" y="838"/>
                  <a:pt x="912" y="840"/>
                </a:cubicBezTo>
                <a:cubicBezTo>
                  <a:pt x="892" y="843"/>
                  <a:pt x="895" y="814"/>
                  <a:pt x="876" y="813"/>
                </a:cubicBezTo>
                <a:cubicBezTo>
                  <a:pt x="870" y="808"/>
                  <a:pt x="865" y="800"/>
                  <a:pt x="856" y="805"/>
                </a:cubicBezTo>
                <a:cubicBezTo>
                  <a:pt x="852" y="810"/>
                  <a:pt x="853" y="818"/>
                  <a:pt x="854" y="823"/>
                </a:cubicBezTo>
                <a:cubicBezTo>
                  <a:pt x="860" y="831"/>
                  <a:pt x="871" y="827"/>
                  <a:pt x="877" y="834"/>
                </a:cubicBezTo>
                <a:cubicBezTo>
                  <a:pt x="881" y="837"/>
                  <a:pt x="883" y="844"/>
                  <a:pt x="879" y="848"/>
                </a:cubicBezTo>
                <a:cubicBezTo>
                  <a:pt x="871" y="859"/>
                  <a:pt x="860" y="854"/>
                  <a:pt x="850" y="851"/>
                </a:cubicBezTo>
                <a:cubicBezTo>
                  <a:pt x="837" y="842"/>
                  <a:pt x="822" y="838"/>
                  <a:pt x="807" y="838"/>
                </a:cubicBezTo>
                <a:cubicBezTo>
                  <a:pt x="800" y="835"/>
                  <a:pt x="791" y="836"/>
                  <a:pt x="785" y="840"/>
                </a:cubicBezTo>
                <a:cubicBezTo>
                  <a:pt x="778" y="846"/>
                  <a:pt x="779" y="856"/>
                  <a:pt x="780" y="864"/>
                </a:cubicBezTo>
                <a:cubicBezTo>
                  <a:pt x="784" y="871"/>
                  <a:pt x="781" y="879"/>
                  <a:pt x="786" y="885"/>
                </a:cubicBezTo>
                <a:cubicBezTo>
                  <a:pt x="782" y="892"/>
                  <a:pt x="793" y="895"/>
                  <a:pt x="794" y="901"/>
                </a:cubicBezTo>
                <a:cubicBezTo>
                  <a:pt x="796" y="912"/>
                  <a:pt x="806" y="922"/>
                  <a:pt x="817" y="927"/>
                </a:cubicBezTo>
                <a:cubicBezTo>
                  <a:pt x="820" y="932"/>
                  <a:pt x="826" y="937"/>
                  <a:pt x="823" y="944"/>
                </a:cubicBezTo>
                <a:cubicBezTo>
                  <a:pt x="820" y="951"/>
                  <a:pt x="811" y="950"/>
                  <a:pt x="804" y="949"/>
                </a:cubicBezTo>
                <a:cubicBezTo>
                  <a:pt x="793" y="942"/>
                  <a:pt x="779" y="934"/>
                  <a:pt x="776" y="919"/>
                </a:cubicBezTo>
                <a:cubicBezTo>
                  <a:pt x="766" y="916"/>
                  <a:pt x="758" y="900"/>
                  <a:pt x="745" y="909"/>
                </a:cubicBezTo>
                <a:cubicBezTo>
                  <a:pt x="741" y="910"/>
                  <a:pt x="739" y="915"/>
                  <a:pt x="734" y="914"/>
                </a:cubicBezTo>
                <a:cubicBezTo>
                  <a:pt x="730" y="912"/>
                  <a:pt x="726" y="904"/>
                  <a:pt x="720" y="909"/>
                </a:cubicBezTo>
                <a:cubicBezTo>
                  <a:pt x="702" y="910"/>
                  <a:pt x="708" y="930"/>
                  <a:pt x="700" y="940"/>
                </a:cubicBezTo>
                <a:cubicBezTo>
                  <a:pt x="706" y="954"/>
                  <a:pt x="715" y="969"/>
                  <a:pt x="711" y="986"/>
                </a:cubicBezTo>
                <a:cubicBezTo>
                  <a:pt x="709" y="993"/>
                  <a:pt x="702" y="993"/>
                  <a:pt x="697" y="991"/>
                </a:cubicBezTo>
                <a:cubicBezTo>
                  <a:pt x="688" y="983"/>
                  <a:pt x="694" y="967"/>
                  <a:pt x="684" y="958"/>
                </a:cubicBezTo>
                <a:cubicBezTo>
                  <a:pt x="683" y="949"/>
                  <a:pt x="674" y="944"/>
                  <a:pt x="669" y="936"/>
                </a:cubicBezTo>
                <a:cubicBezTo>
                  <a:pt x="652" y="936"/>
                  <a:pt x="638" y="944"/>
                  <a:pt x="624" y="953"/>
                </a:cubicBezTo>
                <a:cubicBezTo>
                  <a:pt x="607" y="952"/>
                  <a:pt x="595" y="991"/>
                  <a:pt x="579" y="967"/>
                </a:cubicBezTo>
                <a:cubicBezTo>
                  <a:pt x="578" y="963"/>
                  <a:pt x="578" y="957"/>
                  <a:pt x="572" y="957"/>
                </a:cubicBezTo>
                <a:cubicBezTo>
                  <a:pt x="559" y="952"/>
                  <a:pt x="558" y="969"/>
                  <a:pt x="547" y="969"/>
                </a:cubicBezTo>
                <a:cubicBezTo>
                  <a:pt x="532" y="985"/>
                  <a:pt x="548" y="1011"/>
                  <a:pt x="534" y="1026"/>
                </a:cubicBezTo>
                <a:cubicBezTo>
                  <a:pt x="528" y="1029"/>
                  <a:pt x="523" y="1025"/>
                  <a:pt x="520" y="1020"/>
                </a:cubicBezTo>
                <a:cubicBezTo>
                  <a:pt x="514" y="1009"/>
                  <a:pt x="528" y="1004"/>
                  <a:pt x="526" y="993"/>
                </a:cubicBezTo>
                <a:cubicBezTo>
                  <a:pt x="526" y="968"/>
                  <a:pt x="526" y="968"/>
                  <a:pt x="526" y="968"/>
                </a:cubicBezTo>
                <a:cubicBezTo>
                  <a:pt x="514" y="959"/>
                  <a:pt x="504" y="978"/>
                  <a:pt x="490" y="970"/>
                </a:cubicBezTo>
                <a:cubicBezTo>
                  <a:pt x="479" y="967"/>
                  <a:pt x="467" y="958"/>
                  <a:pt x="455" y="967"/>
                </a:cubicBezTo>
                <a:cubicBezTo>
                  <a:pt x="449" y="971"/>
                  <a:pt x="441" y="969"/>
                  <a:pt x="436" y="965"/>
                </a:cubicBezTo>
                <a:cubicBezTo>
                  <a:pt x="428" y="962"/>
                  <a:pt x="421" y="956"/>
                  <a:pt x="412" y="960"/>
                </a:cubicBezTo>
                <a:cubicBezTo>
                  <a:pt x="397" y="964"/>
                  <a:pt x="404" y="986"/>
                  <a:pt x="388" y="986"/>
                </a:cubicBezTo>
                <a:cubicBezTo>
                  <a:pt x="382" y="981"/>
                  <a:pt x="382" y="973"/>
                  <a:pt x="384" y="966"/>
                </a:cubicBezTo>
                <a:cubicBezTo>
                  <a:pt x="388" y="960"/>
                  <a:pt x="396" y="954"/>
                  <a:pt x="392" y="945"/>
                </a:cubicBezTo>
                <a:cubicBezTo>
                  <a:pt x="382" y="940"/>
                  <a:pt x="373" y="931"/>
                  <a:pt x="361" y="934"/>
                </a:cubicBezTo>
                <a:cubicBezTo>
                  <a:pt x="348" y="943"/>
                  <a:pt x="340" y="919"/>
                  <a:pt x="327" y="933"/>
                </a:cubicBezTo>
                <a:cubicBezTo>
                  <a:pt x="322" y="945"/>
                  <a:pt x="311" y="956"/>
                  <a:pt x="310" y="970"/>
                </a:cubicBezTo>
                <a:cubicBezTo>
                  <a:pt x="302" y="978"/>
                  <a:pt x="302" y="988"/>
                  <a:pt x="296" y="996"/>
                </a:cubicBezTo>
                <a:cubicBezTo>
                  <a:pt x="292" y="998"/>
                  <a:pt x="288" y="1000"/>
                  <a:pt x="284" y="998"/>
                </a:cubicBezTo>
                <a:cubicBezTo>
                  <a:pt x="277" y="995"/>
                  <a:pt x="278" y="986"/>
                  <a:pt x="279" y="981"/>
                </a:cubicBezTo>
                <a:cubicBezTo>
                  <a:pt x="285" y="976"/>
                  <a:pt x="286" y="967"/>
                  <a:pt x="294" y="966"/>
                </a:cubicBezTo>
                <a:cubicBezTo>
                  <a:pt x="305" y="956"/>
                  <a:pt x="308" y="942"/>
                  <a:pt x="305" y="927"/>
                </a:cubicBezTo>
                <a:cubicBezTo>
                  <a:pt x="302" y="924"/>
                  <a:pt x="296" y="922"/>
                  <a:pt x="300" y="916"/>
                </a:cubicBezTo>
                <a:cubicBezTo>
                  <a:pt x="302" y="908"/>
                  <a:pt x="309" y="899"/>
                  <a:pt x="306" y="891"/>
                </a:cubicBezTo>
                <a:cubicBezTo>
                  <a:pt x="298" y="877"/>
                  <a:pt x="283" y="884"/>
                  <a:pt x="271" y="882"/>
                </a:cubicBezTo>
                <a:cubicBezTo>
                  <a:pt x="263" y="887"/>
                  <a:pt x="261" y="896"/>
                  <a:pt x="254" y="903"/>
                </a:cubicBezTo>
                <a:cubicBezTo>
                  <a:pt x="254" y="915"/>
                  <a:pt x="248" y="927"/>
                  <a:pt x="238" y="933"/>
                </a:cubicBezTo>
                <a:cubicBezTo>
                  <a:pt x="243" y="942"/>
                  <a:pt x="232" y="947"/>
                  <a:pt x="231" y="956"/>
                </a:cubicBezTo>
                <a:cubicBezTo>
                  <a:pt x="228" y="960"/>
                  <a:pt x="222" y="960"/>
                  <a:pt x="217" y="958"/>
                </a:cubicBezTo>
                <a:cubicBezTo>
                  <a:pt x="213" y="955"/>
                  <a:pt x="212" y="950"/>
                  <a:pt x="213" y="946"/>
                </a:cubicBezTo>
                <a:cubicBezTo>
                  <a:pt x="214" y="933"/>
                  <a:pt x="234" y="931"/>
                  <a:pt x="229" y="917"/>
                </a:cubicBezTo>
                <a:cubicBezTo>
                  <a:pt x="234" y="910"/>
                  <a:pt x="230" y="899"/>
                  <a:pt x="240" y="894"/>
                </a:cubicBezTo>
                <a:cubicBezTo>
                  <a:pt x="246" y="888"/>
                  <a:pt x="256" y="882"/>
                  <a:pt x="256" y="873"/>
                </a:cubicBezTo>
                <a:cubicBezTo>
                  <a:pt x="258" y="864"/>
                  <a:pt x="255" y="855"/>
                  <a:pt x="247" y="851"/>
                </a:cubicBezTo>
                <a:cubicBezTo>
                  <a:pt x="230" y="847"/>
                  <a:pt x="228" y="868"/>
                  <a:pt x="219" y="877"/>
                </a:cubicBezTo>
                <a:cubicBezTo>
                  <a:pt x="214" y="879"/>
                  <a:pt x="208" y="886"/>
                  <a:pt x="202" y="881"/>
                </a:cubicBezTo>
                <a:cubicBezTo>
                  <a:pt x="195" y="862"/>
                  <a:pt x="224" y="854"/>
                  <a:pt x="213" y="836"/>
                </a:cubicBezTo>
                <a:cubicBezTo>
                  <a:pt x="211" y="819"/>
                  <a:pt x="196" y="808"/>
                  <a:pt x="184" y="796"/>
                </a:cubicBezTo>
                <a:cubicBezTo>
                  <a:pt x="176" y="801"/>
                  <a:pt x="167" y="797"/>
                  <a:pt x="159" y="798"/>
                </a:cubicBezTo>
                <a:cubicBezTo>
                  <a:pt x="158" y="796"/>
                  <a:pt x="158" y="793"/>
                  <a:pt x="154" y="794"/>
                </a:cubicBezTo>
                <a:cubicBezTo>
                  <a:pt x="148" y="795"/>
                  <a:pt x="142" y="801"/>
                  <a:pt x="134" y="800"/>
                </a:cubicBezTo>
                <a:cubicBezTo>
                  <a:pt x="124" y="806"/>
                  <a:pt x="110" y="810"/>
                  <a:pt x="106" y="822"/>
                </a:cubicBezTo>
                <a:cubicBezTo>
                  <a:pt x="94" y="834"/>
                  <a:pt x="79" y="850"/>
                  <a:pt x="61" y="844"/>
                </a:cubicBezTo>
                <a:cubicBezTo>
                  <a:pt x="61" y="818"/>
                  <a:pt x="93" y="817"/>
                  <a:pt x="108" y="801"/>
                </a:cubicBezTo>
                <a:cubicBezTo>
                  <a:pt x="120" y="785"/>
                  <a:pt x="138" y="776"/>
                  <a:pt x="154" y="766"/>
                </a:cubicBezTo>
                <a:cubicBezTo>
                  <a:pt x="159" y="750"/>
                  <a:pt x="154" y="737"/>
                  <a:pt x="156" y="722"/>
                </a:cubicBezTo>
                <a:cubicBezTo>
                  <a:pt x="148" y="716"/>
                  <a:pt x="151" y="703"/>
                  <a:pt x="140" y="700"/>
                </a:cubicBezTo>
                <a:cubicBezTo>
                  <a:pt x="136" y="696"/>
                  <a:pt x="133" y="689"/>
                  <a:pt x="127" y="686"/>
                </a:cubicBezTo>
                <a:cubicBezTo>
                  <a:pt x="104" y="685"/>
                  <a:pt x="79" y="680"/>
                  <a:pt x="64" y="701"/>
                </a:cubicBezTo>
                <a:cubicBezTo>
                  <a:pt x="50" y="711"/>
                  <a:pt x="32" y="707"/>
                  <a:pt x="16" y="705"/>
                </a:cubicBezTo>
                <a:cubicBezTo>
                  <a:pt x="12" y="698"/>
                  <a:pt x="22" y="699"/>
                  <a:pt x="25" y="694"/>
                </a:cubicBezTo>
                <a:cubicBezTo>
                  <a:pt x="45" y="687"/>
                  <a:pt x="70" y="692"/>
                  <a:pt x="87" y="676"/>
                </a:cubicBezTo>
                <a:cubicBezTo>
                  <a:pt x="98" y="676"/>
                  <a:pt x="109" y="675"/>
                  <a:pt x="115" y="666"/>
                </a:cubicBezTo>
                <a:cubicBezTo>
                  <a:pt x="121" y="657"/>
                  <a:pt x="112" y="650"/>
                  <a:pt x="115" y="641"/>
                </a:cubicBezTo>
                <a:cubicBezTo>
                  <a:pt x="111" y="634"/>
                  <a:pt x="104" y="633"/>
                  <a:pt x="98" y="635"/>
                </a:cubicBezTo>
                <a:cubicBezTo>
                  <a:pt x="88" y="642"/>
                  <a:pt x="75" y="642"/>
                  <a:pt x="65" y="650"/>
                </a:cubicBezTo>
                <a:cubicBezTo>
                  <a:pt x="61" y="651"/>
                  <a:pt x="54" y="652"/>
                  <a:pt x="50" y="648"/>
                </a:cubicBezTo>
                <a:cubicBezTo>
                  <a:pt x="48" y="644"/>
                  <a:pt x="46" y="639"/>
                  <a:pt x="48" y="635"/>
                </a:cubicBezTo>
                <a:cubicBezTo>
                  <a:pt x="58" y="622"/>
                  <a:pt x="76" y="636"/>
                  <a:pt x="86" y="624"/>
                </a:cubicBezTo>
                <a:cubicBezTo>
                  <a:pt x="97" y="626"/>
                  <a:pt x="103" y="619"/>
                  <a:pt x="110" y="615"/>
                </a:cubicBezTo>
                <a:cubicBezTo>
                  <a:pt x="111" y="610"/>
                  <a:pt x="110" y="606"/>
                  <a:pt x="108" y="602"/>
                </a:cubicBezTo>
                <a:cubicBezTo>
                  <a:pt x="100" y="597"/>
                  <a:pt x="94" y="605"/>
                  <a:pt x="86" y="605"/>
                </a:cubicBezTo>
                <a:cubicBezTo>
                  <a:pt x="78" y="606"/>
                  <a:pt x="64" y="610"/>
                  <a:pt x="60" y="602"/>
                </a:cubicBezTo>
                <a:cubicBezTo>
                  <a:pt x="58" y="586"/>
                  <a:pt x="79" y="589"/>
                  <a:pt x="89" y="583"/>
                </a:cubicBezTo>
                <a:cubicBezTo>
                  <a:pt x="96" y="583"/>
                  <a:pt x="100" y="577"/>
                  <a:pt x="104" y="572"/>
                </a:cubicBezTo>
                <a:cubicBezTo>
                  <a:pt x="102" y="564"/>
                  <a:pt x="102" y="556"/>
                  <a:pt x="97" y="550"/>
                </a:cubicBezTo>
                <a:cubicBezTo>
                  <a:pt x="83" y="545"/>
                  <a:pt x="67" y="556"/>
                  <a:pt x="60" y="540"/>
                </a:cubicBezTo>
                <a:cubicBezTo>
                  <a:pt x="65" y="531"/>
                  <a:pt x="88" y="528"/>
                  <a:pt x="82" y="512"/>
                </a:cubicBezTo>
                <a:cubicBezTo>
                  <a:pt x="77" y="502"/>
                  <a:pt x="56" y="501"/>
                  <a:pt x="67" y="487"/>
                </a:cubicBezTo>
                <a:cubicBezTo>
                  <a:pt x="75" y="477"/>
                  <a:pt x="91" y="494"/>
                  <a:pt x="99" y="480"/>
                </a:cubicBezTo>
                <a:cubicBezTo>
                  <a:pt x="106" y="481"/>
                  <a:pt x="112" y="474"/>
                  <a:pt x="116" y="468"/>
                </a:cubicBezTo>
                <a:cubicBezTo>
                  <a:pt x="118" y="460"/>
                  <a:pt x="120" y="452"/>
                  <a:pt x="118" y="444"/>
                </a:cubicBezTo>
                <a:cubicBezTo>
                  <a:pt x="111" y="431"/>
                  <a:pt x="92" y="445"/>
                  <a:pt x="88" y="430"/>
                </a:cubicBezTo>
                <a:cubicBezTo>
                  <a:pt x="78" y="423"/>
                  <a:pt x="88" y="412"/>
                  <a:pt x="80" y="404"/>
                </a:cubicBezTo>
                <a:cubicBezTo>
                  <a:pt x="71" y="395"/>
                  <a:pt x="57" y="397"/>
                  <a:pt x="46" y="391"/>
                </a:cubicBezTo>
                <a:cubicBezTo>
                  <a:pt x="29" y="390"/>
                  <a:pt x="17" y="395"/>
                  <a:pt x="4" y="384"/>
                </a:cubicBezTo>
                <a:cubicBezTo>
                  <a:pt x="1" y="381"/>
                  <a:pt x="0" y="376"/>
                  <a:pt x="0" y="372"/>
                </a:cubicBezTo>
                <a:cubicBezTo>
                  <a:pt x="9" y="362"/>
                  <a:pt x="18" y="370"/>
                  <a:pt x="28" y="373"/>
                </a:cubicBezTo>
                <a:cubicBezTo>
                  <a:pt x="38" y="392"/>
                  <a:pt x="61" y="377"/>
                  <a:pt x="76" y="388"/>
                </a:cubicBezTo>
                <a:cubicBezTo>
                  <a:pt x="87" y="398"/>
                  <a:pt x="102" y="400"/>
                  <a:pt x="116" y="402"/>
                </a:cubicBezTo>
                <a:cubicBezTo>
                  <a:pt x="121" y="394"/>
                  <a:pt x="110" y="388"/>
                  <a:pt x="109" y="381"/>
                </a:cubicBezTo>
                <a:cubicBezTo>
                  <a:pt x="106" y="376"/>
                  <a:pt x="100" y="371"/>
                  <a:pt x="103" y="365"/>
                </a:cubicBezTo>
                <a:cubicBezTo>
                  <a:pt x="105" y="361"/>
                  <a:pt x="110" y="358"/>
                  <a:pt x="115" y="360"/>
                </a:cubicBezTo>
                <a:cubicBezTo>
                  <a:pt x="120" y="365"/>
                  <a:pt x="125" y="369"/>
                  <a:pt x="132" y="367"/>
                </a:cubicBezTo>
                <a:cubicBezTo>
                  <a:pt x="138" y="359"/>
                  <a:pt x="142" y="351"/>
                  <a:pt x="147" y="342"/>
                </a:cubicBezTo>
                <a:cubicBezTo>
                  <a:pt x="134" y="325"/>
                  <a:pt x="114" y="320"/>
                  <a:pt x="96" y="312"/>
                </a:cubicBezTo>
                <a:cubicBezTo>
                  <a:pt x="77" y="315"/>
                  <a:pt x="68" y="294"/>
                  <a:pt x="52" y="293"/>
                </a:cubicBezTo>
                <a:cubicBezTo>
                  <a:pt x="47" y="290"/>
                  <a:pt x="45" y="285"/>
                  <a:pt x="45" y="279"/>
                </a:cubicBezTo>
                <a:cubicBezTo>
                  <a:pt x="60" y="267"/>
                  <a:pt x="71" y="287"/>
                  <a:pt x="84" y="290"/>
                </a:cubicBezTo>
                <a:cubicBezTo>
                  <a:pt x="92" y="295"/>
                  <a:pt x="101" y="297"/>
                  <a:pt x="108" y="304"/>
                </a:cubicBezTo>
                <a:cubicBezTo>
                  <a:pt x="113" y="303"/>
                  <a:pt x="113" y="310"/>
                  <a:pt x="118" y="312"/>
                </a:cubicBezTo>
                <a:cubicBezTo>
                  <a:pt x="129" y="319"/>
                  <a:pt x="142" y="322"/>
                  <a:pt x="152" y="332"/>
                </a:cubicBezTo>
                <a:cubicBezTo>
                  <a:pt x="157" y="332"/>
                  <a:pt x="165" y="333"/>
                  <a:pt x="167" y="326"/>
                </a:cubicBezTo>
                <a:cubicBezTo>
                  <a:pt x="167" y="320"/>
                  <a:pt x="167" y="313"/>
                  <a:pt x="171" y="309"/>
                </a:cubicBezTo>
                <a:cubicBezTo>
                  <a:pt x="176" y="302"/>
                  <a:pt x="188" y="303"/>
                  <a:pt x="192" y="293"/>
                </a:cubicBezTo>
                <a:cubicBezTo>
                  <a:pt x="193" y="286"/>
                  <a:pt x="199" y="278"/>
                  <a:pt x="194" y="270"/>
                </a:cubicBezTo>
                <a:cubicBezTo>
                  <a:pt x="181" y="253"/>
                  <a:pt x="160" y="255"/>
                  <a:pt x="147" y="237"/>
                </a:cubicBezTo>
                <a:cubicBezTo>
                  <a:pt x="138" y="237"/>
                  <a:pt x="134" y="226"/>
                  <a:pt x="126" y="226"/>
                </a:cubicBezTo>
                <a:cubicBezTo>
                  <a:pt x="110" y="209"/>
                  <a:pt x="91" y="200"/>
                  <a:pt x="74" y="188"/>
                </a:cubicBezTo>
                <a:cubicBezTo>
                  <a:pt x="68" y="183"/>
                  <a:pt x="68" y="176"/>
                  <a:pt x="70" y="170"/>
                </a:cubicBezTo>
                <a:cubicBezTo>
                  <a:pt x="76" y="166"/>
                  <a:pt x="82" y="159"/>
                  <a:pt x="89" y="165"/>
                </a:cubicBezTo>
                <a:cubicBezTo>
                  <a:pt x="91" y="168"/>
                  <a:pt x="93" y="172"/>
                  <a:pt x="91" y="175"/>
                </a:cubicBezTo>
                <a:cubicBezTo>
                  <a:pt x="104" y="192"/>
                  <a:pt x="122" y="196"/>
                  <a:pt x="135" y="212"/>
                </a:cubicBezTo>
                <a:cubicBezTo>
                  <a:pt x="144" y="219"/>
                  <a:pt x="160" y="216"/>
                  <a:pt x="164" y="230"/>
                </a:cubicBezTo>
                <a:cubicBezTo>
                  <a:pt x="175" y="236"/>
                  <a:pt x="194" y="231"/>
                  <a:pt x="198" y="249"/>
                </a:cubicBezTo>
                <a:cubicBezTo>
                  <a:pt x="199" y="250"/>
                  <a:pt x="200" y="253"/>
                  <a:pt x="202" y="252"/>
                </a:cubicBezTo>
                <a:cubicBezTo>
                  <a:pt x="204" y="248"/>
                  <a:pt x="203" y="242"/>
                  <a:pt x="207" y="238"/>
                </a:cubicBezTo>
                <a:cubicBezTo>
                  <a:pt x="212" y="237"/>
                  <a:pt x="218" y="238"/>
                  <a:pt x="222" y="242"/>
                </a:cubicBezTo>
                <a:cubicBezTo>
                  <a:pt x="223" y="243"/>
                  <a:pt x="225" y="245"/>
                  <a:pt x="228" y="244"/>
                </a:cubicBezTo>
                <a:cubicBezTo>
                  <a:pt x="237" y="235"/>
                  <a:pt x="232" y="222"/>
                  <a:pt x="232" y="210"/>
                </a:cubicBezTo>
                <a:cubicBezTo>
                  <a:pt x="229" y="193"/>
                  <a:pt x="212" y="183"/>
                  <a:pt x="200" y="172"/>
                </a:cubicBezTo>
                <a:cubicBezTo>
                  <a:pt x="194" y="158"/>
                  <a:pt x="178" y="149"/>
                  <a:pt x="171" y="136"/>
                </a:cubicBezTo>
                <a:cubicBezTo>
                  <a:pt x="170" y="131"/>
                  <a:pt x="174" y="128"/>
                  <a:pt x="178" y="126"/>
                </a:cubicBezTo>
                <a:cubicBezTo>
                  <a:pt x="188" y="134"/>
                  <a:pt x="201" y="140"/>
                  <a:pt x="206" y="152"/>
                </a:cubicBezTo>
                <a:cubicBezTo>
                  <a:pt x="209" y="159"/>
                  <a:pt x="217" y="158"/>
                  <a:pt x="221" y="164"/>
                </a:cubicBezTo>
                <a:cubicBezTo>
                  <a:pt x="234" y="182"/>
                  <a:pt x="240" y="212"/>
                  <a:pt x="268" y="216"/>
                </a:cubicBezTo>
                <a:cubicBezTo>
                  <a:pt x="272" y="216"/>
                  <a:pt x="277" y="213"/>
                  <a:pt x="277" y="209"/>
                </a:cubicBezTo>
                <a:cubicBezTo>
                  <a:pt x="266" y="188"/>
                  <a:pt x="239" y="184"/>
                  <a:pt x="231" y="163"/>
                </a:cubicBezTo>
                <a:cubicBezTo>
                  <a:pt x="217" y="156"/>
                  <a:pt x="222" y="134"/>
                  <a:pt x="204" y="136"/>
                </a:cubicBezTo>
                <a:cubicBezTo>
                  <a:pt x="197" y="130"/>
                  <a:pt x="196" y="121"/>
                  <a:pt x="193" y="114"/>
                </a:cubicBezTo>
                <a:cubicBezTo>
                  <a:pt x="187" y="106"/>
                  <a:pt x="177" y="100"/>
                  <a:pt x="182" y="89"/>
                </a:cubicBezTo>
                <a:cubicBezTo>
                  <a:pt x="184" y="86"/>
                  <a:pt x="190" y="82"/>
                  <a:pt x="194" y="85"/>
                </a:cubicBezTo>
                <a:cubicBezTo>
                  <a:pt x="199" y="92"/>
                  <a:pt x="203" y="99"/>
                  <a:pt x="209" y="105"/>
                </a:cubicBezTo>
                <a:cubicBezTo>
                  <a:pt x="208" y="124"/>
                  <a:pt x="226" y="134"/>
                  <a:pt x="234" y="148"/>
                </a:cubicBezTo>
                <a:cubicBezTo>
                  <a:pt x="240" y="151"/>
                  <a:pt x="237" y="157"/>
                  <a:pt x="240" y="161"/>
                </a:cubicBezTo>
                <a:cubicBezTo>
                  <a:pt x="247" y="183"/>
                  <a:pt x="269" y="174"/>
                  <a:pt x="287" y="176"/>
                </a:cubicBezTo>
                <a:cubicBezTo>
                  <a:pt x="300" y="170"/>
                  <a:pt x="309" y="155"/>
                  <a:pt x="324" y="155"/>
                </a:cubicBezTo>
                <a:cubicBezTo>
                  <a:pt x="330" y="155"/>
                  <a:pt x="334" y="152"/>
                  <a:pt x="336" y="147"/>
                </a:cubicBezTo>
                <a:cubicBezTo>
                  <a:pt x="341" y="140"/>
                  <a:pt x="331" y="136"/>
                  <a:pt x="329" y="130"/>
                </a:cubicBezTo>
                <a:cubicBezTo>
                  <a:pt x="324" y="112"/>
                  <a:pt x="315" y="94"/>
                  <a:pt x="300" y="81"/>
                </a:cubicBezTo>
                <a:cubicBezTo>
                  <a:pt x="296" y="73"/>
                  <a:pt x="290" y="64"/>
                  <a:pt x="291" y="55"/>
                </a:cubicBezTo>
                <a:cubicBezTo>
                  <a:pt x="294" y="52"/>
                  <a:pt x="301" y="50"/>
                  <a:pt x="305" y="53"/>
                </a:cubicBezTo>
                <a:cubicBezTo>
                  <a:pt x="315" y="62"/>
                  <a:pt x="311" y="76"/>
                  <a:pt x="322" y="84"/>
                </a:cubicBezTo>
                <a:cubicBezTo>
                  <a:pt x="321" y="94"/>
                  <a:pt x="325" y="104"/>
                  <a:pt x="332" y="111"/>
                </a:cubicBezTo>
                <a:cubicBezTo>
                  <a:pt x="338" y="121"/>
                  <a:pt x="339" y="135"/>
                  <a:pt x="351" y="140"/>
                </a:cubicBezTo>
                <a:cubicBezTo>
                  <a:pt x="359" y="142"/>
                  <a:pt x="364" y="135"/>
                  <a:pt x="368" y="130"/>
                </a:cubicBezTo>
                <a:cubicBezTo>
                  <a:pt x="372" y="125"/>
                  <a:pt x="372" y="117"/>
                  <a:pt x="370" y="111"/>
                </a:cubicBezTo>
                <a:cubicBezTo>
                  <a:pt x="366" y="105"/>
                  <a:pt x="361" y="98"/>
                  <a:pt x="365" y="91"/>
                </a:cubicBezTo>
                <a:cubicBezTo>
                  <a:pt x="367" y="88"/>
                  <a:pt x="370" y="89"/>
                  <a:pt x="373" y="89"/>
                </a:cubicBezTo>
                <a:cubicBezTo>
                  <a:pt x="380" y="94"/>
                  <a:pt x="376" y="104"/>
                  <a:pt x="381" y="111"/>
                </a:cubicBezTo>
                <a:cubicBezTo>
                  <a:pt x="382" y="118"/>
                  <a:pt x="383" y="126"/>
                  <a:pt x="388" y="132"/>
                </a:cubicBezTo>
                <a:cubicBezTo>
                  <a:pt x="395" y="134"/>
                  <a:pt x="403" y="132"/>
                  <a:pt x="410" y="130"/>
                </a:cubicBezTo>
                <a:cubicBezTo>
                  <a:pt x="414" y="120"/>
                  <a:pt x="427" y="122"/>
                  <a:pt x="428" y="111"/>
                </a:cubicBezTo>
                <a:cubicBezTo>
                  <a:pt x="426" y="96"/>
                  <a:pt x="423" y="82"/>
                  <a:pt x="416" y="68"/>
                </a:cubicBezTo>
                <a:cubicBezTo>
                  <a:pt x="416" y="64"/>
                  <a:pt x="417" y="62"/>
                  <a:pt x="420" y="59"/>
                </a:cubicBezTo>
                <a:cubicBezTo>
                  <a:pt x="423" y="58"/>
                  <a:pt x="426" y="62"/>
                  <a:pt x="428" y="64"/>
                </a:cubicBezTo>
                <a:cubicBezTo>
                  <a:pt x="430" y="68"/>
                  <a:pt x="428" y="72"/>
                  <a:pt x="433" y="74"/>
                </a:cubicBezTo>
                <a:cubicBezTo>
                  <a:pt x="440" y="75"/>
                  <a:pt x="445" y="68"/>
                  <a:pt x="449" y="63"/>
                </a:cubicBezTo>
                <a:cubicBezTo>
                  <a:pt x="447" y="48"/>
                  <a:pt x="443" y="34"/>
                  <a:pt x="438" y="20"/>
                </a:cubicBezTo>
                <a:cubicBezTo>
                  <a:pt x="440" y="12"/>
                  <a:pt x="440" y="3"/>
                  <a:pt x="448" y="0"/>
                </a:cubicBezTo>
                <a:cubicBezTo>
                  <a:pt x="452" y="0"/>
                  <a:pt x="456" y="3"/>
                  <a:pt x="458" y="6"/>
                </a:cubicBezTo>
                <a:close/>
              </a:path>
            </a:pathLst>
          </a:custGeom>
          <a:solidFill>
            <a:srgbClr val="F86464"/>
          </a:solidFill>
          <a:ln>
            <a:noFill/>
          </a:ln>
        </p:spPr>
        <p:txBody>
          <a:bodyPr vert="horz" wrap="square" lIns="68580" tIns="34290" rIns="68580" bIns="34290" numCol="1" anchor="t" anchorCtr="0" compatLnSpc="1"/>
          <a:lstStyle/>
          <a:p>
            <a:endParaRPr lang="zh-CN" altLang="en-US" sz="1350">
              <a:latin typeface="方正清刻本悦宋简体" panose="02000000000000000000" pitchFamily="2" charset="-122"/>
              <a:ea typeface="方正清刻本悦宋简体" panose="02000000000000000000" pitchFamily="2" charset="-122"/>
            </a:endParaRPr>
          </a:p>
        </p:txBody>
      </p:sp>
      <p:sp>
        <p:nvSpPr>
          <p:cNvPr id="260" name="文本框 259"/>
          <p:cNvSpPr txBox="1"/>
          <p:nvPr/>
        </p:nvSpPr>
        <p:spPr>
          <a:xfrm>
            <a:off x="7603189" y="4228211"/>
            <a:ext cx="494046" cy="461665"/>
          </a:xfrm>
          <a:prstGeom prst="rect">
            <a:avLst/>
          </a:prstGeom>
          <a:solidFill>
            <a:srgbClr val="C00000"/>
          </a:solidFill>
        </p:spPr>
        <p:txBody>
          <a:bodyPr wrap="none" rtlCol="0">
            <a:spAutoFit/>
          </a:bodyPr>
          <a:lstStyle/>
          <a:p>
            <a:r>
              <a:rPr lang="zh-CN" altLang="en-US" sz="2400" b="1" dirty="0">
                <a:solidFill>
                  <a:schemeClr val="bg1">
                    <a:lumMod val="95000"/>
                  </a:schemeClr>
                </a:solidFill>
                <a:latin typeface="方正清刻本悦宋简体" panose="02000000000000000000" pitchFamily="2" charset="-122"/>
                <a:ea typeface="方正清刻本悦宋简体" panose="02000000000000000000" pitchFamily="2" charset="-122"/>
                <a:cs typeface="Arial" panose="020B0604020202020204" pitchFamily="34" charset="0"/>
              </a:rPr>
              <a:t>二</a:t>
            </a:r>
            <a:endParaRPr lang="zh-CN" altLang="en-US" sz="2400" b="1" dirty="0">
              <a:solidFill>
                <a:schemeClr val="bg1">
                  <a:lumMod val="95000"/>
                </a:schemeClr>
              </a:solidFill>
              <a:latin typeface="方正清刻本悦宋简体" panose="02000000000000000000" pitchFamily="2" charset="-122"/>
              <a:ea typeface="方正清刻本悦宋简体" panose="02000000000000000000" pitchFamily="2" charset="-122"/>
              <a:cs typeface="Arial" panose="020B0604020202020204" pitchFamily="34" charset="0"/>
            </a:endParaRPr>
          </a:p>
        </p:txBody>
      </p:sp>
      <p:sp>
        <p:nvSpPr>
          <p:cNvPr id="261" name="Freeform 1671"/>
          <p:cNvSpPr/>
          <p:nvPr/>
        </p:nvSpPr>
        <p:spPr bwMode="auto">
          <a:xfrm>
            <a:off x="10718836" y="3899763"/>
            <a:ext cx="624403" cy="601302"/>
          </a:xfrm>
          <a:custGeom>
            <a:avLst/>
            <a:gdLst>
              <a:gd name="T0" fmla="*/ 493 w 1068"/>
              <a:gd name="T1" fmla="*/ 92 h 1029"/>
              <a:gd name="T2" fmla="*/ 555 w 1068"/>
              <a:gd name="T3" fmla="*/ 12 h 1029"/>
              <a:gd name="T4" fmla="*/ 588 w 1068"/>
              <a:gd name="T5" fmla="*/ 109 h 1029"/>
              <a:gd name="T6" fmla="*/ 621 w 1068"/>
              <a:gd name="T7" fmla="*/ 100 h 1029"/>
              <a:gd name="T8" fmla="*/ 665 w 1068"/>
              <a:gd name="T9" fmla="*/ 56 h 1029"/>
              <a:gd name="T10" fmla="*/ 711 w 1068"/>
              <a:gd name="T11" fmla="*/ 116 h 1029"/>
              <a:gd name="T12" fmla="*/ 722 w 1068"/>
              <a:gd name="T13" fmla="*/ 128 h 1029"/>
              <a:gd name="T14" fmla="*/ 798 w 1068"/>
              <a:gd name="T15" fmla="*/ 204 h 1029"/>
              <a:gd name="T16" fmla="*/ 905 w 1068"/>
              <a:gd name="T17" fmla="*/ 96 h 1029"/>
              <a:gd name="T18" fmla="*/ 820 w 1068"/>
              <a:gd name="T19" fmla="*/ 218 h 1029"/>
              <a:gd name="T20" fmla="*/ 944 w 1068"/>
              <a:gd name="T21" fmla="*/ 257 h 1029"/>
              <a:gd name="T22" fmla="*/ 922 w 1068"/>
              <a:gd name="T23" fmla="*/ 320 h 1029"/>
              <a:gd name="T24" fmla="*/ 935 w 1068"/>
              <a:gd name="T25" fmla="*/ 382 h 1029"/>
              <a:gd name="T26" fmla="*/ 932 w 1068"/>
              <a:gd name="T27" fmla="*/ 422 h 1029"/>
              <a:gd name="T28" fmla="*/ 1066 w 1068"/>
              <a:gd name="T29" fmla="*/ 408 h 1029"/>
              <a:gd name="T30" fmla="*/ 943 w 1068"/>
              <a:gd name="T31" fmla="*/ 534 h 1029"/>
              <a:gd name="T32" fmla="*/ 1010 w 1068"/>
              <a:gd name="T33" fmla="*/ 595 h 1029"/>
              <a:gd name="T34" fmla="*/ 962 w 1068"/>
              <a:gd name="T35" fmla="*/ 639 h 1029"/>
              <a:gd name="T36" fmla="*/ 970 w 1068"/>
              <a:gd name="T37" fmla="*/ 680 h 1029"/>
              <a:gd name="T38" fmla="*/ 1049 w 1068"/>
              <a:gd name="T39" fmla="*/ 730 h 1029"/>
              <a:gd name="T40" fmla="*/ 893 w 1068"/>
              <a:gd name="T41" fmla="*/ 732 h 1029"/>
              <a:gd name="T42" fmla="*/ 912 w 1068"/>
              <a:gd name="T43" fmla="*/ 840 h 1029"/>
              <a:gd name="T44" fmla="*/ 879 w 1068"/>
              <a:gd name="T45" fmla="*/ 848 h 1029"/>
              <a:gd name="T46" fmla="*/ 786 w 1068"/>
              <a:gd name="T47" fmla="*/ 885 h 1029"/>
              <a:gd name="T48" fmla="*/ 776 w 1068"/>
              <a:gd name="T49" fmla="*/ 919 h 1029"/>
              <a:gd name="T50" fmla="*/ 711 w 1068"/>
              <a:gd name="T51" fmla="*/ 986 h 1029"/>
              <a:gd name="T52" fmla="*/ 579 w 1068"/>
              <a:gd name="T53" fmla="*/ 967 h 1029"/>
              <a:gd name="T54" fmla="*/ 526 w 1068"/>
              <a:gd name="T55" fmla="*/ 993 h 1029"/>
              <a:gd name="T56" fmla="*/ 412 w 1068"/>
              <a:gd name="T57" fmla="*/ 960 h 1029"/>
              <a:gd name="T58" fmla="*/ 327 w 1068"/>
              <a:gd name="T59" fmla="*/ 933 h 1029"/>
              <a:gd name="T60" fmla="*/ 294 w 1068"/>
              <a:gd name="T61" fmla="*/ 966 h 1029"/>
              <a:gd name="T62" fmla="*/ 254 w 1068"/>
              <a:gd name="T63" fmla="*/ 903 h 1029"/>
              <a:gd name="T64" fmla="*/ 229 w 1068"/>
              <a:gd name="T65" fmla="*/ 917 h 1029"/>
              <a:gd name="T66" fmla="*/ 202 w 1068"/>
              <a:gd name="T67" fmla="*/ 881 h 1029"/>
              <a:gd name="T68" fmla="*/ 134 w 1068"/>
              <a:gd name="T69" fmla="*/ 800 h 1029"/>
              <a:gd name="T70" fmla="*/ 156 w 1068"/>
              <a:gd name="T71" fmla="*/ 722 h 1029"/>
              <a:gd name="T72" fmla="*/ 25 w 1068"/>
              <a:gd name="T73" fmla="*/ 694 h 1029"/>
              <a:gd name="T74" fmla="*/ 65 w 1068"/>
              <a:gd name="T75" fmla="*/ 650 h 1029"/>
              <a:gd name="T76" fmla="*/ 108 w 1068"/>
              <a:gd name="T77" fmla="*/ 602 h 1029"/>
              <a:gd name="T78" fmla="*/ 97 w 1068"/>
              <a:gd name="T79" fmla="*/ 550 h 1029"/>
              <a:gd name="T80" fmla="*/ 116 w 1068"/>
              <a:gd name="T81" fmla="*/ 468 h 1029"/>
              <a:gd name="T82" fmla="*/ 4 w 1068"/>
              <a:gd name="T83" fmla="*/ 384 h 1029"/>
              <a:gd name="T84" fmla="*/ 109 w 1068"/>
              <a:gd name="T85" fmla="*/ 381 h 1029"/>
              <a:gd name="T86" fmla="*/ 96 w 1068"/>
              <a:gd name="T87" fmla="*/ 312 h 1029"/>
              <a:gd name="T88" fmla="*/ 118 w 1068"/>
              <a:gd name="T89" fmla="*/ 312 h 1029"/>
              <a:gd name="T90" fmla="*/ 194 w 1068"/>
              <a:gd name="T91" fmla="*/ 270 h 1029"/>
              <a:gd name="T92" fmla="*/ 89 w 1068"/>
              <a:gd name="T93" fmla="*/ 165 h 1029"/>
              <a:gd name="T94" fmla="*/ 202 w 1068"/>
              <a:gd name="T95" fmla="*/ 252 h 1029"/>
              <a:gd name="T96" fmla="*/ 200 w 1068"/>
              <a:gd name="T97" fmla="*/ 172 h 1029"/>
              <a:gd name="T98" fmla="*/ 268 w 1068"/>
              <a:gd name="T99" fmla="*/ 216 h 1029"/>
              <a:gd name="T100" fmla="*/ 182 w 1068"/>
              <a:gd name="T101" fmla="*/ 89 h 1029"/>
              <a:gd name="T102" fmla="*/ 287 w 1068"/>
              <a:gd name="T103" fmla="*/ 176 h 1029"/>
              <a:gd name="T104" fmla="*/ 291 w 1068"/>
              <a:gd name="T105" fmla="*/ 55 h 1029"/>
              <a:gd name="T106" fmla="*/ 368 w 1068"/>
              <a:gd name="T107" fmla="*/ 130 h 1029"/>
              <a:gd name="T108" fmla="*/ 388 w 1068"/>
              <a:gd name="T109" fmla="*/ 132 h 1029"/>
              <a:gd name="T110" fmla="*/ 428 w 1068"/>
              <a:gd name="T111" fmla="*/ 64 h 1029"/>
              <a:gd name="T112" fmla="*/ 458 w 1068"/>
              <a:gd name="T113" fmla="*/ 6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68" h="1029">
                <a:moveTo>
                  <a:pt x="458" y="6"/>
                </a:moveTo>
                <a:cubicBezTo>
                  <a:pt x="460" y="13"/>
                  <a:pt x="458" y="21"/>
                  <a:pt x="454" y="26"/>
                </a:cubicBezTo>
                <a:cubicBezTo>
                  <a:pt x="452" y="50"/>
                  <a:pt x="466" y="69"/>
                  <a:pt x="464" y="94"/>
                </a:cubicBezTo>
                <a:cubicBezTo>
                  <a:pt x="469" y="97"/>
                  <a:pt x="469" y="108"/>
                  <a:pt x="478" y="107"/>
                </a:cubicBezTo>
                <a:cubicBezTo>
                  <a:pt x="484" y="102"/>
                  <a:pt x="485" y="93"/>
                  <a:pt x="493" y="92"/>
                </a:cubicBezTo>
                <a:cubicBezTo>
                  <a:pt x="505" y="88"/>
                  <a:pt x="505" y="104"/>
                  <a:pt x="514" y="106"/>
                </a:cubicBezTo>
                <a:cubicBezTo>
                  <a:pt x="521" y="105"/>
                  <a:pt x="531" y="109"/>
                  <a:pt x="533" y="100"/>
                </a:cubicBezTo>
                <a:cubicBezTo>
                  <a:pt x="529" y="79"/>
                  <a:pt x="544" y="68"/>
                  <a:pt x="540" y="46"/>
                </a:cubicBezTo>
                <a:cubicBezTo>
                  <a:pt x="542" y="35"/>
                  <a:pt x="529" y="18"/>
                  <a:pt x="543" y="10"/>
                </a:cubicBezTo>
                <a:cubicBezTo>
                  <a:pt x="547" y="8"/>
                  <a:pt x="552" y="10"/>
                  <a:pt x="555" y="12"/>
                </a:cubicBezTo>
                <a:cubicBezTo>
                  <a:pt x="558" y="17"/>
                  <a:pt x="558" y="17"/>
                  <a:pt x="558" y="17"/>
                </a:cubicBezTo>
                <a:cubicBezTo>
                  <a:pt x="560" y="36"/>
                  <a:pt x="551" y="55"/>
                  <a:pt x="560" y="72"/>
                </a:cubicBezTo>
                <a:cubicBezTo>
                  <a:pt x="562" y="84"/>
                  <a:pt x="556" y="94"/>
                  <a:pt x="558" y="105"/>
                </a:cubicBezTo>
                <a:cubicBezTo>
                  <a:pt x="566" y="110"/>
                  <a:pt x="571" y="123"/>
                  <a:pt x="583" y="117"/>
                </a:cubicBezTo>
                <a:cubicBezTo>
                  <a:pt x="587" y="115"/>
                  <a:pt x="582" y="109"/>
                  <a:pt x="588" y="109"/>
                </a:cubicBezTo>
                <a:cubicBezTo>
                  <a:pt x="598" y="114"/>
                  <a:pt x="596" y="100"/>
                  <a:pt x="604" y="98"/>
                </a:cubicBezTo>
                <a:cubicBezTo>
                  <a:pt x="606" y="86"/>
                  <a:pt x="604" y="72"/>
                  <a:pt x="605" y="58"/>
                </a:cubicBezTo>
                <a:cubicBezTo>
                  <a:pt x="605" y="54"/>
                  <a:pt x="610" y="52"/>
                  <a:pt x="612" y="50"/>
                </a:cubicBezTo>
                <a:cubicBezTo>
                  <a:pt x="617" y="49"/>
                  <a:pt x="621" y="52"/>
                  <a:pt x="623" y="55"/>
                </a:cubicBezTo>
                <a:cubicBezTo>
                  <a:pt x="624" y="70"/>
                  <a:pt x="626" y="87"/>
                  <a:pt x="621" y="100"/>
                </a:cubicBezTo>
                <a:cubicBezTo>
                  <a:pt x="622" y="105"/>
                  <a:pt x="626" y="109"/>
                  <a:pt x="631" y="110"/>
                </a:cubicBezTo>
                <a:cubicBezTo>
                  <a:pt x="640" y="110"/>
                  <a:pt x="645" y="99"/>
                  <a:pt x="651" y="94"/>
                </a:cubicBezTo>
                <a:cubicBezTo>
                  <a:pt x="651" y="91"/>
                  <a:pt x="650" y="89"/>
                  <a:pt x="648" y="88"/>
                </a:cubicBezTo>
                <a:cubicBezTo>
                  <a:pt x="637" y="91"/>
                  <a:pt x="642" y="78"/>
                  <a:pt x="642" y="74"/>
                </a:cubicBezTo>
                <a:cubicBezTo>
                  <a:pt x="648" y="66"/>
                  <a:pt x="655" y="57"/>
                  <a:pt x="665" y="56"/>
                </a:cubicBezTo>
                <a:cubicBezTo>
                  <a:pt x="680" y="60"/>
                  <a:pt x="668" y="79"/>
                  <a:pt x="672" y="92"/>
                </a:cubicBezTo>
                <a:cubicBezTo>
                  <a:pt x="668" y="98"/>
                  <a:pt x="668" y="106"/>
                  <a:pt x="668" y="114"/>
                </a:cubicBezTo>
                <a:cubicBezTo>
                  <a:pt x="676" y="117"/>
                  <a:pt x="678" y="122"/>
                  <a:pt x="680" y="130"/>
                </a:cubicBezTo>
                <a:cubicBezTo>
                  <a:pt x="682" y="140"/>
                  <a:pt x="693" y="139"/>
                  <a:pt x="700" y="144"/>
                </a:cubicBezTo>
                <a:cubicBezTo>
                  <a:pt x="711" y="140"/>
                  <a:pt x="706" y="125"/>
                  <a:pt x="711" y="116"/>
                </a:cubicBezTo>
                <a:cubicBezTo>
                  <a:pt x="717" y="96"/>
                  <a:pt x="721" y="75"/>
                  <a:pt x="738" y="61"/>
                </a:cubicBezTo>
                <a:cubicBezTo>
                  <a:pt x="744" y="59"/>
                  <a:pt x="750" y="63"/>
                  <a:pt x="752" y="69"/>
                </a:cubicBezTo>
                <a:cubicBezTo>
                  <a:pt x="752" y="81"/>
                  <a:pt x="739" y="88"/>
                  <a:pt x="736" y="99"/>
                </a:cubicBezTo>
                <a:cubicBezTo>
                  <a:pt x="730" y="105"/>
                  <a:pt x="720" y="106"/>
                  <a:pt x="720" y="117"/>
                </a:cubicBezTo>
                <a:cubicBezTo>
                  <a:pt x="721" y="122"/>
                  <a:pt x="717" y="125"/>
                  <a:pt x="722" y="128"/>
                </a:cubicBezTo>
                <a:cubicBezTo>
                  <a:pt x="726" y="130"/>
                  <a:pt x="728" y="126"/>
                  <a:pt x="732" y="125"/>
                </a:cubicBezTo>
                <a:cubicBezTo>
                  <a:pt x="738" y="125"/>
                  <a:pt x="745" y="125"/>
                  <a:pt x="748" y="132"/>
                </a:cubicBezTo>
                <a:cubicBezTo>
                  <a:pt x="751" y="144"/>
                  <a:pt x="751" y="159"/>
                  <a:pt x="763" y="166"/>
                </a:cubicBezTo>
                <a:cubicBezTo>
                  <a:pt x="762" y="176"/>
                  <a:pt x="761" y="188"/>
                  <a:pt x="771" y="195"/>
                </a:cubicBezTo>
                <a:cubicBezTo>
                  <a:pt x="778" y="201"/>
                  <a:pt x="788" y="208"/>
                  <a:pt x="798" y="204"/>
                </a:cubicBezTo>
                <a:cubicBezTo>
                  <a:pt x="808" y="191"/>
                  <a:pt x="812" y="175"/>
                  <a:pt x="823" y="162"/>
                </a:cubicBezTo>
                <a:cubicBezTo>
                  <a:pt x="834" y="164"/>
                  <a:pt x="836" y="146"/>
                  <a:pt x="848" y="148"/>
                </a:cubicBezTo>
                <a:cubicBezTo>
                  <a:pt x="860" y="138"/>
                  <a:pt x="880" y="126"/>
                  <a:pt x="878" y="107"/>
                </a:cubicBezTo>
                <a:cubicBezTo>
                  <a:pt x="882" y="100"/>
                  <a:pt x="886" y="93"/>
                  <a:pt x="894" y="91"/>
                </a:cubicBezTo>
                <a:cubicBezTo>
                  <a:pt x="899" y="90"/>
                  <a:pt x="903" y="92"/>
                  <a:pt x="905" y="96"/>
                </a:cubicBezTo>
                <a:cubicBezTo>
                  <a:pt x="912" y="108"/>
                  <a:pt x="893" y="110"/>
                  <a:pt x="896" y="122"/>
                </a:cubicBezTo>
                <a:cubicBezTo>
                  <a:pt x="894" y="133"/>
                  <a:pt x="880" y="126"/>
                  <a:pt x="878" y="136"/>
                </a:cubicBezTo>
                <a:cubicBezTo>
                  <a:pt x="868" y="141"/>
                  <a:pt x="866" y="155"/>
                  <a:pt x="854" y="160"/>
                </a:cubicBezTo>
                <a:cubicBezTo>
                  <a:pt x="848" y="167"/>
                  <a:pt x="836" y="176"/>
                  <a:pt x="830" y="186"/>
                </a:cubicBezTo>
                <a:cubicBezTo>
                  <a:pt x="830" y="198"/>
                  <a:pt x="818" y="206"/>
                  <a:pt x="820" y="218"/>
                </a:cubicBezTo>
                <a:cubicBezTo>
                  <a:pt x="830" y="226"/>
                  <a:pt x="832" y="240"/>
                  <a:pt x="845" y="243"/>
                </a:cubicBezTo>
                <a:cubicBezTo>
                  <a:pt x="854" y="249"/>
                  <a:pt x="846" y="262"/>
                  <a:pt x="855" y="268"/>
                </a:cubicBezTo>
                <a:cubicBezTo>
                  <a:pt x="855" y="279"/>
                  <a:pt x="866" y="287"/>
                  <a:pt x="874" y="292"/>
                </a:cubicBezTo>
                <a:cubicBezTo>
                  <a:pt x="894" y="298"/>
                  <a:pt x="898" y="273"/>
                  <a:pt x="913" y="267"/>
                </a:cubicBezTo>
                <a:cubicBezTo>
                  <a:pt x="926" y="269"/>
                  <a:pt x="934" y="261"/>
                  <a:pt x="944" y="257"/>
                </a:cubicBezTo>
                <a:cubicBezTo>
                  <a:pt x="948" y="256"/>
                  <a:pt x="952" y="259"/>
                  <a:pt x="950" y="264"/>
                </a:cubicBezTo>
                <a:cubicBezTo>
                  <a:pt x="947" y="275"/>
                  <a:pt x="932" y="272"/>
                  <a:pt x="925" y="281"/>
                </a:cubicBezTo>
                <a:cubicBezTo>
                  <a:pt x="922" y="286"/>
                  <a:pt x="917" y="291"/>
                  <a:pt x="920" y="298"/>
                </a:cubicBezTo>
                <a:cubicBezTo>
                  <a:pt x="924" y="304"/>
                  <a:pt x="931" y="299"/>
                  <a:pt x="934" y="306"/>
                </a:cubicBezTo>
                <a:cubicBezTo>
                  <a:pt x="936" y="314"/>
                  <a:pt x="927" y="316"/>
                  <a:pt x="922" y="320"/>
                </a:cubicBezTo>
                <a:cubicBezTo>
                  <a:pt x="915" y="326"/>
                  <a:pt x="909" y="334"/>
                  <a:pt x="900" y="339"/>
                </a:cubicBezTo>
                <a:cubicBezTo>
                  <a:pt x="901" y="348"/>
                  <a:pt x="912" y="355"/>
                  <a:pt x="905" y="364"/>
                </a:cubicBezTo>
                <a:cubicBezTo>
                  <a:pt x="903" y="367"/>
                  <a:pt x="902" y="371"/>
                  <a:pt x="902" y="375"/>
                </a:cubicBezTo>
                <a:cubicBezTo>
                  <a:pt x="906" y="386"/>
                  <a:pt x="919" y="378"/>
                  <a:pt x="925" y="384"/>
                </a:cubicBezTo>
                <a:cubicBezTo>
                  <a:pt x="929" y="385"/>
                  <a:pt x="932" y="384"/>
                  <a:pt x="935" y="382"/>
                </a:cubicBezTo>
                <a:cubicBezTo>
                  <a:pt x="946" y="379"/>
                  <a:pt x="957" y="379"/>
                  <a:pt x="965" y="368"/>
                </a:cubicBezTo>
                <a:cubicBezTo>
                  <a:pt x="972" y="365"/>
                  <a:pt x="980" y="362"/>
                  <a:pt x="988" y="367"/>
                </a:cubicBezTo>
                <a:cubicBezTo>
                  <a:pt x="989" y="373"/>
                  <a:pt x="986" y="380"/>
                  <a:pt x="980" y="382"/>
                </a:cubicBezTo>
                <a:cubicBezTo>
                  <a:pt x="961" y="386"/>
                  <a:pt x="941" y="388"/>
                  <a:pt x="929" y="408"/>
                </a:cubicBezTo>
                <a:cubicBezTo>
                  <a:pt x="927" y="412"/>
                  <a:pt x="930" y="418"/>
                  <a:pt x="932" y="422"/>
                </a:cubicBezTo>
                <a:cubicBezTo>
                  <a:pt x="945" y="422"/>
                  <a:pt x="937" y="438"/>
                  <a:pt x="948" y="440"/>
                </a:cubicBezTo>
                <a:cubicBezTo>
                  <a:pt x="954" y="442"/>
                  <a:pt x="960" y="438"/>
                  <a:pt x="963" y="432"/>
                </a:cubicBezTo>
                <a:cubicBezTo>
                  <a:pt x="980" y="416"/>
                  <a:pt x="1010" y="430"/>
                  <a:pt x="1024" y="406"/>
                </a:cubicBezTo>
                <a:cubicBezTo>
                  <a:pt x="1030" y="407"/>
                  <a:pt x="1033" y="401"/>
                  <a:pt x="1038" y="401"/>
                </a:cubicBezTo>
                <a:cubicBezTo>
                  <a:pt x="1047" y="403"/>
                  <a:pt x="1061" y="395"/>
                  <a:pt x="1066" y="408"/>
                </a:cubicBezTo>
                <a:cubicBezTo>
                  <a:pt x="1068" y="414"/>
                  <a:pt x="1063" y="419"/>
                  <a:pt x="1058" y="421"/>
                </a:cubicBezTo>
                <a:cubicBezTo>
                  <a:pt x="1035" y="424"/>
                  <a:pt x="1018" y="442"/>
                  <a:pt x="994" y="443"/>
                </a:cubicBezTo>
                <a:cubicBezTo>
                  <a:pt x="986" y="440"/>
                  <a:pt x="980" y="452"/>
                  <a:pt x="972" y="453"/>
                </a:cubicBezTo>
                <a:cubicBezTo>
                  <a:pt x="963" y="474"/>
                  <a:pt x="927" y="472"/>
                  <a:pt x="934" y="502"/>
                </a:cubicBezTo>
                <a:cubicBezTo>
                  <a:pt x="927" y="514"/>
                  <a:pt x="942" y="522"/>
                  <a:pt x="943" y="534"/>
                </a:cubicBezTo>
                <a:cubicBezTo>
                  <a:pt x="950" y="537"/>
                  <a:pt x="957" y="543"/>
                  <a:pt x="964" y="548"/>
                </a:cubicBezTo>
                <a:cubicBezTo>
                  <a:pt x="962" y="553"/>
                  <a:pt x="962" y="560"/>
                  <a:pt x="968" y="562"/>
                </a:cubicBezTo>
                <a:cubicBezTo>
                  <a:pt x="991" y="558"/>
                  <a:pt x="1008" y="567"/>
                  <a:pt x="1026" y="574"/>
                </a:cubicBezTo>
                <a:cubicBezTo>
                  <a:pt x="1031" y="576"/>
                  <a:pt x="1033" y="584"/>
                  <a:pt x="1031" y="589"/>
                </a:cubicBezTo>
                <a:cubicBezTo>
                  <a:pt x="1027" y="597"/>
                  <a:pt x="1017" y="596"/>
                  <a:pt x="1010" y="595"/>
                </a:cubicBezTo>
                <a:cubicBezTo>
                  <a:pt x="1003" y="592"/>
                  <a:pt x="996" y="584"/>
                  <a:pt x="989" y="590"/>
                </a:cubicBezTo>
                <a:cubicBezTo>
                  <a:pt x="985" y="589"/>
                  <a:pt x="981" y="585"/>
                  <a:pt x="978" y="582"/>
                </a:cubicBezTo>
                <a:cubicBezTo>
                  <a:pt x="960" y="575"/>
                  <a:pt x="952" y="593"/>
                  <a:pt x="942" y="602"/>
                </a:cubicBezTo>
                <a:cubicBezTo>
                  <a:pt x="937" y="608"/>
                  <a:pt x="936" y="615"/>
                  <a:pt x="931" y="622"/>
                </a:cubicBezTo>
                <a:cubicBezTo>
                  <a:pt x="940" y="631"/>
                  <a:pt x="960" y="622"/>
                  <a:pt x="962" y="639"/>
                </a:cubicBezTo>
                <a:cubicBezTo>
                  <a:pt x="962" y="644"/>
                  <a:pt x="960" y="650"/>
                  <a:pt x="954" y="650"/>
                </a:cubicBezTo>
                <a:cubicBezTo>
                  <a:pt x="946" y="652"/>
                  <a:pt x="937" y="639"/>
                  <a:pt x="931" y="650"/>
                </a:cubicBezTo>
                <a:cubicBezTo>
                  <a:pt x="931" y="654"/>
                  <a:pt x="934" y="657"/>
                  <a:pt x="937" y="658"/>
                </a:cubicBezTo>
                <a:cubicBezTo>
                  <a:pt x="947" y="660"/>
                  <a:pt x="956" y="666"/>
                  <a:pt x="966" y="668"/>
                </a:cubicBezTo>
                <a:cubicBezTo>
                  <a:pt x="968" y="671"/>
                  <a:pt x="973" y="675"/>
                  <a:pt x="970" y="680"/>
                </a:cubicBezTo>
                <a:cubicBezTo>
                  <a:pt x="967" y="686"/>
                  <a:pt x="961" y="688"/>
                  <a:pt x="956" y="686"/>
                </a:cubicBezTo>
                <a:cubicBezTo>
                  <a:pt x="945" y="681"/>
                  <a:pt x="934" y="676"/>
                  <a:pt x="922" y="674"/>
                </a:cubicBezTo>
                <a:cubicBezTo>
                  <a:pt x="918" y="676"/>
                  <a:pt x="916" y="680"/>
                  <a:pt x="919" y="683"/>
                </a:cubicBezTo>
                <a:cubicBezTo>
                  <a:pt x="934" y="704"/>
                  <a:pt x="963" y="697"/>
                  <a:pt x="983" y="711"/>
                </a:cubicBezTo>
                <a:cubicBezTo>
                  <a:pt x="1005" y="717"/>
                  <a:pt x="1030" y="716"/>
                  <a:pt x="1049" y="730"/>
                </a:cubicBezTo>
                <a:cubicBezTo>
                  <a:pt x="1050" y="732"/>
                  <a:pt x="1051" y="733"/>
                  <a:pt x="1052" y="735"/>
                </a:cubicBezTo>
                <a:cubicBezTo>
                  <a:pt x="1043" y="739"/>
                  <a:pt x="1033" y="735"/>
                  <a:pt x="1024" y="732"/>
                </a:cubicBezTo>
                <a:cubicBezTo>
                  <a:pt x="1002" y="727"/>
                  <a:pt x="982" y="716"/>
                  <a:pt x="959" y="712"/>
                </a:cubicBezTo>
                <a:cubicBezTo>
                  <a:pt x="941" y="715"/>
                  <a:pt x="928" y="705"/>
                  <a:pt x="912" y="703"/>
                </a:cubicBezTo>
                <a:cubicBezTo>
                  <a:pt x="910" y="717"/>
                  <a:pt x="888" y="715"/>
                  <a:pt x="893" y="732"/>
                </a:cubicBezTo>
                <a:cubicBezTo>
                  <a:pt x="892" y="740"/>
                  <a:pt x="903" y="745"/>
                  <a:pt x="896" y="753"/>
                </a:cubicBezTo>
                <a:cubicBezTo>
                  <a:pt x="888" y="762"/>
                  <a:pt x="873" y="770"/>
                  <a:pt x="874" y="785"/>
                </a:cubicBezTo>
                <a:cubicBezTo>
                  <a:pt x="874" y="794"/>
                  <a:pt x="886" y="799"/>
                  <a:pt x="887" y="809"/>
                </a:cubicBezTo>
                <a:cubicBezTo>
                  <a:pt x="896" y="819"/>
                  <a:pt x="909" y="824"/>
                  <a:pt x="915" y="836"/>
                </a:cubicBezTo>
                <a:cubicBezTo>
                  <a:pt x="916" y="838"/>
                  <a:pt x="914" y="838"/>
                  <a:pt x="912" y="840"/>
                </a:cubicBezTo>
                <a:cubicBezTo>
                  <a:pt x="892" y="843"/>
                  <a:pt x="895" y="814"/>
                  <a:pt x="876" y="813"/>
                </a:cubicBezTo>
                <a:cubicBezTo>
                  <a:pt x="870" y="808"/>
                  <a:pt x="865" y="800"/>
                  <a:pt x="856" y="805"/>
                </a:cubicBezTo>
                <a:cubicBezTo>
                  <a:pt x="852" y="810"/>
                  <a:pt x="853" y="818"/>
                  <a:pt x="854" y="823"/>
                </a:cubicBezTo>
                <a:cubicBezTo>
                  <a:pt x="860" y="831"/>
                  <a:pt x="871" y="827"/>
                  <a:pt x="877" y="834"/>
                </a:cubicBezTo>
                <a:cubicBezTo>
                  <a:pt x="881" y="837"/>
                  <a:pt x="883" y="844"/>
                  <a:pt x="879" y="848"/>
                </a:cubicBezTo>
                <a:cubicBezTo>
                  <a:pt x="871" y="859"/>
                  <a:pt x="860" y="854"/>
                  <a:pt x="850" y="851"/>
                </a:cubicBezTo>
                <a:cubicBezTo>
                  <a:pt x="837" y="842"/>
                  <a:pt x="822" y="838"/>
                  <a:pt x="807" y="838"/>
                </a:cubicBezTo>
                <a:cubicBezTo>
                  <a:pt x="800" y="835"/>
                  <a:pt x="791" y="836"/>
                  <a:pt x="785" y="840"/>
                </a:cubicBezTo>
                <a:cubicBezTo>
                  <a:pt x="778" y="846"/>
                  <a:pt x="779" y="856"/>
                  <a:pt x="780" y="864"/>
                </a:cubicBezTo>
                <a:cubicBezTo>
                  <a:pt x="784" y="871"/>
                  <a:pt x="781" y="879"/>
                  <a:pt x="786" y="885"/>
                </a:cubicBezTo>
                <a:cubicBezTo>
                  <a:pt x="782" y="892"/>
                  <a:pt x="793" y="895"/>
                  <a:pt x="794" y="901"/>
                </a:cubicBezTo>
                <a:cubicBezTo>
                  <a:pt x="796" y="912"/>
                  <a:pt x="806" y="922"/>
                  <a:pt x="817" y="927"/>
                </a:cubicBezTo>
                <a:cubicBezTo>
                  <a:pt x="820" y="932"/>
                  <a:pt x="826" y="937"/>
                  <a:pt x="823" y="944"/>
                </a:cubicBezTo>
                <a:cubicBezTo>
                  <a:pt x="820" y="951"/>
                  <a:pt x="811" y="950"/>
                  <a:pt x="804" y="949"/>
                </a:cubicBezTo>
                <a:cubicBezTo>
                  <a:pt x="793" y="942"/>
                  <a:pt x="779" y="934"/>
                  <a:pt x="776" y="919"/>
                </a:cubicBezTo>
                <a:cubicBezTo>
                  <a:pt x="766" y="916"/>
                  <a:pt x="758" y="900"/>
                  <a:pt x="745" y="909"/>
                </a:cubicBezTo>
                <a:cubicBezTo>
                  <a:pt x="741" y="910"/>
                  <a:pt x="739" y="915"/>
                  <a:pt x="734" y="914"/>
                </a:cubicBezTo>
                <a:cubicBezTo>
                  <a:pt x="730" y="912"/>
                  <a:pt x="726" y="904"/>
                  <a:pt x="720" y="909"/>
                </a:cubicBezTo>
                <a:cubicBezTo>
                  <a:pt x="702" y="910"/>
                  <a:pt x="708" y="930"/>
                  <a:pt x="700" y="940"/>
                </a:cubicBezTo>
                <a:cubicBezTo>
                  <a:pt x="706" y="954"/>
                  <a:pt x="715" y="969"/>
                  <a:pt x="711" y="986"/>
                </a:cubicBezTo>
                <a:cubicBezTo>
                  <a:pt x="709" y="993"/>
                  <a:pt x="702" y="993"/>
                  <a:pt x="697" y="991"/>
                </a:cubicBezTo>
                <a:cubicBezTo>
                  <a:pt x="688" y="983"/>
                  <a:pt x="694" y="967"/>
                  <a:pt x="684" y="958"/>
                </a:cubicBezTo>
                <a:cubicBezTo>
                  <a:pt x="683" y="949"/>
                  <a:pt x="674" y="944"/>
                  <a:pt x="669" y="936"/>
                </a:cubicBezTo>
                <a:cubicBezTo>
                  <a:pt x="652" y="936"/>
                  <a:pt x="638" y="944"/>
                  <a:pt x="624" y="953"/>
                </a:cubicBezTo>
                <a:cubicBezTo>
                  <a:pt x="607" y="952"/>
                  <a:pt x="595" y="991"/>
                  <a:pt x="579" y="967"/>
                </a:cubicBezTo>
                <a:cubicBezTo>
                  <a:pt x="578" y="963"/>
                  <a:pt x="578" y="957"/>
                  <a:pt x="572" y="957"/>
                </a:cubicBezTo>
                <a:cubicBezTo>
                  <a:pt x="559" y="952"/>
                  <a:pt x="558" y="969"/>
                  <a:pt x="547" y="969"/>
                </a:cubicBezTo>
                <a:cubicBezTo>
                  <a:pt x="532" y="985"/>
                  <a:pt x="548" y="1011"/>
                  <a:pt x="534" y="1026"/>
                </a:cubicBezTo>
                <a:cubicBezTo>
                  <a:pt x="528" y="1029"/>
                  <a:pt x="523" y="1025"/>
                  <a:pt x="520" y="1020"/>
                </a:cubicBezTo>
                <a:cubicBezTo>
                  <a:pt x="514" y="1009"/>
                  <a:pt x="528" y="1004"/>
                  <a:pt x="526" y="993"/>
                </a:cubicBezTo>
                <a:cubicBezTo>
                  <a:pt x="526" y="968"/>
                  <a:pt x="526" y="968"/>
                  <a:pt x="526" y="968"/>
                </a:cubicBezTo>
                <a:cubicBezTo>
                  <a:pt x="514" y="959"/>
                  <a:pt x="504" y="978"/>
                  <a:pt x="490" y="970"/>
                </a:cubicBezTo>
                <a:cubicBezTo>
                  <a:pt x="479" y="967"/>
                  <a:pt x="467" y="958"/>
                  <a:pt x="455" y="967"/>
                </a:cubicBezTo>
                <a:cubicBezTo>
                  <a:pt x="449" y="971"/>
                  <a:pt x="441" y="969"/>
                  <a:pt x="436" y="965"/>
                </a:cubicBezTo>
                <a:cubicBezTo>
                  <a:pt x="428" y="962"/>
                  <a:pt x="421" y="956"/>
                  <a:pt x="412" y="960"/>
                </a:cubicBezTo>
                <a:cubicBezTo>
                  <a:pt x="397" y="964"/>
                  <a:pt x="404" y="986"/>
                  <a:pt x="388" y="986"/>
                </a:cubicBezTo>
                <a:cubicBezTo>
                  <a:pt x="382" y="981"/>
                  <a:pt x="382" y="973"/>
                  <a:pt x="384" y="966"/>
                </a:cubicBezTo>
                <a:cubicBezTo>
                  <a:pt x="388" y="960"/>
                  <a:pt x="396" y="954"/>
                  <a:pt x="392" y="945"/>
                </a:cubicBezTo>
                <a:cubicBezTo>
                  <a:pt x="382" y="940"/>
                  <a:pt x="373" y="931"/>
                  <a:pt x="361" y="934"/>
                </a:cubicBezTo>
                <a:cubicBezTo>
                  <a:pt x="348" y="943"/>
                  <a:pt x="340" y="919"/>
                  <a:pt x="327" y="933"/>
                </a:cubicBezTo>
                <a:cubicBezTo>
                  <a:pt x="322" y="945"/>
                  <a:pt x="311" y="956"/>
                  <a:pt x="310" y="970"/>
                </a:cubicBezTo>
                <a:cubicBezTo>
                  <a:pt x="302" y="978"/>
                  <a:pt x="302" y="988"/>
                  <a:pt x="296" y="996"/>
                </a:cubicBezTo>
                <a:cubicBezTo>
                  <a:pt x="292" y="998"/>
                  <a:pt x="288" y="1000"/>
                  <a:pt x="284" y="998"/>
                </a:cubicBezTo>
                <a:cubicBezTo>
                  <a:pt x="277" y="995"/>
                  <a:pt x="278" y="986"/>
                  <a:pt x="279" y="981"/>
                </a:cubicBezTo>
                <a:cubicBezTo>
                  <a:pt x="285" y="976"/>
                  <a:pt x="286" y="967"/>
                  <a:pt x="294" y="966"/>
                </a:cubicBezTo>
                <a:cubicBezTo>
                  <a:pt x="305" y="956"/>
                  <a:pt x="308" y="942"/>
                  <a:pt x="305" y="927"/>
                </a:cubicBezTo>
                <a:cubicBezTo>
                  <a:pt x="302" y="924"/>
                  <a:pt x="296" y="922"/>
                  <a:pt x="300" y="916"/>
                </a:cubicBezTo>
                <a:cubicBezTo>
                  <a:pt x="302" y="908"/>
                  <a:pt x="309" y="899"/>
                  <a:pt x="306" y="891"/>
                </a:cubicBezTo>
                <a:cubicBezTo>
                  <a:pt x="298" y="877"/>
                  <a:pt x="283" y="884"/>
                  <a:pt x="271" y="882"/>
                </a:cubicBezTo>
                <a:cubicBezTo>
                  <a:pt x="263" y="887"/>
                  <a:pt x="261" y="896"/>
                  <a:pt x="254" y="903"/>
                </a:cubicBezTo>
                <a:cubicBezTo>
                  <a:pt x="254" y="915"/>
                  <a:pt x="248" y="927"/>
                  <a:pt x="238" y="933"/>
                </a:cubicBezTo>
                <a:cubicBezTo>
                  <a:pt x="243" y="942"/>
                  <a:pt x="232" y="947"/>
                  <a:pt x="231" y="956"/>
                </a:cubicBezTo>
                <a:cubicBezTo>
                  <a:pt x="228" y="960"/>
                  <a:pt x="222" y="960"/>
                  <a:pt x="217" y="958"/>
                </a:cubicBezTo>
                <a:cubicBezTo>
                  <a:pt x="213" y="955"/>
                  <a:pt x="212" y="950"/>
                  <a:pt x="213" y="946"/>
                </a:cubicBezTo>
                <a:cubicBezTo>
                  <a:pt x="214" y="933"/>
                  <a:pt x="234" y="931"/>
                  <a:pt x="229" y="917"/>
                </a:cubicBezTo>
                <a:cubicBezTo>
                  <a:pt x="234" y="910"/>
                  <a:pt x="230" y="899"/>
                  <a:pt x="240" y="894"/>
                </a:cubicBezTo>
                <a:cubicBezTo>
                  <a:pt x="246" y="888"/>
                  <a:pt x="256" y="882"/>
                  <a:pt x="256" y="873"/>
                </a:cubicBezTo>
                <a:cubicBezTo>
                  <a:pt x="258" y="864"/>
                  <a:pt x="255" y="855"/>
                  <a:pt x="247" y="851"/>
                </a:cubicBezTo>
                <a:cubicBezTo>
                  <a:pt x="230" y="847"/>
                  <a:pt x="228" y="868"/>
                  <a:pt x="219" y="877"/>
                </a:cubicBezTo>
                <a:cubicBezTo>
                  <a:pt x="214" y="879"/>
                  <a:pt x="208" y="886"/>
                  <a:pt x="202" y="881"/>
                </a:cubicBezTo>
                <a:cubicBezTo>
                  <a:pt x="195" y="862"/>
                  <a:pt x="224" y="854"/>
                  <a:pt x="213" y="836"/>
                </a:cubicBezTo>
                <a:cubicBezTo>
                  <a:pt x="211" y="819"/>
                  <a:pt x="196" y="808"/>
                  <a:pt x="184" y="796"/>
                </a:cubicBezTo>
                <a:cubicBezTo>
                  <a:pt x="176" y="801"/>
                  <a:pt x="167" y="797"/>
                  <a:pt x="159" y="798"/>
                </a:cubicBezTo>
                <a:cubicBezTo>
                  <a:pt x="158" y="796"/>
                  <a:pt x="158" y="793"/>
                  <a:pt x="154" y="794"/>
                </a:cubicBezTo>
                <a:cubicBezTo>
                  <a:pt x="148" y="795"/>
                  <a:pt x="142" y="801"/>
                  <a:pt x="134" y="800"/>
                </a:cubicBezTo>
                <a:cubicBezTo>
                  <a:pt x="124" y="806"/>
                  <a:pt x="110" y="810"/>
                  <a:pt x="106" y="822"/>
                </a:cubicBezTo>
                <a:cubicBezTo>
                  <a:pt x="94" y="834"/>
                  <a:pt x="79" y="850"/>
                  <a:pt x="61" y="844"/>
                </a:cubicBezTo>
                <a:cubicBezTo>
                  <a:pt x="61" y="818"/>
                  <a:pt x="93" y="817"/>
                  <a:pt x="108" y="801"/>
                </a:cubicBezTo>
                <a:cubicBezTo>
                  <a:pt x="120" y="785"/>
                  <a:pt x="138" y="776"/>
                  <a:pt x="154" y="766"/>
                </a:cubicBezTo>
                <a:cubicBezTo>
                  <a:pt x="159" y="750"/>
                  <a:pt x="154" y="737"/>
                  <a:pt x="156" y="722"/>
                </a:cubicBezTo>
                <a:cubicBezTo>
                  <a:pt x="148" y="716"/>
                  <a:pt x="151" y="703"/>
                  <a:pt x="140" y="700"/>
                </a:cubicBezTo>
                <a:cubicBezTo>
                  <a:pt x="136" y="696"/>
                  <a:pt x="133" y="689"/>
                  <a:pt x="127" y="686"/>
                </a:cubicBezTo>
                <a:cubicBezTo>
                  <a:pt x="104" y="685"/>
                  <a:pt x="79" y="680"/>
                  <a:pt x="64" y="701"/>
                </a:cubicBezTo>
                <a:cubicBezTo>
                  <a:pt x="50" y="711"/>
                  <a:pt x="32" y="707"/>
                  <a:pt x="16" y="705"/>
                </a:cubicBezTo>
                <a:cubicBezTo>
                  <a:pt x="12" y="698"/>
                  <a:pt x="22" y="699"/>
                  <a:pt x="25" y="694"/>
                </a:cubicBezTo>
                <a:cubicBezTo>
                  <a:pt x="45" y="687"/>
                  <a:pt x="70" y="692"/>
                  <a:pt x="87" y="676"/>
                </a:cubicBezTo>
                <a:cubicBezTo>
                  <a:pt x="98" y="676"/>
                  <a:pt x="109" y="675"/>
                  <a:pt x="115" y="666"/>
                </a:cubicBezTo>
                <a:cubicBezTo>
                  <a:pt x="121" y="657"/>
                  <a:pt x="112" y="650"/>
                  <a:pt x="115" y="641"/>
                </a:cubicBezTo>
                <a:cubicBezTo>
                  <a:pt x="111" y="634"/>
                  <a:pt x="104" y="633"/>
                  <a:pt x="98" y="635"/>
                </a:cubicBezTo>
                <a:cubicBezTo>
                  <a:pt x="88" y="642"/>
                  <a:pt x="75" y="642"/>
                  <a:pt x="65" y="650"/>
                </a:cubicBezTo>
                <a:cubicBezTo>
                  <a:pt x="61" y="651"/>
                  <a:pt x="54" y="652"/>
                  <a:pt x="50" y="648"/>
                </a:cubicBezTo>
                <a:cubicBezTo>
                  <a:pt x="48" y="644"/>
                  <a:pt x="46" y="639"/>
                  <a:pt x="48" y="635"/>
                </a:cubicBezTo>
                <a:cubicBezTo>
                  <a:pt x="58" y="622"/>
                  <a:pt x="76" y="636"/>
                  <a:pt x="86" y="624"/>
                </a:cubicBezTo>
                <a:cubicBezTo>
                  <a:pt x="97" y="626"/>
                  <a:pt x="103" y="619"/>
                  <a:pt x="110" y="615"/>
                </a:cubicBezTo>
                <a:cubicBezTo>
                  <a:pt x="111" y="610"/>
                  <a:pt x="110" y="606"/>
                  <a:pt x="108" y="602"/>
                </a:cubicBezTo>
                <a:cubicBezTo>
                  <a:pt x="100" y="597"/>
                  <a:pt x="94" y="605"/>
                  <a:pt x="86" y="605"/>
                </a:cubicBezTo>
                <a:cubicBezTo>
                  <a:pt x="78" y="606"/>
                  <a:pt x="64" y="610"/>
                  <a:pt x="60" y="602"/>
                </a:cubicBezTo>
                <a:cubicBezTo>
                  <a:pt x="58" y="586"/>
                  <a:pt x="79" y="589"/>
                  <a:pt x="89" y="583"/>
                </a:cubicBezTo>
                <a:cubicBezTo>
                  <a:pt x="96" y="583"/>
                  <a:pt x="100" y="577"/>
                  <a:pt x="104" y="572"/>
                </a:cubicBezTo>
                <a:cubicBezTo>
                  <a:pt x="102" y="564"/>
                  <a:pt x="102" y="556"/>
                  <a:pt x="97" y="550"/>
                </a:cubicBezTo>
                <a:cubicBezTo>
                  <a:pt x="83" y="545"/>
                  <a:pt x="67" y="556"/>
                  <a:pt x="60" y="540"/>
                </a:cubicBezTo>
                <a:cubicBezTo>
                  <a:pt x="65" y="531"/>
                  <a:pt x="88" y="528"/>
                  <a:pt x="82" y="512"/>
                </a:cubicBezTo>
                <a:cubicBezTo>
                  <a:pt x="77" y="502"/>
                  <a:pt x="56" y="501"/>
                  <a:pt x="67" y="487"/>
                </a:cubicBezTo>
                <a:cubicBezTo>
                  <a:pt x="75" y="477"/>
                  <a:pt x="91" y="494"/>
                  <a:pt x="99" y="480"/>
                </a:cubicBezTo>
                <a:cubicBezTo>
                  <a:pt x="106" y="481"/>
                  <a:pt x="112" y="474"/>
                  <a:pt x="116" y="468"/>
                </a:cubicBezTo>
                <a:cubicBezTo>
                  <a:pt x="118" y="460"/>
                  <a:pt x="120" y="452"/>
                  <a:pt x="118" y="444"/>
                </a:cubicBezTo>
                <a:cubicBezTo>
                  <a:pt x="111" y="431"/>
                  <a:pt x="92" y="445"/>
                  <a:pt x="88" y="430"/>
                </a:cubicBezTo>
                <a:cubicBezTo>
                  <a:pt x="78" y="423"/>
                  <a:pt x="88" y="412"/>
                  <a:pt x="80" y="404"/>
                </a:cubicBezTo>
                <a:cubicBezTo>
                  <a:pt x="71" y="395"/>
                  <a:pt x="57" y="397"/>
                  <a:pt x="46" y="391"/>
                </a:cubicBezTo>
                <a:cubicBezTo>
                  <a:pt x="29" y="390"/>
                  <a:pt x="17" y="395"/>
                  <a:pt x="4" y="384"/>
                </a:cubicBezTo>
                <a:cubicBezTo>
                  <a:pt x="1" y="381"/>
                  <a:pt x="0" y="376"/>
                  <a:pt x="0" y="372"/>
                </a:cubicBezTo>
                <a:cubicBezTo>
                  <a:pt x="9" y="362"/>
                  <a:pt x="18" y="370"/>
                  <a:pt x="28" y="373"/>
                </a:cubicBezTo>
                <a:cubicBezTo>
                  <a:pt x="38" y="392"/>
                  <a:pt x="61" y="377"/>
                  <a:pt x="76" y="388"/>
                </a:cubicBezTo>
                <a:cubicBezTo>
                  <a:pt x="87" y="398"/>
                  <a:pt x="102" y="400"/>
                  <a:pt x="116" y="402"/>
                </a:cubicBezTo>
                <a:cubicBezTo>
                  <a:pt x="121" y="394"/>
                  <a:pt x="110" y="388"/>
                  <a:pt x="109" y="381"/>
                </a:cubicBezTo>
                <a:cubicBezTo>
                  <a:pt x="106" y="376"/>
                  <a:pt x="100" y="371"/>
                  <a:pt x="103" y="365"/>
                </a:cubicBezTo>
                <a:cubicBezTo>
                  <a:pt x="105" y="361"/>
                  <a:pt x="110" y="358"/>
                  <a:pt x="115" y="360"/>
                </a:cubicBezTo>
                <a:cubicBezTo>
                  <a:pt x="120" y="365"/>
                  <a:pt x="125" y="369"/>
                  <a:pt x="132" y="367"/>
                </a:cubicBezTo>
                <a:cubicBezTo>
                  <a:pt x="138" y="359"/>
                  <a:pt x="142" y="351"/>
                  <a:pt x="147" y="342"/>
                </a:cubicBezTo>
                <a:cubicBezTo>
                  <a:pt x="134" y="325"/>
                  <a:pt x="114" y="320"/>
                  <a:pt x="96" y="312"/>
                </a:cubicBezTo>
                <a:cubicBezTo>
                  <a:pt x="77" y="315"/>
                  <a:pt x="68" y="294"/>
                  <a:pt x="52" y="293"/>
                </a:cubicBezTo>
                <a:cubicBezTo>
                  <a:pt x="47" y="290"/>
                  <a:pt x="45" y="285"/>
                  <a:pt x="45" y="279"/>
                </a:cubicBezTo>
                <a:cubicBezTo>
                  <a:pt x="60" y="267"/>
                  <a:pt x="71" y="287"/>
                  <a:pt x="84" y="290"/>
                </a:cubicBezTo>
                <a:cubicBezTo>
                  <a:pt x="92" y="295"/>
                  <a:pt x="101" y="297"/>
                  <a:pt x="108" y="304"/>
                </a:cubicBezTo>
                <a:cubicBezTo>
                  <a:pt x="113" y="303"/>
                  <a:pt x="113" y="310"/>
                  <a:pt x="118" y="312"/>
                </a:cubicBezTo>
                <a:cubicBezTo>
                  <a:pt x="129" y="319"/>
                  <a:pt x="142" y="322"/>
                  <a:pt x="152" y="332"/>
                </a:cubicBezTo>
                <a:cubicBezTo>
                  <a:pt x="157" y="332"/>
                  <a:pt x="165" y="333"/>
                  <a:pt x="167" y="326"/>
                </a:cubicBezTo>
                <a:cubicBezTo>
                  <a:pt x="167" y="320"/>
                  <a:pt x="167" y="313"/>
                  <a:pt x="171" y="309"/>
                </a:cubicBezTo>
                <a:cubicBezTo>
                  <a:pt x="176" y="302"/>
                  <a:pt x="188" y="303"/>
                  <a:pt x="192" y="293"/>
                </a:cubicBezTo>
                <a:cubicBezTo>
                  <a:pt x="193" y="286"/>
                  <a:pt x="199" y="278"/>
                  <a:pt x="194" y="270"/>
                </a:cubicBezTo>
                <a:cubicBezTo>
                  <a:pt x="181" y="253"/>
                  <a:pt x="160" y="255"/>
                  <a:pt x="147" y="237"/>
                </a:cubicBezTo>
                <a:cubicBezTo>
                  <a:pt x="138" y="237"/>
                  <a:pt x="134" y="226"/>
                  <a:pt x="126" y="226"/>
                </a:cubicBezTo>
                <a:cubicBezTo>
                  <a:pt x="110" y="209"/>
                  <a:pt x="91" y="200"/>
                  <a:pt x="74" y="188"/>
                </a:cubicBezTo>
                <a:cubicBezTo>
                  <a:pt x="68" y="183"/>
                  <a:pt x="68" y="176"/>
                  <a:pt x="70" y="170"/>
                </a:cubicBezTo>
                <a:cubicBezTo>
                  <a:pt x="76" y="166"/>
                  <a:pt x="82" y="159"/>
                  <a:pt x="89" y="165"/>
                </a:cubicBezTo>
                <a:cubicBezTo>
                  <a:pt x="91" y="168"/>
                  <a:pt x="93" y="172"/>
                  <a:pt x="91" y="175"/>
                </a:cubicBezTo>
                <a:cubicBezTo>
                  <a:pt x="104" y="192"/>
                  <a:pt x="122" y="196"/>
                  <a:pt x="135" y="212"/>
                </a:cubicBezTo>
                <a:cubicBezTo>
                  <a:pt x="144" y="219"/>
                  <a:pt x="160" y="216"/>
                  <a:pt x="164" y="230"/>
                </a:cubicBezTo>
                <a:cubicBezTo>
                  <a:pt x="175" y="236"/>
                  <a:pt x="194" y="231"/>
                  <a:pt x="198" y="249"/>
                </a:cubicBezTo>
                <a:cubicBezTo>
                  <a:pt x="199" y="250"/>
                  <a:pt x="200" y="253"/>
                  <a:pt x="202" y="252"/>
                </a:cubicBezTo>
                <a:cubicBezTo>
                  <a:pt x="204" y="248"/>
                  <a:pt x="203" y="242"/>
                  <a:pt x="207" y="238"/>
                </a:cubicBezTo>
                <a:cubicBezTo>
                  <a:pt x="212" y="237"/>
                  <a:pt x="218" y="238"/>
                  <a:pt x="222" y="242"/>
                </a:cubicBezTo>
                <a:cubicBezTo>
                  <a:pt x="223" y="243"/>
                  <a:pt x="225" y="245"/>
                  <a:pt x="228" y="244"/>
                </a:cubicBezTo>
                <a:cubicBezTo>
                  <a:pt x="237" y="235"/>
                  <a:pt x="232" y="222"/>
                  <a:pt x="232" y="210"/>
                </a:cubicBezTo>
                <a:cubicBezTo>
                  <a:pt x="229" y="193"/>
                  <a:pt x="212" y="183"/>
                  <a:pt x="200" y="172"/>
                </a:cubicBezTo>
                <a:cubicBezTo>
                  <a:pt x="194" y="158"/>
                  <a:pt x="178" y="149"/>
                  <a:pt x="171" y="136"/>
                </a:cubicBezTo>
                <a:cubicBezTo>
                  <a:pt x="170" y="131"/>
                  <a:pt x="174" y="128"/>
                  <a:pt x="178" y="126"/>
                </a:cubicBezTo>
                <a:cubicBezTo>
                  <a:pt x="188" y="134"/>
                  <a:pt x="201" y="140"/>
                  <a:pt x="206" y="152"/>
                </a:cubicBezTo>
                <a:cubicBezTo>
                  <a:pt x="209" y="159"/>
                  <a:pt x="217" y="158"/>
                  <a:pt x="221" y="164"/>
                </a:cubicBezTo>
                <a:cubicBezTo>
                  <a:pt x="234" y="182"/>
                  <a:pt x="240" y="212"/>
                  <a:pt x="268" y="216"/>
                </a:cubicBezTo>
                <a:cubicBezTo>
                  <a:pt x="272" y="216"/>
                  <a:pt x="277" y="213"/>
                  <a:pt x="277" y="209"/>
                </a:cubicBezTo>
                <a:cubicBezTo>
                  <a:pt x="266" y="188"/>
                  <a:pt x="239" y="184"/>
                  <a:pt x="231" y="163"/>
                </a:cubicBezTo>
                <a:cubicBezTo>
                  <a:pt x="217" y="156"/>
                  <a:pt x="222" y="134"/>
                  <a:pt x="204" y="136"/>
                </a:cubicBezTo>
                <a:cubicBezTo>
                  <a:pt x="197" y="130"/>
                  <a:pt x="196" y="121"/>
                  <a:pt x="193" y="114"/>
                </a:cubicBezTo>
                <a:cubicBezTo>
                  <a:pt x="187" y="106"/>
                  <a:pt x="177" y="100"/>
                  <a:pt x="182" y="89"/>
                </a:cubicBezTo>
                <a:cubicBezTo>
                  <a:pt x="184" y="86"/>
                  <a:pt x="190" y="82"/>
                  <a:pt x="194" y="85"/>
                </a:cubicBezTo>
                <a:cubicBezTo>
                  <a:pt x="199" y="92"/>
                  <a:pt x="203" y="99"/>
                  <a:pt x="209" y="105"/>
                </a:cubicBezTo>
                <a:cubicBezTo>
                  <a:pt x="208" y="124"/>
                  <a:pt x="226" y="134"/>
                  <a:pt x="234" y="148"/>
                </a:cubicBezTo>
                <a:cubicBezTo>
                  <a:pt x="240" y="151"/>
                  <a:pt x="237" y="157"/>
                  <a:pt x="240" y="161"/>
                </a:cubicBezTo>
                <a:cubicBezTo>
                  <a:pt x="247" y="183"/>
                  <a:pt x="269" y="174"/>
                  <a:pt x="287" y="176"/>
                </a:cubicBezTo>
                <a:cubicBezTo>
                  <a:pt x="300" y="170"/>
                  <a:pt x="309" y="155"/>
                  <a:pt x="324" y="155"/>
                </a:cubicBezTo>
                <a:cubicBezTo>
                  <a:pt x="330" y="155"/>
                  <a:pt x="334" y="152"/>
                  <a:pt x="336" y="147"/>
                </a:cubicBezTo>
                <a:cubicBezTo>
                  <a:pt x="341" y="140"/>
                  <a:pt x="331" y="136"/>
                  <a:pt x="329" y="130"/>
                </a:cubicBezTo>
                <a:cubicBezTo>
                  <a:pt x="324" y="112"/>
                  <a:pt x="315" y="94"/>
                  <a:pt x="300" y="81"/>
                </a:cubicBezTo>
                <a:cubicBezTo>
                  <a:pt x="296" y="73"/>
                  <a:pt x="290" y="64"/>
                  <a:pt x="291" y="55"/>
                </a:cubicBezTo>
                <a:cubicBezTo>
                  <a:pt x="294" y="52"/>
                  <a:pt x="301" y="50"/>
                  <a:pt x="305" y="53"/>
                </a:cubicBezTo>
                <a:cubicBezTo>
                  <a:pt x="315" y="62"/>
                  <a:pt x="311" y="76"/>
                  <a:pt x="322" y="84"/>
                </a:cubicBezTo>
                <a:cubicBezTo>
                  <a:pt x="321" y="94"/>
                  <a:pt x="325" y="104"/>
                  <a:pt x="332" y="111"/>
                </a:cubicBezTo>
                <a:cubicBezTo>
                  <a:pt x="338" y="121"/>
                  <a:pt x="339" y="135"/>
                  <a:pt x="351" y="140"/>
                </a:cubicBezTo>
                <a:cubicBezTo>
                  <a:pt x="359" y="142"/>
                  <a:pt x="364" y="135"/>
                  <a:pt x="368" y="130"/>
                </a:cubicBezTo>
                <a:cubicBezTo>
                  <a:pt x="372" y="125"/>
                  <a:pt x="372" y="117"/>
                  <a:pt x="370" y="111"/>
                </a:cubicBezTo>
                <a:cubicBezTo>
                  <a:pt x="366" y="105"/>
                  <a:pt x="361" y="98"/>
                  <a:pt x="365" y="91"/>
                </a:cubicBezTo>
                <a:cubicBezTo>
                  <a:pt x="367" y="88"/>
                  <a:pt x="370" y="89"/>
                  <a:pt x="373" y="89"/>
                </a:cubicBezTo>
                <a:cubicBezTo>
                  <a:pt x="380" y="94"/>
                  <a:pt x="376" y="104"/>
                  <a:pt x="381" y="111"/>
                </a:cubicBezTo>
                <a:cubicBezTo>
                  <a:pt x="382" y="118"/>
                  <a:pt x="383" y="126"/>
                  <a:pt x="388" y="132"/>
                </a:cubicBezTo>
                <a:cubicBezTo>
                  <a:pt x="395" y="134"/>
                  <a:pt x="403" y="132"/>
                  <a:pt x="410" y="130"/>
                </a:cubicBezTo>
                <a:cubicBezTo>
                  <a:pt x="414" y="120"/>
                  <a:pt x="427" y="122"/>
                  <a:pt x="428" y="111"/>
                </a:cubicBezTo>
                <a:cubicBezTo>
                  <a:pt x="426" y="96"/>
                  <a:pt x="423" y="82"/>
                  <a:pt x="416" y="68"/>
                </a:cubicBezTo>
                <a:cubicBezTo>
                  <a:pt x="416" y="64"/>
                  <a:pt x="417" y="62"/>
                  <a:pt x="420" y="59"/>
                </a:cubicBezTo>
                <a:cubicBezTo>
                  <a:pt x="423" y="58"/>
                  <a:pt x="426" y="62"/>
                  <a:pt x="428" y="64"/>
                </a:cubicBezTo>
                <a:cubicBezTo>
                  <a:pt x="430" y="68"/>
                  <a:pt x="428" y="72"/>
                  <a:pt x="433" y="74"/>
                </a:cubicBezTo>
                <a:cubicBezTo>
                  <a:pt x="440" y="75"/>
                  <a:pt x="445" y="68"/>
                  <a:pt x="449" y="63"/>
                </a:cubicBezTo>
                <a:cubicBezTo>
                  <a:pt x="447" y="48"/>
                  <a:pt x="443" y="34"/>
                  <a:pt x="438" y="20"/>
                </a:cubicBezTo>
                <a:cubicBezTo>
                  <a:pt x="440" y="12"/>
                  <a:pt x="440" y="3"/>
                  <a:pt x="448" y="0"/>
                </a:cubicBezTo>
                <a:cubicBezTo>
                  <a:pt x="452" y="0"/>
                  <a:pt x="456" y="3"/>
                  <a:pt x="458" y="6"/>
                </a:cubicBezTo>
                <a:close/>
              </a:path>
            </a:pathLst>
          </a:custGeom>
          <a:solidFill>
            <a:srgbClr val="F86464"/>
          </a:solidFill>
          <a:ln>
            <a:noFill/>
          </a:ln>
        </p:spPr>
        <p:txBody>
          <a:bodyPr vert="horz" wrap="square" lIns="68580" tIns="34290" rIns="68580" bIns="34290" numCol="1" anchor="t" anchorCtr="0" compatLnSpc="1"/>
          <a:lstStyle/>
          <a:p>
            <a:endParaRPr lang="zh-CN" altLang="en-US" sz="1350">
              <a:latin typeface="方正清刻本悦宋简体" panose="02000000000000000000" pitchFamily="2" charset="-122"/>
              <a:ea typeface="方正清刻本悦宋简体" panose="02000000000000000000" pitchFamily="2" charset="-122"/>
            </a:endParaRPr>
          </a:p>
        </p:txBody>
      </p:sp>
      <p:sp>
        <p:nvSpPr>
          <p:cNvPr id="262" name="文本框 261"/>
          <p:cNvSpPr txBox="1"/>
          <p:nvPr/>
        </p:nvSpPr>
        <p:spPr>
          <a:xfrm>
            <a:off x="10794359" y="3981124"/>
            <a:ext cx="494046" cy="461665"/>
          </a:xfrm>
          <a:prstGeom prst="rect">
            <a:avLst/>
          </a:prstGeom>
          <a:solidFill>
            <a:srgbClr val="C00000"/>
          </a:solidFill>
        </p:spPr>
        <p:txBody>
          <a:bodyPr wrap="none" rtlCol="0">
            <a:spAutoFit/>
          </a:bodyPr>
          <a:lstStyle/>
          <a:p>
            <a:r>
              <a:rPr lang="zh-CN" altLang="en-US" sz="2400" b="1" dirty="0">
                <a:solidFill>
                  <a:schemeClr val="bg1">
                    <a:lumMod val="95000"/>
                  </a:schemeClr>
                </a:solidFill>
                <a:latin typeface="方正清刻本悦宋简体" panose="02000000000000000000" pitchFamily="2" charset="-122"/>
                <a:ea typeface="方正清刻本悦宋简体" panose="02000000000000000000" pitchFamily="2" charset="-122"/>
                <a:cs typeface="Arial" panose="020B0604020202020204" pitchFamily="34" charset="0"/>
              </a:rPr>
              <a:t>三</a:t>
            </a:r>
            <a:endParaRPr lang="zh-CN" altLang="en-US" sz="2400" b="1" dirty="0">
              <a:solidFill>
                <a:schemeClr val="bg1">
                  <a:lumMod val="95000"/>
                </a:schemeClr>
              </a:solidFill>
              <a:latin typeface="方正清刻本悦宋简体" panose="02000000000000000000" pitchFamily="2" charset="-122"/>
              <a:ea typeface="方正清刻本悦宋简体" panose="02000000000000000000" pitchFamily="2" charset="-122"/>
              <a:cs typeface="Arial" panose="020B0604020202020204" pitchFamily="34" charset="0"/>
            </a:endParaRPr>
          </a:p>
        </p:txBody>
      </p:sp>
      <p:sp>
        <p:nvSpPr>
          <p:cNvPr id="263" name="Freeform 1671"/>
          <p:cNvSpPr/>
          <p:nvPr/>
        </p:nvSpPr>
        <p:spPr bwMode="auto">
          <a:xfrm>
            <a:off x="7867260" y="5633959"/>
            <a:ext cx="624403" cy="601302"/>
          </a:xfrm>
          <a:custGeom>
            <a:avLst/>
            <a:gdLst>
              <a:gd name="T0" fmla="*/ 493 w 1068"/>
              <a:gd name="T1" fmla="*/ 92 h 1029"/>
              <a:gd name="T2" fmla="*/ 555 w 1068"/>
              <a:gd name="T3" fmla="*/ 12 h 1029"/>
              <a:gd name="T4" fmla="*/ 588 w 1068"/>
              <a:gd name="T5" fmla="*/ 109 h 1029"/>
              <a:gd name="T6" fmla="*/ 621 w 1068"/>
              <a:gd name="T7" fmla="*/ 100 h 1029"/>
              <a:gd name="T8" fmla="*/ 665 w 1068"/>
              <a:gd name="T9" fmla="*/ 56 h 1029"/>
              <a:gd name="T10" fmla="*/ 711 w 1068"/>
              <a:gd name="T11" fmla="*/ 116 h 1029"/>
              <a:gd name="T12" fmla="*/ 722 w 1068"/>
              <a:gd name="T13" fmla="*/ 128 h 1029"/>
              <a:gd name="T14" fmla="*/ 798 w 1068"/>
              <a:gd name="T15" fmla="*/ 204 h 1029"/>
              <a:gd name="T16" fmla="*/ 905 w 1068"/>
              <a:gd name="T17" fmla="*/ 96 h 1029"/>
              <a:gd name="T18" fmla="*/ 820 w 1068"/>
              <a:gd name="T19" fmla="*/ 218 h 1029"/>
              <a:gd name="T20" fmla="*/ 944 w 1068"/>
              <a:gd name="T21" fmla="*/ 257 h 1029"/>
              <a:gd name="T22" fmla="*/ 922 w 1068"/>
              <a:gd name="T23" fmla="*/ 320 h 1029"/>
              <a:gd name="T24" fmla="*/ 935 w 1068"/>
              <a:gd name="T25" fmla="*/ 382 h 1029"/>
              <a:gd name="T26" fmla="*/ 932 w 1068"/>
              <a:gd name="T27" fmla="*/ 422 h 1029"/>
              <a:gd name="T28" fmla="*/ 1066 w 1068"/>
              <a:gd name="T29" fmla="*/ 408 h 1029"/>
              <a:gd name="T30" fmla="*/ 943 w 1068"/>
              <a:gd name="T31" fmla="*/ 534 h 1029"/>
              <a:gd name="T32" fmla="*/ 1010 w 1068"/>
              <a:gd name="T33" fmla="*/ 595 h 1029"/>
              <a:gd name="T34" fmla="*/ 962 w 1068"/>
              <a:gd name="T35" fmla="*/ 639 h 1029"/>
              <a:gd name="T36" fmla="*/ 970 w 1068"/>
              <a:gd name="T37" fmla="*/ 680 h 1029"/>
              <a:gd name="T38" fmla="*/ 1049 w 1068"/>
              <a:gd name="T39" fmla="*/ 730 h 1029"/>
              <a:gd name="T40" fmla="*/ 893 w 1068"/>
              <a:gd name="T41" fmla="*/ 732 h 1029"/>
              <a:gd name="T42" fmla="*/ 912 w 1068"/>
              <a:gd name="T43" fmla="*/ 840 h 1029"/>
              <a:gd name="T44" fmla="*/ 879 w 1068"/>
              <a:gd name="T45" fmla="*/ 848 h 1029"/>
              <a:gd name="T46" fmla="*/ 786 w 1068"/>
              <a:gd name="T47" fmla="*/ 885 h 1029"/>
              <a:gd name="T48" fmla="*/ 776 w 1068"/>
              <a:gd name="T49" fmla="*/ 919 h 1029"/>
              <a:gd name="T50" fmla="*/ 711 w 1068"/>
              <a:gd name="T51" fmla="*/ 986 h 1029"/>
              <a:gd name="T52" fmla="*/ 579 w 1068"/>
              <a:gd name="T53" fmla="*/ 967 h 1029"/>
              <a:gd name="T54" fmla="*/ 526 w 1068"/>
              <a:gd name="T55" fmla="*/ 993 h 1029"/>
              <a:gd name="T56" fmla="*/ 412 w 1068"/>
              <a:gd name="T57" fmla="*/ 960 h 1029"/>
              <a:gd name="T58" fmla="*/ 327 w 1068"/>
              <a:gd name="T59" fmla="*/ 933 h 1029"/>
              <a:gd name="T60" fmla="*/ 294 w 1068"/>
              <a:gd name="T61" fmla="*/ 966 h 1029"/>
              <a:gd name="T62" fmla="*/ 254 w 1068"/>
              <a:gd name="T63" fmla="*/ 903 h 1029"/>
              <a:gd name="T64" fmla="*/ 229 w 1068"/>
              <a:gd name="T65" fmla="*/ 917 h 1029"/>
              <a:gd name="T66" fmla="*/ 202 w 1068"/>
              <a:gd name="T67" fmla="*/ 881 h 1029"/>
              <a:gd name="T68" fmla="*/ 134 w 1068"/>
              <a:gd name="T69" fmla="*/ 800 h 1029"/>
              <a:gd name="T70" fmla="*/ 156 w 1068"/>
              <a:gd name="T71" fmla="*/ 722 h 1029"/>
              <a:gd name="T72" fmla="*/ 25 w 1068"/>
              <a:gd name="T73" fmla="*/ 694 h 1029"/>
              <a:gd name="T74" fmla="*/ 65 w 1068"/>
              <a:gd name="T75" fmla="*/ 650 h 1029"/>
              <a:gd name="T76" fmla="*/ 108 w 1068"/>
              <a:gd name="T77" fmla="*/ 602 h 1029"/>
              <a:gd name="T78" fmla="*/ 97 w 1068"/>
              <a:gd name="T79" fmla="*/ 550 h 1029"/>
              <a:gd name="T80" fmla="*/ 116 w 1068"/>
              <a:gd name="T81" fmla="*/ 468 h 1029"/>
              <a:gd name="T82" fmla="*/ 4 w 1068"/>
              <a:gd name="T83" fmla="*/ 384 h 1029"/>
              <a:gd name="T84" fmla="*/ 109 w 1068"/>
              <a:gd name="T85" fmla="*/ 381 h 1029"/>
              <a:gd name="T86" fmla="*/ 96 w 1068"/>
              <a:gd name="T87" fmla="*/ 312 h 1029"/>
              <a:gd name="T88" fmla="*/ 118 w 1068"/>
              <a:gd name="T89" fmla="*/ 312 h 1029"/>
              <a:gd name="T90" fmla="*/ 194 w 1068"/>
              <a:gd name="T91" fmla="*/ 270 h 1029"/>
              <a:gd name="T92" fmla="*/ 89 w 1068"/>
              <a:gd name="T93" fmla="*/ 165 h 1029"/>
              <a:gd name="T94" fmla="*/ 202 w 1068"/>
              <a:gd name="T95" fmla="*/ 252 h 1029"/>
              <a:gd name="T96" fmla="*/ 200 w 1068"/>
              <a:gd name="T97" fmla="*/ 172 h 1029"/>
              <a:gd name="T98" fmla="*/ 268 w 1068"/>
              <a:gd name="T99" fmla="*/ 216 h 1029"/>
              <a:gd name="T100" fmla="*/ 182 w 1068"/>
              <a:gd name="T101" fmla="*/ 89 h 1029"/>
              <a:gd name="T102" fmla="*/ 287 w 1068"/>
              <a:gd name="T103" fmla="*/ 176 h 1029"/>
              <a:gd name="T104" fmla="*/ 291 w 1068"/>
              <a:gd name="T105" fmla="*/ 55 h 1029"/>
              <a:gd name="T106" fmla="*/ 368 w 1068"/>
              <a:gd name="T107" fmla="*/ 130 h 1029"/>
              <a:gd name="T108" fmla="*/ 388 w 1068"/>
              <a:gd name="T109" fmla="*/ 132 h 1029"/>
              <a:gd name="T110" fmla="*/ 428 w 1068"/>
              <a:gd name="T111" fmla="*/ 64 h 1029"/>
              <a:gd name="T112" fmla="*/ 458 w 1068"/>
              <a:gd name="T113" fmla="*/ 6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68" h="1029">
                <a:moveTo>
                  <a:pt x="458" y="6"/>
                </a:moveTo>
                <a:cubicBezTo>
                  <a:pt x="460" y="13"/>
                  <a:pt x="458" y="21"/>
                  <a:pt x="454" y="26"/>
                </a:cubicBezTo>
                <a:cubicBezTo>
                  <a:pt x="452" y="50"/>
                  <a:pt x="466" y="69"/>
                  <a:pt x="464" y="94"/>
                </a:cubicBezTo>
                <a:cubicBezTo>
                  <a:pt x="469" y="97"/>
                  <a:pt x="469" y="108"/>
                  <a:pt x="478" y="107"/>
                </a:cubicBezTo>
                <a:cubicBezTo>
                  <a:pt x="484" y="102"/>
                  <a:pt x="485" y="93"/>
                  <a:pt x="493" y="92"/>
                </a:cubicBezTo>
                <a:cubicBezTo>
                  <a:pt x="505" y="88"/>
                  <a:pt x="505" y="104"/>
                  <a:pt x="514" y="106"/>
                </a:cubicBezTo>
                <a:cubicBezTo>
                  <a:pt x="521" y="105"/>
                  <a:pt x="531" y="109"/>
                  <a:pt x="533" y="100"/>
                </a:cubicBezTo>
                <a:cubicBezTo>
                  <a:pt x="529" y="79"/>
                  <a:pt x="544" y="68"/>
                  <a:pt x="540" y="46"/>
                </a:cubicBezTo>
                <a:cubicBezTo>
                  <a:pt x="542" y="35"/>
                  <a:pt x="529" y="18"/>
                  <a:pt x="543" y="10"/>
                </a:cubicBezTo>
                <a:cubicBezTo>
                  <a:pt x="547" y="8"/>
                  <a:pt x="552" y="10"/>
                  <a:pt x="555" y="12"/>
                </a:cubicBezTo>
                <a:cubicBezTo>
                  <a:pt x="558" y="17"/>
                  <a:pt x="558" y="17"/>
                  <a:pt x="558" y="17"/>
                </a:cubicBezTo>
                <a:cubicBezTo>
                  <a:pt x="560" y="36"/>
                  <a:pt x="551" y="55"/>
                  <a:pt x="560" y="72"/>
                </a:cubicBezTo>
                <a:cubicBezTo>
                  <a:pt x="562" y="84"/>
                  <a:pt x="556" y="94"/>
                  <a:pt x="558" y="105"/>
                </a:cubicBezTo>
                <a:cubicBezTo>
                  <a:pt x="566" y="110"/>
                  <a:pt x="571" y="123"/>
                  <a:pt x="583" y="117"/>
                </a:cubicBezTo>
                <a:cubicBezTo>
                  <a:pt x="587" y="115"/>
                  <a:pt x="582" y="109"/>
                  <a:pt x="588" y="109"/>
                </a:cubicBezTo>
                <a:cubicBezTo>
                  <a:pt x="598" y="114"/>
                  <a:pt x="596" y="100"/>
                  <a:pt x="604" y="98"/>
                </a:cubicBezTo>
                <a:cubicBezTo>
                  <a:pt x="606" y="86"/>
                  <a:pt x="604" y="72"/>
                  <a:pt x="605" y="58"/>
                </a:cubicBezTo>
                <a:cubicBezTo>
                  <a:pt x="605" y="54"/>
                  <a:pt x="610" y="52"/>
                  <a:pt x="612" y="50"/>
                </a:cubicBezTo>
                <a:cubicBezTo>
                  <a:pt x="617" y="49"/>
                  <a:pt x="621" y="52"/>
                  <a:pt x="623" y="55"/>
                </a:cubicBezTo>
                <a:cubicBezTo>
                  <a:pt x="624" y="70"/>
                  <a:pt x="626" y="87"/>
                  <a:pt x="621" y="100"/>
                </a:cubicBezTo>
                <a:cubicBezTo>
                  <a:pt x="622" y="105"/>
                  <a:pt x="626" y="109"/>
                  <a:pt x="631" y="110"/>
                </a:cubicBezTo>
                <a:cubicBezTo>
                  <a:pt x="640" y="110"/>
                  <a:pt x="645" y="99"/>
                  <a:pt x="651" y="94"/>
                </a:cubicBezTo>
                <a:cubicBezTo>
                  <a:pt x="651" y="91"/>
                  <a:pt x="650" y="89"/>
                  <a:pt x="648" y="88"/>
                </a:cubicBezTo>
                <a:cubicBezTo>
                  <a:pt x="637" y="91"/>
                  <a:pt x="642" y="78"/>
                  <a:pt x="642" y="74"/>
                </a:cubicBezTo>
                <a:cubicBezTo>
                  <a:pt x="648" y="66"/>
                  <a:pt x="655" y="57"/>
                  <a:pt x="665" y="56"/>
                </a:cubicBezTo>
                <a:cubicBezTo>
                  <a:pt x="680" y="60"/>
                  <a:pt x="668" y="79"/>
                  <a:pt x="672" y="92"/>
                </a:cubicBezTo>
                <a:cubicBezTo>
                  <a:pt x="668" y="98"/>
                  <a:pt x="668" y="106"/>
                  <a:pt x="668" y="114"/>
                </a:cubicBezTo>
                <a:cubicBezTo>
                  <a:pt x="676" y="117"/>
                  <a:pt x="678" y="122"/>
                  <a:pt x="680" y="130"/>
                </a:cubicBezTo>
                <a:cubicBezTo>
                  <a:pt x="682" y="140"/>
                  <a:pt x="693" y="139"/>
                  <a:pt x="700" y="144"/>
                </a:cubicBezTo>
                <a:cubicBezTo>
                  <a:pt x="711" y="140"/>
                  <a:pt x="706" y="125"/>
                  <a:pt x="711" y="116"/>
                </a:cubicBezTo>
                <a:cubicBezTo>
                  <a:pt x="717" y="96"/>
                  <a:pt x="721" y="75"/>
                  <a:pt x="738" y="61"/>
                </a:cubicBezTo>
                <a:cubicBezTo>
                  <a:pt x="744" y="59"/>
                  <a:pt x="750" y="63"/>
                  <a:pt x="752" y="69"/>
                </a:cubicBezTo>
                <a:cubicBezTo>
                  <a:pt x="752" y="81"/>
                  <a:pt x="739" y="88"/>
                  <a:pt x="736" y="99"/>
                </a:cubicBezTo>
                <a:cubicBezTo>
                  <a:pt x="730" y="105"/>
                  <a:pt x="720" y="106"/>
                  <a:pt x="720" y="117"/>
                </a:cubicBezTo>
                <a:cubicBezTo>
                  <a:pt x="721" y="122"/>
                  <a:pt x="717" y="125"/>
                  <a:pt x="722" y="128"/>
                </a:cubicBezTo>
                <a:cubicBezTo>
                  <a:pt x="726" y="130"/>
                  <a:pt x="728" y="126"/>
                  <a:pt x="732" y="125"/>
                </a:cubicBezTo>
                <a:cubicBezTo>
                  <a:pt x="738" y="125"/>
                  <a:pt x="745" y="125"/>
                  <a:pt x="748" y="132"/>
                </a:cubicBezTo>
                <a:cubicBezTo>
                  <a:pt x="751" y="144"/>
                  <a:pt x="751" y="159"/>
                  <a:pt x="763" y="166"/>
                </a:cubicBezTo>
                <a:cubicBezTo>
                  <a:pt x="762" y="176"/>
                  <a:pt x="761" y="188"/>
                  <a:pt x="771" y="195"/>
                </a:cubicBezTo>
                <a:cubicBezTo>
                  <a:pt x="778" y="201"/>
                  <a:pt x="788" y="208"/>
                  <a:pt x="798" y="204"/>
                </a:cubicBezTo>
                <a:cubicBezTo>
                  <a:pt x="808" y="191"/>
                  <a:pt x="812" y="175"/>
                  <a:pt x="823" y="162"/>
                </a:cubicBezTo>
                <a:cubicBezTo>
                  <a:pt x="834" y="164"/>
                  <a:pt x="836" y="146"/>
                  <a:pt x="848" y="148"/>
                </a:cubicBezTo>
                <a:cubicBezTo>
                  <a:pt x="860" y="138"/>
                  <a:pt x="880" y="126"/>
                  <a:pt x="878" y="107"/>
                </a:cubicBezTo>
                <a:cubicBezTo>
                  <a:pt x="882" y="100"/>
                  <a:pt x="886" y="93"/>
                  <a:pt x="894" y="91"/>
                </a:cubicBezTo>
                <a:cubicBezTo>
                  <a:pt x="899" y="90"/>
                  <a:pt x="903" y="92"/>
                  <a:pt x="905" y="96"/>
                </a:cubicBezTo>
                <a:cubicBezTo>
                  <a:pt x="912" y="108"/>
                  <a:pt x="893" y="110"/>
                  <a:pt x="896" y="122"/>
                </a:cubicBezTo>
                <a:cubicBezTo>
                  <a:pt x="894" y="133"/>
                  <a:pt x="880" y="126"/>
                  <a:pt x="878" y="136"/>
                </a:cubicBezTo>
                <a:cubicBezTo>
                  <a:pt x="868" y="141"/>
                  <a:pt x="866" y="155"/>
                  <a:pt x="854" y="160"/>
                </a:cubicBezTo>
                <a:cubicBezTo>
                  <a:pt x="848" y="167"/>
                  <a:pt x="836" y="176"/>
                  <a:pt x="830" y="186"/>
                </a:cubicBezTo>
                <a:cubicBezTo>
                  <a:pt x="830" y="198"/>
                  <a:pt x="818" y="206"/>
                  <a:pt x="820" y="218"/>
                </a:cubicBezTo>
                <a:cubicBezTo>
                  <a:pt x="830" y="226"/>
                  <a:pt x="832" y="240"/>
                  <a:pt x="845" y="243"/>
                </a:cubicBezTo>
                <a:cubicBezTo>
                  <a:pt x="854" y="249"/>
                  <a:pt x="846" y="262"/>
                  <a:pt x="855" y="268"/>
                </a:cubicBezTo>
                <a:cubicBezTo>
                  <a:pt x="855" y="279"/>
                  <a:pt x="866" y="287"/>
                  <a:pt x="874" y="292"/>
                </a:cubicBezTo>
                <a:cubicBezTo>
                  <a:pt x="894" y="298"/>
                  <a:pt x="898" y="273"/>
                  <a:pt x="913" y="267"/>
                </a:cubicBezTo>
                <a:cubicBezTo>
                  <a:pt x="926" y="269"/>
                  <a:pt x="934" y="261"/>
                  <a:pt x="944" y="257"/>
                </a:cubicBezTo>
                <a:cubicBezTo>
                  <a:pt x="948" y="256"/>
                  <a:pt x="952" y="259"/>
                  <a:pt x="950" y="264"/>
                </a:cubicBezTo>
                <a:cubicBezTo>
                  <a:pt x="947" y="275"/>
                  <a:pt x="932" y="272"/>
                  <a:pt x="925" y="281"/>
                </a:cubicBezTo>
                <a:cubicBezTo>
                  <a:pt x="922" y="286"/>
                  <a:pt x="917" y="291"/>
                  <a:pt x="920" y="298"/>
                </a:cubicBezTo>
                <a:cubicBezTo>
                  <a:pt x="924" y="304"/>
                  <a:pt x="931" y="299"/>
                  <a:pt x="934" y="306"/>
                </a:cubicBezTo>
                <a:cubicBezTo>
                  <a:pt x="936" y="314"/>
                  <a:pt x="927" y="316"/>
                  <a:pt x="922" y="320"/>
                </a:cubicBezTo>
                <a:cubicBezTo>
                  <a:pt x="915" y="326"/>
                  <a:pt x="909" y="334"/>
                  <a:pt x="900" y="339"/>
                </a:cubicBezTo>
                <a:cubicBezTo>
                  <a:pt x="901" y="348"/>
                  <a:pt x="912" y="355"/>
                  <a:pt x="905" y="364"/>
                </a:cubicBezTo>
                <a:cubicBezTo>
                  <a:pt x="903" y="367"/>
                  <a:pt x="902" y="371"/>
                  <a:pt x="902" y="375"/>
                </a:cubicBezTo>
                <a:cubicBezTo>
                  <a:pt x="906" y="386"/>
                  <a:pt x="919" y="378"/>
                  <a:pt x="925" y="384"/>
                </a:cubicBezTo>
                <a:cubicBezTo>
                  <a:pt x="929" y="385"/>
                  <a:pt x="932" y="384"/>
                  <a:pt x="935" y="382"/>
                </a:cubicBezTo>
                <a:cubicBezTo>
                  <a:pt x="946" y="379"/>
                  <a:pt x="957" y="379"/>
                  <a:pt x="965" y="368"/>
                </a:cubicBezTo>
                <a:cubicBezTo>
                  <a:pt x="972" y="365"/>
                  <a:pt x="980" y="362"/>
                  <a:pt x="988" y="367"/>
                </a:cubicBezTo>
                <a:cubicBezTo>
                  <a:pt x="989" y="373"/>
                  <a:pt x="986" y="380"/>
                  <a:pt x="980" y="382"/>
                </a:cubicBezTo>
                <a:cubicBezTo>
                  <a:pt x="961" y="386"/>
                  <a:pt x="941" y="388"/>
                  <a:pt x="929" y="408"/>
                </a:cubicBezTo>
                <a:cubicBezTo>
                  <a:pt x="927" y="412"/>
                  <a:pt x="930" y="418"/>
                  <a:pt x="932" y="422"/>
                </a:cubicBezTo>
                <a:cubicBezTo>
                  <a:pt x="945" y="422"/>
                  <a:pt x="937" y="438"/>
                  <a:pt x="948" y="440"/>
                </a:cubicBezTo>
                <a:cubicBezTo>
                  <a:pt x="954" y="442"/>
                  <a:pt x="960" y="438"/>
                  <a:pt x="963" y="432"/>
                </a:cubicBezTo>
                <a:cubicBezTo>
                  <a:pt x="980" y="416"/>
                  <a:pt x="1010" y="430"/>
                  <a:pt x="1024" y="406"/>
                </a:cubicBezTo>
                <a:cubicBezTo>
                  <a:pt x="1030" y="407"/>
                  <a:pt x="1033" y="401"/>
                  <a:pt x="1038" y="401"/>
                </a:cubicBezTo>
                <a:cubicBezTo>
                  <a:pt x="1047" y="403"/>
                  <a:pt x="1061" y="395"/>
                  <a:pt x="1066" y="408"/>
                </a:cubicBezTo>
                <a:cubicBezTo>
                  <a:pt x="1068" y="414"/>
                  <a:pt x="1063" y="419"/>
                  <a:pt x="1058" y="421"/>
                </a:cubicBezTo>
                <a:cubicBezTo>
                  <a:pt x="1035" y="424"/>
                  <a:pt x="1018" y="442"/>
                  <a:pt x="994" y="443"/>
                </a:cubicBezTo>
                <a:cubicBezTo>
                  <a:pt x="986" y="440"/>
                  <a:pt x="980" y="452"/>
                  <a:pt x="972" y="453"/>
                </a:cubicBezTo>
                <a:cubicBezTo>
                  <a:pt x="963" y="474"/>
                  <a:pt x="927" y="472"/>
                  <a:pt x="934" y="502"/>
                </a:cubicBezTo>
                <a:cubicBezTo>
                  <a:pt x="927" y="514"/>
                  <a:pt x="942" y="522"/>
                  <a:pt x="943" y="534"/>
                </a:cubicBezTo>
                <a:cubicBezTo>
                  <a:pt x="950" y="537"/>
                  <a:pt x="957" y="543"/>
                  <a:pt x="964" y="548"/>
                </a:cubicBezTo>
                <a:cubicBezTo>
                  <a:pt x="962" y="553"/>
                  <a:pt x="962" y="560"/>
                  <a:pt x="968" y="562"/>
                </a:cubicBezTo>
                <a:cubicBezTo>
                  <a:pt x="991" y="558"/>
                  <a:pt x="1008" y="567"/>
                  <a:pt x="1026" y="574"/>
                </a:cubicBezTo>
                <a:cubicBezTo>
                  <a:pt x="1031" y="576"/>
                  <a:pt x="1033" y="584"/>
                  <a:pt x="1031" y="589"/>
                </a:cubicBezTo>
                <a:cubicBezTo>
                  <a:pt x="1027" y="597"/>
                  <a:pt x="1017" y="596"/>
                  <a:pt x="1010" y="595"/>
                </a:cubicBezTo>
                <a:cubicBezTo>
                  <a:pt x="1003" y="592"/>
                  <a:pt x="996" y="584"/>
                  <a:pt x="989" y="590"/>
                </a:cubicBezTo>
                <a:cubicBezTo>
                  <a:pt x="985" y="589"/>
                  <a:pt x="981" y="585"/>
                  <a:pt x="978" y="582"/>
                </a:cubicBezTo>
                <a:cubicBezTo>
                  <a:pt x="960" y="575"/>
                  <a:pt x="952" y="593"/>
                  <a:pt x="942" y="602"/>
                </a:cubicBezTo>
                <a:cubicBezTo>
                  <a:pt x="937" y="608"/>
                  <a:pt x="936" y="615"/>
                  <a:pt x="931" y="622"/>
                </a:cubicBezTo>
                <a:cubicBezTo>
                  <a:pt x="940" y="631"/>
                  <a:pt x="960" y="622"/>
                  <a:pt x="962" y="639"/>
                </a:cubicBezTo>
                <a:cubicBezTo>
                  <a:pt x="962" y="644"/>
                  <a:pt x="960" y="650"/>
                  <a:pt x="954" y="650"/>
                </a:cubicBezTo>
                <a:cubicBezTo>
                  <a:pt x="946" y="652"/>
                  <a:pt x="937" y="639"/>
                  <a:pt x="931" y="650"/>
                </a:cubicBezTo>
                <a:cubicBezTo>
                  <a:pt x="931" y="654"/>
                  <a:pt x="934" y="657"/>
                  <a:pt x="937" y="658"/>
                </a:cubicBezTo>
                <a:cubicBezTo>
                  <a:pt x="947" y="660"/>
                  <a:pt x="956" y="666"/>
                  <a:pt x="966" y="668"/>
                </a:cubicBezTo>
                <a:cubicBezTo>
                  <a:pt x="968" y="671"/>
                  <a:pt x="973" y="675"/>
                  <a:pt x="970" y="680"/>
                </a:cubicBezTo>
                <a:cubicBezTo>
                  <a:pt x="967" y="686"/>
                  <a:pt x="961" y="688"/>
                  <a:pt x="956" y="686"/>
                </a:cubicBezTo>
                <a:cubicBezTo>
                  <a:pt x="945" y="681"/>
                  <a:pt x="934" y="676"/>
                  <a:pt x="922" y="674"/>
                </a:cubicBezTo>
                <a:cubicBezTo>
                  <a:pt x="918" y="676"/>
                  <a:pt x="916" y="680"/>
                  <a:pt x="919" y="683"/>
                </a:cubicBezTo>
                <a:cubicBezTo>
                  <a:pt x="934" y="704"/>
                  <a:pt x="963" y="697"/>
                  <a:pt x="983" y="711"/>
                </a:cubicBezTo>
                <a:cubicBezTo>
                  <a:pt x="1005" y="717"/>
                  <a:pt x="1030" y="716"/>
                  <a:pt x="1049" y="730"/>
                </a:cubicBezTo>
                <a:cubicBezTo>
                  <a:pt x="1050" y="732"/>
                  <a:pt x="1051" y="733"/>
                  <a:pt x="1052" y="735"/>
                </a:cubicBezTo>
                <a:cubicBezTo>
                  <a:pt x="1043" y="739"/>
                  <a:pt x="1033" y="735"/>
                  <a:pt x="1024" y="732"/>
                </a:cubicBezTo>
                <a:cubicBezTo>
                  <a:pt x="1002" y="727"/>
                  <a:pt x="982" y="716"/>
                  <a:pt x="959" y="712"/>
                </a:cubicBezTo>
                <a:cubicBezTo>
                  <a:pt x="941" y="715"/>
                  <a:pt x="928" y="705"/>
                  <a:pt x="912" y="703"/>
                </a:cubicBezTo>
                <a:cubicBezTo>
                  <a:pt x="910" y="717"/>
                  <a:pt x="888" y="715"/>
                  <a:pt x="893" y="732"/>
                </a:cubicBezTo>
                <a:cubicBezTo>
                  <a:pt x="892" y="740"/>
                  <a:pt x="903" y="745"/>
                  <a:pt x="896" y="753"/>
                </a:cubicBezTo>
                <a:cubicBezTo>
                  <a:pt x="888" y="762"/>
                  <a:pt x="873" y="770"/>
                  <a:pt x="874" y="785"/>
                </a:cubicBezTo>
                <a:cubicBezTo>
                  <a:pt x="874" y="794"/>
                  <a:pt x="886" y="799"/>
                  <a:pt x="887" y="809"/>
                </a:cubicBezTo>
                <a:cubicBezTo>
                  <a:pt x="896" y="819"/>
                  <a:pt x="909" y="824"/>
                  <a:pt x="915" y="836"/>
                </a:cubicBezTo>
                <a:cubicBezTo>
                  <a:pt x="916" y="838"/>
                  <a:pt x="914" y="838"/>
                  <a:pt x="912" y="840"/>
                </a:cubicBezTo>
                <a:cubicBezTo>
                  <a:pt x="892" y="843"/>
                  <a:pt x="895" y="814"/>
                  <a:pt x="876" y="813"/>
                </a:cubicBezTo>
                <a:cubicBezTo>
                  <a:pt x="870" y="808"/>
                  <a:pt x="865" y="800"/>
                  <a:pt x="856" y="805"/>
                </a:cubicBezTo>
                <a:cubicBezTo>
                  <a:pt x="852" y="810"/>
                  <a:pt x="853" y="818"/>
                  <a:pt x="854" y="823"/>
                </a:cubicBezTo>
                <a:cubicBezTo>
                  <a:pt x="860" y="831"/>
                  <a:pt x="871" y="827"/>
                  <a:pt x="877" y="834"/>
                </a:cubicBezTo>
                <a:cubicBezTo>
                  <a:pt x="881" y="837"/>
                  <a:pt x="883" y="844"/>
                  <a:pt x="879" y="848"/>
                </a:cubicBezTo>
                <a:cubicBezTo>
                  <a:pt x="871" y="859"/>
                  <a:pt x="860" y="854"/>
                  <a:pt x="850" y="851"/>
                </a:cubicBezTo>
                <a:cubicBezTo>
                  <a:pt x="837" y="842"/>
                  <a:pt x="822" y="838"/>
                  <a:pt x="807" y="838"/>
                </a:cubicBezTo>
                <a:cubicBezTo>
                  <a:pt x="800" y="835"/>
                  <a:pt x="791" y="836"/>
                  <a:pt x="785" y="840"/>
                </a:cubicBezTo>
                <a:cubicBezTo>
                  <a:pt x="778" y="846"/>
                  <a:pt x="779" y="856"/>
                  <a:pt x="780" y="864"/>
                </a:cubicBezTo>
                <a:cubicBezTo>
                  <a:pt x="784" y="871"/>
                  <a:pt x="781" y="879"/>
                  <a:pt x="786" y="885"/>
                </a:cubicBezTo>
                <a:cubicBezTo>
                  <a:pt x="782" y="892"/>
                  <a:pt x="793" y="895"/>
                  <a:pt x="794" y="901"/>
                </a:cubicBezTo>
                <a:cubicBezTo>
                  <a:pt x="796" y="912"/>
                  <a:pt x="806" y="922"/>
                  <a:pt x="817" y="927"/>
                </a:cubicBezTo>
                <a:cubicBezTo>
                  <a:pt x="820" y="932"/>
                  <a:pt x="826" y="937"/>
                  <a:pt x="823" y="944"/>
                </a:cubicBezTo>
                <a:cubicBezTo>
                  <a:pt x="820" y="951"/>
                  <a:pt x="811" y="950"/>
                  <a:pt x="804" y="949"/>
                </a:cubicBezTo>
                <a:cubicBezTo>
                  <a:pt x="793" y="942"/>
                  <a:pt x="779" y="934"/>
                  <a:pt x="776" y="919"/>
                </a:cubicBezTo>
                <a:cubicBezTo>
                  <a:pt x="766" y="916"/>
                  <a:pt x="758" y="900"/>
                  <a:pt x="745" y="909"/>
                </a:cubicBezTo>
                <a:cubicBezTo>
                  <a:pt x="741" y="910"/>
                  <a:pt x="739" y="915"/>
                  <a:pt x="734" y="914"/>
                </a:cubicBezTo>
                <a:cubicBezTo>
                  <a:pt x="730" y="912"/>
                  <a:pt x="726" y="904"/>
                  <a:pt x="720" y="909"/>
                </a:cubicBezTo>
                <a:cubicBezTo>
                  <a:pt x="702" y="910"/>
                  <a:pt x="708" y="930"/>
                  <a:pt x="700" y="940"/>
                </a:cubicBezTo>
                <a:cubicBezTo>
                  <a:pt x="706" y="954"/>
                  <a:pt x="715" y="969"/>
                  <a:pt x="711" y="986"/>
                </a:cubicBezTo>
                <a:cubicBezTo>
                  <a:pt x="709" y="993"/>
                  <a:pt x="702" y="993"/>
                  <a:pt x="697" y="991"/>
                </a:cubicBezTo>
                <a:cubicBezTo>
                  <a:pt x="688" y="983"/>
                  <a:pt x="694" y="967"/>
                  <a:pt x="684" y="958"/>
                </a:cubicBezTo>
                <a:cubicBezTo>
                  <a:pt x="683" y="949"/>
                  <a:pt x="674" y="944"/>
                  <a:pt x="669" y="936"/>
                </a:cubicBezTo>
                <a:cubicBezTo>
                  <a:pt x="652" y="936"/>
                  <a:pt x="638" y="944"/>
                  <a:pt x="624" y="953"/>
                </a:cubicBezTo>
                <a:cubicBezTo>
                  <a:pt x="607" y="952"/>
                  <a:pt x="595" y="991"/>
                  <a:pt x="579" y="967"/>
                </a:cubicBezTo>
                <a:cubicBezTo>
                  <a:pt x="578" y="963"/>
                  <a:pt x="578" y="957"/>
                  <a:pt x="572" y="957"/>
                </a:cubicBezTo>
                <a:cubicBezTo>
                  <a:pt x="559" y="952"/>
                  <a:pt x="558" y="969"/>
                  <a:pt x="547" y="969"/>
                </a:cubicBezTo>
                <a:cubicBezTo>
                  <a:pt x="532" y="985"/>
                  <a:pt x="548" y="1011"/>
                  <a:pt x="534" y="1026"/>
                </a:cubicBezTo>
                <a:cubicBezTo>
                  <a:pt x="528" y="1029"/>
                  <a:pt x="523" y="1025"/>
                  <a:pt x="520" y="1020"/>
                </a:cubicBezTo>
                <a:cubicBezTo>
                  <a:pt x="514" y="1009"/>
                  <a:pt x="528" y="1004"/>
                  <a:pt x="526" y="993"/>
                </a:cubicBezTo>
                <a:cubicBezTo>
                  <a:pt x="526" y="968"/>
                  <a:pt x="526" y="968"/>
                  <a:pt x="526" y="968"/>
                </a:cubicBezTo>
                <a:cubicBezTo>
                  <a:pt x="514" y="959"/>
                  <a:pt x="504" y="978"/>
                  <a:pt x="490" y="970"/>
                </a:cubicBezTo>
                <a:cubicBezTo>
                  <a:pt x="479" y="967"/>
                  <a:pt x="467" y="958"/>
                  <a:pt x="455" y="967"/>
                </a:cubicBezTo>
                <a:cubicBezTo>
                  <a:pt x="449" y="971"/>
                  <a:pt x="441" y="969"/>
                  <a:pt x="436" y="965"/>
                </a:cubicBezTo>
                <a:cubicBezTo>
                  <a:pt x="428" y="962"/>
                  <a:pt x="421" y="956"/>
                  <a:pt x="412" y="960"/>
                </a:cubicBezTo>
                <a:cubicBezTo>
                  <a:pt x="397" y="964"/>
                  <a:pt x="404" y="986"/>
                  <a:pt x="388" y="986"/>
                </a:cubicBezTo>
                <a:cubicBezTo>
                  <a:pt x="382" y="981"/>
                  <a:pt x="382" y="973"/>
                  <a:pt x="384" y="966"/>
                </a:cubicBezTo>
                <a:cubicBezTo>
                  <a:pt x="388" y="960"/>
                  <a:pt x="396" y="954"/>
                  <a:pt x="392" y="945"/>
                </a:cubicBezTo>
                <a:cubicBezTo>
                  <a:pt x="382" y="940"/>
                  <a:pt x="373" y="931"/>
                  <a:pt x="361" y="934"/>
                </a:cubicBezTo>
                <a:cubicBezTo>
                  <a:pt x="348" y="943"/>
                  <a:pt x="340" y="919"/>
                  <a:pt x="327" y="933"/>
                </a:cubicBezTo>
                <a:cubicBezTo>
                  <a:pt x="322" y="945"/>
                  <a:pt x="311" y="956"/>
                  <a:pt x="310" y="970"/>
                </a:cubicBezTo>
                <a:cubicBezTo>
                  <a:pt x="302" y="978"/>
                  <a:pt x="302" y="988"/>
                  <a:pt x="296" y="996"/>
                </a:cubicBezTo>
                <a:cubicBezTo>
                  <a:pt x="292" y="998"/>
                  <a:pt x="288" y="1000"/>
                  <a:pt x="284" y="998"/>
                </a:cubicBezTo>
                <a:cubicBezTo>
                  <a:pt x="277" y="995"/>
                  <a:pt x="278" y="986"/>
                  <a:pt x="279" y="981"/>
                </a:cubicBezTo>
                <a:cubicBezTo>
                  <a:pt x="285" y="976"/>
                  <a:pt x="286" y="967"/>
                  <a:pt x="294" y="966"/>
                </a:cubicBezTo>
                <a:cubicBezTo>
                  <a:pt x="305" y="956"/>
                  <a:pt x="308" y="942"/>
                  <a:pt x="305" y="927"/>
                </a:cubicBezTo>
                <a:cubicBezTo>
                  <a:pt x="302" y="924"/>
                  <a:pt x="296" y="922"/>
                  <a:pt x="300" y="916"/>
                </a:cubicBezTo>
                <a:cubicBezTo>
                  <a:pt x="302" y="908"/>
                  <a:pt x="309" y="899"/>
                  <a:pt x="306" y="891"/>
                </a:cubicBezTo>
                <a:cubicBezTo>
                  <a:pt x="298" y="877"/>
                  <a:pt x="283" y="884"/>
                  <a:pt x="271" y="882"/>
                </a:cubicBezTo>
                <a:cubicBezTo>
                  <a:pt x="263" y="887"/>
                  <a:pt x="261" y="896"/>
                  <a:pt x="254" y="903"/>
                </a:cubicBezTo>
                <a:cubicBezTo>
                  <a:pt x="254" y="915"/>
                  <a:pt x="248" y="927"/>
                  <a:pt x="238" y="933"/>
                </a:cubicBezTo>
                <a:cubicBezTo>
                  <a:pt x="243" y="942"/>
                  <a:pt x="232" y="947"/>
                  <a:pt x="231" y="956"/>
                </a:cubicBezTo>
                <a:cubicBezTo>
                  <a:pt x="228" y="960"/>
                  <a:pt x="222" y="960"/>
                  <a:pt x="217" y="958"/>
                </a:cubicBezTo>
                <a:cubicBezTo>
                  <a:pt x="213" y="955"/>
                  <a:pt x="212" y="950"/>
                  <a:pt x="213" y="946"/>
                </a:cubicBezTo>
                <a:cubicBezTo>
                  <a:pt x="214" y="933"/>
                  <a:pt x="234" y="931"/>
                  <a:pt x="229" y="917"/>
                </a:cubicBezTo>
                <a:cubicBezTo>
                  <a:pt x="234" y="910"/>
                  <a:pt x="230" y="899"/>
                  <a:pt x="240" y="894"/>
                </a:cubicBezTo>
                <a:cubicBezTo>
                  <a:pt x="246" y="888"/>
                  <a:pt x="256" y="882"/>
                  <a:pt x="256" y="873"/>
                </a:cubicBezTo>
                <a:cubicBezTo>
                  <a:pt x="258" y="864"/>
                  <a:pt x="255" y="855"/>
                  <a:pt x="247" y="851"/>
                </a:cubicBezTo>
                <a:cubicBezTo>
                  <a:pt x="230" y="847"/>
                  <a:pt x="228" y="868"/>
                  <a:pt x="219" y="877"/>
                </a:cubicBezTo>
                <a:cubicBezTo>
                  <a:pt x="214" y="879"/>
                  <a:pt x="208" y="886"/>
                  <a:pt x="202" y="881"/>
                </a:cubicBezTo>
                <a:cubicBezTo>
                  <a:pt x="195" y="862"/>
                  <a:pt x="224" y="854"/>
                  <a:pt x="213" y="836"/>
                </a:cubicBezTo>
                <a:cubicBezTo>
                  <a:pt x="211" y="819"/>
                  <a:pt x="196" y="808"/>
                  <a:pt x="184" y="796"/>
                </a:cubicBezTo>
                <a:cubicBezTo>
                  <a:pt x="176" y="801"/>
                  <a:pt x="167" y="797"/>
                  <a:pt x="159" y="798"/>
                </a:cubicBezTo>
                <a:cubicBezTo>
                  <a:pt x="158" y="796"/>
                  <a:pt x="158" y="793"/>
                  <a:pt x="154" y="794"/>
                </a:cubicBezTo>
                <a:cubicBezTo>
                  <a:pt x="148" y="795"/>
                  <a:pt x="142" y="801"/>
                  <a:pt x="134" y="800"/>
                </a:cubicBezTo>
                <a:cubicBezTo>
                  <a:pt x="124" y="806"/>
                  <a:pt x="110" y="810"/>
                  <a:pt x="106" y="822"/>
                </a:cubicBezTo>
                <a:cubicBezTo>
                  <a:pt x="94" y="834"/>
                  <a:pt x="79" y="850"/>
                  <a:pt x="61" y="844"/>
                </a:cubicBezTo>
                <a:cubicBezTo>
                  <a:pt x="61" y="818"/>
                  <a:pt x="93" y="817"/>
                  <a:pt x="108" y="801"/>
                </a:cubicBezTo>
                <a:cubicBezTo>
                  <a:pt x="120" y="785"/>
                  <a:pt x="138" y="776"/>
                  <a:pt x="154" y="766"/>
                </a:cubicBezTo>
                <a:cubicBezTo>
                  <a:pt x="159" y="750"/>
                  <a:pt x="154" y="737"/>
                  <a:pt x="156" y="722"/>
                </a:cubicBezTo>
                <a:cubicBezTo>
                  <a:pt x="148" y="716"/>
                  <a:pt x="151" y="703"/>
                  <a:pt x="140" y="700"/>
                </a:cubicBezTo>
                <a:cubicBezTo>
                  <a:pt x="136" y="696"/>
                  <a:pt x="133" y="689"/>
                  <a:pt x="127" y="686"/>
                </a:cubicBezTo>
                <a:cubicBezTo>
                  <a:pt x="104" y="685"/>
                  <a:pt x="79" y="680"/>
                  <a:pt x="64" y="701"/>
                </a:cubicBezTo>
                <a:cubicBezTo>
                  <a:pt x="50" y="711"/>
                  <a:pt x="32" y="707"/>
                  <a:pt x="16" y="705"/>
                </a:cubicBezTo>
                <a:cubicBezTo>
                  <a:pt x="12" y="698"/>
                  <a:pt x="22" y="699"/>
                  <a:pt x="25" y="694"/>
                </a:cubicBezTo>
                <a:cubicBezTo>
                  <a:pt x="45" y="687"/>
                  <a:pt x="70" y="692"/>
                  <a:pt x="87" y="676"/>
                </a:cubicBezTo>
                <a:cubicBezTo>
                  <a:pt x="98" y="676"/>
                  <a:pt x="109" y="675"/>
                  <a:pt x="115" y="666"/>
                </a:cubicBezTo>
                <a:cubicBezTo>
                  <a:pt x="121" y="657"/>
                  <a:pt x="112" y="650"/>
                  <a:pt x="115" y="641"/>
                </a:cubicBezTo>
                <a:cubicBezTo>
                  <a:pt x="111" y="634"/>
                  <a:pt x="104" y="633"/>
                  <a:pt x="98" y="635"/>
                </a:cubicBezTo>
                <a:cubicBezTo>
                  <a:pt x="88" y="642"/>
                  <a:pt x="75" y="642"/>
                  <a:pt x="65" y="650"/>
                </a:cubicBezTo>
                <a:cubicBezTo>
                  <a:pt x="61" y="651"/>
                  <a:pt x="54" y="652"/>
                  <a:pt x="50" y="648"/>
                </a:cubicBezTo>
                <a:cubicBezTo>
                  <a:pt x="48" y="644"/>
                  <a:pt x="46" y="639"/>
                  <a:pt x="48" y="635"/>
                </a:cubicBezTo>
                <a:cubicBezTo>
                  <a:pt x="58" y="622"/>
                  <a:pt x="76" y="636"/>
                  <a:pt x="86" y="624"/>
                </a:cubicBezTo>
                <a:cubicBezTo>
                  <a:pt x="97" y="626"/>
                  <a:pt x="103" y="619"/>
                  <a:pt x="110" y="615"/>
                </a:cubicBezTo>
                <a:cubicBezTo>
                  <a:pt x="111" y="610"/>
                  <a:pt x="110" y="606"/>
                  <a:pt x="108" y="602"/>
                </a:cubicBezTo>
                <a:cubicBezTo>
                  <a:pt x="100" y="597"/>
                  <a:pt x="94" y="605"/>
                  <a:pt x="86" y="605"/>
                </a:cubicBezTo>
                <a:cubicBezTo>
                  <a:pt x="78" y="606"/>
                  <a:pt x="64" y="610"/>
                  <a:pt x="60" y="602"/>
                </a:cubicBezTo>
                <a:cubicBezTo>
                  <a:pt x="58" y="586"/>
                  <a:pt x="79" y="589"/>
                  <a:pt x="89" y="583"/>
                </a:cubicBezTo>
                <a:cubicBezTo>
                  <a:pt x="96" y="583"/>
                  <a:pt x="100" y="577"/>
                  <a:pt x="104" y="572"/>
                </a:cubicBezTo>
                <a:cubicBezTo>
                  <a:pt x="102" y="564"/>
                  <a:pt x="102" y="556"/>
                  <a:pt x="97" y="550"/>
                </a:cubicBezTo>
                <a:cubicBezTo>
                  <a:pt x="83" y="545"/>
                  <a:pt x="67" y="556"/>
                  <a:pt x="60" y="540"/>
                </a:cubicBezTo>
                <a:cubicBezTo>
                  <a:pt x="65" y="531"/>
                  <a:pt x="88" y="528"/>
                  <a:pt x="82" y="512"/>
                </a:cubicBezTo>
                <a:cubicBezTo>
                  <a:pt x="77" y="502"/>
                  <a:pt x="56" y="501"/>
                  <a:pt x="67" y="487"/>
                </a:cubicBezTo>
                <a:cubicBezTo>
                  <a:pt x="75" y="477"/>
                  <a:pt x="91" y="494"/>
                  <a:pt x="99" y="480"/>
                </a:cubicBezTo>
                <a:cubicBezTo>
                  <a:pt x="106" y="481"/>
                  <a:pt x="112" y="474"/>
                  <a:pt x="116" y="468"/>
                </a:cubicBezTo>
                <a:cubicBezTo>
                  <a:pt x="118" y="460"/>
                  <a:pt x="120" y="452"/>
                  <a:pt x="118" y="444"/>
                </a:cubicBezTo>
                <a:cubicBezTo>
                  <a:pt x="111" y="431"/>
                  <a:pt x="92" y="445"/>
                  <a:pt x="88" y="430"/>
                </a:cubicBezTo>
                <a:cubicBezTo>
                  <a:pt x="78" y="423"/>
                  <a:pt x="88" y="412"/>
                  <a:pt x="80" y="404"/>
                </a:cubicBezTo>
                <a:cubicBezTo>
                  <a:pt x="71" y="395"/>
                  <a:pt x="57" y="397"/>
                  <a:pt x="46" y="391"/>
                </a:cubicBezTo>
                <a:cubicBezTo>
                  <a:pt x="29" y="390"/>
                  <a:pt x="17" y="395"/>
                  <a:pt x="4" y="384"/>
                </a:cubicBezTo>
                <a:cubicBezTo>
                  <a:pt x="1" y="381"/>
                  <a:pt x="0" y="376"/>
                  <a:pt x="0" y="372"/>
                </a:cubicBezTo>
                <a:cubicBezTo>
                  <a:pt x="9" y="362"/>
                  <a:pt x="18" y="370"/>
                  <a:pt x="28" y="373"/>
                </a:cubicBezTo>
                <a:cubicBezTo>
                  <a:pt x="38" y="392"/>
                  <a:pt x="61" y="377"/>
                  <a:pt x="76" y="388"/>
                </a:cubicBezTo>
                <a:cubicBezTo>
                  <a:pt x="87" y="398"/>
                  <a:pt x="102" y="400"/>
                  <a:pt x="116" y="402"/>
                </a:cubicBezTo>
                <a:cubicBezTo>
                  <a:pt x="121" y="394"/>
                  <a:pt x="110" y="388"/>
                  <a:pt x="109" y="381"/>
                </a:cubicBezTo>
                <a:cubicBezTo>
                  <a:pt x="106" y="376"/>
                  <a:pt x="100" y="371"/>
                  <a:pt x="103" y="365"/>
                </a:cubicBezTo>
                <a:cubicBezTo>
                  <a:pt x="105" y="361"/>
                  <a:pt x="110" y="358"/>
                  <a:pt x="115" y="360"/>
                </a:cubicBezTo>
                <a:cubicBezTo>
                  <a:pt x="120" y="365"/>
                  <a:pt x="125" y="369"/>
                  <a:pt x="132" y="367"/>
                </a:cubicBezTo>
                <a:cubicBezTo>
                  <a:pt x="138" y="359"/>
                  <a:pt x="142" y="351"/>
                  <a:pt x="147" y="342"/>
                </a:cubicBezTo>
                <a:cubicBezTo>
                  <a:pt x="134" y="325"/>
                  <a:pt x="114" y="320"/>
                  <a:pt x="96" y="312"/>
                </a:cubicBezTo>
                <a:cubicBezTo>
                  <a:pt x="77" y="315"/>
                  <a:pt x="68" y="294"/>
                  <a:pt x="52" y="293"/>
                </a:cubicBezTo>
                <a:cubicBezTo>
                  <a:pt x="47" y="290"/>
                  <a:pt x="45" y="285"/>
                  <a:pt x="45" y="279"/>
                </a:cubicBezTo>
                <a:cubicBezTo>
                  <a:pt x="60" y="267"/>
                  <a:pt x="71" y="287"/>
                  <a:pt x="84" y="290"/>
                </a:cubicBezTo>
                <a:cubicBezTo>
                  <a:pt x="92" y="295"/>
                  <a:pt x="101" y="297"/>
                  <a:pt x="108" y="304"/>
                </a:cubicBezTo>
                <a:cubicBezTo>
                  <a:pt x="113" y="303"/>
                  <a:pt x="113" y="310"/>
                  <a:pt x="118" y="312"/>
                </a:cubicBezTo>
                <a:cubicBezTo>
                  <a:pt x="129" y="319"/>
                  <a:pt x="142" y="322"/>
                  <a:pt x="152" y="332"/>
                </a:cubicBezTo>
                <a:cubicBezTo>
                  <a:pt x="157" y="332"/>
                  <a:pt x="165" y="333"/>
                  <a:pt x="167" y="326"/>
                </a:cubicBezTo>
                <a:cubicBezTo>
                  <a:pt x="167" y="320"/>
                  <a:pt x="167" y="313"/>
                  <a:pt x="171" y="309"/>
                </a:cubicBezTo>
                <a:cubicBezTo>
                  <a:pt x="176" y="302"/>
                  <a:pt x="188" y="303"/>
                  <a:pt x="192" y="293"/>
                </a:cubicBezTo>
                <a:cubicBezTo>
                  <a:pt x="193" y="286"/>
                  <a:pt x="199" y="278"/>
                  <a:pt x="194" y="270"/>
                </a:cubicBezTo>
                <a:cubicBezTo>
                  <a:pt x="181" y="253"/>
                  <a:pt x="160" y="255"/>
                  <a:pt x="147" y="237"/>
                </a:cubicBezTo>
                <a:cubicBezTo>
                  <a:pt x="138" y="237"/>
                  <a:pt x="134" y="226"/>
                  <a:pt x="126" y="226"/>
                </a:cubicBezTo>
                <a:cubicBezTo>
                  <a:pt x="110" y="209"/>
                  <a:pt x="91" y="200"/>
                  <a:pt x="74" y="188"/>
                </a:cubicBezTo>
                <a:cubicBezTo>
                  <a:pt x="68" y="183"/>
                  <a:pt x="68" y="176"/>
                  <a:pt x="70" y="170"/>
                </a:cubicBezTo>
                <a:cubicBezTo>
                  <a:pt x="76" y="166"/>
                  <a:pt x="82" y="159"/>
                  <a:pt x="89" y="165"/>
                </a:cubicBezTo>
                <a:cubicBezTo>
                  <a:pt x="91" y="168"/>
                  <a:pt x="93" y="172"/>
                  <a:pt x="91" y="175"/>
                </a:cubicBezTo>
                <a:cubicBezTo>
                  <a:pt x="104" y="192"/>
                  <a:pt x="122" y="196"/>
                  <a:pt x="135" y="212"/>
                </a:cubicBezTo>
                <a:cubicBezTo>
                  <a:pt x="144" y="219"/>
                  <a:pt x="160" y="216"/>
                  <a:pt x="164" y="230"/>
                </a:cubicBezTo>
                <a:cubicBezTo>
                  <a:pt x="175" y="236"/>
                  <a:pt x="194" y="231"/>
                  <a:pt x="198" y="249"/>
                </a:cubicBezTo>
                <a:cubicBezTo>
                  <a:pt x="199" y="250"/>
                  <a:pt x="200" y="253"/>
                  <a:pt x="202" y="252"/>
                </a:cubicBezTo>
                <a:cubicBezTo>
                  <a:pt x="204" y="248"/>
                  <a:pt x="203" y="242"/>
                  <a:pt x="207" y="238"/>
                </a:cubicBezTo>
                <a:cubicBezTo>
                  <a:pt x="212" y="237"/>
                  <a:pt x="218" y="238"/>
                  <a:pt x="222" y="242"/>
                </a:cubicBezTo>
                <a:cubicBezTo>
                  <a:pt x="223" y="243"/>
                  <a:pt x="225" y="245"/>
                  <a:pt x="228" y="244"/>
                </a:cubicBezTo>
                <a:cubicBezTo>
                  <a:pt x="237" y="235"/>
                  <a:pt x="232" y="222"/>
                  <a:pt x="232" y="210"/>
                </a:cubicBezTo>
                <a:cubicBezTo>
                  <a:pt x="229" y="193"/>
                  <a:pt x="212" y="183"/>
                  <a:pt x="200" y="172"/>
                </a:cubicBezTo>
                <a:cubicBezTo>
                  <a:pt x="194" y="158"/>
                  <a:pt x="178" y="149"/>
                  <a:pt x="171" y="136"/>
                </a:cubicBezTo>
                <a:cubicBezTo>
                  <a:pt x="170" y="131"/>
                  <a:pt x="174" y="128"/>
                  <a:pt x="178" y="126"/>
                </a:cubicBezTo>
                <a:cubicBezTo>
                  <a:pt x="188" y="134"/>
                  <a:pt x="201" y="140"/>
                  <a:pt x="206" y="152"/>
                </a:cubicBezTo>
                <a:cubicBezTo>
                  <a:pt x="209" y="159"/>
                  <a:pt x="217" y="158"/>
                  <a:pt x="221" y="164"/>
                </a:cubicBezTo>
                <a:cubicBezTo>
                  <a:pt x="234" y="182"/>
                  <a:pt x="240" y="212"/>
                  <a:pt x="268" y="216"/>
                </a:cubicBezTo>
                <a:cubicBezTo>
                  <a:pt x="272" y="216"/>
                  <a:pt x="277" y="213"/>
                  <a:pt x="277" y="209"/>
                </a:cubicBezTo>
                <a:cubicBezTo>
                  <a:pt x="266" y="188"/>
                  <a:pt x="239" y="184"/>
                  <a:pt x="231" y="163"/>
                </a:cubicBezTo>
                <a:cubicBezTo>
                  <a:pt x="217" y="156"/>
                  <a:pt x="222" y="134"/>
                  <a:pt x="204" y="136"/>
                </a:cubicBezTo>
                <a:cubicBezTo>
                  <a:pt x="197" y="130"/>
                  <a:pt x="196" y="121"/>
                  <a:pt x="193" y="114"/>
                </a:cubicBezTo>
                <a:cubicBezTo>
                  <a:pt x="187" y="106"/>
                  <a:pt x="177" y="100"/>
                  <a:pt x="182" y="89"/>
                </a:cubicBezTo>
                <a:cubicBezTo>
                  <a:pt x="184" y="86"/>
                  <a:pt x="190" y="82"/>
                  <a:pt x="194" y="85"/>
                </a:cubicBezTo>
                <a:cubicBezTo>
                  <a:pt x="199" y="92"/>
                  <a:pt x="203" y="99"/>
                  <a:pt x="209" y="105"/>
                </a:cubicBezTo>
                <a:cubicBezTo>
                  <a:pt x="208" y="124"/>
                  <a:pt x="226" y="134"/>
                  <a:pt x="234" y="148"/>
                </a:cubicBezTo>
                <a:cubicBezTo>
                  <a:pt x="240" y="151"/>
                  <a:pt x="237" y="157"/>
                  <a:pt x="240" y="161"/>
                </a:cubicBezTo>
                <a:cubicBezTo>
                  <a:pt x="247" y="183"/>
                  <a:pt x="269" y="174"/>
                  <a:pt x="287" y="176"/>
                </a:cubicBezTo>
                <a:cubicBezTo>
                  <a:pt x="300" y="170"/>
                  <a:pt x="309" y="155"/>
                  <a:pt x="324" y="155"/>
                </a:cubicBezTo>
                <a:cubicBezTo>
                  <a:pt x="330" y="155"/>
                  <a:pt x="334" y="152"/>
                  <a:pt x="336" y="147"/>
                </a:cubicBezTo>
                <a:cubicBezTo>
                  <a:pt x="341" y="140"/>
                  <a:pt x="331" y="136"/>
                  <a:pt x="329" y="130"/>
                </a:cubicBezTo>
                <a:cubicBezTo>
                  <a:pt x="324" y="112"/>
                  <a:pt x="315" y="94"/>
                  <a:pt x="300" y="81"/>
                </a:cubicBezTo>
                <a:cubicBezTo>
                  <a:pt x="296" y="73"/>
                  <a:pt x="290" y="64"/>
                  <a:pt x="291" y="55"/>
                </a:cubicBezTo>
                <a:cubicBezTo>
                  <a:pt x="294" y="52"/>
                  <a:pt x="301" y="50"/>
                  <a:pt x="305" y="53"/>
                </a:cubicBezTo>
                <a:cubicBezTo>
                  <a:pt x="315" y="62"/>
                  <a:pt x="311" y="76"/>
                  <a:pt x="322" y="84"/>
                </a:cubicBezTo>
                <a:cubicBezTo>
                  <a:pt x="321" y="94"/>
                  <a:pt x="325" y="104"/>
                  <a:pt x="332" y="111"/>
                </a:cubicBezTo>
                <a:cubicBezTo>
                  <a:pt x="338" y="121"/>
                  <a:pt x="339" y="135"/>
                  <a:pt x="351" y="140"/>
                </a:cubicBezTo>
                <a:cubicBezTo>
                  <a:pt x="359" y="142"/>
                  <a:pt x="364" y="135"/>
                  <a:pt x="368" y="130"/>
                </a:cubicBezTo>
                <a:cubicBezTo>
                  <a:pt x="372" y="125"/>
                  <a:pt x="372" y="117"/>
                  <a:pt x="370" y="111"/>
                </a:cubicBezTo>
                <a:cubicBezTo>
                  <a:pt x="366" y="105"/>
                  <a:pt x="361" y="98"/>
                  <a:pt x="365" y="91"/>
                </a:cubicBezTo>
                <a:cubicBezTo>
                  <a:pt x="367" y="88"/>
                  <a:pt x="370" y="89"/>
                  <a:pt x="373" y="89"/>
                </a:cubicBezTo>
                <a:cubicBezTo>
                  <a:pt x="380" y="94"/>
                  <a:pt x="376" y="104"/>
                  <a:pt x="381" y="111"/>
                </a:cubicBezTo>
                <a:cubicBezTo>
                  <a:pt x="382" y="118"/>
                  <a:pt x="383" y="126"/>
                  <a:pt x="388" y="132"/>
                </a:cubicBezTo>
                <a:cubicBezTo>
                  <a:pt x="395" y="134"/>
                  <a:pt x="403" y="132"/>
                  <a:pt x="410" y="130"/>
                </a:cubicBezTo>
                <a:cubicBezTo>
                  <a:pt x="414" y="120"/>
                  <a:pt x="427" y="122"/>
                  <a:pt x="428" y="111"/>
                </a:cubicBezTo>
                <a:cubicBezTo>
                  <a:pt x="426" y="96"/>
                  <a:pt x="423" y="82"/>
                  <a:pt x="416" y="68"/>
                </a:cubicBezTo>
                <a:cubicBezTo>
                  <a:pt x="416" y="64"/>
                  <a:pt x="417" y="62"/>
                  <a:pt x="420" y="59"/>
                </a:cubicBezTo>
                <a:cubicBezTo>
                  <a:pt x="423" y="58"/>
                  <a:pt x="426" y="62"/>
                  <a:pt x="428" y="64"/>
                </a:cubicBezTo>
                <a:cubicBezTo>
                  <a:pt x="430" y="68"/>
                  <a:pt x="428" y="72"/>
                  <a:pt x="433" y="74"/>
                </a:cubicBezTo>
                <a:cubicBezTo>
                  <a:pt x="440" y="75"/>
                  <a:pt x="445" y="68"/>
                  <a:pt x="449" y="63"/>
                </a:cubicBezTo>
                <a:cubicBezTo>
                  <a:pt x="447" y="48"/>
                  <a:pt x="443" y="34"/>
                  <a:pt x="438" y="20"/>
                </a:cubicBezTo>
                <a:cubicBezTo>
                  <a:pt x="440" y="12"/>
                  <a:pt x="440" y="3"/>
                  <a:pt x="448" y="0"/>
                </a:cubicBezTo>
                <a:cubicBezTo>
                  <a:pt x="452" y="0"/>
                  <a:pt x="456" y="3"/>
                  <a:pt x="458" y="6"/>
                </a:cubicBezTo>
                <a:close/>
              </a:path>
            </a:pathLst>
          </a:custGeom>
          <a:solidFill>
            <a:srgbClr val="F86464"/>
          </a:solidFill>
          <a:ln>
            <a:noFill/>
          </a:ln>
        </p:spPr>
        <p:txBody>
          <a:bodyPr vert="horz" wrap="square" lIns="68580" tIns="34290" rIns="68580" bIns="34290" numCol="1" anchor="t" anchorCtr="0" compatLnSpc="1"/>
          <a:lstStyle/>
          <a:p>
            <a:endParaRPr lang="zh-CN" altLang="en-US" sz="1350">
              <a:latin typeface="方正清刻本悦宋简体" panose="02000000000000000000" pitchFamily="2" charset="-122"/>
              <a:ea typeface="方正清刻本悦宋简体" panose="02000000000000000000" pitchFamily="2" charset="-122"/>
            </a:endParaRPr>
          </a:p>
        </p:txBody>
      </p:sp>
      <p:sp>
        <p:nvSpPr>
          <p:cNvPr id="264" name="文本框 263"/>
          <p:cNvSpPr txBox="1"/>
          <p:nvPr/>
        </p:nvSpPr>
        <p:spPr>
          <a:xfrm>
            <a:off x="7942783" y="5715319"/>
            <a:ext cx="494046" cy="461665"/>
          </a:xfrm>
          <a:prstGeom prst="rect">
            <a:avLst/>
          </a:prstGeom>
          <a:solidFill>
            <a:srgbClr val="C00000"/>
          </a:solidFill>
        </p:spPr>
        <p:txBody>
          <a:bodyPr wrap="none" rtlCol="0">
            <a:spAutoFit/>
          </a:bodyPr>
          <a:lstStyle/>
          <a:p>
            <a:r>
              <a:rPr lang="zh-CN" altLang="en-US" sz="2400" b="1" dirty="0">
                <a:solidFill>
                  <a:schemeClr val="bg1">
                    <a:lumMod val="95000"/>
                  </a:schemeClr>
                </a:solidFill>
                <a:latin typeface="方正清刻本悦宋简体" panose="02000000000000000000" pitchFamily="2" charset="-122"/>
                <a:ea typeface="方正清刻本悦宋简体" panose="02000000000000000000" pitchFamily="2" charset="-122"/>
                <a:cs typeface="Arial" panose="020B0604020202020204" pitchFamily="34" charset="0"/>
              </a:rPr>
              <a:t>四</a:t>
            </a:r>
            <a:endParaRPr lang="zh-CN" altLang="en-US" sz="2400" b="1" dirty="0">
              <a:solidFill>
                <a:schemeClr val="bg1">
                  <a:lumMod val="95000"/>
                </a:schemeClr>
              </a:solidFill>
              <a:latin typeface="方正清刻本悦宋简体" panose="02000000000000000000" pitchFamily="2" charset="-122"/>
              <a:ea typeface="方正清刻本悦宋简体" panose="02000000000000000000" pitchFamily="2" charset="-122"/>
              <a:cs typeface="Arial" panose="020B0604020202020204" pitchFamily="34" charset="0"/>
            </a:endParaRPr>
          </a:p>
        </p:txBody>
      </p:sp>
      <p:sp>
        <p:nvSpPr>
          <p:cNvPr id="265" name="文本框 264"/>
          <p:cNvSpPr txBox="1"/>
          <p:nvPr/>
        </p:nvSpPr>
        <p:spPr>
          <a:xfrm>
            <a:off x="7032047" y="2571863"/>
            <a:ext cx="906624" cy="553998"/>
          </a:xfrm>
          <a:prstGeom prst="rect">
            <a:avLst/>
          </a:prstGeom>
          <a:noFill/>
        </p:spPr>
        <p:txBody>
          <a:bodyPr wrap="square" rtlCol="0">
            <a:spAutoFit/>
          </a:bodyPr>
          <a:lstStyle/>
          <a:p>
            <a:r>
              <a:rPr lang="en-US" altLang="zh-CN" sz="3000" dirty="0">
                <a:solidFill>
                  <a:srgbClr val="424B50"/>
                </a:solidFill>
                <a:latin typeface="方正清刻本悦宋简体" panose="02000000000000000000" pitchFamily="2" charset="-122"/>
                <a:ea typeface="方正清刻本悦宋简体" panose="02000000000000000000" pitchFamily="2" charset="-122"/>
              </a:rPr>
              <a:t>75%</a:t>
            </a:r>
            <a:endParaRPr lang="zh-CN" altLang="en-US" sz="3000" dirty="0">
              <a:solidFill>
                <a:srgbClr val="424B50"/>
              </a:solidFill>
              <a:latin typeface="方正清刻本悦宋简体" panose="02000000000000000000" pitchFamily="2" charset="-122"/>
              <a:ea typeface="方正清刻本悦宋简体" panose="02000000000000000000" pitchFamily="2" charset="-122"/>
            </a:endParaRPr>
          </a:p>
        </p:txBody>
      </p:sp>
      <p:sp>
        <p:nvSpPr>
          <p:cNvPr id="266" name="文本框 265"/>
          <p:cNvSpPr txBox="1"/>
          <p:nvPr/>
        </p:nvSpPr>
        <p:spPr>
          <a:xfrm>
            <a:off x="8189861" y="4101275"/>
            <a:ext cx="965463" cy="553998"/>
          </a:xfrm>
          <a:prstGeom prst="rect">
            <a:avLst/>
          </a:prstGeom>
          <a:noFill/>
        </p:spPr>
        <p:txBody>
          <a:bodyPr wrap="square" rtlCol="0">
            <a:spAutoFit/>
          </a:bodyPr>
          <a:lstStyle/>
          <a:p>
            <a:r>
              <a:rPr lang="en-US" altLang="zh-CN" sz="3000" dirty="0">
                <a:solidFill>
                  <a:srgbClr val="424B50"/>
                </a:solidFill>
                <a:latin typeface="方正清刻本悦宋简体" panose="02000000000000000000" pitchFamily="2" charset="-122"/>
                <a:ea typeface="方正清刻本悦宋简体" panose="02000000000000000000" pitchFamily="2" charset="-122"/>
              </a:rPr>
              <a:t>75%</a:t>
            </a:r>
            <a:endParaRPr lang="zh-CN" altLang="en-US" sz="3000" dirty="0">
              <a:solidFill>
                <a:srgbClr val="424B50"/>
              </a:solidFill>
              <a:latin typeface="方正清刻本悦宋简体" panose="02000000000000000000" pitchFamily="2" charset="-122"/>
              <a:ea typeface="方正清刻本悦宋简体" panose="02000000000000000000" pitchFamily="2" charset="-122"/>
            </a:endParaRPr>
          </a:p>
        </p:txBody>
      </p:sp>
      <p:sp>
        <p:nvSpPr>
          <p:cNvPr id="267" name="文本框 266"/>
          <p:cNvSpPr txBox="1"/>
          <p:nvPr/>
        </p:nvSpPr>
        <p:spPr>
          <a:xfrm>
            <a:off x="9936649" y="3600822"/>
            <a:ext cx="1059727" cy="553998"/>
          </a:xfrm>
          <a:prstGeom prst="rect">
            <a:avLst/>
          </a:prstGeom>
          <a:noFill/>
        </p:spPr>
        <p:txBody>
          <a:bodyPr wrap="square" rtlCol="0">
            <a:spAutoFit/>
          </a:bodyPr>
          <a:lstStyle/>
          <a:p>
            <a:r>
              <a:rPr lang="en-US" altLang="zh-CN" sz="3000" dirty="0">
                <a:solidFill>
                  <a:srgbClr val="424B50"/>
                </a:solidFill>
                <a:latin typeface="方正清刻本悦宋简体" panose="02000000000000000000" pitchFamily="2" charset="-122"/>
                <a:ea typeface="方正清刻本悦宋简体" panose="02000000000000000000" pitchFamily="2" charset="-122"/>
              </a:rPr>
              <a:t>75%</a:t>
            </a:r>
            <a:endParaRPr lang="zh-CN" altLang="en-US" sz="3000" dirty="0">
              <a:solidFill>
                <a:srgbClr val="424B50"/>
              </a:solidFill>
              <a:latin typeface="方正清刻本悦宋简体" panose="02000000000000000000" pitchFamily="2" charset="-122"/>
              <a:ea typeface="方正清刻本悦宋简体" panose="02000000000000000000" pitchFamily="2" charset="-122"/>
            </a:endParaRPr>
          </a:p>
        </p:txBody>
      </p:sp>
      <p:sp>
        <p:nvSpPr>
          <p:cNvPr id="268" name="文本框 267"/>
          <p:cNvSpPr txBox="1"/>
          <p:nvPr/>
        </p:nvSpPr>
        <p:spPr>
          <a:xfrm>
            <a:off x="6999295" y="5428045"/>
            <a:ext cx="1152774" cy="553998"/>
          </a:xfrm>
          <a:prstGeom prst="rect">
            <a:avLst/>
          </a:prstGeom>
          <a:noFill/>
        </p:spPr>
        <p:txBody>
          <a:bodyPr wrap="square" rtlCol="0">
            <a:spAutoFit/>
          </a:bodyPr>
          <a:lstStyle/>
          <a:p>
            <a:r>
              <a:rPr lang="en-US" altLang="zh-CN" sz="3000" dirty="0">
                <a:solidFill>
                  <a:srgbClr val="424B50"/>
                </a:solidFill>
                <a:latin typeface="方正清刻本悦宋简体" panose="02000000000000000000" pitchFamily="2" charset="-122"/>
                <a:ea typeface="方正清刻本悦宋简体" panose="02000000000000000000" pitchFamily="2" charset="-122"/>
              </a:rPr>
              <a:t>75%</a:t>
            </a:r>
            <a:endParaRPr lang="zh-CN" altLang="en-US" sz="3000" dirty="0">
              <a:solidFill>
                <a:srgbClr val="424B50"/>
              </a:solidFill>
              <a:latin typeface="方正清刻本悦宋简体" panose="02000000000000000000" pitchFamily="2" charset="-122"/>
              <a:ea typeface="方正清刻本悦宋简体" panose="02000000000000000000" pitchFamily="2" charset="-122"/>
            </a:endParaRPr>
          </a:p>
        </p:txBody>
      </p:sp>
      <p:sp>
        <p:nvSpPr>
          <p:cNvPr id="269" name="Text Box 12"/>
          <p:cNvSpPr txBox="1">
            <a:spLocks noChangeArrowheads="1"/>
          </p:cNvSpPr>
          <p:nvPr/>
        </p:nvSpPr>
        <p:spPr bwMode="auto">
          <a:xfrm>
            <a:off x="4672643" y="2832500"/>
            <a:ext cx="492443"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dirty="0" smtClean="0">
                <a:solidFill>
                  <a:schemeClr val="bg1"/>
                </a:solidFill>
                <a:latin typeface="方正清刻本悦宋简体" panose="02000000000000000000" pitchFamily="2" charset="-122"/>
                <a:ea typeface="方正清刻本悦宋简体" panose="02000000000000000000" pitchFamily="2" charset="-122"/>
              </a:rPr>
              <a:t>您</a:t>
            </a:r>
            <a:r>
              <a:rPr lang="zh-CN" altLang="en-US" sz="2000" dirty="0">
                <a:solidFill>
                  <a:schemeClr val="bg1"/>
                </a:solidFill>
                <a:latin typeface="方正清刻本悦宋简体" panose="02000000000000000000" pitchFamily="2" charset="-122"/>
                <a:ea typeface="方正清刻本悦宋简体" panose="02000000000000000000" pitchFamily="2" charset="-122"/>
              </a:rPr>
              <a:t>的子标题</a:t>
            </a:r>
            <a:endParaRPr lang="zh-CN" altLang="en-US" sz="2000" dirty="0">
              <a:solidFill>
                <a:schemeClr val="bg1"/>
              </a:solidFill>
              <a:latin typeface="方正清刻本悦宋简体" panose="02000000000000000000" pitchFamily="2" charset="-122"/>
              <a:ea typeface="方正清刻本悦宋简体" panose="02000000000000000000" pitchFamily="2" charset="-122"/>
            </a:endParaRPr>
          </a:p>
        </p:txBody>
      </p:sp>
      <p:sp>
        <p:nvSpPr>
          <p:cNvPr id="270" name="Text Box 14"/>
          <p:cNvSpPr txBox="1">
            <a:spLocks noChangeArrowheads="1"/>
          </p:cNvSpPr>
          <p:nvPr/>
        </p:nvSpPr>
        <p:spPr bwMode="auto">
          <a:xfrm>
            <a:off x="4409275" y="2832500"/>
            <a:ext cx="369332" cy="264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dirty="0">
                <a:solidFill>
                  <a:schemeClr val="bg1"/>
                </a:solidFill>
                <a:latin typeface="方正清刻本悦宋简体" panose="02000000000000000000" pitchFamily="2" charset="-122"/>
                <a:ea typeface="方正清刻本悦宋简体" panose="02000000000000000000" pitchFamily="2" charset="-122"/>
              </a:rPr>
              <a:t>Your content title·Your sub-title</a:t>
            </a:r>
            <a:endParaRPr lang="zh-CN" altLang="en-US" dirty="0">
              <a:solidFill>
                <a:schemeClr val="bg1"/>
              </a:solidFill>
              <a:latin typeface="方正清刻本悦宋简体" panose="02000000000000000000" pitchFamily="2" charset="-122"/>
              <a:ea typeface="方正清刻本悦宋简体" panose="02000000000000000000" pitchFamily="2" charset="-122"/>
            </a:endParaRPr>
          </a:p>
        </p:txBody>
      </p:sp>
      <p:sp>
        <p:nvSpPr>
          <p:cNvPr id="271" name="Text Box 16"/>
          <p:cNvSpPr txBox="1">
            <a:spLocks noChangeArrowheads="1"/>
          </p:cNvSpPr>
          <p:nvPr/>
        </p:nvSpPr>
        <p:spPr bwMode="auto">
          <a:xfrm>
            <a:off x="2370889" y="2935793"/>
            <a:ext cx="2154436" cy="2237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dirty="0">
                <a:solidFill>
                  <a:schemeClr val="bg1"/>
                </a:solidFill>
                <a:latin typeface="方正清刻本悦宋简体" panose="02000000000000000000" pitchFamily="2" charset="-122"/>
                <a:ea typeface="方正清刻本悦宋简体" panose="02000000000000000000" pitchFamily="2" charset="-122"/>
              </a:rPr>
              <a:t>输入您的内容输入您的内容输入</a:t>
            </a:r>
            <a:r>
              <a:rPr lang="zh-CN" altLang="en-US" sz="1600" dirty="0" smtClean="0">
                <a:solidFill>
                  <a:schemeClr val="bg1"/>
                </a:solidFill>
                <a:latin typeface="方正清刻本悦宋简体" panose="02000000000000000000" pitchFamily="2" charset="-122"/>
                <a:ea typeface="方正清刻本悦宋简体" panose="02000000000000000000" pitchFamily="2" charset="-122"/>
              </a:rPr>
              <a:t>您的</a:t>
            </a:r>
            <a:r>
              <a:rPr lang="zh-CN" altLang="en-US" sz="1600" dirty="0">
                <a:solidFill>
                  <a:schemeClr val="bg1"/>
                </a:solidFill>
                <a:latin typeface="方正清刻本悦宋简体" panose="02000000000000000000" pitchFamily="2" charset="-122"/>
                <a:ea typeface="方正清刻本悦宋简体" panose="02000000000000000000" pitchFamily="2" charset="-122"/>
              </a:rPr>
              <a:t>内容输入您的内容输入您的内容输入您的内容输入您的内容输入您的内容输入您的内容。</a:t>
            </a:r>
            <a:endParaRPr lang="zh-CN" altLang="en-US" sz="1600" dirty="0">
              <a:solidFill>
                <a:schemeClr val="bg1"/>
              </a:solidFill>
              <a:latin typeface="方正清刻本悦宋简体" panose="02000000000000000000" pitchFamily="2" charset="-122"/>
              <a:ea typeface="方正清刻本悦宋简体" panose="02000000000000000000" pitchFamily="2" charset="-122"/>
            </a:endParaRPr>
          </a:p>
          <a:p>
            <a:pPr eaLnBrk="1" hangingPunct="1"/>
            <a:endParaRPr lang="zh-CN" altLang="en-US" sz="1600" dirty="0">
              <a:solidFill>
                <a:schemeClr val="bg1"/>
              </a:solidFill>
              <a:latin typeface="方正清刻本悦宋简体" panose="02000000000000000000" pitchFamily="2" charset="-122"/>
              <a:ea typeface="方正清刻本悦宋简体" panose="02000000000000000000" pitchFamily="2" charset="-122"/>
            </a:endParaRPr>
          </a:p>
          <a:p>
            <a:pPr eaLnBrk="1" hangingPunct="1"/>
            <a:r>
              <a:rPr lang="zh-CN" altLang="en-US" sz="1600" dirty="0">
                <a:solidFill>
                  <a:schemeClr val="bg1"/>
                </a:solidFill>
                <a:latin typeface="方正清刻本悦宋简体" panose="02000000000000000000" pitchFamily="2" charset="-122"/>
                <a:ea typeface="方正清刻本悦宋简体" panose="02000000000000000000" pitchFamily="2" charset="-122"/>
              </a:rPr>
              <a:t>输入您的内容输入您的内容，输入您的内容输入您的内容输入您的内容。</a:t>
            </a:r>
            <a:endParaRPr lang="zh-CN" altLang="en-US" sz="1600" dirty="0">
              <a:solidFill>
                <a:schemeClr val="bg1"/>
              </a:solidFill>
              <a:latin typeface="方正清刻本悦宋简体" panose="02000000000000000000" pitchFamily="2" charset="-122"/>
              <a:ea typeface="方正清刻本悦宋简体" panose="02000000000000000000" pitchFamily="2" charset="-122"/>
            </a:endParaRPr>
          </a:p>
        </p:txBody>
      </p:sp>
      <p:pic>
        <p:nvPicPr>
          <p:cNvPr id="272" name="图片 271"/>
          <p:cNvPicPr>
            <a:picLocks noChangeAspect="1"/>
          </p:cNvPicPr>
          <p:nvPr/>
        </p:nvPicPr>
        <p:blipFill>
          <a:blip r:embed="rId2" cstate="email">
            <a:extLst>
              <a:ext uri="{BEBA8EAE-BF5A-486C-A8C5-ECC9F3942E4B}">
                <a14:imgProps xmlns:a14="http://schemas.microsoft.com/office/drawing/2010/main">
                  <a14:imgLayer r:embed="rId3">
                    <a14:imgEffect>
                      <a14:backgroundRemoval t="4750" b="90000" l="10000" r="90000"/>
                    </a14:imgEffect>
                  </a14:imgLayer>
                </a14:imgProps>
              </a:ext>
            </a:extLst>
          </a:blip>
          <a:stretch>
            <a:fillRect/>
          </a:stretch>
        </p:blipFill>
        <p:spPr>
          <a:xfrm>
            <a:off x="8063518" y="3421941"/>
            <a:ext cx="1091806" cy="704391"/>
          </a:xfrm>
          <a:prstGeom prst="rect">
            <a:avLst/>
          </a:prstGeom>
        </p:spPr>
      </p:pic>
      <p:pic>
        <p:nvPicPr>
          <p:cNvPr id="274" name="图片 273"/>
          <p:cNvPicPr>
            <a:picLocks noChangeAspect="1"/>
          </p:cNvPicPr>
          <p:nvPr/>
        </p:nvPicPr>
        <p:blipFill rotWithShape="1">
          <a:blip r:embed="rId4" cstate="email">
            <a:extLst>
              <a:ext uri="{BEBA8EAE-BF5A-486C-A8C5-ECC9F3942E4B}">
                <a14:imgProps xmlns:a14="http://schemas.microsoft.com/office/drawing/2010/main">
                  <a14:imgLayer r:embed="rId5">
                    <a14:imgEffect>
                      <a14:backgroundRemoval t="0" b="100000" l="0" r="100000">
                        <a14:backgroundMark x1="80982" y1="20253" x2="80982" y2="20253"/>
                        <a14:backgroundMark x1="85890" y1="58228" x2="85890" y2="58228"/>
                        <a14:backgroundMark x1="80368" y1="74051" x2="80368" y2="74051"/>
                        <a14:backgroundMark x1="23926" y1="25316" x2="23926" y2="25316"/>
                        <a14:backgroundMark x1="14724" y1="61392" x2="14724" y2="61392"/>
                        <a14:backgroundMark x1="59509" y1="84177" x2="59509" y2="84177"/>
                        <a14:backgroundMark x1="77914" y1="64557" x2="77914" y2="64557"/>
                        <a14:backgroundMark x1="84049" y1="52532" x2="84049" y2="52532"/>
                        <a14:backgroundMark x1="87730" y1="43038" x2="87730" y2="43038"/>
                        <a14:backgroundMark x1="81595" y1="31013" x2="81595" y2="31013"/>
                        <a14:backgroundMark x1="84049" y1="35443" x2="84049" y2="35443"/>
                        <a14:backgroundMark x1="44172" y1="10127" x2="44172" y2="10127"/>
                        <a14:backgroundMark x1="44785" y1="10127" x2="44785" y2="10127"/>
                        <a14:backgroundMark x1="41104" y1="11392" x2="41104" y2="11392"/>
                        <a14:backgroundMark x1="44172" y1="8861" x2="44172" y2="8861"/>
                        <a14:backgroundMark x1="16564" y1="50633" x2="16564" y2="50633"/>
                        <a14:backgroundMark x1="44785" y1="82278" x2="44785" y2="82278"/>
                        <a14:backgroundMark x1="41104" y1="84810" x2="46012" y2="80380"/>
                        <a14:backgroundMark x1="46626" y1="81013" x2="49080" y2="82278"/>
                        <a14:backgroundMark x1="36196" y1="67089" x2="38650" y2="63291"/>
                        <a14:backgroundMark x1="83436" y1="73418" x2="84663" y2="69620"/>
                        <a14:backgroundMark x1="15951" y1="60127" x2="15951" y2="63924"/>
                        <a14:backgroundMark x1="17178" y1="45570" x2="19632" y2="43671"/>
                        <a14:backgroundMark x1="17791" y1="30380" x2="21472" y2="27848"/>
                      </a14:backgroundRemoval>
                    </a14:imgEffect>
                  </a14:imgLayer>
                </a14:imgProps>
              </a:ext>
            </a:extLst>
          </a:blip>
          <a:srcRect/>
          <a:stretch>
            <a:fillRect/>
          </a:stretch>
        </p:blipFill>
        <p:spPr>
          <a:xfrm>
            <a:off x="6989430" y="1846666"/>
            <a:ext cx="860782" cy="836649"/>
          </a:xfrm>
          <a:prstGeom prst="rect">
            <a:avLst/>
          </a:prstGeom>
        </p:spPr>
      </p:pic>
      <p:pic>
        <p:nvPicPr>
          <p:cNvPr id="275" name="图片 274"/>
          <p:cNvPicPr>
            <a:picLocks noChangeAspect="1"/>
          </p:cNvPicPr>
          <p:nvPr/>
        </p:nvPicPr>
        <p:blipFill rotWithShape="1">
          <a:blip r:embed="rId6" cstate="email">
            <a:extLst>
              <a:ext uri="{BEBA8EAE-BF5A-486C-A8C5-ECC9F3942E4B}">
                <a14:imgProps xmlns:a14="http://schemas.microsoft.com/office/drawing/2010/main">
                  <a14:imgLayer r:embed="rId7">
                    <a14:imgEffect>
                      <a14:backgroundRemoval t="4819" b="100000" l="0" r="100000">
                        <a14:foregroundMark x1="90385" y1="43775" x2="90385" y2="43775"/>
                        <a14:foregroundMark x1="86813" y1="62651" x2="86813" y2="62651"/>
                        <a14:foregroundMark x1="82692" y1="55020" x2="92308" y2="64257"/>
                        <a14:foregroundMark x1="73901" y1="86747" x2="90659" y2="67871"/>
                        <a14:foregroundMark x1="91209" y1="69880" x2="96703" y2="57831"/>
                        <a14:foregroundMark x1="96429" y1="58635" x2="96703" y2="46988"/>
                        <a14:foregroundMark x1="96703" y1="46988" x2="93681" y2="39357"/>
                        <a14:foregroundMark x1="27747" y1="59036" x2="3846" y2="67470"/>
                        <a14:foregroundMark x1="10440" y1="57430" x2="2747" y2="60643"/>
                        <a14:foregroundMark x1="8516" y1="53815" x2="16484" y2="36145"/>
                        <a14:foregroundMark x1="35440" y1="18876" x2="14011" y2="39759"/>
                        <a14:foregroundMark x1="39560" y1="12450" x2="26374" y2="26506"/>
                        <a14:foregroundMark x1="8791" y1="73494" x2="18407" y2="84337"/>
                        <a14:foregroundMark x1="20055" y1="88755" x2="25549" y2="92771"/>
                      </a14:backgroundRemoval>
                    </a14:imgEffect>
                  </a14:imgLayer>
                </a14:imgProps>
              </a:ext>
            </a:extLst>
          </a:blip>
          <a:srcRect/>
          <a:stretch>
            <a:fillRect/>
          </a:stretch>
        </p:blipFill>
        <p:spPr>
          <a:xfrm>
            <a:off x="9872995" y="2930524"/>
            <a:ext cx="903296" cy="617852"/>
          </a:xfrm>
          <a:prstGeom prst="rect">
            <a:avLst/>
          </a:prstGeom>
        </p:spPr>
      </p:pic>
      <p:pic>
        <p:nvPicPr>
          <p:cNvPr id="276" name="图片 275"/>
          <p:cNvPicPr>
            <a:picLocks noChangeAspect="1"/>
          </p:cNvPicPr>
          <p:nvPr/>
        </p:nvPicPr>
        <p:blipFill rotWithShape="1">
          <a:blip r:embed="rId8" cstate="email">
            <a:extLst>
              <a:ext uri="{BEBA8EAE-BF5A-486C-A8C5-ECC9F3942E4B}">
                <a14:imgProps xmlns:a14="http://schemas.microsoft.com/office/drawing/2010/main">
                  <a14:imgLayer r:embed="rId9">
                    <a14:imgEffect>
                      <a14:backgroundRemoval t="0" b="100000" l="0" r="100000"/>
                    </a14:imgEffect>
                  </a14:imgLayer>
                </a14:imgProps>
              </a:ext>
            </a:extLst>
          </a:blip>
          <a:srcRect/>
          <a:stretch>
            <a:fillRect/>
          </a:stretch>
        </p:blipFill>
        <p:spPr>
          <a:xfrm>
            <a:off x="6935171" y="4793193"/>
            <a:ext cx="890788" cy="62838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par>
                          <p:cTn id="17" fill="hold">
                            <p:stCondLst>
                              <p:cond delay="500"/>
                            </p:stCondLst>
                            <p:childTnLst>
                              <p:par>
                                <p:cTn id="18" presetID="2" presetClass="entr" presetSubtype="8"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500" fill="hold"/>
                                        <p:tgtEl>
                                          <p:spTgt spid="3"/>
                                        </p:tgtEl>
                                        <p:attrNameLst>
                                          <p:attrName>ppt_x</p:attrName>
                                        </p:attrNameLst>
                                      </p:cBhvr>
                                      <p:tavLst>
                                        <p:tav tm="0">
                                          <p:val>
                                            <p:strVal val="0-#ppt_w/2"/>
                                          </p:val>
                                        </p:tav>
                                        <p:tav tm="100000">
                                          <p:val>
                                            <p:strVal val="#ppt_x"/>
                                          </p:val>
                                        </p:tav>
                                      </p:tavLst>
                                    </p:anim>
                                    <p:anim calcmode="lin" valueType="num">
                                      <p:cBhvr additive="base">
                                        <p:cTn id="21" dur="500" fill="hold"/>
                                        <p:tgtEl>
                                          <p:spTgt spid="3"/>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10" presetClass="entr" presetSubtype="0" fill="hold" grpId="0" nodeType="afterEffect">
                                  <p:stCondLst>
                                    <p:cond delay="0"/>
                                  </p:stCondLst>
                                  <p:childTnLst>
                                    <p:set>
                                      <p:cBhvr>
                                        <p:cTn id="24" dur="1" fill="hold">
                                          <p:stCondLst>
                                            <p:cond delay="0"/>
                                          </p:stCondLst>
                                        </p:cTn>
                                        <p:tgtEl>
                                          <p:spTgt spid="269"/>
                                        </p:tgtEl>
                                        <p:attrNameLst>
                                          <p:attrName>style.visibility</p:attrName>
                                        </p:attrNameLst>
                                      </p:cBhvr>
                                      <p:to>
                                        <p:strVal val="visible"/>
                                      </p:to>
                                    </p:set>
                                    <p:animEffect transition="in" filter="fade">
                                      <p:cBhvr>
                                        <p:cTn id="25" dur="1000"/>
                                        <p:tgtEl>
                                          <p:spTgt spid="26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70"/>
                                        </p:tgtEl>
                                        <p:attrNameLst>
                                          <p:attrName>style.visibility</p:attrName>
                                        </p:attrNameLst>
                                      </p:cBhvr>
                                      <p:to>
                                        <p:strVal val="visible"/>
                                      </p:to>
                                    </p:set>
                                    <p:animEffect transition="in" filter="fade">
                                      <p:cBhvr>
                                        <p:cTn id="28" dur="1000"/>
                                        <p:tgtEl>
                                          <p:spTgt spid="270"/>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271"/>
                                        </p:tgtEl>
                                        <p:attrNameLst>
                                          <p:attrName>style.visibility</p:attrName>
                                        </p:attrNameLst>
                                      </p:cBhvr>
                                      <p:to>
                                        <p:strVal val="visible"/>
                                      </p:to>
                                    </p:set>
                                    <p:animEffect transition="in" filter="fade">
                                      <p:cBhvr>
                                        <p:cTn id="32" dur="1000"/>
                                        <p:tgtEl>
                                          <p:spTgt spid="2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autoUpdateAnimBg="0"/>
      <p:bldP spid="7" grpId="0" bldLvl="0" autoUpdateAnimBg="0"/>
      <p:bldP spid="8" grpId="0" animBg="1" autoUpdateAnimBg="0"/>
      <p:bldP spid="9" grpId="0" bldLvl="0" autoUpdateAnimBg="0"/>
      <p:bldP spid="269" grpId="0" bldLvl="0" autoUpdateAnimBg="0"/>
      <p:bldP spid="270" grpId="0" bldLvl="0" autoUpdateAnimBg="0"/>
      <p:bldP spid="271" grpId="0" bldLvl="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email"/>
          <a:stretch>
            <a:fillRect/>
          </a:stretch>
        </p:blipFill>
        <p:spPr>
          <a:xfrm>
            <a:off x="0" y="-635000"/>
            <a:ext cx="12192000" cy="8128000"/>
          </a:xfrm>
          <a:prstGeom prst="rect">
            <a:avLst/>
          </a:prstGeom>
        </p:spPr>
      </p:pic>
      <p:sp>
        <p:nvSpPr>
          <p:cNvPr id="5" name="矩形 4"/>
          <p:cNvSpPr/>
          <p:nvPr/>
        </p:nvSpPr>
        <p:spPr>
          <a:xfrm>
            <a:off x="0" y="704850"/>
            <a:ext cx="12192000" cy="5448301"/>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 Box 9"/>
          <p:cNvSpPr txBox="1">
            <a:spLocks noChangeArrowheads="1"/>
          </p:cNvSpPr>
          <p:nvPr/>
        </p:nvSpPr>
        <p:spPr bwMode="auto">
          <a:xfrm>
            <a:off x="10310336" y="2182218"/>
            <a:ext cx="738664" cy="381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600" dirty="0">
                <a:solidFill>
                  <a:srgbClr val="C00000"/>
                </a:solidFill>
                <a:latin typeface="华文中宋" panose="02010600040101010101" pitchFamily="2" charset="-122"/>
                <a:ea typeface="华文中宋" panose="02010600040101010101" pitchFamily="2" charset="-122"/>
              </a:rPr>
              <a:t>章节标题</a:t>
            </a:r>
            <a:endParaRPr lang="zh-CN" altLang="en-US" sz="3600" dirty="0">
              <a:solidFill>
                <a:srgbClr val="C00000"/>
              </a:solidFill>
              <a:latin typeface="华文中宋" panose="02010600040101010101" pitchFamily="2" charset="-122"/>
              <a:ea typeface="华文中宋" panose="02010600040101010101" pitchFamily="2" charset="-122"/>
            </a:endParaRPr>
          </a:p>
        </p:txBody>
      </p:sp>
      <p:sp>
        <p:nvSpPr>
          <p:cNvPr id="7" name="Text Box 10"/>
          <p:cNvSpPr txBox="1">
            <a:spLocks noChangeArrowheads="1"/>
          </p:cNvSpPr>
          <p:nvPr/>
        </p:nvSpPr>
        <p:spPr bwMode="auto">
          <a:xfrm>
            <a:off x="10874673" y="2226668"/>
            <a:ext cx="461665" cy="3529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dirty="0" smtClean="0">
                <a:solidFill>
                  <a:srgbClr val="C00000"/>
                </a:solidFill>
                <a:latin typeface="华文中宋" panose="02010600040101010101" pitchFamily="2" charset="-122"/>
                <a:ea typeface="华文中宋" panose="02010600040101010101" pitchFamily="2" charset="-122"/>
              </a:rPr>
              <a:t>章节</a:t>
            </a:r>
            <a:r>
              <a:rPr lang="zh-CN" altLang="en-US" dirty="0">
                <a:solidFill>
                  <a:srgbClr val="C00000"/>
                </a:solidFill>
                <a:latin typeface="华文中宋" panose="02010600040101010101" pitchFamily="2" charset="-122"/>
                <a:ea typeface="华文中宋" panose="02010600040101010101" pitchFamily="2" charset="-122"/>
              </a:rPr>
              <a:t>二</a:t>
            </a:r>
            <a:endParaRPr lang="zh-CN" altLang="en-US" dirty="0">
              <a:solidFill>
                <a:srgbClr val="C00000"/>
              </a:solidFill>
              <a:latin typeface="华文中宋" panose="02010600040101010101" pitchFamily="2" charset="-122"/>
              <a:ea typeface="华文中宋" panose="02010600040101010101" pitchFamily="2" charset="-122"/>
            </a:endParaRPr>
          </a:p>
        </p:txBody>
      </p:sp>
      <p:sp>
        <p:nvSpPr>
          <p:cNvPr id="8" name="Text Box 11"/>
          <p:cNvSpPr txBox="1">
            <a:spLocks noChangeArrowheads="1"/>
          </p:cNvSpPr>
          <p:nvPr/>
        </p:nvSpPr>
        <p:spPr bwMode="auto">
          <a:xfrm>
            <a:off x="10010715" y="1047155"/>
            <a:ext cx="400110" cy="352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1400">
                <a:solidFill>
                  <a:srgbClr val="C00000"/>
                </a:solidFill>
                <a:latin typeface="华文中宋" panose="02010600040101010101" pitchFamily="2" charset="-122"/>
                <a:ea typeface="华文中宋" panose="02010600040101010101" pitchFamily="2" charset="-122"/>
              </a:rPr>
              <a:t>Chapter Title</a:t>
            </a:r>
            <a:endParaRPr lang="zh-CN" altLang="en-US" sz="1400">
              <a:solidFill>
                <a:srgbClr val="C00000"/>
              </a:solidFill>
              <a:latin typeface="华文中宋" panose="02010600040101010101" pitchFamily="2" charset="-122"/>
              <a:ea typeface="华文中宋" panose="02010600040101010101" pitchFamily="2" charset="-122"/>
            </a:endParaRPr>
          </a:p>
        </p:txBody>
      </p:sp>
      <p:sp>
        <p:nvSpPr>
          <p:cNvPr id="10" name="椭圆 9"/>
          <p:cNvSpPr/>
          <p:nvPr/>
        </p:nvSpPr>
        <p:spPr>
          <a:xfrm>
            <a:off x="8450550" y="2182218"/>
            <a:ext cx="788987" cy="78629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4000" dirty="0" smtClean="0">
                <a:solidFill>
                  <a:schemeClr val="bg1"/>
                </a:solidFill>
                <a:latin typeface="华文中宋" panose="02010600040101010101" pitchFamily="2" charset="-122"/>
                <a:ea typeface="华文中宋" panose="02010600040101010101" pitchFamily="2" charset="-122"/>
              </a:rPr>
              <a:t>雅</a:t>
            </a:r>
            <a:endParaRPr lang="zh-CN" altLang="en-US" sz="4000" dirty="0">
              <a:solidFill>
                <a:schemeClr val="bg1"/>
              </a:solidFill>
              <a:latin typeface="华文中宋" panose="02010600040101010101" pitchFamily="2" charset="-122"/>
              <a:ea typeface="华文中宋" panose="02010600040101010101" pitchFamily="2" charset="-122"/>
            </a:endParaRPr>
          </a:p>
        </p:txBody>
      </p:sp>
      <p:sp>
        <p:nvSpPr>
          <p:cNvPr id="11" name="矩形 10"/>
          <p:cNvSpPr/>
          <p:nvPr/>
        </p:nvSpPr>
        <p:spPr>
          <a:xfrm>
            <a:off x="2801313" y="2500310"/>
            <a:ext cx="5724644" cy="2357440"/>
          </a:xfrm>
          <a:prstGeom prst="rect">
            <a:avLst/>
          </a:prstGeom>
        </p:spPr>
        <p:txBody>
          <a:bodyPr vert="eaVert" wrap="square">
            <a:spAutoFit/>
          </a:bodyPr>
          <a:lstStyle/>
          <a:p>
            <a:pPr>
              <a:lnSpc>
                <a:spcPct val="150000"/>
              </a:lnSpc>
            </a:pPr>
            <a:r>
              <a:rPr lang="zh-CN" altLang="en-US" sz="2400" u="sng">
                <a:solidFill>
                  <a:srgbClr val="333333"/>
                </a:solidFill>
                <a:latin typeface="方正宋刻本秀楷简体" panose="02000000000000000000" pitchFamily="2" charset="-122"/>
                <a:ea typeface="方正宋刻本秀楷简体" panose="02000000000000000000" pitchFamily="2" charset="-122"/>
              </a:rPr>
              <a:t>用结缘的心态来喝这杯茶，以茶汤的至味，同所有人结茶缘，结善缘，结法缘，结佛缘，让法的智慧，佛的慈悲，茶的香洁，善的和谐，净化人生，祥和社会。</a:t>
            </a:r>
            <a:endParaRPr lang="zh-CN" altLang="en-US" sz="2400" u="sng" dirty="0">
              <a:latin typeface="方正宋刻本秀楷简体" panose="02000000000000000000" pitchFamily="2" charset="-122"/>
              <a:ea typeface="方正宋刻本秀楷简体" panose="02000000000000000000" pitchFamily="2" charset="-122"/>
            </a:endParaRPr>
          </a:p>
        </p:txBody>
      </p:sp>
      <p:cxnSp>
        <p:nvCxnSpPr>
          <p:cNvPr id="12" name="直接连接符 11"/>
          <p:cNvCxnSpPr/>
          <p:nvPr/>
        </p:nvCxnSpPr>
        <p:spPr>
          <a:xfrm>
            <a:off x="0" y="5886450"/>
            <a:ext cx="1219200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0" y="1009650"/>
            <a:ext cx="1219200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361950" y="720327"/>
            <a:ext cx="0" cy="5417347"/>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V="1">
            <a:off x="11830050" y="720327"/>
            <a:ext cx="0" cy="5417347"/>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20" name="Rectangle 23"/>
          <p:cNvSpPr>
            <a:spLocks noChangeArrowheads="1"/>
          </p:cNvSpPr>
          <p:nvPr/>
        </p:nvSpPr>
        <p:spPr bwMode="auto">
          <a:xfrm>
            <a:off x="10137410" y="1991057"/>
            <a:ext cx="1084516" cy="77528"/>
          </a:xfrm>
          <a:prstGeom prst="rect">
            <a:avLst/>
          </a:prstGeom>
          <a:noFill/>
          <a:ln w="12700" cmpd="sng">
            <a:solidFill>
              <a:srgbClr val="C00000"/>
            </a:solidFill>
            <a:miter lim="800000"/>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2" name="Rectangle 23"/>
          <p:cNvSpPr>
            <a:spLocks noChangeArrowheads="1"/>
          </p:cNvSpPr>
          <p:nvPr/>
        </p:nvSpPr>
        <p:spPr bwMode="auto">
          <a:xfrm>
            <a:off x="10137410" y="4872432"/>
            <a:ext cx="1084516" cy="77528"/>
          </a:xfrm>
          <a:prstGeom prst="rect">
            <a:avLst/>
          </a:prstGeom>
          <a:noFill/>
          <a:ln w="12700" cmpd="sng">
            <a:solidFill>
              <a:srgbClr val="C00000"/>
            </a:solidFill>
            <a:miter lim="800000"/>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Tree>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right)">
                                      <p:cBhvr>
                                        <p:cTn id="7" dur="750"/>
                                        <p:tgtEl>
                                          <p:spTgt spid="12"/>
                                        </p:tgtEl>
                                      </p:cBhvr>
                                    </p:animEffect>
                                  </p:childTnLst>
                                </p:cTn>
                              </p:par>
                              <p:par>
                                <p:cTn id="8" presetID="22" presetClass="entr" presetSubtype="2"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right)">
                                      <p:cBhvr>
                                        <p:cTn id="10" dur="750"/>
                                        <p:tgtEl>
                                          <p:spTgt spid="14"/>
                                        </p:tgtEl>
                                      </p:cBhvr>
                                    </p:animEffect>
                                  </p:childTnLst>
                                </p:cTn>
                              </p:par>
                              <p:par>
                                <p:cTn id="11" presetID="22" presetClass="entr" presetSubtype="2"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wipe(right)">
                                      <p:cBhvr>
                                        <p:cTn id="13" dur="750"/>
                                        <p:tgtEl>
                                          <p:spTgt spid="15"/>
                                        </p:tgtEl>
                                      </p:cBhvr>
                                    </p:animEffect>
                                  </p:childTnLst>
                                </p:cTn>
                              </p:par>
                              <p:par>
                                <p:cTn id="14" presetID="22" presetClass="entr" presetSubtype="2"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right)">
                                      <p:cBhvr>
                                        <p:cTn id="16" dur="750"/>
                                        <p:tgtEl>
                                          <p:spTgt spid="19"/>
                                        </p:tgtEl>
                                      </p:cBhvr>
                                    </p:animEffect>
                                  </p:childTnLst>
                                </p:cTn>
                              </p:par>
                            </p:childTnLst>
                          </p:cTn>
                        </p:par>
                        <p:par>
                          <p:cTn id="17" fill="hold">
                            <p:stCondLst>
                              <p:cond delay="1000"/>
                            </p:stCondLst>
                            <p:childTnLst>
                              <p:par>
                                <p:cTn id="18" presetID="42" presetClass="entr" presetSubtype="0" fill="hold" grpId="0"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500"/>
                                        <p:tgtEl>
                                          <p:spTgt spid="20"/>
                                        </p:tgtEl>
                                      </p:cBhvr>
                                    </p:animEffect>
                                    <p:anim calcmode="lin" valueType="num">
                                      <p:cBhvr>
                                        <p:cTn id="21" dur="500" fill="hold"/>
                                        <p:tgtEl>
                                          <p:spTgt spid="20"/>
                                        </p:tgtEl>
                                        <p:attrNameLst>
                                          <p:attrName>ppt_x</p:attrName>
                                        </p:attrNameLst>
                                      </p:cBhvr>
                                      <p:tavLst>
                                        <p:tav tm="0">
                                          <p:val>
                                            <p:strVal val="#ppt_x"/>
                                          </p:val>
                                        </p:tav>
                                        <p:tav tm="100000">
                                          <p:val>
                                            <p:strVal val="#ppt_x"/>
                                          </p:val>
                                        </p:tav>
                                      </p:tavLst>
                                    </p:anim>
                                    <p:anim calcmode="lin" valueType="num">
                                      <p:cBhvr>
                                        <p:cTn id="22" dur="500" fill="hold"/>
                                        <p:tgtEl>
                                          <p:spTgt spid="20"/>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42" presetClass="entr" presetSubtype="0" fill="hold" grpId="0"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500"/>
                                        <p:tgtEl>
                                          <p:spTgt spid="22"/>
                                        </p:tgtEl>
                                      </p:cBhvr>
                                    </p:animEffect>
                                    <p:anim calcmode="lin" valueType="num">
                                      <p:cBhvr>
                                        <p:cTn id="27" dur="500" fill="hold"/>
                                        <p:tgtEl>
                                          <p:spTgt spid="22"/>
                                        </p:tgtEl>
                                        <p:attrNameLst>
                                          <p:attrName>ppt_x</p:attrName>
                                        </p:attrNameLst>
                                      </p:cBhvr>
                                      <p:tavLst>
                                        <p:tav tm="0">
                                          <p:val>
                                            <p:strVal val="#ppt_x"/>
                                          </p:val>
                                        </p:tav>
                                        <p:tav tm="100000">
                                          <p:val>
                                            <p:strVal val="#ppt_x"/>
                                          </p:val>
                                        </p:tav>
                                      </p:tavLst>
                                    </p:anim>
                                    <p:anim calcmode="lin" valueType="num">
                                      <p:cBhvr>
                                        <p:cTn id="28" dur="500" fill="hold"/>
                                        <p:tgtEl>
                                          <p:spTgt spid="22"/>
                                        </p:tgtEl>
                                        <p:attrNameLst>
                                          <p:attrName>ppt_y</p:attrName>
                                        </p:attrNameLst>
                                      </p:cBhvr>
                                      <p:tavLst>
                                        <p:tav tm="0">
                                          <p:val>
                                            <p:strVal val="#ppt_y+.1"/>
                                          </p:val>
                                        </p:tav>
                                        <p:tav tm="100000">
                                          <p:val>
                                            <p:strVal val="#ppt_y"/>
                                          </p:val>
                                        </p:tav>
                                      </p:tavLst>
                                    </p:anim>
                                  </p:childTnLst>
                                </p:cTn>
                              </p:par>
                              <p:par>
                                <p:cTn id="29" presetID="10" presetClass="entr" presetSubtype="0"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1000"/>
                                        <p:tgtEl>
                                          <p:spTgt spid="6"/>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1000"/>
                                        <p:tgtEl>
                                          <p:spTgt spid="8"/>
                                        </p:tgtEl>
                                      </p:cBhvr>
                                    </p:animEffect>
                                  </p:childTnLst>
                                </p:cTn>
                              </p:par>
                            </p:childTnLst>
                          </p:cTn>
                        </p:par>
                        <p:par>
                          <p:cTn id="38" fill="hold">
                            <p:stCondLst>
                              <p:cond delay="2000"/>
                            </p:stCondLst>
                            <p:childTnLst>
                              <p:par>
                                <p:cTn id="39" presetID="23" presetClass="entr" presetSubtype="16"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p:cTn id="41" dur="500" fill="hold"/>
                                        <p:tgtEl>
                                          <p:spTgt spid="10"/>
                                        </p:tgtEl>
                                        <p:attrNameLst>
                                          <p:attrName>ppt_w</p:attrName>
                                        </p:attrNameLst>
                                      </p:cBhvr>
                                      <p:tavLst>
                                        <p:tav tm="0">
                                          <p:val>
                                            <p:fltVal val="0"/>
                                          </p:val>
                                        </p:tav>
                                        <p:tav tm="100000">
                                          <p:val>
                                            <p:strVal val="#ppt_w"/>
                                          </p:val>
                                        </p:tav>
                                      </p:tavLst>
                                    </p:anim>
                                    <p:anim calcmode="lin" valueType="num">
                                      <p:cBhvr>
                                        <p:cTn id="42" dur="500" fill="hold"/>
                                        <p:tgtEl>
                                          <p:spTgt spid="10"/>
                                        </p:tgtEl>
                                        <p:attrNameLst>
                                          <p:attrName>ppt_h</p:attrName>
                                        </p:attrNameLst>
                                      </p:cBhvr>
                                      <p:tavLst>
                                        <p:tav tm="0">
                                          <p:val>
                                            <p:fltVal val="0"/>
                                          </p:val>
                                        </p:tav>
                                        <p:tav tm="100000">
                                          <p:val>
                                            <p:strVal val="#ppt_h"/>
                                          </p:val>
                                        </p:tav>
                                      </p:tavLst>
                                    </p:anim>
                                  </p:childTnLst>
                                </p:cTn>
                              </p:par>
                            </p:childTnLst>
                          </p:cTn>
                        </p:par>
                        <p:par>
                          <p:cTn id="43" fill="hold">
                            <p:stCondLst>
                              <p:cond delay="2500"/>
                            </p:stCondLst>
                            <p:childTnLst>
                              <p:par>
                                <p:cTn id="44" presetID="22" presetClass="entr" presetSubtype="2" fill="hold" grpId="0" nodeType="afterEffect">
                                  <p:stCondLst>
                                    <p:cond delay="0"/>
                                  </p:stCondLst>
                                  <p:iterate type="wd">
                                    <p:tmPct val="10000"/>
                                  </p:iterate>
                                  <p:childTnLst>
                                    <p:set>
                                      <p:cBhvr>
                                        <p:cTn id="45" dur="1" fill="hold">
                                          <p:stCondLst>
                                            <p:cond delay="0"/>
                                          </p:stCondLst>
                                        </p:cTn>
                                        <p:tgtEl>
                                          <p:spTgt spid="11"/>
                                        </p:tgtEl>
                                        <p:attrNameLst>
                                          <p:attrName>style.visibility</p:attrName>
                                        </p:attrNameLst>
                                      </p:cBhvr>
                                      <p:to>
                                        <p:strVal val="visible"/>
                                      </p:to>
                                    </p:set>
                                    <p:animEffect transition="in" filter="wipe(right)">
                                      <p:cBhvr>
                                        <p:cTn id="4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utoUpdateAnimBg="0"/>
      <p:bldP spid="7" grpId="0" bldLvl="0" autoUpdateAnimBg="0"/>
      <p:bldP spid="8" grpId="0" bldLvl="0" autoUpdateAnimBg="0"/>
      <p:bldP spid="10" grpId="0" animBg="1"/>
      <p:bldP spid="11" grpId="0"/>
      <p:bldP spid="20" grpId="0" animBg="1" autoUpdateAnimBg="0"/>
      <p:bldP spid="22" grpId="0" animBg="1"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cstate="email"/>
          <a:srcRect/>
          <a:stretch>
            <a:fillRect/>
          </a:stretch>
        </p:blipFill>
        <p:spPr>
          <a:xfrm flipH="1">
            <a:off x="0" y="-76200"/>
            <a:ext cx="12192000" cy="6934200"/>
          </a:xfrm>
          <a:prstGeom prst="rect">
            <a:avLst/>
          </a:prstGeom>
        </p:spPr>
      </p:pic>
      <p:sp>
        <p:nvSpPr>
          <p:cNvPr id="4" name="矩形 3"/>
          <p:cNvSpPr/>
          <p:nvPr/>
        </p:nvSpPr>
        <p:spPr>
          <a:xfrm>
            <a:off x="0" y="-1"/>
            <a:ext cx="12192000" cy="6858001"/>
          </a:xfrm>
          <a:prstGeom prst="rect">
            <a:avLst/>
          </a:prstGeom>
          <a:solidFill>
            <a:schemeClr val="tx2">
              <a:lumMod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9189076" y="775713"/>
            <a:ext cx="1415772" cy="3779240"/>
          </a:xfrm>
          <a:prstGeom prst="rect">
            <a:avLst/>
          </a:prstGeom>
          <a:noFill/>
        </p:spPr>
        <p:txBody>
          <a:bodyPr vert="eaVert" wrap="none" rtlCol="0">
            <a:spAutoFit/>
          </a:bodyPr>
          <a:lstStyle/>
          <a:p>
            <a:r>
              <a:rPr lang="zh-CN" altLang="en-US" sz="8000" dirty="0">
                <a:solidFill>
                  <a:schemeClr val="bg1"/>
                </a:solidFill>
                <a:latin typeface="方正宋刻本秀楷简体" panose="02000000000000000000" pitchFamily="2" charset="-122"/>
                <a:ea typeface="方正宋刻本秀楷简体" panose="02000000000000000000" pitchFamily="2" charset="-122"/>
              </a:rPr>
              <a:t>意</a:t>
            </a:r>
            <a:r>
              <a:rPr lang="zh-CN" altLang="en-US" sz="8000" dirty="0" smtClean="0">
                <a:solidFill>
                  <a:schemeClr val="bg1"/>
                </a:solidFill>
                <a:latin typeface="方正宋刻本秀楷简体" panose="02000000000000000000" pitchFamily="2" charset="-122"/>
                <a:ea typeface="方正宋刻本秀楷简体" panose="02000000000000000000" pitchFamily="2" charset="-122"/>
              </a:rPr>
              <a:t> </a:t>
            </a:r>
            <a:r>
              <a:rPr lang="en-US" altLang="zh-CN" sz="8000" dirty="0">
                <a:solidFill>
                  <a:schemeClr val="bg1"/>
                </a:solidFill>
                <a:latin typeface="方正宋刻本秀楷简体" panose="02000000000000000000" pitchFamily="2" charset="-122"/>
                <a:ea typeface="方正宋刻本秀楷简体" panose="02000000000000000000" pitchFamily="2" charset="-122"/>
              </a:rPr>
              <a:t>· </a:t>
            </a:r>
            <a:r>
              <a:rPr lang="zh-CN" altLang="en-US" sz="8000" dirty="0">
                <a:solidFill>
                  <a:schemeClr val="bg1"/>
                </a:solidFill>
                <a:latin typeface="方正宋刻本秀楷简体" panose="02000000000000000000" pitchFamily="2" charset="-122"/>
                <a:ea typeface="方正宋刻本秀楷简体" panose="02000000000000000000" pitchFamily="2" charset="-122"/>
              </a:rPr>
              <a:t>和</a:t>
            </a:r>
            <a:endParaRPr lang="zh-CN" altLang="en-US" sz="8000" dirty="0">
              <a:solidFill>
                <a:schemeClr val="bg1"/>
              </a:solidFill>
              <a:latin typeface="方正宋刻本秀楷简体" panose="02000000000000000000" pitchFamily="2" charset="-122"/>
              <a:ea typeface="方正宋刻本秀楷简体" panose="02000000000000000000" pitchFamily="2" charset="-122"/>
            </a:endParaRPr>
          </a:p>
        </p:txBody>
      </p:sp>
      <p:sp>
        <p:nvSpPr>
          <p:cNvPr id="6" name="文本框 5"/>
          <p:cNvSpPr txBox="1"/>
          <p:nvPr/>
        </p:nvSpPr>
        <p:spPr>
          <a:xfrm>
            <a:off x="8573523" y="2975118"/>
            <a:ext cx="615553" cy="930131"/>
          </a:xfrm>
          <a:prstGeom prst="rect">
            <a:avLst/>
          </a:prstGeom>
          <a:noFill/>
        </p:spPr>
        <p:txBody>
          <a:bodyPr vert="eaVert" wrap="square" rtlCol="0">
            <a:spAutoFit/>
          </a:bodyPr>
          <a:lstStyle/>
          <a:p>
            <a:r>
              <a:rPr lang="zh-CN" altLang="en-US" sz="2800" dirty="0">
                <a:solidFill>
                  <a:schemeClr val="bg1"/>
                </a:solidFill>
                <a:latin typeface="方正宋刻本秀楷简体" panose="02000000000000000000" pitchFamily="2" charset="-122"/>
                <a:ea typeface="方正宋刻本秀楷简体" panose="02000000000000000000" pitchFamily="2" charset="-122"/>
                <a:cs typeface="JulesLove" panose="020B0603050302020204" pitchFamily="34" charset="-122"/>
              </a:rPr>
              <a:t>咏 茶</a:t>
            </a:r>
            <a:endParaRPr lang="zh-CN" altLang="en-US" sz="2800" dirty="0">
              <a:solidFill>
                <a:schemeClr val="bg1"/>
              </a:solidFill>
              <a:latin typeface="方正宋刻本秀楷简体" panose="02000000000000000000" pitchFamily="2" charset="-122"/>
              <a:ea typeface="方正宋刻本秀楷简体" panose="02000000000000000000" pitchFamily="2" charset="-122"/>
              <a:cs typeface="JulesLove" panose="020B0603050302020204" pitchFamily="34" charset="-122"/>
            </a:endParaRPr>
          </a:p>
        </p:txBody>
      </p:sp>
      <p:sp>
        <p:nvSpPr>
          <p:cNvPr id="7" name="文本框 6"/>
          <p:cNvSpPr txBox="1"/>
          <p:nvPr/>
        </p:nvSpPr>
        <p:spPr>
          <a:xfrm>
            <a:off x="6702730" y="2975118"/>
            <a:ext cx="1692771" cy="3058093"/>
          </a:xfrm>
          <a:prstGeom prst="rect">
            <a:avLst/>
          </a:prstGeom>
          <a:noFill/>
        </p:spPr>
        <p:txBody>
          <a:bodyPr vert="eaVert" wrap="square" rtlCol="0">
            <a:spAutoFit/>
          </a:bodyPr>
          <a:lstStyle/>
          <a:p>
            <a:pPr lvl="0"/>
            <a:r>
              <a:rPr lang="zh-CN" altLang="en-US" sz="1400">
                <a:solidFill>
                  <a:schemeClr val="bg1"/>
                </a:solidFill>
                <a:latin typeface="方正宋刻本秀楷简体" panose="02000000000000000000" pitchFamily="2" charset="-122"/>
                <a:ea typeface="方正宋刻本秀楷简体" panose="02000000000000000000" pitchFamily="2" charset="-122"/>
              </a:rPr>
              <a:t>武夷溪边粟粒芽，前丁后蔡相宠加。</a:t>
            </a:r>
            <a:br>
              <a:rPr lang="zh-CN" altLang="en-US" sz="1400">
                <a:solidFill>
                  <a:schemeClr val="bg1"/>
                </a:solidFill>
                <a:latin typeface="方正宋刻本秀楷简体" panose="02000000000000000000" pitchFamily="2" charset="-122"/>
                <a:ea typeface="方正宋刻本秀楷简体" panose="02000000000000000000" pitchFamily="2" charset="-122"/>
              </a:rPr>
            </a:br>
            <a:br>
              <a:rPr lang="zh-CN" altLang="en-US" sz="1400">
                <a:solidFill>
                  <a:schemeClr val="bg1"/>
                </a:solidFill>
                <a:latin typeface="方正宋刻本秀楷简体" panose="02000000000000000000" pitchFamily="2" charset="-122"/>
                <a:ea typeface="方正宋刻本秀楷简体" panose="02000000000000000000" pitchFamily="2" charset="-122"/>
              </a:rPr>
            </a:br>
            <a:r>
              <a:rPr lang="zh-CN" altLang="en-US" sz="1400">
                <a:solidFill>
                  <a:schemeClr val="bg1"/>
                </a:solidFill>
                <a:latin typeface="方正宋刻本秀楷简体" panose="02000000000000000000" pitchFamily="2" charset="-122"/>
                <a:ea typeface="方正宋刻本秀楷简体" panose="02000000000000000000" pitchFamily="2" charset="-122"/>
              </a:rPr>
              <a:t>争新买宠各出意，今年斗品充贡茶。</a:t>
            </a:r>
            <a:br>
              <a:rPr lang="zh-CN" altLang="en-US" sz="1400">
                <a:solidFill>
                  <a:schemeClr val="bg1"/>
                </a:solidFill>
                <a:latin typeface="方正宋刻本秀楷简体" panose="02000000000000000000" pitchFamily="2" charset="-122"/>
                <a:ea typeface="方正宋刻本秀楷简体" panose="02000000000000000000" pitchFamily="2" charset="-122"/>
              </a:rPr>
            </a:br>
            <a:br>
              <a:rPr lang="zh-CN" altLang="en-US" sz="1400">
                <a:solidFill>
                  <a:schemeClr val="bg1"/>
                </a:solidFill>
                <a:latin typeface="方正宋刻本秀楷简体" panose="02000000000000000000" pitchFamily="2" charset="-122"/>
                <a:ea typeface="方正宋刻本秀楷简体" panose="02000000000000000000" pitchFamily="2" charset="-122"/>
              </a:rPr>
            </a:br>
            <a:r>
              <a:rPr lang="zh-CN" altLang="en-US" sz="1400">
                <a:solidFill>
                  <a:schemeClr val="bg1"/>
                </a:solidFill>
                <a:latin typeface="方正宋刻本秀楷简体" panose="02000000000000000000" pitchFamily="2" charset="-122"/>
                <a:ea typeface="方正宋刻本秀楷简体" panose="02000000000000000000" pitchFamily="2" charset="-122"/>
              </a:rPr>
              <a:t>吾君所乏岂此物，致养口体何陋耶？</a:t>
            </a:r>
            <a:br>
              <a:rPr lang="zh-CN" altLang="en-US" sz="1400">
                <a:solidFill>
                  <a:schemeClr val="bg1"/>
                </a:solidFill>
                <a:latin typeface="方正宋刻本秀楷简体" panose="02000000000000000000" pitchFamily="2" charset="-122"/>
                <a:ea typeface="方正宋刻本秀楷简体" panose="02000000000000000000" pitchFamily="2" charset="-122"/>
              </a:rPr>
            </a:br>
            <a:br>
              <a:rPr lang="zh-CN" altLang="en-US" sz="1400">
                <a:solidFill>
                  <a:schemeClr val="bg1"/>
                </a:solidFill>
                <a:latin typeface="方正宋刻本秀楷简体" panose="02000000000000000000" pitchFamily="2" charset="-122"/>
                <a:ea typeface="方正宋刻本秀楷简体" panose="02000000000000000000" pitchFamily="2" charset="-122"/>
              </a:rPr>
            </a:br>
            <a:r>
              <a:rPr lang="zh-CN" altLang="en-US" sz="1400">
                <a:solidFill>
                  <a:schemeClr val="bg1"/>
                </a:solidFill>
                <a:latin typeface="方正宋刻本秀楷简体" panose="02000000000000000000" pitchFamily="2" charset="-122"/>
                <a:ea typeface="方正宋刻本秀楷简体" panose="02000000000000000000" pitchFamily="2" charset="-122"/>
              </a:rPr>
              <a:t>洛阳相君忠孝家，可怜亦进姚黄花。 </a:t>
            </a:r>
            <a:endParaRPr lang="zh-CN" altLang="en-US" sz="1400" dirty="0">
              <a:solidFill>
                <a:schemeClr val="bg1"/>
              </a:solidFill>
              <a:latin typeface="方正宋刻本秀楷简体" panose="02000000000000000000" pitchFamily="2" charset="-122"/>
              <a:ea typeface="方正宋刻本秀楷简体"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3400" advClick="0" advTm="0">
        <p14:revea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par>
                          <p:cTn id="10" fill="hold">
                            <p:stCondLst>
                              <p:cond delay="100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6">
                                            <p:txEl>
                                              <p:pRg st="0" end="0"/>
                                            </p:txEl>
                                          </p:spTgt>
                                        </p:tgtEl>
                                        <p:attrNameLst>
                                          <p:attrName>style.visibility</p:attrName>
                                        </p:attrNameLst>
                                      </p:cBhvr>
                                      <p:to>
                                        <p:strVal val="visible"/>
                                      </p:to>
                                    </p:set>
                                    <p:anim by="(-#ppt_w*2)" calcmode="lin" valueType="num">
                                      <p:cBhvr rctx="PPT">
                                        <p:cTn id="13" dur="500" autoRev="1" fill="hold">
                                          <p:stCondLst>
                                            <p:cond delay="0"/>
                                          </p:stCondLst>
                                        </p:cTn>
                                        <p:tgtEl>
                                          <p:spTgt spid="6">
                                            <p:txEl>
                                              <p:pRg st="0" end="0"/>
                                            </p:txEl>
                                          </p:spTgt>
                                        </p:tgtEl>
                                        <p:attrNameLst>
                                          <p:attrName>ppt_w</p:attrName>
                                        </p:attrNameLst>
                                      </p:cBhvr>
                                    </p:anim>
                                    <p:anim by="(#ppt_w*0.50)" calcmode="lin" valueType="num">
                                      <p:cBhvr>
                                        <p:cTn id="14" dur="500" decel="50000" autoRev="1" fill="hold">
                                          <p:stCondLst>
                                            <p:cond delay="0"/>
                                          </p:stCondLst>
                                        </p:cTn>
                                        <p:tgtEl>
                                          <p:spTgt spid="6">
                                            <p:txEl>
                                              <p:pRg st="0" end="0"/>
                                            </p:txEl>
                                          </p:spTgt>
                                        </p:tgtEl>
                                        <p:attrNameLst>
                                          <p:attrName>ppt_x</p:attrName>
                                        </p:attrNameLst>
                                      </p:cBhvr>
                                    </p:anim>
                                    <p:anim from="(-#ppt_h/2)" to="(#ppt_y)" calcmode="lin" valueType="num">
                                      <p:cBhvr>
                                        <p:cTn id="15" dur="1000" fill="hold">
                                          <p:stCondLst>
                                            <p:cond delay="0"/>
                                          </p:stCondLst>
                                        </p:cTn>
                                        <p:tgtEl>
                                          <p:spTgt spid="6">
                                            <p:txEl>
                                              <p:pRg st="0" end="0"/>
                                            </p:txEl>
                                          </p:spTgt>
                                        </p:tgtEl>
                                        <p:attrNameLst>
                                          <p:attrName>ppt_y</p:attrName>
                                        </p:attrNameLst>
                                      </p:cBhvr>
                                    </p:anim>
                                    <p:animRot by="21600000">
                                      <p:cBhvr>
                                        <p:cTn id="16" dur="1000" fill="hold">
                                          <p:stCondLst>
                                            <p:cond delay="0"/>
                                          </p:stCondLst>
                                        </p:cTn>
                                        <p:tgtEl>
                                          <p:spTgt spid="6">
                                            <p:txEl>
                                              <p:pRg st="0" end="0"/>
                                            </p:txEl>
                                          </p:spTgt>
                                        </p:tgtEl>
                                        <p:attrNameLst>
                                          <p:attrName>r</p:attrName>
                                        </p:attrNameLst>
                                      </p:cBhvr>
                                    </p:animRot>
                                  </p:childTnLst>
                                </p:cTn>
                              </p:par>
                            </p:childTnLst>
                          </p:cTn>
                        </p:par>
                        <p:par>
                          <p:cTn id="17" fill="hold">
                            <p:stCondLst>
                              <p:cond delay="1200"/>
                            </p:stCondLst>
                            <p:childTnLst>
                              <p:par>
                                <p:cTn id="18" presetID="22" presetClass="entr" presetSubtype="1" fill="hold" grpId="0" nodeType="afterEffect">
                                  <p:stCondLst>
                                    <p:cond delay="0"/>
                                  </p:stCondLst>
                                  <p:iterate type="lt">
                                    <p:tmPct val="6984"/>
                                  </p:iterate>
                                  <p:childTnLst>
                                    <p:set>
                                      <p:cBhvr>
                                        <p:cTn id="19" dur="1" fill="hold">
                                          <p:stCondLst>
                                            <p:cond delay="0"/>
                                          </p:stCondLst>
                                        </p:cTn>
                                        <p:tgtEl>
                                          <p:spTgt spid="7"/>
                                        </p:tgtEl>
                                        <p:attrNameLst>
                                          <p:attrName>style.visibility</p:attrName>
                                        </p:attrNameLst>
                                      </p:cBhvr>
                                      <p:to>
                                        <p:strVal val="visible"/>
                                      </p:to>
                                    </p:set>
                                    <p:animEffect transition="in" filter="wipe(up)">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blipFill dpi="0" rotWithShape="1">
            <a:blip r:embed="rId1" cstate="email">
              <a:alphaModFix amt="4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p:cNvPicPr>
            <a:picLocks noChangeAspect="1"/>
          </p:cNvPicPr>
          <p:nvPr/>
        </p:nvPicPr>
        <p:blipFill>
          <a:blip r:embed="rId2" cstate="email"/>
          <a:srcRect/>
          <a:stretch>
            <a:fillRect/>
          </a:stretch>
        </p:blipFill>
        <p:spPr>
          <a:xfrm>
            <a:off x="6534617" y="1593158"/>
            <a:ext cx="1386348" cy="1386348"/>
          </a:xfrm>
          <a:custGeom>
            <a:avLst/>
            <a:gdLst>
              <a:gd name="connsiteX0" fmla="*/ 693174 w 1386348"/>
              <a:gd name="connsiteY0" fmla="*/ 0 h 1386348"/>
              <a:gd name="connsiteX1" fmla="*/ 1386348 w 1386348"/>
              <a:gd name="connsiteY1" fmla="*/ 693174 h 1386348"/>
              <a:gd name="connsiteX2" fmla="*/ 693174 w 1386348"/>
              <a:gd name="connsiteY2" fmla="*/ 1386348 h 1386348"/>
              <a:gd name="connsiteX3" fmla="*/ 0 w 1386348"/>
              <a:gd name="connsiteY3" fmla="*/ 693174 h 1386348"/>
              <a:gd name="connsiteX4" fmla="*/ 693174 w 1386348"/>
              <a:gd name="connsiteY4" fmla="*/ 0 h 13863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6348" h="1386348">
                <a:moveTo>
                  <a:pt x="693174" y="0"/>
                </a:moveTo>
                <a:cubicBezTo>
                  <a:pt x="1076003" y="0"/>
                  <a:pt x="1386348" y="310345"/>
                  <a:pt x="1386348" y="693174"/>
                </a:cubicBezTo>
                <a:cubicBezTo>
                  <a:pt x="1386348" y="1076003"/>
                  <a:pt x="1076003" y="1386348"/>
                  <a:pt x="693174" y="1386348"/>
                </a:cubicBezTo>
                <a:cubicBezTo>
                  <a:pt x="310345" y="1386348"/>
                  <a:pt x="0" y="1076003"/>
                  <a:pt x="0" y="693174"/>
                </a:cubicBezTo>
                <a:cubicBezTo>
                  <a:pt x="0" y="310345"/>
                  <a:pt x="310345" y="0"/>
                  <a:pt x="693174" y="0"/>
                </a:cubicBezTo>
                <a:close/>
              </a:path>
            </a:pathLst>
          </a:custGeom>
        </p:spPr>
      </p:pic>
      <p:pic>
        <p:nvPicPr>
          <p:cNvPr id="3" name="图片 2"/>
          <p:cNvPicPr>
            <a:picLocks noChangeAspect="1"/>
          </p:cNvPicPr>
          <p:nvPr/>
        </p:nvPicPr>
        <p:blipFill>
          <a:blip r:embed="rId3"/>
          <a:stretch>
            <a:fillRect/>
          </a:stretch>
        </p:blipFill>
        <p:spPr>
          <a:xfrm>
            <a:off x="6096000" y="4381500"/>
            <a:ext cx="6267450" cy="2476500"/>
          </a:xfrm>
          <a:prstGeom prst="rect">
            <a:avLst/>
          </a:prstGeom>
        </p:spPr>
      </p:pic>
      <p:sp>
        <p:nvSpPr>
          <p:cNvPr id="4" name="Rectangle 11"/>
          <p:cNvSpPr>
            <a:spLocks noChangeArrowheads="1"/>
          </p:cNvSpPr>
          <p:nvPr/>
        </p:nvSpPr>
        <p:spPr bwMode="auto">
          <a:xfrm rot="16200000">
            <a:off x="523878" y="561978"/>
            <a:ext cx="269875" cy="47625"/>
          </a:xfrm>
          <a:prstGeom prst="rect">
            <a:avLst/>
          </a:prstGeom>
          <a:noFill/>
          <a:ln w="12700" cmpd="sng">
            <a:solidFill>
              <a:srgbClr val="242625"/>
            </a:solidFill>
            <a:miter lim="800000"/>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latin typeface="方正宋刻本秀楷简体" panose="02000000000000000000" pitchFamily="2" charset="-122"/>
              <a:ea typeface="方正宋刻本秀楷简体" panose="02000000000000000000" pitchFamily="2" charset="-122"/>
            </a:endParaRPr>
          </a:p>
        </p:txBody>
      </p:sp>
      <p:sp>
        <p:nvSpPr>
          <p:cNvPr id="5" name="Text Box 12"/>
          <p:cNvSpPr txBox="1">
            <a:spLocks noChangeArrowheads="1"/>
          </p:cNvSpPr>
          <p:nvPr/>
        </p:nvSpPr>
        <p:spPr bwMode="auto">
          <a:xfrm>
            <a:off x="681041" y="352425"/>
            <a:ext cx="37753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dirty="0">
                <a:solidFill>
                  <a:srgbClr val="363636"/>
                </a:solidFill>
                <a:latin typeface="方正宋刻本秀楷简体" panose="02000000000000000000" pitchFamily="2" charset="-122"/>
                <a:ea typeface="方正宋刻本秀楷简体" panose="02000000000000000000" pitchFamily="2" charset="-122"/>
              </a:rPr>
              <a:t>您的标题·您的子标题</a:t>
            </a:r>
            <a:endParaRPr lang="zh-CN" altLang="en-US" sz="2800" dirty="0">
              <a:solidFill>
                <a:srgbClr val="363636"/>
              </a:solidFill>
              <a:latin typeface="方正宋刻本秀楷简体" panose="02000000000000000000" pitchFamily="2" charset="-122"/>
              <a:ea typeface="方正宋刻本秀楷简体" panose="02000000000000000000" pitchFamily="2" charset="-122"/>
            </a:endParaRPr>
          </a:p>
        </p:txBody>
      </p:sp>
      <p:sp>
        <p:nvSpPr>
          <p:cNvPr id="6" name="Rectangle 13"/>
          <p:cNvSpPr>
            <a:spLocks noChangeArrowheads="1"/>
          </p:cNvSpPr>
          <p:nvPr/>
        </p:nvSpPr>
        <p:spPr bwMode="auto">
          <a:xfrm rot="16200000">
            <a:off x="4317209" y="562769"/>
            <a:ext cx="269875" cy="46038"/>
          </a:xfrm>
          <a:prstGeom prst="rect">
            <a:avLst/>
          </a:prstGeom>
          <a:noFill/>
          <a:ln w="12700" cmpd="sng">
            <a:solidFill>
              <a:srgbClr val="242625"/>
            </a:solidFill>
            <a:miter lim="800000"/>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latin typeface="方正宋刻本秀楷简体" panose="02000000000000000000" pitchFamily="2" charset="-122"/>
              <a:ea typeface="方正宋刻本秀楷简体" panose="02000000000000000000" pitchFamily="2" charset="-122"/>
            </a:endParaRPr>
          </a:p>
        </p:txBody>
      </p:sp>
      <p:sp>
        <p:nvSpPr>
          <p:cNvPr id="7" name="Text Box 14"/>
          <p:cNvSpPr txBox="1">
            <a:spLocks noChangeArrowheads="1"/>
          </p:cNvSpPr>
          <p:nvPr/>
        </p:nvSpPr>
        <p:spPr bwMode="auto">
          <a:xfrm>
            <a:off x="681041" y="774703"/>
            <a:ext cx="42687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dirty="0">
                <a:solidFill>
                  <a:srgbClr val="5D5C5C"/>
                </a:solidFill>
                <a:latin typeface="方正宋刻本秀楷简体" panose="02000000000000000000" pitchFamily="2" charset="-122"/>
                <a:ea typeface="方正宋刻本秀楷简体" panose="02000000000000000000" pitchFamily="2" charset="-122"/>
              </a:rPr>
              <a:t>Your content title·Your sub-title</a:t>
            </a:r>
            <a:endParaRPr lang="zh-CN" altLang="en-US" sz="1600" dirty="0">
              <a:solidFill>
                <a:srgbClr val="5D5C5C"/>
              </a:solidFill>
              <a:latin typeface="方正宋刻本秀楷简体" panose="02000000000000000000" pitchFamily="2" charset="-122"/>
              <a:ea typeface="方正宋刻本秀楷简体" panose="02000000000000000000" pitchFamily="2" charset="-122"/>
            </a:endParaRPr>
          </a:p>
        </p:txBody>
      </p:sp>
      <p:pic>
        <p:nvPicPr>
          <p:cNvPr id="14" name="图片 13"/>
          <p:cNvPicPr>
            <a:picLocks noChangeAspect="1"/>
          </p:cNvPicPr>
          <p:nvPr/>
        </p:nvPicPr>
        <p:blipFill>
          <a:blip r:embed="rId4" cstate="email"/>
          <a:srcRect/>
          <a:stretch>
            <a:fillRect/>
          </a:stretch>
        </p:blipFill>
        <p:spPr>
          <a:xfrm>
            <a:off x="1356852" y="1593158"/>
            <a:ext cx="1386348" cy="1386348"/>
          </a:xfrm>
          <a:custGeom>
            <a:avLst/>
            <a:gdLst>
              <a:gd name="connsiteX0" fmla="*/ 693174 w 1386348"/>
              <a:gd name="connsiteY0" fmla="*/ 0 h 1386348"/>
              <a:gd name="connsiteX1" fmla="*/ 1386348 w 1386348"/>
              <a:gd name="connsiteY1" fmla="*/ 693174 h 1386348"/>
              <a:gd name="connsiteX2" fmla="*/ 693174 w 1386348"/>
              <a:gd name="connsiteY2" fmla="*/ 1386348 h 1386348"/>
              <a:gd name="connsiteX3" fmla="*/ 0 w 1386348"/>
              <a:gd name="connsiteY3" fmla="*/ 693174 h 1386348"/>
              <a:gd name="connsiteX4" fmla="*/ 693174 w 1386348"/>
              <a:gd name="connsiteY4" fmla="*/ 0 h 13863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6348" h="1386348">
                <a:moveTo>
                  <a:pt x="693174" y="0"/>
                </a:moveTo>
                <a:cubicBezTo>
                  <a:pt x="1076003" y="0"/>
                  <a:pt x="1386348" y="310345"/>
                  <a:pt x="1386348" y="693174"/>
                </a:cubicBezTo>
                <a:cubicBezTo>
                  <a:pt x="1386348" y="1076003"/>
                  <a:pt x="1076003" y="1386348"/>
                  <a:pt x="693174" y="1386348"/>
                </a:cubicBezTo>
                <a:cubicBezTo>
                  <a:pt x="310345" y="1386348"/>
                  <a:pt x="0" y="1076003"/>
                  <a:pt x="0" y="693174"/>
                </a:cubicBezTo>
                <a:cubicBezTo>
                  <a:pt x="0" y="310345"/>
                  <a:pt x="310345" y="0"/>
                  <a:pt x="693174" y="0"/>
                </a:cubicBezTo>
                <a:close/>
              </a:path>
            </a:pathLst>
          </a:custGeom>
        </p:spPr>
      </p:pic>
      <p:pic>
        <p:nvPicPr>
          <p:cNvPr id="15" name="图片 14"/>
          <p:cNvPicPr>
            <a:picLocks noChangeAspect="1"/>
          </p:cNvPicPr>
          <p:nvPr/>
        </p:nvPicPr>
        <p:blipFill>
          <a:blip r:embed="rId5" cstate="email"/>
          <a:srcRect/>
          <a:stretch>
            <a:fillRect/>
          </a:stretch>
        </p:blipFill>
        <p:spPr>
          <a:xfrm>
            <a:off x="3945734" y="1593158"/>
            <a:ext cx="1386348" cy="1386348"/>
          </a:xfrm>
          <a:custGeom>
            <a:avLst/>
            <a:gdLst>
              <a:gd name="connsiteX0" fmla="*/ 693174 w 1386348"/>
              <a:gd name="connsiteY0" fmla="*/ 0 h 1386348"/>
              <a:gd name="connsiteX1" fmla="*/ 1386348 w 1386348"/>
              <a:gd name="connsiteY1" fmla="*/ 693174 h 1386348"/>
              <a:gd name="connsiteX2" fmla="*/ 693174 w 1386348"/>
              <a:gd name="connsiteY2" fmla="*/ 1386348 h 1386348"/>
              <a:gd name="connsiteX3" fmla="*/ 0 w 1386348"/>
              <a:gd name="connsiteY3" fmla="*/ 693174 h 1386348"/>
              <a:gd name="connsiteX4" fmla="*/ 693174 w 1386348"/>
              <a:gd name="connsiteY4" fmla="*/ 0 h 13863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6348" h="1386348">
                <a:moveTo>
                  <a:pt x="693174" y="0"/>
                </a:moveTo>
                <a:cubicBezTo>
                  <a:pt x="1076003" y="0"/>
                  <a:pt x="1386348" y="310345"/>
                  <a:pt x="1386348" y="693174"/>
                </a:cubicBezTo>
                <a:cubicBezTo>
                  <a:pt x="1386348" y="1076003"/>
                  <a:pt x="1076003" y="1386348"/>
                  <a:pt x="693174" y="1386348"/>
                </a:cubicBezTo>
                <a:cubicBezTo>
                  <a:pt x="310345" y="1386348"/>
                  <a:pt x="0" y="1076003"/>
                  <a:pt x="0" y="693174"/>
                </a:cubicBezTo>
                <a:cubicBezTo>
                  <a:pt x="0" y="310345"/>
                  <a:pt x="310345" y="0"/>
                  <a:pt x="693174" y="0"/>
                </a:cubicBezTo>
                <a:close/>
              </a:path>
            </a:pathLst>
          </a:custGeom>
        </p:spPr>
      </p:pic>
      <p:sp>
        <p:nvSpPr>
          <p:cNvPr id="17" name="Text Box 12"/>
          <p:cNvSpPr txBox="1">
            <a:spLocks noChangeArrowheads="1"/>
          </p:cNvSpPr>
          <p:nvPr/>
        </p:nvSpPr>
        <p:spPr bwMode="auto">
          <a:xfrm>
            <a:off x="2250757" y="3189597"/>
            <a:ext cx="492443"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dirty="0" smtClean="0">
                <a:solidFill>
                  <a:srgbClr val="363636"/>
                </a:solidFill>
                <a:latin typeface="方正清刻本悦宋简体" panose="02000000000000000000" pitchFamily="2" charset="-122"/>
                <a:ea typeface="方正清刻本悦宋简体" panose="02000000000000000000" pitchFamily="2" charset="-122"/>
              </a:rPr>
              <a:t>您</a:t>
            </a:r>
            <a:r>
              <a:rPr lang="zh-CN" altLang="en-US" sz="2000" dirty="0">
                <a:solidFill>
                  <a:srgbClr val="363636"/>
                </a:solidFill>
                <a:latin typeface="方正清刻本悦宋简体" panose="02000000000000000000" pitchFamily="2" charset="-122"/>
                <a:ea typeface="方正清刻本悦宋简体" panose="02000000000000000000" pitchFamily="2" charset="-122"/>
              </a:rPr>
              <a:t>的子标题</a:t>
            </a:r>
            <a:endParaRPr lang="zh-CN" altLang="en-US" sz="2000" dirty="0">
              <a:solidFill>
                <a:srgbClr val="363636"/>
              </a:solidFill>
              <a:latin typeface="方正清刻本悦宋简体" panose="02000000000000000000" pitchFamily="2" charset="-122"/>
              <a:ea typeface="方正清刻本悦宋简体" panose="02000000000000000000" pitchFamily="2" charset="-122"/>
            </a:endParaRPr>
          </a:p>
        </p:txBody>
      </p:sp>
      <p:sp>
        <p:nvSpPr>
          <p:cNvPr id="18" name="Text Box 14"/>
          <p:cNvSpPr txBox="1">
            <a:spLocks noChangeArrowheads="1"/>
          </p:cNvSpPr>
          <p:nvPr/>
        </p:nvSpPr>
        <p:spPr bwMode="auto">
          <a:xfrm>
            <a:off x="2066091" y="3152219"/>
            <a:ext cx="369332" cy="264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dirty="0">
                <a:solidFill>
                  <a:srgbClr val="5D5C5C"/>
                </a:solidFill>
                <a:latin typeface="方正清刻本悦宋简体" panose="02000000000000000000" pitchFamily="2" charset="-122"/>
                <a:ea typeface="方正清刻本悦宋简体" panose="02000000000000000000" pitchFamily="2" charset="-122"/>
              </a:rPr>
              <a:t>Your content title·Your sub-title</a:t>
            </a:r>
            <a:endParaRPr lang="zh-CN" altLang="en-US" dirty="0">
              <a:latin typeface="方正清刻本悦宋简体" panose="02000000000000000000" pitchFamily="2" charset="-122"/>
              <a:ea typeface="方正清刻本悦宋简体" panose="02000000000000000000" pitchFamily="2" charset="-122"/>
            </a:endParaRPr>
          </a:p>
        </p:txBody>
      </p:sp>
      <p:sp>
        <p:nvSpPr>
          <p:cNvPr id="19" name="Text Box 16"/>
          <p:cNvSpPr txBox="1">
            <a:spLocks noChangeArrowheads="1"/>
          </p:cNvSpPr>
          <p:nvPr/>
        </p:nvSpPr>
        <p:spPr bwMode="auto">
          <a:xfrm>
            <a:off x="1173538" y="3152219"/>
            <a:ext cx="1169551" cy="3229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1600" dirty="0">
              <a:solidFill>
                <a:srgbClr val="5D5C5C"/>
              </a:solidFill>
              <a:latin typeface="方正清刻本悦宋简体" panose="02000000000000000000" pitchFamily="2" charset="-122"/>
              <a:ea typeface="方正清刻本悦宋简体" panose="02000000000000000000" pitchFamily="2" charset="-122"/>
            </a:endParaRPr>
          </a:p>
          <a:p>
            <a:pPr eaLnBrk="1" hangingPunct="1"/>
            <a:r>
              <a:rPr lang="zh-CN" altLang="en-US" sz="1600" dirty="0">
                <a:solidFill>
                  <a:srgbClr val="5D5C5C"/>
                </a:solidFill>
                <a:latin typeface="方正清刻本悦宋简体" panose="02000000000000000000" pitchFamily="2" charset="-122"/>
                <a:ea typeface="方正清刻本悦宋简体" panose="02000000000000000000" pitchFamily="2" charset="-122"/>
              </a:rPr>
              <a:t>输入您的内容输入您的内容，输入您的内容输入您的内容输入您的内容。</a:t>
            </a:r>
            <a:endParaRPr lang="zh-CN" altLang="en-US" sz="1600" dirty="0">
              <a:solidFill>
                <a:srgbClr val="5D5C5C"/>
              </a:solidFill>
              <a:latin typeface="方正清刻本悦宋简体" panose="02000000000000000000" pitchFamily="2" charset="-122"/>
              <a:ea typeface="方正清刻本悦宋简体" panose="02000000000000000000" pitchFamily="2" charset="-122"/>
            </a:endParaRPr>
          </a:p>
        </p:txBody>
      </p:sp>
      <p:sp>
        <p:nvSpPr>
          <p:cNvPr id="20" name="Text Box 12"/>
          <p:cNvSpPr txBox="1">
            <a:spLocks noChangeArrowheads="1"/>
          </p:cNvSpPr>
          <p:nvPr/>
        </p:nvSpPr>
        <p:spPr bwMode="auto">
          <a:xfrm>
            <a:off x="4984853" y="3189597"/>
            <a:ext cx="492443"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dirty="0" smtClean="0">
                <a:solidFill>
                  <a:srgbClr val="363636"/>
                </a:solidFill>
                <a:latin typeface="方正清刻本悦宋简体" panose="02000000000000000000" pitchFamily="2" charset="-122"/>
                <a:ea typeface="方正清刻本悦宋简体" panose="02000000000000000000" pitchFamily="2" charset="-122"/>
              </a:rPr>
              <a:t>您</a:t>
            </a:r>
            <a:r>
              <a:rPr lang="zh-CN" altLang="en-US" sz="2000" dirty="0">
                <a:solidFill>
                  <a:srgbClr val="363636"/>
                </a:solidFill>
                <a:latin typeface="方正清刻本悦宋简体" panose="02000000000000000000" pitchFamily="2" charset="-122"/>
                <a:ea typeface="方正清刻本悦宋简体" panose="02000000000000000000" pitchFamily="2" charset="-122"/>
              </a:rPr>
              <a:t>的子标题</a:t>
            </a:r>
            <a:endParaRPr lang="zh-CN" altLang="en-US" sz="2000" dirty="0">
              <a:solidFill>
                <a:srgbClr val="363636"/>
              </a:solidFill>
              <a:latin typeface="方正清刻本悦宋简体" panose="02000000000000000000" pitchFamily="2" charset="-122"/>
              <a:ea typeface="方正清刻本悦宋简体" panose="02000000000000000000" pitchFamily="2" charset="-122"/>
            </a:endParaRPr>
          </a:p>
        </p:txBody>
      </p:sp>
      <p:sp>
        <p:nvSpPr>
          <p:cNvPr id="21" name="Text Box 14"/>
          <p:cNvSpPr txBox="1">
            <a:spLocks noChangeArrowheads="1"/>
          </p:cNvSpPr>
          <p:nvPr/>
        </p:nvSpPr>
        <p:spPr bwMode="auto">
          <a:xfrm>
            <a:off x="4800187" y="3152219"/>
            <a:ext cx="369332" cy="264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dirty="0">
                <a:solidFill>
                  <a:srgbClr val="5D5C5C"/>
                </a:solidFill>
                <a:latin typeface="方正清刻本悦宋简体" panose="02000000000000000000" pitchFamily="2" charset="-122"/>
                <a:ea typeface="方正清刻本悦宋简体" panose="02000000000000000000" pitchFamily="2" charset="-122"/>
              </a:rPr>
              <a:t>Your content title·Your sub-title</a:t>
            </a:r>
            <a:endParaRPr lang="zh-CN" altLang="en-US" dirty="0">
              <a:latin typeface="方正清刻本悦宋简体" panose="02000000000000000000" pitchFamily="2" charset="-122"/>
              <a:ea typeface="方正清刻本悦宋简体" panose="02000000000000000000" pitchFamily="2" charset="-122"/>
            </a:endParaRPr>
          </a:p>
        </p:txBody>
      </p:sp>
      <p:sp>
        <p:nvSpPr>
          <p:cNvPr id="22" name="Text Box 16"/>
          <p:cNvSpPr txBox="1">
            <a:spLocks noChangeArrowheads="1"/>
          </p:cNvSpPr>
          <p:nvPr/>
        </p:nvSpPr>
        <p:spPr bwMode="auto">
          <a:xfrm>
            <a:off x="3907634" y="3152219"/>
            <a:ext cx="1169551" cy="3229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1600" dirty="0">
              <a:solidFill>
                <a:srgbClr val="5D5C5C"/>
              </a:solidFill>
              <a:latin typeface="方正清刻本悦宋简体" panose="02000000000000000000" pitchFamily="2" charset="-122"/>
              <a:ea typeface="方正清刻本悦宋简体" panose="02000000000000000000" pitchFamily="2" charset="-122"/>
            </a:endParaRPr>
          </a:p>
          <a:p>
            <a:pPr eaLnBrk="1" hangingPunct="1"/>
            <a:r>
              <a:rPr lang="zh-CN" altLang="en-US" sz="1600" dirty="0">
                <a:solidFill>
                  <a:srgbClr val="5D5C5C"/>
                </a:solidFill>
                <a:latin typeface="方正清刻本悦宋简体" panose="02000000000000000000" pitchFamily="2" charset="-122"/>
                <a:ea typeface="方正清刻本悦宋简体" panose="02000000000000000000" pitchFamily="2" charset="-122"/>
              </a:rPr>
              <a:t>输入您的内容输入您的内容，输入您的内容输入您的内容输入您的内容。</a:t>
            </a:r>
            <a:endParaRPr lang="zh-CN" altLang="en-US" sz="1600" dirty="0">
              <a:solidFill>
                <a:srgbClr val="5D5C5C"/>
              </a:solidFill>
              <a:latin typeface="方正清刻本悦宋简体" panose="02000000000000000000" pitchFamily="2" charset="-122"/>
              <a:ea typeface="方正清刻本悦宋简体" panose="02000000000000000000" pitchFamily="2" charset="-122"/>
            </a:endParaRPr>
          </a:p>
        </p:txBody>
      </p:sp>
      <p:sp>
        <p:nvSpPr>
          <p:cNvPr id="23" name="Text Box 12"/>
          <p:cNvSpPr txBox="1">
            <a:spLocks noChangeArrowheads="1"/>
          </p:cNvSpPr>
          <p:nvPr/>
        </p:nvSpPr>
        <p:spPr bwMode="auto">
          <a:xfrm>
            <a:off x="7598461" y="3189597"/>
            <a:ext cx="492443"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dirty="0" smtClean="0">
                <a:solidFill>
                  <a:srgbClr val="363636"/>
                </a:solidFill>
                <a:latin typeface="方正清刻本悦宋简体" panose="02000000000000000000" pitchFamily="2" charset="-122"/>
                <a:ea typeface="方正清刻本悦宋简体" panose="02000000000000000000" pitchFamily="2" charset="-122"/>
              </a:rPr>
              <a:t>您</a:t>
            </a:r>
            <a:r>
              <a:rPr lang="zh-CN" altLang="en-US" sz="2000" dirty="0">
                <a:solidFill>
                  <a:srgbClr val="363636"/>
                </a:solidFill>
                <a:latin typeface="方正清刻本悦宋简体" panose="02000000000000000000" pitchFamily="2" charset="-122"/>
                <a:ea typeface="方正清刻本悦宋简体" panose="02000000000000000000" pitchFamily="2" charset="-122"/>
              </a:rPr>
              <a:t>的子标题</a:t>
            </a:r>
            <a:endParaRPr lang="zh-CN" altLang="en-US" sz="2000" dirty="0">
              <a:solidFill>
                <a:srgbClr val="363636"/>
              </a:solidFill>
              <a:latin typeface="方正清刻本悦宋简体" panose="02000000000000000000" pitchFamily="2" charset="-122"/>
              <a:ea typeface="方正清刻本悦宋简体" panose="02000000000000000000" pitchFamily="2" charset="-122"/>
            </a:endParaRPr>
          </a:p>
        </p:txBody>
      </p:sp>
      <p:sp>
        <p:nvSpPr>
          <p:cNvPr id="24" name="Text Box 14"/>
          <p:cNvSpPr txBox="1">
            <a:spLocks noChangeArrowheads="1"/>
          </p:cNvSpPr>
          <p:nvPr/>
        </p:nvSpPr>
        <p:spPr bwMode="auto">
          <a:xfrm>
            <a:off x="7413795" y="3152219"/>
            <a:ext cx="369332" cy="264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dirty="0">
                <a:solidFill>
                  <a:srgbClr val="5D5C5C"/>
                </a:solidFill>
                <a:latin typeface="方正清刻本悦宋简体" panose="02000000000000000000" pitchFamily="2" charset="-122"/>
                <a:ea typeface="方正清刻本悦宋简体" panose="02000000000000000000" pitchFamily="2" charset="-122"/>
              </a:rPr>
              <a:t>Your content title·Your sub-title</a:t>
            </a:r>
            <a:endParaRPr lang="zh-CN" altLang="en-US" dirty="0">
              <a:latin typeface="方正清刻本悦宋简体" panose="02000000000000000000" pitchFamily="2" charset="-122"/>
              <a:ea typeface="方正清刻本悦宋简体" panose="02000000000000000000" pitchFamily="2" charset="-122"/>
            </a:endParaRPr>
          </a:p>
        </p:txBody>
      </p:sp>
      <p:sp>
        <p:nvSpPr>
          <p:cNvPr id="25" name="Text Box 16"/>
          <p:cNvSpPr txBox="1">
            <a:spLocks noChangeArrowheads="1"/>
          </p:cNvSpPr>
          <p:nvPr/>
        </p:nvSpPr>
        <p:spPr bwMode="auto">
          <a:xfrm>
            <a:off x="6521242" y="3152219"/>
            <a:ext cx="1169551" cy="3229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1600" dirty="0">
              <a:solidFill>
                <a:srgbClr val="5D5C5C"/>
              </a:solidFill>
              <a:latin typeface="方正清刻本悦宋简体" panose="02000000000000000000" pitchFamily="2" charset="-122"/>
              <a:ea typeface="方正清刻本悦宋简体" panose="02000000000000000000" pitchFamily="2" charset="-122"/>
            </a:endParaRPr>
          </a:p>
          <a:p>
            <a:pPr eaLnBrk="1" hangingPunct="1"/>
            <a:r>
              <a:rPr lang="zh-CN" altLang="en-US" sz="1600" dirty="0">
                <a:solidFill>
                  <a:srgbClr val="5D5C5C"/>
                </a:solidFill>
                <a:latin typeface="方正清刻本悦宋简体" panose="02000000000000000000" pitchFamily="2" charset="-122"/>
                <a:ea typeface="方正清刻本悦宋简体" panose="02000000000000000000" pitchFamily="2" charset="-122"/>
              </a:rPr>
              <a:t>输入您的内容输入您的内容，输入您的内容输入您的内容输入您的内容。</a:t>
            </a:r>
            <a:endParaRPr lang="zh-CN" altLang="en-US" sz="1600" dirty="0">
              <a:solidFill>
                <a:srgbClr val="5D5C5C"/>
              </a:solidFill>
              <a:latin typeface="方正清刻本悦宋简体" panose="02000000000000000000" pitchFamily="2" charset="-122"/>
              <a:ea typeface="方正清刻本悦宋简体" panose="02000000000000000000" pitchFamily="2" charset="-122"/>
            </a:endParaRP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1000"/>
                                        <p:tgtEl>
                                          <p:spTgt spid="17"/>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1000"/>
                                        <p:tgtEl>
                                          <p:spTgt spid="18"/>
                                        </p:tgtEl>
                                      </p:cBhvr>
                                    </p:animEffect>
                                  </p:childTnLst>
                                </p:cTn>
                              </p:par>
                            </p:childTnLst>
                          </p:cTn>
                        </p:par>
                        <p:par>
                          <p:cTn id="27" fill="hold">
                            <p:stCondLst>
                              <p:cond delay="1000"/>
                            </p:stCondLst>
                            <p:childTnLst>
                              <p:par>
                                <p:cTn id="28" presetID="10" presetClass="entr" presetSubtype="0" fill="hold" grpId="0" nodeType="after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1000"/>
                                        <p:tgtEl>
                                          <p:spTgt spid="19"/>
                                        </p:tgtEl>
                                      </p:cBhvr>
                                    </p:animEffect>
                                  </p:childTnLst>
                                </p:cTn>
                              </p:par>
                            </p:childTnLst>
                          </p:cTn>
                        </p:par>
                        <p:par>
                          <p:cTn id="31" fill="hold">
                            <p:stCondLst>
                              <p:cond delay="2000"/>
                            </p:stCondLst>
                            <p:childTnLst>
                              <p:par>
                                <p:cTn id="32" presetID="10" presetClass="entr" presetSubtype="0" fill="hold"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500"/>
                                        <p:tgtEl>
                                          <p:spTgt spid="15"/>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1000"/>
                                        <p:tgtEl>
                                          <p:spTgt spid="20"/>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fade">
                                      <p:cBhvr>
                                        <p:cTn id="40" dur="1000"/>
                                        <p:tgtEl>
                                          <p:spTgt spid="21"/>
                                        </p:tgtEl>
                                      </p:cBhvr>
                                    </p:animEffect>
                                  </p:childTnLst>
                                </p:cTn>
                              </p:par>
                            </p:childTnLst>
                          </p:cTn>
                        </p:par>
                        <p:par>
                          <p:cTn id="41" fill="hold">
                            <p:stCondLst>
                              <p:cond delay="2500"/>
                            </p:stCondLst>
                            <p:childTnLst>
                              <p:par>
                                <p:cTn id="42" presetID="10" presetClass="entr" presetSubtype="0" fill="hold" grpId="0" nodeType="after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fade">
                                      <p:cBhvr>
                                        <p:cTn id="44" dur="1000"/>
                                        <p:tgtEl>
                                          <p:spTgt spid="22"/>
                                        </p:tgtEl>
                                      </p:cBhvr>
                                    </p:animEffect>
                                  </p:childTnLst>
                                </p:cTn>
                              </p:par>
                            </p:childTnLst>
                          </p:cTn>
                        </p:par>
                        <p:par>
                          <p:cTn id="45" fill="hold">
                            <p:stCondLst>
                              <p:cond delay="3500"/>
                            </p:stCondLst>
                            <p:childTnLst>
                              <p:par>
                                <p:cTn id="46" presetID="10" presetClass="entr" presetSubtype="0" fill="hold"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500"/>
                                        <p:tgtEl>
                                          <p:spTgt spid="16"/>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1000"/>
                                        <p:tgtEl>
                                          <p:spTgt spid="23"/>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fade">
                                      <p:cBhvr>
                                        <p:cTn id="54" dur="1000"/>
                                        <p:tgtEl>
                                          <p:spTgt spid="24"/>
                                        </p:tgtEl>
                                      </p:cBhvr>
                                    </p:animEffect>
                                  </p:childTnLst>
                                </p:cTn>
                              </p:par>
                            </p:childTnLst>
                          </p:cTn>
                        </p:par>
                        <p:par>
                          <p:cTn id="55" fill="hold">
                            <p:stCondLst>
                              <p:cond delay="4000"/>
                            </p:stCondLst>
                            <p:childTnLst>
                              <p:par>
                                <p:cTn id="56" presetID="10" presetClass="entr" presetSubtype="0" fill="hold" grpId="0" nodeType="after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5" grpId="0" bldLvl="0" autoUpdateAnimBg="0"/>
      <p:bldP spid="6" grpId="0" animBg="1" autoUpdateAnimBg="0"/>
      <p:bldP spid="7" grpId="0" bldLvl="0" autoUpdateAnimBg="0"/>
      <p:bldP spid="17" grpId="0" bldLvl="0" autoUpdateAnimBg="0"/>
      <p:bldP spid="18" grpId="0" bldLvl="0" autoUpdateAnimBg="0"/>
      <p:bldP spid="19" grpId="0" bldLvl="0" autoUpdateAnimBg="0"/>
      <p:bldP spid="20" grpId="0" bldLvl="0" autoUpdateAnimBg="0"/>
      <p:bldP spid="21" grpId="0" bldLvl="0" autoUpdateAnimBg="0"/>
      <p:bldP spid="22" grpId="0" bldLvl="0" autoUpdateAnimBg="0"/>
      <p:bldP spid="23" grpId="0" bldLvl="0" autoUpdateAnimBg="0"/>
      <p:bldP spid="24" grpId="0" bldLvl="0" autoUpdateAnimBg="0"/>
      <p:bldP spid="25" grpId="0" bldLvl="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blipFill dpi="0" rotWithShape="1">
            <a:blip r:embed="rId1" cstate="email">
              <a:alphaModFix amt="4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2" cstate="email"/>
          <a:stretch>
            <a:fillRect/>
          </a:stretch>
        </p:blipFill>
        <p:spPr>
          <a:xfrm>
            <a:off x="4683711" y="2638319"/>
            <a:ext cx="2824578" cy="2423191"/>
          </a:xfrm>
          <a:prstGeom prst="rect">
            <a:avLst/>
          </a:prstGeom>
        </p:spPr>
      </p:pic>
      <p:grpSp>
        <p:nvGrpSpPr>
          <p:cNvPr id="12" name="组合 11"/>
          <p:cNvGrpSpPr/>
          <p:nvPr/>
        </p:nvGrpSpPr>
        <p:grpSpPr>
          <a:xfrm>
            <a:off x="4318000" y="2638319"/>
            <a:ext cx="3556000" cy="2735262"/>
            <a:chOff x="2917371" y="1509173"/>
            <a:chExt cx="6308028" cy="4852111"/>
          </a:xfrm>
        </p:grpSpPr>
        <p:sp>
          <p:nvSpPr>
            <p:cNvPr id="13" name="弧形 12"/>
            <p:cNvSpPr/>
            <p:nvPr/>
          </p:nvSpPr>
          <p:spPr>
            <a:xfrm rot="13603818">
              <a:off x="3538272" y="1659071"/>
              <a:ext cx="4626616" cy="4626616"/>
            </a:xfrm>
            <a:prstGeom prst="arc">
              <a:avLst>
                <a:gd name="adj1" fmla="val 16200000"/>
                <a:gd name="adj2" fmla="val 21493235"/>
              </a:avLst>
            </a:prstGeom>
            <a:ln w="762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4" name="弧形 13"/>
            <p:cNvSpPr/>
            <p:nvPr/>
          </p:nvSpPr>
          <p:spPr>
            <a:xfrm rot="2597983">
              <a:off x="4046967" y="1734668"/>
              <a:ext cx="4626616" cy="4626616"/>
            </a:xfrm>
            <a:prstGeom prst="arc">
              <a:avLst>
                <a:gd name="adj1" fmla="val 16127698"/>
                <a:gd name="adj2" fmla="val 21464082"/>
              </a:avLst>
            </a:prstGeom>
            <a:ln w="762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15" name="直接连接符 14"/>
            <p:cNvCxnSpPr/>
            <p:nvPr/>
          </p:nvCxnSpPr>
          <p:spPr>
            <a:xfrm flipH="1" flipV="1">
              <a:off x="2917371" y="1509173"/>
              <a:ext cx="1059543" cy="1059543"/>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H="1">
              <a:off x="2934180" y="5149684"/>
              <a:ext cx="862336" cy="904453"/>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8188200" y="1509173"/>
              <a:ext cx="1035953" cy="1078153"/>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8408028" y="5196088"/>
              <a:ext cx="817371" cy="861537"/>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19" name="Text Box 15"/>
          <p:cNvSpPr txBox="1">
            <a:spLocks noChangeArrowheads="1"/>
          </p:cNvSpPr>
          <p:nvPr/>
        </p:nvSpPr>
        <p:spPr bwMode="auto">
          <a:xfrm>
            <a:off x="7939902" y="2592795"/>
            <a:ext cx="2887755"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1400" dirty="0">
                <a:solidFill>
                  <a:srgbClr val="5D5C5C"/>
                </a:solidFill>
                <a:latin typeface="方正宋刻本秀楷简体" panose="02000000000000000000" pitchFamily="2" charset="-122"/>
                <a:ea typeface="方正宋刻本秀楷简体" panose="02000000000000000000" pitchFamily="2" charset="-122"/>
              </a:rPr>
              <a:t>输入您的内容输入您的内容输入您的内容。输入您的内容输入您的内容输入您的</a:t>
            </a:r>
            <a:r>
              <a:rPr lang="zh-CN" altLang="en-US" sz="1400" dirty="0" smtClean="0">
                <a:solidFill>
                  <a:srgbClr val="5D5C5C"/>
                </a:solidFill>
                <a:latin typeface="方正宋刻本秀楷简体" panose="02000000000000000000" pitchFamily="2" charset="-122"/>
                <a:ea typeface="方正宋刻本秀楷简体" panose="02000000000000000000" pitchFamily="2" charset="-122"/>
              </a:rPr>
              <a:t>内容</a:t>
            </a:r>
            <a:endParaRPr lang="en-US" altLang="zh-CN" sz="1400" dirty="0" smtClean="0">
              <a:solidFill>
                <a:srgbClr val="5D5C5C"/>
              </a:solidFill>
              <a:latin typeface="方正宋刻本秀楷简体" panose="02000000000000000000" pitchFamily="2" charset="-122"/>
              <a:ea typeface="方正宋刻本秀楷简体" panose="02000000000000000000" pitchFamily="2" charset="-122"/>
            </a:endParaRPr>
          </a:p>
        </p:txBody>
      </p:sp>
      <p:sp>
        <p:nvSpPr>
          <p:cNvPr id="20" name="Text Box 16"/>
          <p:cNvSpPr txBox="1">
            <a:spLocks noChangeArrowheads="1"/>
          </p:cNvSpPr>
          <p:nvPr/>
        </p:nvSpPr>
        <p:spPr bwMode="auto">
          <a:xfrm>
            <a:off x="7912917" y="2226083"/>
            <a:ext cx="14331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dirty="0">
                <a:solidFill>
                  <a:srgbClr val="363636"/>
                </a:solidFill>
                <a:latin typeface="方正宋刻本秀楷简体" panose="02000000000000000000" pitchFamily="2" charset="-122"/>
                <a:ea typeface="方正宋刻本秀楷简体" panose="02000000000000000000" pitchFamily="2" charset="-122"/>
              </a:rPr>
              <a:t>您的标题</a:t>
            </a:r>
            <a:endParaRPr lang="zh-CN" altLang="en-US" dirty="0">
              <a:solidFill>
                <a:srgbClr val="363636"/>
              </a:solidFill>
              <a:latin typeface="方正宋刻本秀楷简体" panose="02000000000000000000" pitchFamily="2" charset="-122"/>
              <a:ea typeface="方正宋刻本秀楷简体" panose="02000000000000000000" pitchFamily="2" charset="-122"/>
            </a:endParaRPr>
          </a:p>
        </p:txBody>
      </p:sp>
      <p:sp>
        <p:nvSpPr>
          <p:cNvPr id="21" name="Text Box 17"/>
          <p:cNvSpPr txBox="1">
            <a:spLocks noChangeArrowheads="1"/>
          </p:cNvSpPr>
          <p:nvPr/>
        </p:nvSpPr>
        <p:spPr bwMode="auto">
          <a:xfrm>
            <a:off x="9047977" y="2286408"/>
            <a:ext cx="25273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dirty="0">
                <a:solidFill>
                  <a:srgbClr val="5D5C5C"/>
                </a:solidFill>
                <a:latin typeface="方正宋刻本秀楷简体" panose="02000000000000000000" pitchFamily="2" charset="-122"/>
                <a:ea typeface="方正宋刻本秀楷简体" panose="02000000000000000000" pitchFamily="2" charset="-122"/>
              </a:rPr>
              <a:t>Your title</a:t>
            </a:r>
            <a:endParaRPr lang="zh-CN" altLang="en-US" sz="2000" dirty="0">
              <a:latin typeface="方正宋刻本秀楷简体" panose="02000000000000000000" pitchFamily="2" charset="-122"/>
              <a:ea typeface="方正宋刻本秀楷简体" panose="02000000000000000000" pitchFamily="2" charset="-122"/>
            </a:endParaRPr>
          </a:p>
        </p:txBody>
      </p:sp>
      <p:sp>
        <p:nvSpPr>
          <p:cNvPr id="22" name="Text Box 15"/>
          <p:cNvSpPr txBox="1">
            <a:spLocks noChangeArrowheads="1"/>
          </p:cNvSpPr>
          <p:nvPr/>
        </p:nvSpPr>
        <p:spPr bwMode="auto">
          <a:xfrm>
            <a:off x="7939902" y="5119210"/>
            <a:ext cx="2887755"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1400" dirty="0">
                <a:solidFill>
                  <a:srgbClr val="5D5C5C"/>
                </a:solidFill>
                <a:latin typeface="方正宋刻本秀楷简体" panose="02000000000000000000" pitchFamily="2" charset="-122"/>
                <a:ea typeface="方正宋刻本秀楷简体" panose="02000000000000000000" pitchFamily="2" charset="-122"/>
              </a:rPr>
              <a:t>输入您的内容输入您的内容输入您的内容。输入您的内容输入您的内容输入您的</a:t>
            </a:r>
            <a:r>
              <a:rPr lang="zh-CN" altLang="en-US" sz="1400" dirty="0" smtClean="0">
                <a:solidFill>
                  <a:srgbClr val="5D5C5C"/>
                </a:solidFill>
                <a:latin typeface="方正宋刻本秀楷简体" panose="02000000000000000000" pitchFamily="2" charset="-122"/>
                <a:ea typeface="方正宋刻本秀楷简体" panose="02000000000000000000" pitchFamily="2" charset="-122"/>
              </a:rPr>
              <a:t>内容</a:t>
            </a:r>
            <a:endParaRPr lang="en-US" altLang="zh-CN" sz="1400" dirty="0" smtClean="0">
              <a:solidFill>
                <a:srgbClr val="5D5C5C"/>
              </a:solidFill>
              <a:latin typeface="方正宋刻本秀楷简体" panose="02000000000000000000" pitchFamily="2" charset="-122"/>
              <a:ea typeface="方正宋刻本秀楷简体" panose="02000000000000000000" pitchFamily="2" charset="-122"/>
            </a:endParaRPr>
          </a:p>
        </p:txBody>
      </p:sp>
      <p:sp>
        <p:nvSpPr>
          <p:cNvPr id="23" name="Text Box 16"/>
          <p:cNvSpPr txBox="1">
            <a:spLocks noChangeArrowheads="1"/>
          </p:cNvSpPr>
          <p:nvPr/>
        </p:nvSpPr>
        <p:spPr bwMode="auto">
          <a:xfrm>
            <a:off x="7912917" y="4752498"/>
            <a:ext cx="14331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dirty="0">
                <a:solidFill>
                  <a:srgbClr val="363636"/>
                </a:solidFill>
                <a:latin typeface="方正宋刻本秀楷简体" panose="02000000000000000000" pitchFamily="2" charset="-122"/>
                <a:ea typeface="方正宋刻本秀楷简体" panose="02000000000000000000" pitchFamily="2" charset="-122"/>
              </a:rPr>
              <a:t>您的标题</a:t>
            </a:r>
            <a:endParaRPr lang="zh-CN" altLang="en-US" dirty="0">
              <a:solidFill>
                <a:srgbClr val="363636"/>
              </a:solidFill>
              <a:latin typeface="方正宋刻本秀楷简体" panose="02000000000000000000" pitchFamily="2" charset="-122"/>
              <a:ea typeface="方正宋刻本秀楷简体" panose="02000000000000000000" pitchFamily="2" charset="-122"/>
            </a:endParaRPr>
          </a:p>
        </p:txBody>
      </p:sp>
      <p:sp>
        <p:nvSpPr>
          <p:cNvPr id="24" name="Text Box 17"/>
          <p:cNvSpPr txBox="1">
            <a:spLocks noChangeArrowheads="1"/>
          </p:cNvSpPr>
          <p:nvPr/>
        </p:nvSpPr>
        <p:spPr bwMode="auto">
          <a:xfrm>
            <a:off x="9047977" y="4812823"/>
            <a:ext cx="25273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dirty="0">
                <a:solidFill>
                  <a:srgbClr val="5D5C5C"/>
                </a:solidFill>
                <a:latin typeface="方正宋刻本秀楷简体" panose="02000000000000000000" pitchFamily="2" charset="-122"/>
                <a:ea typeface="方正宋刻本秀楷简体" panose="02000000000000000000" pitchFamily="2" charset="-122"/>
              </a:rPr>
              <a:t>Your title</a:t>
            </a:r>
            <a:endParaRPr lang="zh-CN" altLang="en-US" sz="2000" dirty="0">
              <a:latin typeface="方正宋刻本秀楷简体" panose="02000000000000000000" pitchFamily="2" charset="-122"/>
              <a:ea typeface="方正宋刻本秀楷简体" panose="02000000000000000000" pitchFamily="2" charset="-122"/>
            </a:endParaRPr>
          </a:p>
        </p:txBody>
      </p:sp>
      <p:sp>
        <p:nvSpPr>
          <p:cNvPr id="25" name="Text Box 15"/>
          <p:cNvSpPr txBox="1">
            <a:spLocks noChangeArrowheads="1"/>
          </p:cNvSpPr>
          <p:nvPr/>
        </p:nvSpPr>
        <p:spPr bwMode="auto">
          <a:xfrm>
            <a:off x="1458731" y="4789648"/>
            <a:ext cx="2887755"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lnSpc>
                <a:spcPct val="150000"/>
              </a:lnSpc>
            </a:pPr>
            <a:r>
              <a:rPr lang="zh-CN" altLang="en-US" sz="1400" dirty="0">
                <a:solidFill>
                  <a:srgbClr val="5D5C5C"/>
                </a:solidFill>
                <a:latin typeface="方正宋刻本秀楷简体" panose="02000000000000000000" pitchFamily="2" charset="-122"/>
                <a:ea typeface="方正宋刻本秀楷简体" panose="02000000000000000000" pitchFamily="2" charset="-122"/>
              </a:rPr>
              <a:t>输入您的内容输入您的内容输入您的内容。输入您的内容输入您的内容输入您的</a:t>
            </a:r>
            <a:r>
              <a:rPr lang="zh-CN" altLang="en-US" sz="1400" dirty="0" smtClean="0">
                <a:solidFill>
                  <a:srgbClr val="5D5C5C"/>
                </a:solidFill>
                <a:latin typeface="方正宋刻本秀楷简体" panose="02000000000000000000" pitchFamily="2" charset="-122"/>
                <a:ea typeface="方正宋刻本秀楷简体" panose="02000000000000000000" pitchFamily="2" charset="-122"/>
              </a:rPr>
              <a:t>内容</a:t>
            </a:r>
            <a:endParaRPr lang="en-US" altLang="zh-CN" sz="1400" dirty="0" smtClean="0">
              <a:solidFill>
                <a:srgbClr val="5D5C5C"/>
              </a:solidFill>
              <a:latin typeface="方正宋刻本秀楷简体" panose="02000000000000000000" pitchFamily="2" charset="-122"/>
              <a:ea typeface="方正宋刻本秀楷简体" panose="02000000000000000000" pitchFamily="2" charset="-122"/>
            </a:endParaRPr>
          </a:p>
        </p:txBody>
      </p:sp>
      <p:sp>
        <p:nvSpPr>
          <p:cNvPr id="26" name="Text Box 16"/>
          <p:cNvSpPr txBox="1">
            <a:spLocks noChangeArrowheads="1"/>
          </p:cNvSpPr>
          <p:nvPr/>
        </p:nvSpPr>
        <p:spPr bwMode="auto">
          <a:xfrm>
            <a:off x="2884020" y="4422936"/>
            <a:ext cx="14331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dirty="0">
                <a:solidFill>
                  <a:srgbClr val="363636"/>
                </a:solidFill>
                <a:latin typeface="方正宋刻本秀楷简体" panose="02000000000000000000" pitchFamily="2" charset="-122"/>
                <a:ea typeface="方正宋刻本秀楷简体" panose="02000000000000000000" pitchFamily="2" charset="-122"/>
              </a:rPr>
              <a:t>您的标题</a:t>
            </a:r>
            <a:endParaRPr lang="zh-CN" altLang="en-US" dirty="0">
              <a:solidFill>
                <a:srgbClr val="363636"/>
              </a:solidFill>
              <a:latin typeface="方正宋刻本秀楷简体" panose="02000000000000000000" pitchFamily="2" charset="-122"/>
              <a:ea typeface="方正宋刻本秀楷简体" panose="02000000000000000000" pitchFamily="2" charset="-122"/>
            </a:endParaRPr>
          </a:p>
        </p:txBody>
      </p:sp>
      <p:sp>
        <p:nvSpPr>
          <p:cNvPr id="27" name="Text Box 17"/>
          <p:cNvSpPr txBox="1">
            <a:spLocks noChangeArrowheads="1"/>
          </p:cNvSpPr>
          <p:nvPr/>
        </p:nvSpPr>
        <p:spPr bwMode="auto">
          <a:xfrm>
            <a:off x="2373229" y="4483261"/>
            <a:ext cx="25273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dirty="0">
                <a:solidFill>
                  <a:srgbClr val="5D5C5C"/>
                </a:solidFill>
                <a:latin typeface="方正宋刻本秀楷简体" panose="02000000000000000000" pitchFamily="2" charset="-122"/>
                <a:ea typeface="方正宋刻本秀楷简体" panose="02000000000000000000" pitchFamily="2" charset="-122"/>
              </a:rPr>
              <a:t>Your title</a:t>
            </a:r>
            <a:endParaRPr lang="zh-CN" altLang="en-US" sz="2000" dirty="0">
              <a:latin typeface="方正宋刻本秀楷简体" panose="02000000000000000000" pitchFamily="2" charset="-122"/>
              <a:ea typeface="方正宋刻本秀楷简体" panose="02000000000000000000" pitchFamily="2" charset="-122"/>
            </a:endParaRPr>
          </a:p>
        </p:txBody>
      </p:sp>
      <p:sp>
        <p:nvSpPr>
          <p:cNvPr id="31" name="Text Box 15"/>
          <p:cNvSpPr txBox="1">
            <a:spLocks noChangeArrowheads="1"/>
          </p:cNvSpPr>
          <p:nvPr/>
        </p:nvSpPr>
        <p:spPr bwMode="auto">
          <a:xfrm>
            <a:off x="1458731" y="2553926"/>
            <a:ext cx="2887755"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lnSpc>
                <a:spcPct val="150000"/>
              </a:lnSpc>
            </a:pPr>
            <a:r>
              <a:rPr lang="zh-CN" altLang="en-US" sz="1400" dirty="0">
                <a:solidFill>
                  <a:srgbClr val="5D5C5C"/>
                </a:solidFill>
                <a:latin typeface="方正宋刻本秀楷简体" panose="02000000000000000000" pitchFamily="2" charset="-122"/>
                <a:ea typeface="方正宋刻本秀楷简体" panose="02000000000000000000" pitchFamily="2" charset="-122"/>
              </a:rPr>
              <a:t>输入您的内容输入您的内容输入您的内容。输入您的内容输入您的内容输入您的</a:t>
            </a:r>
            <a:r>
              <a:rPr lang="zh-CN" altLang="en-US" sz="1400" dirty="0" smtClean="0">
                <a:solidFill>
                  <a:srgbClr val="5D5C5C"/>
                </a:solidFill>
                <a:latin typeface="方正宋刻本秀楷简体" panose="02000000000000000000" pitchFamily="2" charset="-122"/>
                <a:ea typeface="方正宋刻本秀楷简体" panose="02000000000000000000" pitchFamily="2" charset="-122"/>
              </a:rPr>
              <a:t>内容</a:t>
            </a:r>
            <a:endParaRPr lang="en-US" altLang="zh-CN" sz="1400" dirty="0" smtClean="0">
              <a:solidFill>
                <a:srgbClr val="5D5C5C"/>
              </a:solidFill>
              <a:latin typeface="方正宋刻本秀楷简体" panose="02000000000000000000" pitchFamily="2" charset="-122"/>
              <a:ea typeface="方正宋刻本秀楷简体" panose="02000000000000000000" pitchFamily="2" charset="-122"/>
            </a:endParaRPr>
          </a:p>
        </p:txBody>
      </p:sp>
      <p:sp>
        <p:nvSpPr>
          <p:cNvPr id="32" name="Text Box 16"/>
          <p:cNvSpPr txBox="1">
            <a:spLocks noChangeArrowheads="1"/>
          </p:cNvSpPr>
          <p:nvPr/>
        </p:nvSpPr>
        <p:spPr bwMode="auto">
          <a:xfrm>
            <a:off x="2884020" y="2187214"/>
            <a:ext cx="14331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dirty="0">
                <a:solidFill>
                  <a:srgbClr val="363636"/>
                </a:solidFill>
                <a:latin typeface="方正宋刻本秀楷简体" panose="02000000000000000000" pitchFamily="2" charset="-122"/>
                <a:ea typeface="方正宋刻本秀楷简体" panose="02000000000000000000" pitchFamily="2" charset="-122"/>
              </a:rPr>
              <a:t>您的标题</a:t>
            </a:r>
            <a:endParaRPr lang="zh-CN" altLang="en-US" dirty="0">
              <a:solidFill>
                <a:srgbClr val="363636"/>
              </a:solidFill>
              <a:latin typeface="方正宋刻本秀楷简体" panose="02000000000000000000" pitchFamily="2" charset="-122"/>
              <a:ea typeface="方正宋刻本秀楷简体" panose="02000000000000000000" pitchFamily="2" charset="-122"/>
            </a:endParaRPr>
          </a:p>
        </p:txBody>
      </p:sp>
      <p:sp>
        <p:nvSpPr>
          <p:cNvPr id="33" name="Text Box 17"/>
          <p:cNvSpPr txBox="1">
            <a:spLocks noChangeArrowheads="1"/>
          </p:cNvSpPr>
          <p:nvPr/>
        </p:nvSpPr>
        <p:spPr bwMode="auto">
          <a:xfrm>
            <a:off x="2373229" y="2247539"/>
            <a:ext cx="25273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dirty="0">
                <a:solidFill>
                  <a:srgbClr val="5D5C5C"/>
                </a:solidFill>
                <a:latin typeface="方正宋刻本秀楷简体" panose="02000000000000000000" pitchFamily="2" charset="-122"/>
                <a:ea typeface="方正宋刻本秀楷简体" panose="02000000000000000000" pitchFamily="2" charset="-122"/>
              </a:rPr>
              <a:t>Your title</a:t>
            </a:r>
            <a:endParaRPr lang="zh-CN" altLang="en-US" sz="2000" dirty="0">
              <a:latin typeface="方正宋刻本秀楷简体" panose="02000000000000000000" pitchFamily="2" charset="-122"/>
              <a:ea typeface="方正宋刻本秀楷简体" panose="02000000000000000000" pitchFamily="2" charset="-122"/>
            </a:endParaRPr>
          </a:p>
        </p:txBody>
      </p:sp>
      <p:sp>
        <p:nvSpPr>
          <p:cNvPr id="34" name="Rectangle 11"/>
          <p:cNvSpPr>
            <a:spLocks noChangeArrowheads="1"/>
          </p:cNvSpPr>
          <p:nvPr/>
        </p:nvSpPr>
        <p:spPr bwMode="auto">
          <a:xfrm rot="16200000">
            <a:off x="523878" y="561978"/>
            <a:ext cx="269875" cy="47625"/>
          </a:xfrm>
          <a:prstGeom prst="rect">
            <a:avLst/>
          </a:prstGeom>
          <a:noFill/>
          <a:ln w="12700" cmpd="sng">
            <a:solidFill>
              <a:srgbClr val="242625"/>
            </a:solidFill>
            <a:miter lim="800000"/>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latin typeface="方正宋刻本秀楷简体" panose="02000000000000000000" pitchFamily="2" charset="-122"/>
              <a:ea typeface="方正宋刻本秀楷简体" panose="02000000000000000000" pitchFamily="2" charset="-122"/>
            </a:endParaRPr>
          </a:p>
        </p:txBody>
      </p:sp>
      <p:sp>
        <p:nvSpPr>
          <p:cNvPr id="35" name="Text Box 12"/>
          <p:cNvSpPr txBox="1">
            <a:spLocks noChangeArrowheads="1"/>
          </p:cNvSpPr>
          <p:nvPr/>
        </p:nvSpPr>
        <p:spPr bwMode="auto">
          <a:xfrm>
            <a:off x="681041" y="352425"/>
            <a:ext cx="37753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dirty="0">
                <a:solidFill>
                  <a:srgbClr val="363636"/>
                </a:solidFill>
                <a:latin typeface="方正宋刻本秀楷简体" panose="02000000000000000000" pitchFamily="2" charset="-122"/>
                <a:ea typeface="方正宋刻本秀楷简体" panose="02000000000000000000" pitchFamily="2" charset="-122"/>
              </a:rPr>
              <a:t>您的标题·您的子标题</a:t>
            </a:r>
            <a:endParaRPr lang="zh-CN" altLang="en-US" sz="2800" dirty="0">
              <a:solidFill>
                <a:srgbClr val="363636"/>
              </a:solidFill>
              <a:latin typeface="方正宋刻本秀楷简体" panose="02000000000000000000" pitchFamily="2" charset="-122"/>
              <a:ea typeface="方正宋刻本秀楷简体" panose="02000000000000000000" pitchFamily="2" charset="-122"/>
            </a:endParaRPr>
          </a:p>
        </p:txBody>
      </p:sp>
      <p:sp>
        <p:nvSpPr>
          <p:cNvPr id="36" name="Rectangle 13"/>
          <p:cNvSpPr>
            <a:spLocks noChangeArrowheads="1"/>
          </p:cNvSpPr>
          <p:nvPr/>
        </p:nvSpPr>
        <p:spPr bwMode="auto">
          <a:xfrm rot="16200000">
            <a:off x="4317209" y="562769"/>
            <a:ext cx="269875" cy="46038"/>
          </a:xfrm>
          <a:prstGeom prst="rect">
            <a:avLst/>
          </a:prstGeom>
          <a:noFill/>
          <a:ln w="12700" cmpd="sng">
            <a:solidFill>
              <a:srgbClr val="242625"/>
            </a:solidFill>
            <a:miter lim="800000"/>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latin typeface="方正宋刻本秀楷简体" panose="02000000000000000000" pitchFamily="2" charset="-122"/>
              <a:ea typeface="方正宋刻本秀楷简体" panose="02000000000000000000" pitchFamily="2" charset="-122"/>
            </a:endParaRPr>
          </a:p>
        </p:txBody>
      </p:sp>
      <p:sp>
        <p:nvSpPr>
          <p:cNvPr id="37" name="Text Box 14"/>
          <p:cNvSpPr txBox="1">
            <a:spLocks noChangeArrowheads="1"/>
          </p:cNvSpPr>
          <p:nvPr/>
        </p:nvSpPr>
        <p:spPr bwMode="auto">
          <a:xfrm>
            <a:off x="681041" y="774703"/>
            <a:ext cx="42687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dirty="0">
                <a:solidFill>
                  <a:srgbClr val="5D5C5C"/>
                </a:solidFill>
                <a:latin typeface="方正宋刻本秀楷简体" panose="02000000000000000000" pitchFamily="2" charset="-122"/>
                <a:ea typeface="方正宋刻本秀楷简体" panose="02000000000000000000" pitchFamily="2" charset="-122"/>
              </a:rPr>
              <a:t>Your content title·Your sub-title</a:t>
            </a:r>
            <a:endParaRPr lang="zh-CN" altLang="en-US" sz="1600" dirty="0">
              <a:solidFill>
                <a:srgbClr val="5D5C5C"/>
              </a:solidFill>
              <a:latin typeface="方正宋刻本秀楷简体" panose="02000000000000000000" pitchFamily="2" charset="-122"/>
              <a:ea typeface="方正宋刻本秀楷简体"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fade">
                                      <p:cBhvr>
                                        <p:cTn id="10" dur="500"/>
                                        <p:tgtEl>
                                          <p:spTgt spid="3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fade">
                                      <p:cBhvr>
                                        <p:cTn id="13" dur="500"/>
                                        <p:tgtEl>
                                          <p:spTgt spid="3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500"/>
                                        <p:tgtEl>
                                          <p:spTgt spid="37"/>
                                        </p:tgtEl>
                                      </p:cBhvr>
                                    </p:animEffect>
                                  </p:childTnLst>
                                </p:cTn>
                              </p:par>
                            </p:childTnLst>
                          </p:cTn>
                        </p:par>
                        <p:par>
                          <p:cTn id="17" fill="hold">
                            <p:stCondLst>
                              <p:cond delay="500"/>
                            </p:stCondLst>
                            <p:childTnLst>
                              <p:par>
                                <p:cTn id="18" presetID="50" presetClass="entr" presetSubtype="0" decel="100000"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p:cTn id="20" dur="1000" fill="hold"/>
                                        <p:tgtEl>
                                          <p:spTgt spid="12"/>
                                        </p:tgtEl>
                                        <p:attrNameLst>
                                          <p:attrName>ppt_w</p:attrName>
                                        </p:attrNameLst>
                                      </p:cBhvr>
                                      <p:tavLst>
                                        <p:tav tm="0">
                                          <p:val>
                                            <p:strVal val="#ppt_w+.3"/>
                                          </p:val>
                                        </p:tav>
                                        <p:tav tm="100000">
                                          <p:val>
                                            <p:strVal val="#ppt_w"/>
                                          </p:val>
                                        </p:tav>
                                      </p:tavLst>
                                    </p:anim>
                                    <p:anim calcmode="lin" valueType="num">
                                      <p:cBhvr>
                                        <p:cTn id="21" dur="1000" fill="hold"/>
                                        <p:tgtEl>
                                          <p:spTgt spid="12"/>
                                        </p:tgtEl>
                                        <p:attrNameLst>
                                          <p:attrName>ppt_h</p:attrName>
                                        </p:attrNameLst>
                                      </p:cBhvr>
                                      <p:tavLst>
                                        <p:tav tm="0">
                                          <p:val>
                                            <p:strVal val="#ppt_h"/>
                                          </p:val>
                                        </p:tav>
                                        <p:tav tm="100000">
                                          <p:val>
                                            <p:strVal val="#ppt_h"/>
                                          </p:val>
                                        </p:tav>
                                      </p:tavLst>
                                    </p:anim>
                                    <p:animEffect transition="in" filter="fade">
                                      <p:cBhvr>
                                        <p:cTn id="22" dur="1000"/>
                                        <p:tgtEl>
                                          <p:spTgt spid="12"/>
                                        </p:tgtEl>
                                      </p:cBhvr>
                                    </p:animEffect>
                                  </p:childTnLst>
                                </p:cTn>
                              </p:par>
                            </p:childTnLst>
                          </p:cTn>
                        </p:par>
                        <p:par>
                          <p:cTn id="23" fill="hold">
                            <p:stCondLst>
                              <p:cond delay="1500"/>
                            </p:stCondLst>
                            <p:childTnLst>
                              <p:par>
                                <p:cTn id="24" presetID="10" presetClass="entr" presetSubtype="0" fill="hold" grpId="0" nodeType="afterEffect">
                                  <p:stCondLst>
                                    <p:cond delay="0"/>
                                  </p:stCondLst>
                                  <p:childTnLst>
                                    <p:set>
                                      <p:cBhvr>
                                        <p:cTn id="25" dur="1" fill="hold">
                                          <p:stCondLst>
                                            <p:cond delay="0"/>
                                          </p:stCondLst>
                                        </p:cTn>
                                        <p:tgtEl>
                                          <p:spTgt spid="32"/>
                                        </p:tgtEl>
                                        <p:attrNameLst>
                                          <p:attrName>style.visibility</p:attrName>
                                        </p:attrNameLst>
                                      </p:cBhvr>
                                      <p:to>
                                        <p:strVal val="visible"/>
                                      </p:to>
                                    </p:set>
                                    <p:animEffect transition="in" filter="fade">
                                      <p:cBhvr>
                                        <p:cTn id="26" dur="500"/>
                                        <p:tgtEl>
                                          <p:spTgt spid="32"/>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fade">
                                      <p:cBhvr>
                                        <p:cTn id="29" dur="500"/>
                                        <p:tgtEl>
                                          <p:spTgt spid="33"/>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fade">
                                      <p:cBhvr>
                                        <p:cTn id="32" dur="500"/>
                                        <p:tgtEl>
                                          <p:spTgt spid="31"/>
                                        </p:tgtEl>
                                      </p:cBhvr>
                                    </p:animEffect>
                                  </p:childTnLst>
                                </p:cTn>
                              </p:par>
                            </p:childTnLst>
                          </p:cTn>
                        </p:par>
                        <p:par>
                          <p:cTn id="33" fill="hold">
                            <p:stCondLst>
                              <p:cond delay="2000"/>
                            </p:stCondLst>
                            <p:childTnLst>
                              <p:par>
                                <p:cTn id="34" presetID="10" presetClass="entr" presetSubtype="0" fill="hold" grpId="0" nodeType="after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fade">
                                      <p:cBhvr>
                                        <p:cTn id="36" dur="500"/>
                                        <p:tgtEl>
                                          <p:spTgt spid="26"/>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fade">
                                      <p:cBhvr>
                                        <p:cTn id="39" dur="500"/>
                                        <p:tgtEl>
                                          <p:spTgt spid="27"/>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500"/>
                                        <p:tgtEl>
                                          <p:spTgt spid="25"/>
                                        </p:tgtEl>
                                      </p:cBhvr>
                                    </p:animEffect>
                                  </p:childTnLst>
                                </p:cTn>
                              </p:par>
                            </p:childTnLst>
                          </p:cTn>
                        </p:par>
                        <p:par>
                          <p:cTn id="43" fill="hold">
                            <p:stCondLst>
                              <p:cond delay="2500"/>
                            </p:stCondLst>
                            <p:childTnLst>
                              <p:par>
                                <p:cTn id="44" presetID="10" presetClass="entr" presetSubtype="0" fill="hold" grpId="0" nodeType="after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fade">
                                      <p:cBhvr>
                                        <p:cTn id="46" dur="500"/>
                                        <p:tgtEl>
                                          <p:spTgt spid="20"/>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500"/>
                                        <p:tgtEl>
                                          <p:spTgt spid="21"/>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fade">
                                      <p:cBhvr>
                                        <p:cTn id="52" dur="500"/>
                                        <p:tgtEl>
                                          <p:spTgt spid="19"/>
                                        </p:tgtEl>
                                      </p:cBhvr>
                                    </p:animEffect>
                                  </p:childTnLst>
                                </p:cTn>
                              </p:par>
                            </p:childTnLst>
                          </p:cTn>
                        </p:par>
                        <p:par>
                          <p:cTn id="53" fill="hold">
                            <p:stCondLst>
                              <p:cond delay="3000"/>
                            </p:stCondLst>
                            <p:childTnLst>
                              <p:par>
                                <p:cTn id="54" presetID="10" presetClass="entr" presetSubtype="0" fill="hold" grpId="0" nodeType="after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fade">
                                      <p:cBhvr>
                                        <p:cTn id="56" dur="500"/>
                                        <p:tgtEl>
                                          <p:spTgt spid="23"/>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fade">
                                      <p:cBhvr>
                                        <p:cTn id="59" dur="500"/>
                                        <p:tgtEl>
                                          <p:spTgt spid="24"/>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fade">
                                      <p:cBhvr>
                                        <p:cTn id="6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ldLvl="0" autoUpdateAnimBg="0"/>
      <p:bldP spid="20" grpId="0" bldLvl="0" autoUpdateAnimBg="0"/>
      <p:bldP spid="21" grpId="0" bldLvl="0" autoUpdateAnimBg="0"/>
      <p:bldP spid="22" grpId="0" bldLvl="0" autoUpdateAnimBg="0"/>
      <p:bldP spid="23" grpId="0" bldLvl="0" autoUpdateAnimBg="0"/>
      <p:bldP spid="24" grpId="0" bldLvl="0" autoUpdateAnimBg="0"/>
      <p:bldP spid="25" grpId="0" bldLvl="0" autoUpdateAnimBg="0"/>
      <p:bldP spid="26" grpId="0" bldLvl="0" autoUpdateAnimBg="0"/>
      <p:bldP spid="27" grpId="0" bldLvl="0" autoUpdateAnimBg="0"/>
      <p:bldP spid="31" grpId="0" bldLvl="0" autoUpdateAnimBg="0"/>
      <p:bldP spid="32" grpId="0" bldLvl="0" autoUpdateAnimBg="0"/>
      <p:bldP spid="33" grpId="0" bldLvl="0" autoUpdateAnimBg="0"/>
      <p:bldP spid="34" grpId="0" animBg="1" autoUpdateAnimBg="0"/>
      <p:bldP spid="35" grpId="0" bldLvl="0" autoUpdateAnimBg="0"/>
      <p:bldP spid="36" grpId="0" animBg="1" autoUpdateAnimBg="0"/>
      <p:bldP spid="37" grpId="0" bldLvl="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blipFill dpi="0" rotWithShape="1">
            <a:blip r:embed="rId1" cstate="email">
              <a:alphaModFix amt="4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2" cstate="email"/>
          <a:stretch>
            <a:fillRect/>
          </a:stretch>
        </p:blipFill>
        <p:spPr>
          <a:xfrm>
            <a:off x="7470638" y="3809994"/>
            <a:ext cx="4721362" cy="3048006"/>
          </a:xfrm>
          <a:prstGeom prst="rect">
            <a:avLst/>
          </a:prstGeom>
        </p:spPr>
      </p:pic>
      <p:sp>
        <p:nvSpPr>
          <p:cNvPr id="25" name="Rectangle 11"/>
          <p:cNvSpPr>
            <a:spLocks noChangeArrowheads="1"/>
          </p:cNvSpPr>
          <p:nvPr/>
        </p:nvSpPr>
        <p:spPr bwMode="auto">
          <a:xfrm rot="16200000">
            <a:off x="523878" y="561978"/>
            <a:ext cx="269875" cy="47625"/>
          </a:xfrm>
          <a:prstGeom prst="rect">
            <a:avLst/>
          </a:prstGeom>
          <a:noFill/>
          <a:ln w="12700" cmpd="sng">
            <a:solidFill>
              <a:srgbClr val="242625"/>
            </a:solidFill>
            <a:miter lim="800000"/>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latin typeface="方正宋刻本秀楷简体" panose="02000000000000000000" pitchFamily="2" charset="-122"/>
              <a:ea typeface="方正宋刻本秀楷简体" panose="02000000000000000000" pitchFamily="2" charset="-122"/>
            </a:endParaRPr>
          </a:p>
        </p:txBody>
      </p:sp>
      <p:sp>
        <p:nvSpPr>
          <p:cNvPr id="26" name="Text Box 12"/>
          <p:cNvSpPr txBox="1">
            <a:spLocks noChangeArrowheads="1"/>
          </p:cNvSpPr>
          <p:nvPr/>
        </p:nvSpPr>
        <p:spPr bwMode="auto">
          <a:xfrm>
            <a:off x="681041" y="352425"/>
            <a:ext cx="37753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dirty="0">
                <a:solidFill>
                  <a:srgbClr val="363636"/>
                </a:solidFill>
                <a:latin typeface="方正宋刻本秀楷简体" panose="02000000000000000000" pitchFamily="2" charset="-122"/>
                <a:ea typeface="方正宋刻本秀楷简体" panose="02000000000000000000" pitchFamily="2" charset="-122"/>
              </a:rPr>
              <a:t>您的标题·您的子标题</a:t>
            </a:r>
            <a:endParaRPr lang="zh-CN" altLang="en-US" sz="2800" dirty="0">
              <a:solidFill>
                <a:srgbClr val="363636"/>
              </a:solidFill>
              <a:latin typeface="方正宋刻本秀楷简体" panose="02000000000000000000" pitchFamily="2" charset="-122"/>
              <a:ea typeface="方正宋刻本秀楷简体" panose="02000000000000000000" pitchFamily="2" charset="-122"/>
            </a:endParaRPr>
          </a:p>
        </p:txBody>
      </p:sp>
      <p:sp>
        <p:nvSpPr>
          <p:cNvPr id="27" name="Rectangle 13"/>
          <p:cNvSpPr>
            <a:spLocks noChangeArrowheads="1"/>
          </p:cNvSpPr>
          <p:nvPr/>
        </p:nvSpPr>
        <p:spPr bwMode="auto">
          <a:xfrm rot="16200000">
            <a:off x="4317209" y="562769"/>
            <a:ext cx="269875" cy="46038"/>
          </a:xfrm>
          <a:prstGeom prst="rect">
            <a:avLst/>
          </a:prstGeom>
          <a:noFill/>
          <a:ln w="12700" cmpd="sng">
            <a:solidFill>
              <a:srgbClr val="242625"/>
            </a:solidFill>
            <a:miter lim="800000"/>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latin typeface="方正宋刻本秀楷简体" panose="02000000000000000000" pitchFamily="2" charset="-122"/>
              <a:ea typeface="方正宋刻本秀楷简体" panose="02000000000000000000" pitchFamily="2" charset="-122"/>
            </a:endParaRPr>
          </a:p>
        </p:txBody>
      </p:sp>
      <p:sp>
        <p:nvSpPr>
          <p:cNvPr id="28" name="Text Box 14"/>
          <p:cNvSpPr txBox="1">
            <a:spLocks noChangeArrowheads="1"/>
          </p:cNvSpPr>
          <p:nvPr/>
        </p:nvSpPr>
        <p:spPr bwMode="auto">
          <a:xfrm>
            <a:off x="681041" y="774703"/>
            <a:ext cx="42687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dirty="0">
                <a:solidFill>
                  <a:srgbClr val="5D5C5C"/>
                </a:solidFill>
                <a:latin typeface="方正宋刻本秀楷简体" panose="02000000000000000000" pitchFamily="2" charset="-122"/>
                <a:ea typeface="方正宋刻本秀楷简体" panose="02000000000000000000" pitchFamily="2" charset="-122"/>
              </a:rPr>
              <a:t>Your content title·Your sub-title</a:t>
            </a:r>
            <a:endParaRPr lang="zh-CN" altLang="en-US" sz="1600" dirty="0">
              <a:solidFill>
                <a:srgbClr val="5D5C5C"/>
              </a:solidFill>
              <a:latin typeface="方正宋刻本秀楷简体" panose="02000000000000000000" pitchFamily="2" charset="-122"/>
              <a:ea typeface="方正宋刻本秀楷简体" panose="02000000000000000000" pitchFamily="2" charset="-122"/>
            </a:endParaRPr>
          </a:p>
        </p:txBody>
      </p:sp>
      <p:grpSp>
        <p:nvGrpSpPr>
          <p:cNvPr id="82" name="组合 81"/>
          <p:cNvGrpSpPr/>
          <p:nvPr/>
        </p:nvGrpSpPr>
        <p:grpSpPr>
          <a:xfrm>
            <a:off x="1639195" y="2469634"/>
            <a:ext cx="3992341" cy="101514"/>
            <a:chOff x="5276335" y="1828799"/>
            <a:chExt cx="4572001" cy="444844"/>
          </a:xfrm>
          <a:solidFill>
            <a:schemeClr val="bg1">
              <a:lumMod val="65000"/>
            </a:schemeClr>
          </a:solidFill>
          <a:effectLst/>
        </p:grpSpPr>
        <p:sp>
          <p:nvSpPr>
            <p:cNvPr id="83" name="矩形 82"/>
            <p:cNvSpPr/>
            <p:nvPr/>
          </p:nvSpPr>
          <p:spPr>
            <a:xfrm>
              <a:off x="5276335" y="1828800"/>
              <a:ext cx="4349579" cy="44484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清刻本悦宋简体" panose="02000000000000000000" pitchFamily="2" charset="-122"/>
                <a:ea typeface="方正清刻本悦宋简体" panose="02000000000000000000" pitchFamily="2" charset="-122"/>
              </a:endParaRPr>
            </a:p>
          </p:txBody>
        </p:sp>
        <p:sp>
          <p:nvSpPr>
            <p:cNvPr id="84" name="椭圆 83"/>
            <p:cNvSpPr/>
            <p:nvPr/>
          </p:nvSpPr>
          <p:spPr>
            <a:xfrm>
              <a:off x="9403492" y="1828799"/>
              <a:ext cx="444844" cy="4448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清刻本悦宋简体" panose="02000000000000000000" pitchFamily="2" charset="-122"/>
                <a:ea typeface="方正清刻本悦宋简体" panose="02000000000000000000" pitchFamily="2" charset="-122"/>
              </a:endParaRPr>
            </a:p>
          </p:txBody>
        </p:sp>
      </p:grpSp>
      <p:grpSp>
        <p:nvGrpSpPr>
          <p:cNvPr id="85" name="组合 84"/>
          <p:cNvGrpSpPr/>
          <p:nvPr/>
        </p:nvGrpSpPr>
        <p:grpSpPr>
          <a:xfrm>
            <a:off x="1911963" y="3429755"/>
            <a:ext cx="3719573" cy="101514"/>
            <a:chOff x="5641332" y="2496063"/>
            <a:chExt cx="4572001" cy="444844"/>
          </a:xfrm>
          <a:solidFill>
            <a:schemeClr val="bg1">
              <a:lumMod val="65000"/>
            </a:schemeClr>
          </a:solidFill>
          <a:effectLst/>
        </p:grpSpPr>
        <p:sp>
          <p:nvSpPr>
            <p:cNvPr id="86" name="矩形 85"/>
            <p:cNvSpPr/>
            <p:nvPr/>
          </p:nvSpPr>
          <p:spPr>
            <a:xfrm>
              <a:off x="5641332" y="2496064"/>
              <a:ext cx="4349579" cy="44484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清刻本悦宋简体" panose="02000000000000000000" pitchFamily="2" charset="-122"/>
                <a:ea typeface="方正清刻本悦宋简体" panose="02000000000000000000" pitchFamily="2" charset="-122"/>
              </a:endParaRPr>
            </a:p>
          </p:txBody>
        </p:sp>
        <p:sp>
          <p:nvSpPr>
            <p:cNvPr id="87" name="椭圆 86"/>
            <p:cNvSpPr/>
            <p:nvPr/>
          </p:nvSpPr>
          <p:spPr>
            <a:xfrm>
              <a:off x="9768489" y="2496063"/>
              <a:ext cx="444844" cy="4448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清刻本悦宋简体" panose="02000000000000000000" pitchFamily="2" charset="-122"/>
                <a:ea typeface="方正清刻本悦宋简体" panose="02000000000000000000" pitchFamily="2" charset="-122"/>
              </a:endParaRPr>
            </a:p>
          </p:txBody>
        </p:sp>
      </p:grpSp>
      <p:grpSp>
        <p:nvGrpSpPr>
          <p:cNvPr id="88" name="组合 87"/>
          <p:cNvGrpSpPr/>
          <p:nvPr/>
        </p:nvGrpSpPr>
        <p:grpSpPr>
          <a:xfrm>
            <a:off x="1911963" y="5480007"/>
            <a:ext cx="3719573" cy="101514"/>
            <a:chOff x="5641332" y="3663776"/>
            <a:chExt cx="4572001" cy="444844"/>
          </a:xfrm>
          <a:solidFill>
            <a:schemeClr val="bg1">
              <a:lumMod val="65000"/>
            </a:schemeClr>
          </a:solidFill>
          <a:effectLst/>
        </p:grpSpPr>
        <p:sp>
          <p:nvSpPr>
            <p:cNvPr id="89" name="矩形 88"/>
            <p:cNvSpPr/>
            <p:nvPr/>
          </p:nvSpPr>
          <p:spPr>
            <a:xfrm>
              <a:off x="5641332" y="3663777"/>
              <a:ext cx="4349579" cy="44484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清刻本悦宋简体" panose="02000000000000000000" pitchFamily="2" charset="-122"/>
                <a:ea typeface="方正清刻本悦宋简体" panose="02000000000000000000" pitchFamily="2" charset="-122"/>
              </a:endParaRPr>
            </a:p>
          </p:txBody>
        </p:sp>
        <p:sp>
          <p:nvSpPr>
            <p:cNvPr id="90" name="椭圆 89"/>
            <p:cNvSpPr/>
            <p:nvPr/>
          </p:nvSpPr>
          <p:spPr>
            <a:xfrm>
              <a:off x="9768489" y="3663776"/>
              <a:ext cx="444844" cy="4448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清刻本悦宋简体" panose="02000000000000000000" pitchFamily="2" charset="-122"/>
                <a:ea typeface="方正清刻本悦宋简体" panose="02000000000000000000" pitchFamily="2" charset="-122"/>
              </a:endParaRPr>
            </a:p>
          </p:txBody>
        </p:sp>
      </p:grpSp>
      <p:grpSp>
        <p:nvGrpSpPr>
          <p:cNvPr id="91" name="组合 90"/>
          <p:cNvGrpSpPr/>
          <p:nvPr/>
        </p:nvGrpSpPr>
        <p:grpSpPr>
          <a:xfrm>
            <a:off x="2214806" y="4462363"/>
            <a:ext cx="3416730" cy="101514"/>
            <a:chOff x="6046573" y="3052117"/>
            <a:chExt cx="4572001" cy="444844"/>
          </a:xfrm>
          <a:solidFill>
            <a:schemeClr val="bg1">
              <a:lumMod val="65000"/>
            </a:schemeClr>
          </a:solidFill>
          <a:effectLst/>
        </p:grpSpPr>
        <p:sp>
          <p:nvSpPr>
            <p:cNvPr id="92" name="矩形 91"/>
            <p:cNvSpPr/>
            <p:nvPr/>
          </p:nvSpPr>
          <p:spPr>
            <a:xfrm>
              <a:off x="6046573" y="3052118"/>
              <a:ext cx="4349579" cy="44484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清刻本悦宋简体" panose="02000000000000000000" pitchFamily="2" charset="-122"/>
                <a:ea typeface="方正清刻本悦宋简体" panose="02000000000000000000" pitchFamily="2" charset="-122"/>
              </a:endParaRPr>
            </a:p>
          </p:txBody>
        </p:sp>
        <p:sp>
          <p:nvSpPr>
            <p:cNvPr id="93" name="椭圆 92"/>
            <p:cNvSpPr/>
            <p:nvPr/>
          </p:nvSpPr>
          <p:spPr>
            <a:xfrm>
              <a:off x="10173730" y="3052117"/>
              <a:ext cx="444844" cy="4448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清刻本悦宋简体" panose="02000000000000000000" pitchFamily="2" charset="-122"/>
                <a:ea typeface="方正清刻本悦宋简体" panose="02000000000000000000" pitchFamily="2" charset="-122"/>
              </a:endParaRPr>
            </a:p>
          </p:txBody>
        </p:sp>
      </p:grpSp>
      <p:grpSp>
        <p:nvGrpSpPr>
          <p:cNvPr id="94" name="组合 93"/>
          <p:cNvGrpSpPr/>
          <p:nvPr/>
        </p:nvGrpSpPr>
        <p:grpSpPr>
          <a:xfrm>
            <a:off x="748109" y="2469634"/>
            <a:ext cx="3416730" cy="101514"/>
            <a:chOff x="5276335" y="1828799"/>
            <a:chExt cx="4572001" cy="444844"/>
          </a:xfrm>
          <a:solidFill>
            <a:srgbClr val="C00000"/>
          </a:solidFill>
          <a:effectLst/>
        </p:grpSpPr>
        <p:sp>
          <p:nvSpPr>
            <p:cNvPr id="95" name="矩形 94"/>
            <p:cNvSpPr/>
            <p:nvPr/>
          </p:nvSpPr>
          <p:spPr>
            <a:xfrm>
              <a:off x="5276335" y="1828800"/>
              <a:ext cx="4349579" cy="44484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清刻本悦宋简体" panose="02000000000000000000" pitchFamily="2" charset="-122"/>
                <a:ea typeface="方正清刻本悦宋简体" panose="02000000000000000000" pitchFamily="2" charset="-122"/>
              </a:endParaRPr>
            </a:p>
          </p:txBody>
        </p:sp>
        <p:sp>
          <p:nvSpPr>
            <p:cNvPr id="96" name="椭圆 95"/>
            <p:cNvSpPr/>
            <p:nvPr/>
          </p:nvSpPr>
          <p:spPr>
            <a:xfrm>
              <a:off x="9403492" y="1828799"/>
              <a:ext cx="444844" cy="4448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清刻本悦宋简体" panose="02000000000000000000" pitchFamily="2" charset="-122"/>
                <a:ea typeface="方正清刻本悦宋简体" panose="02000000000000000000" pitchFamily="2" charset="-122"/>
              </a:endParaRPr>
            </a:p>
          </p:txBody>
        </p:sp>
      </p:grpSp>
      <p:grpSp>
        <p:nvGrpSpPr>
          <p:cNvPr id="97" name="组合 96"/>
          <p:cNvGrpSpPr/>
          <p:nvPr/>
        </p:nvGrpSpPr>
        <p:grpSpPr>
          <a:xfrm>
            <a:off x="766537" y="3429754"/>
            <a:ext cx="2872757" cy="101514"/>
            <a:chOff x="5276335" y="1828799"/>
            <a:chExt cx="3844099" cy="444844"/>
          </a:xfrm>
          <a:solidFill>
            <a:srgbClr val="C00000"/>
          </a:solidFill>
          <a:effectLst/>
        </p:grpSpPr>
        <p:sp>
          <p:nvSpPr>
            <p:cNvPr id="98" name="矩形 97"/>
            <p:cNvSpPr/>
            <p:nvPr/>
          </p:nvSpPr>
          <p:spPr>
            <a:xfrm>
              <a:off x="5276335" y="1830197"/>
              <a:ext cx="3621678" cy="44344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清刻本悦宋简体" panose="02000000000000000000" pitchFamily="2" charset="-122"/>
                <a:ea typeface="方正清刻本悦宋简体" panose="02000000000000000000" pitchFamily="2" charset="-122"/>
              </a:endParaRPr>
            </a:p>
          </p:txBody>
        </p:sp>
        <p:sp>
          <p:nvSpPr>
            <p:cNvPr id="99" name="椭圆 98"/>
            <p:cNvSpPr/>
            <p:nvPr/>
          </p:nvSpPr>
          <p:spPr>
            <a:xfrm>
              <a:off x="8675590" y="1828799"/>
              <a:ext cx="444844" cy="4448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清刻本悦宋简体" panose="02000000000000000000" pitchFamily="2" charset="-122"/>
                <a:ea typeface="方正清刻本悦宋简体" panose="02000000000000000000" pitchFamily="2" charset="-122"/>
              </a:endParaRPr>
            </a:p>
          </p:txBody>
        </p:sp>
      </p:grpSp>
      <p:grpSp>
        <p:nvGrpSpPr>
          <p:cNvPr id="100" name="组合 99"/>
          <p:cNvGrpSpPr/>
          <p:nvPr/>
        </p:nvGrpSpPr>
        <p:grpSpPr>
          <a:xfrm>
            <a:off x="773285" y="4459269"/>
            <a:ext cx="4509272" cy="101514"/>
            <a:chOff x="5276335" y="1828799"/>
            <a:chExt cx="6033955" cy="444844"/>
          </a:xfrm>
          <a:solidFill>
            <a:srgbClr val="C00000"/>
          </a:solidFill>
          <a:effectLst/>
        </p:grpSpPr>
        <p:sp>
          <p:nvSpPr>
            <p:cNvPr id="101" name="矩形 100"/>
            <p:cNvSpPr/>
            <p:nvPr/>
          </p:nvSpPr>
          <p:spPr>
            <a:xfrm>
              <a:off x="5276335" y="1828800"/>
              <a:ext cx="5833665" cy="44484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清刻本悦宋简体" panose="02000000000000000000" pitchFamily="2" charset="-122"/>
                <a:ea typeface="方正清刻本悦宋简体" panose="02000000000000000000" pitchFamily="2" charset="-122"/>
              </a:endParaRPr>
            </a:p>
          </p:txBody>
        </p:sp>
        <p:sp>
          <p:nvSpPr>
            <p:cNvPr id="102" name="椭圆 101"/>
            <p:cNvSpPr/>
            <p:nvPr/>
          </p:nvSpPr>
          <p:spPr>
            <a:xfrm>
              <a:off x="10865446" y="1828799"/>
              <a:ext cx="444844" cy="4448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清刻本悦宋简体" panose="02000000000000000000" pitchFamily="2" charset="-122"/>
                <a:ea typeface="方正清刻本悦宋简体" panose="02000000000000000000" pitchFamily="2" charset="-122"/>
              </a:endParaRPr>
            </a:p>
          </p:txBody>
        </p:sp>
      </p:grpSp>
      <p:grpSp>
        <p:nvGrpSpPr>
          <p:cNvPr id="103" name="组合 102"/>
          <p:cNvGrpSpPr/>
          <p:nvPr/>
        </p:nvGrpSpPr>
        <p:grpSpPr>
          <a:xfrm>
            <a:off x="773284" y="5486291"/>
            <a:ext cx="2179796" cy="104347"/>
            <a:chOff x="5276335" y="1828734"/>
            <a:chExt cx="2916833" cy="436935"/>
          </a:xfrm>
          <a:solidFill>
            <a:srgbClr val="C00000"/>
          </a:solidFill>
          <a:effectLst/>
        </p:grpSpPr>
        <p:sp>
          <p:nvSpPr>
            <p:cNvPr id="104" name="矩形 103"/>
            <p:cNvSpPr/>
            <p:nvPr/>
          </p:nvSpPr>
          <p:spPr>
            <a:xfrm>
              <a:off x="5276335" y="1828734"/>
              <a:ext cx="2682498" cy="4351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清刻本悦宋简体" panose="02000000000000000000" pitchFamily="2" charset="-122"/>
                <a:ea typeface="方正清刻本悦宋简体" panose="02000000000000000000" pitchFamily="2" charset="-122"/>
              </a:endParaRPr>
            </a:p>
          </p:txBody>
        </p:sp>
        <p:sp>
          <p:nvSpPr>
            <p:cNvPr id="105" name="椭圆 104"/>
            <p:cNvSpPr/>
            <p:nvPr/>
          </p:nvSpPr>
          <p:spPr>
            <a:xfrm>
              <a:off x="7756295" y="1828797"/>
              <a:ext cx="436873" cy="43687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清刻本悦宋简体" panose="02000000000000000000" pitchFamily="2" charset="-122"/>
                <a:ea typeface="方正清刻本悦宋简体" panose="02000000000000000000" pitchFamily="2" charset="-122"/>
              </a:endParaRPr>
            </a:p>
          </p:txBody>
        </p:sp>
      </p:grpSp>
      <p:sp>
        <p:nvSpPr>
          <p:cNvPr id="106" name="矩形 105"/>
          <p:cNvSpPr/>
          <p:nvPr/>
        </p:nvSpPr>
        <p:spPr>
          <a:xfrm>
            <a:off x="646748" y="1887960"/>
            <a:ext cx="1245854" cy="369332"/>
          </a:xfrm>
          <a:prstGeom prst="rect">
            <a:avLst/>
          </a:prstGeom>
        </p:spPr>
        <p:txBody>
          <a:bodyPr wrap="none">
            <a:spAutoFit/>
          </a:bodyPr>
          <a:lstStyle/>
          <a:p>
            <a:r>
              <a:rPr lang="en-US" altLang="zh-CN" dirty="0" smtClean="0">
                <a:solidFill>
                  <a:srgbClr val="424B50"/>
                </a:solidFill>
                <a:latin typeface="方正清刻本悦宋简体" panose="02000000000000000000" pitchFamily="2" charset="-122"/>
                <a:ea typeface="方正清刻本悦宋简体" panose="02000000000000000000" pitchFamily="2" charset="-122"/>
              </a:rPr>
              <a:t>Subtitle here</a:t>
            </a:r>
            <a:endParaRPr lang="zh-CN" altLang="en-US" dirty="0">
              <a:solidFill>
                <a:srgbClr val="424B50"/>
              </a:solidFill>
              <a:latin typeface="方正清刻本悦宋简体" panose="02000000000000000000" pitchFamily="2" charset="-122"/>
              <a:ea typeface="方正清刻本悦宋简体" panose="02000000000000000000" pitchFamily="2" charset="-122"/>
            </a:endParaRPr>
          </a:p>
        </p:txBody>
      </p:sp>
      <p:sp>
        <p:nvSpPr>
          <p:cNvPr id="107" name="矩形 106"/>
          <p:cNvSpPr/>
          <p:nvPr/>
        </p:nvSpPr>
        <p:spPr>
          <a:xfrm>
            <a:off x="675171" y="2923922"/>
            <a:ext cx="1245854" cy="369332"/>
          </a:xfrm>
          <a:prstGeom prst="rect">
            <a:avLst/>
          </a:prstGeom>
        </p:spPr>
        <p:txBody>
          <a:bodyPr wrap="none">
            <a:spAutoFit/>
          </a:bodyPr>
          <a:lstStyle/>
          <a:p>
            <a:r>
              <a:rPr lang="en-US" altLang="zh-CN" dirty="0" smtClean="0">
                <a:solidFill>
                  <a:srgbClr val="424B50"/>
                </a:solidFill>
                <a:latin typeface="方正清刻本悦宋简体" panose="02000000000000000000" pitchFamily="2" charset="-122"/>
                <a:ea typeface="方正清刻本悦宋简体" panose="02000000000000000000" pitchFamily="2" charset="-122"/>
              </a:rPr>
              <a:t>Subtitle here</a:t>
            </a:r>
            <a:endParaRPr lang="zh-CN" altLang="en-US" dirty="0">
              <a:solidFill>
                <a:srgbClr val="424B50"/>
              </a:solidFill>
              <a:latin typeface="方正清刻本悦宋简体" panose="02000000000000000000" pitchFamily="2" charset="-122"/>
              <a:ea typeface="方正清刻本悦宋简体" panose="02000000000000000000" pitchFamily="2" charset="-122"/>
            </a:endParaRPr>
          </a:p>
        </p:txBody>
      </p:sp>
      <p:sp>
        <p:nvSpPr>
          <p:cNvPr id="108" name="矩形 107"/>
          <p:cNvSpPr/>
          <p:nvPr/>
        </p:nvSpPr>
        <p:spPr>
          <a:xfrm>
            <a:off x="646748" y="3959884"/>
            <a:ext cx="1245854" cy="369332"/>
          </a:xfrm>
          <a:prstGeom prst="rect">
            <a:avLst/>
          </a:prstGeom>
        </p:spPr>
        <p:txBody>
          <a:bodyPr wrap="none">
            <a:spAutoFit/>
          </a:bodyPr>
          <a:lstStyle/>
          <a:p>
            <a:r>
              <a:rPr lang="en-US" altLang="zh-CN" dirty="0" smtClean="0">
                <a:solidFill>
                  <a:srgbClr val="424B50"/>
                </a:solidFill>
                <a:latin typeface="方正清刻本悦宋简体" panose="02000000000000000000" pitchFamily="2" charset="-122"/>
                <a:ea typeface="方正清刻本悦宋简体" panose="02000000000000000000" pitchFamily="2" charset="-122"/>
              </a:rPr>
              <a:t>Subtitle here</a:t>
            </a:r>
            <a:endParaRPr lang="zh-CN" altLang="en-US" dirty="0">
              <a:solidFill>
                <a:srgbClr val="424B50"/>
              </a:solidFill>
              <a:latin typeface="方正清刻本悦宋简体" panose="02000000000000000000" pitchFamily="2" charset="-122"/>
              <a:ea typeface="方正清刻本悦宋简体" panose="02000000000000000000" pitchFamily="2" charset="-122"/>
            </a:endParaRPr>
          </a:p>
        </p:txBody>
      </p:sp>
      <p:sp>
        <p:nvSpPr>
          <p:cNvPr id="109" name="矩形 108"/>
          <p:cNvSpPr/>
          <p:nvPr/>
        </p:nvSpPr>
        <p:spPr>
          <a:xfrm>
            <a:off x="646748" y="4995845"/>
            <a:ext cx="1245854" cy="369332"/>
          </a:xfrm>
          <a:prstGeom prst="rect">
            <a:avLst/>
          </a:prstGeom>
        </p:spPr>
        <p:txBody>
          <a:bodyPr wrap="none">
            <a:spAutoFit/>
          </a:bodyPr>
          <a:lstStyle/>
          <a:p>
            <a:r>
              <a:rPr lang="en-US" altLang="zh-CN" dirty="0" smtClean="0">
                <a:solidFill>
                  <a:srgbClr val="424B50"/>
                </a:solidFill>
                <a:latin typeface="方正清刻本悦宋简体" panose="02000000000000000000" pitchFamily="2" charset="-122"/>
                <a:ea typeface="方正清刻本悦宋简体" panose="02000000000000000000" pitchFamily="2" charset="-122"/>
              </a:rPr>
              <a:t>Subtitle here</a:t>
            </a:r>
            <a:endParaRPr lang="zh-CN" altLang="en-US" dirty="0">
              <a:solidFill>
                <a:srgbClr val="424B50"/>
              </a:solidFill>
              <a:latin typeface="方正清刻本悦宋简体" panose="02000000000000000000" pitchFamily="2" charset="-122"/>
              <a:ea typeface="方正清刻本悦宋简体" panose="02000000000000000000" pitchFamily="2" charset="-122"/>
            </a:endParaRPr>
          </a:p>
        </p:txBody>
      </p:sp>
      <p:sp>
        <p:nvSpPr>
          <p:cNvPr id="110" name="文本框 109"/>
          <p:cNvSpPr txBox="1"/>
          <p:nvPr/>
        </p:nvSpPr>
        <p:spPr>
          <a:xfrm>
            <a:off x="5734139" y="2094730"/>
            <a:ext cx="729687" cy="646331"/>
          </a:xfrm>
          <a:prstGeom prst="rect">
            <a:avLst/>
          </a:prstGeom>
          <a:noFill/>
        </p:spPr>
        <p:txBody>
          <a:bodyPr wrap="none" rtlCol="0">
            <a:spAutoFit/>
          </a:bodyPr>
          <a:lstStyle/>
          <a:p>
            <a:r>
              <a:rPr lang="en-US" altLang="zh-CN" sz="3600" dirty="0" smtClean="0">
                <a:solidFill>
                  <a:srgbClr val="C00000"/>
                </a:solidFill>
                <a:latin typeface="方正清刻本悦宋简体" panose="02000000000000000000" pitchFamily="2" charset="-122"/>
                <a:ea typeface="方正清刻本悦宋简体" panose="02000000000000000000" pitchFamily="2" charset="-122"/>
              </a:rPr>
              <a:t>59</a:t>
            </a:r>
            <a:r>
              <a:rPr lang="en-US" altLang="zh-CN" sz="1400" dirty="0" smtClean="0">
                <a:solidFill>
                  <a:srgbClr val="C00000"/>
                </a:solidFill>
                <a:latin typeface="方正清刻本悦宋简体" panose="02000000000000000000" pitchFamily="2" charset="-122"/>
                <a:ea typeface="方正清刻本悦宋简体" panose="02000000000000000000" pitchFamily="2" charset="-122"/>
              </a:rPr>
              <a:t>%</a:t>
            </a:r>
            <a:endParaRPr lang="zh-CN" altLang="en-US" sz="3600" dirty="0">
              <a:solidFill>
                <a:srgbClr val="C00000"/>
              </a:solidFill>
              <a:latin typeface="方正清刻本悦宋简体" panose="02000000000000000000" pitchFamily="2" charset="-122"/>
              <a:ea typeface="方正清刻本悦宋简体" panose="02000000000000000000" pitchFamily="2" charset="-122"/>
            </a:endParaRPr>
          </a:p>
        </p:txBody>
      </p:sp>
      <p:sp>
        <p:nvSpPr>
          <p:cNvPr id="111" name="文本框 110"/>
          <p:cNvSpPr txBox="1"/>
          <p:nvPr/>
        </p:nvSpPr>
        <p:spPr>
          <a:xfrm>
            <a:off x="5734139" y="3104152"/>
            <a:ext cx="728084" cy="646331"/>
          </a:xfrm>
          <a:prstGeom prst="rect">
            <a:avLst/>
          </a:prstGeom>
          <a:noFill/>
        </p:spPr>
        <p:txBody>
          <a:bodyPr wrap="none" rtlCol="0">
            <a:spAutoFit/>
          </a:bodyPr>
          <a:lstStyle/>
          <a:p>
            <a:r>
              <a:rPr lang="en-US" altLang="zh-CN" sz="3600" dirty="0" smtClean="0">
                <a:solidFill>
                  <a:srgbClr val="C00000"/>
                </a:solidFill>
                <a:latin typeface="方正清刻本悦宋简体" panose="02000000000000000000" pitchFamily="2" charset="-122"/>
                <a:ea typeface="方正清刻本悦宋简体" panose="02000000000000000000" pitchFamily="2" charset="-122"/>
              </a:rPr>
              <a:t>49</a:t>
            </a:r>
            <a:r>
              <a:rPr lang="en-US" altLang="zh-CN" sz="1400" dirty="0" smtClean="0">
                <a:solidFill>
                  <a:srgbClr val="C00000"/>
                </a:solidFill>
                <a:latin typeface="方正清刻本悦宋简体" panose="02000000000000000000" pitchFamily="2" charset="-122"/>
                <a:ea typeface="方正清刻本悦宋简体" panose="02000000000000000000" pitchFamily="2" charset="-122"/>
              </a:rPr>
              <a:t>%</a:t>
            </a:r>
            <a:endParaRPr lang="zh-CN" altLang="en-US" sz="3600" dirty="0">
              <a:solidFill>
                <a:srgbClr val="C00000"/>
              </a:solidFill>
              <a:latin typeface="方正清刻本悦宋简体" panose="02000000000000000000" pitchFamily="2" charset="-122"/>
              <a:ea typeface="方正清刻本悦宋简体" panose="02000000000000000000" pitchFamily="2" charset="-122"/>
            </a:endParaRPr>
          </a:p>
        </p:txBody>
      </p:sp>
      <p:sp>
        <p:nvSpPr>
          <p:cNvPr id="112" name="文本框 111"/>
          <p:cNvSpPr txBox="1"/>
          <p:nvPr/>
        </p:nvSpPr>
        <p:spPr>
          <a:xfrm>
            <a:off x="5734139" y="4137738"/>
            <a:ext cx="731290" cy="646331"/>
          </a:xfrm>
          <a:prstGeom prst="rect">
            <a:avLst/>
          </a:prstGeom>
          <a:noFill/>
        </p:spPr>
        <p:txBody>
          <a:bodyPr wrap="none" rtlCol="0">
            <a:spAutoFit/>
          </a:bodyPr>
          <a:lstStyle/>
          <a:p>
            <a:r>
              <a:rPr lang="en-US" altLang="zh-CN" sz="3600" dirty="0" smtClean="0">
                <a:solidFill>
                  <a:srgbClr val="C00000"/>
                </a:solidFill>
                <a:latin typeface="方正清刻本悦宋简体" panose="02000000000000000000" pitchFamily="2" charset="-122"/>
                <a:ea typeface="方正清刻本悦宋简体" panose="02000000000000000000" pitchFamily="2" charset="-122"/>
              </a:rPr>
              <a:t>99</a:t>
            </a:r>
            <a:r>
              <a:rPr lang="en-US" altLang="zh-CN" sz="1400" dirty="0" smtClean="0">
                <a:solidFill>
                  <a:srgbClr val="C00000"/>
                </a:solidFill>
                <a:latin typeface="方正清刻本悦宋简体" panose="02000000000000000000" pitchFamily="2" charset="-122"/>
                <a:ea typeface="方正清刻本悦宋简体" panose="02000000000000000000" pitchFamily="2" charset="-122"/>
              </a:rPr>
              <a:t>%</a:t>
            </a:r>
            <a:endParaRPr lang="zh-CN" altLang="en-US" sz="3600" dirty="0">
              <a:solidFill>
                <a:srgbClr val="C00000"/>
              </a:solidFill>
              <a:latin typeface="方正清刻本悦宋简体" panose="02000000000000000000" pitchFamily="2" charset="-122"/>
              <a:ea typeface="方正清刻本悦宋简体" panose="02000000000000000000" pitchFamily="2" charset="-122"/>
            </a:endParaRPr>
          </a:p>
        </p:txBody>
      </p:sp>
      <p:sp>
        <p:nvSpPr>
          <p:cNvPr id="113" name="文本框 112"/>
          <p:cNvSpPr txBox="1"/>
          <p:nvPr/>
        </p:nvSpPr>
        <p:spPr>
          <a:xfrm>
            <a:off x="5734139" y="5154405"/>
            <a:ext cx="729687" cy="646331"/>
          </a:xfrm>
          <a:prstGeom prst="rect">
            <a:avLst/>
          </a:prstGeom>
          <a:noFill/>
        </p:spPr>
        <p:txBody>
          <a:bodyPr wrap="none" rtlCol="0">
            <a:spAutoFit/>
          </a:bodyPr>
          <a:lstStyle/>
          <a:p>
            <a:r>
              <a:rPr lang="en-US" altLang="zh-CN" sz="3600" dirty="0" smtClean="0">
                <a:solidFill>
                  <a:srgbClr val="C00000"/>
                </a:solidFill>
                <a:latin typeface="方正清刻本悦宋简体" panose="02000000000000000000" pitchFamily="2" charset="-122"/>
                <a:ea typeface="方正清刻本悦宋简体" panose="02000000000000000000" pitchFamily="2" charset="-122"/>
              </a:rPr>
              <a:t>39</a:t>
            </a:r>
            <a:r>
              <a:rPr lang="en-US" altLang="zh-CN" sz="1400" dirty="0" smtClean="0">
                <a:solidFill>
                  <a:srgbClr val="C00000"/>
                </a:solidFill>
                <a:latin typeface="方正清刻本悦宋简体" panose="02000000000000000000" pitchFamily="2" charset="-122"/>
                <a:ea typeface="方正清刻本悦宋简体" panose="02000000000000000000" pitchFamily="2" charset="-122"/>
              </a:rPr>
              <a:t>%</a:t>
            </a:r>
            <a:endParaRPr lang="zh-CN" altLang="en-US" sz="3600" dirty="0">
              <a:solidFill>
                <a:srgbClr val="C00000"/>
              </a:solidFill>
              <a:latin typeface="方正清刻本悦宋简体" panose="02000000000000000000" pitchFamily="2" charset="-122"/>
              <a:ea typeface="方正清刻本悦宋简体" panose="02000000000000000000" pitchFamily="2" charset="-122"/>
            </a:endParaRPr>
          </a:p>
        </p:txBody>
      </p:sp>
      <p:sp>
        <p:nvSpPr>
          <p:cNvPr id="114" name="Text Box 15"/>
          <p:cNvSpPr txBox="1">
            <a:spLocks noChangeArrowheads="1"/>
          </p:cNvSpPr>
          <p:nvPr/>
        </p:nvSpPr>
        <p:spPr bwMode="auto">
          <a:xfrm>
            <a:off x="7260855" y="2401117"/>
            <a:ext cx="410482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1400" dirty="0">
                <a:solidFill>
                  <a:srgbClr val="5D5C5C"/>
                </a:solidFill>
                <a:latin typeface="方正宋刻本秀楷简体" panose="02000000000000000000" pitchFamily="2" charset="-122"/>
                <a:ea typeface="方正宋刻本秀楷简体" panose="02000000000000000000" pitchFamily="2" charset="-122"/>
              </a:rPr>
              <a:t>输入您的内容输入您的内容输入您的内容。输入您的内容输入您的内容输入您的</a:t>
            </a:r>
            <a:r>
              <a:rPr lang="zh-CN" altLang="en-US" sz="1400" dirty="0" smtClean="0">
                <a:solidFill>
                  <a:srgbClr val="5D5C5C"/>
                </a:solidFill>
                <a:latin typeface="方正宋刻本秀楷简体" panose="02000000000000000000" pitchFamily="2" charset="-122"/>
                <a:ea typeface="方正宋刻本秀楷简体" panose="02000000000000000000" pitchFamily="2" charset="-122"/>
              </a:rPr>
              <a:t>内容</a:t>
            </a:r>
            <a:endParaRPr lang="en-US" altLang="zh-CN" sz="1400" dirty="0" smtClean="0">
              <a:solidFill>
                <a:srgbClr val="5D5C5C"/>
              </a:solidFill>
              <a:latin typeface="方正宋刻本秀楷简体" panose="02000000000000000000" pitchFamily="2" charset="-122"/>
              <a:ea typeface="方正宋刻本秀楷简体" panose="02000000000000000000" pitchFamily="2" charset="-122"/>
            </a:endParaRPr>
          </a:p>
        </p:txBody>
      </p:sp>
      <p:sp>
        <p:nvSpPr>
          <p:cNvPr id="115" name="Text Box 16"/>
          <p:cNvSpPr txBox="1">
            <a:spLocks noChangeArrowheads="1"/>
          </p:cNvSpPr>
          <p:nvPr/>
        </p:nvSpPr>
        <p:spPr bwMode="auto">
          <a:xfrm>
            <a:off x="7233870" y="2034405"/>
            <a:ext cx="14331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dirty="0">
                <a:solidFill>
                  <a:srgbClr val="363636"/>
                </a:solidFill>
                <a:latin typeface="方正宋刻本秀楷简体" panose="02000000000000000000" pitchFamily="2" charset="-122"/>
                <a:ea typeface="方正宋刻本秀楷简体" panose="02000000000000000000" pitchFamily="2" charset="-122"/>
              </a:rPr>
              <a:t>您的标题</a:t>
            </a:r>
            <a:endParaRPr lang="zh-CN" altLang="en-US" dirty="0">
              <a:solidFill>
                <a:srgbClr val="363636"/>
              </a:solidFill>
              <a:latin typeface="方正宋刻本秀楷简体" panose="02000000000000000000" pitchFamily="2" charset="-122"/>
              <a:ea typeface="方正宋刻本秀楷简体" panose="02000000000000000000" pitchFamily="2" charset="-122"/>
            </a:endParaRPr>
          </a:p>
        </p:txBody>
      </p:sp>
      <p:sp>
        <p:nvSpPr>
          <p:cNvPr id="116" name="Text Box 17"/>
          <p:cNvSpPr txBox="1">
            <a:spLocks noChangeArrowheads="1"/>
          </p:cNvSpPr>
          <p:nvPr/>
        </p:nvSpPr>
        <p:spPr bwMode="auto">
          <a:xfrm>
            <a:off x="8368930" y="2094730"/>
            <a:ext cx="25273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dirty="0">
                <a:solidFill>
                  <a:srgbClr val="5D5C5C"/>
                </a:solidFill>
                <a:latin typeface="方正宋刻本秀楷简体" panose="02000000000000000000" pitchFamily="2" charset="-122"/>
                <a:ea typeface="方正宋刻本秀楷简体" panose="02000000000000000000" pitchFamily="2" charset="-122"/>
              </a:rPr>
              <a:t>Your title</a:t>
            </a:r>
            <a:endParaRPr lang="zh-CN" altLang="en-US" sz="2000" dirty="0">
              <a:latin typeface="方正宋刻本秀楷简体" panose="02000000000000000000" pitchFamily="2" charset="-122"/>
              <a:ea typeface="方正宋刻本秀楷简体"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500"/>
                                        <p:tgtEl>
                                          <p:spTgt spid="2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500"/>
                                        <p:tgtEl>
                                          <p:spTgt spid="28"/>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115"/>
                                        </p:tgtEl>
                                        <p:attrNameLst>
                                          <p:attrName>style.visibility</p:attrName>
                                        </p:attrNameLst>
                                      </p:cBhvr>
                                      <p:to>
                                        <p:strVal val="visible"/>
                                      </p:to>
                                    </p:set>
                                    <p:animEffect transition="in" filter="fade">
                                      <p:cBhvr>
                                        <p:cTn id="20" dur="500"/>
                                        <p:tgtEl>
                                          <p:spTgt spid="115"/>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16"/>
                                        </p:tgtEl>
                                        <p:attrNameLst>
                                          <p:attrName>style.visibility</p:attrName>
                                        </p:attrNameLst>
                                      </p:cBhvr>
                                      <p:to>
                                        <p:strVal val="visible"/>
                                      </p:to>
                                    </p:set>
                                    <p:animEffect transition="in" filter="fade">
                                      <p:cBhvr>
                                        <p:cTn id="23" dur="500"/>
                                        <p:tgtEl>
                                          <p:spTgt spid="11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14"/>
                                        </p:tgtEl>
                                        <p:attrNameLst>
                                          <p:attrName>style.visibility</p:attrName>
                                        </p:attrNameLst>
                                      </p:cBhvr>
                                      <p:to>
                                        <p:strVal val="visible"/>
                                      </p:to>
                                    </p:set>
                                    <p:animEffect transition="in" filter="fade">
                                      <p:cBhvr>
                                        <p:cTn id="26" dur="500"/>
                                        <p:tgtEl>
                                          <p:spTgt spid="114"/>
                                        </p:tgtEl>
                                      </p:cBhvr>
                                    </p:animEffect>
                                  </p:childTnLst>
                                </p:cTn>
                              </p:par>
                            </p:childTnLst>
                          </p:cTn>
                        </p:par>
                        <p:par>
                          <p:cTn id="27" fill="hold">
                            <p:stCondLst>
                              <p:cond delay="1000"/>
                            </p:stCondLst>
                            <p:childTnLst>
                              <p:par>
                                <p:cTn id="28" presetID="22" presetClass="entr" presetSubtype="8" fill="hold" nodeType="afterEffect">
                                  <p:stCondLst>
                                    <p:cond delay="0"/>
                                  </p:stCondLst>
                                  <p:childTnLst>
                                    <p:set>
                                      <p:cBhvr>
                                        <p:cTn id="29" dur="1" fill="hold">
                                          <p:stCondLst>
                                            <p:cond delay="0"/>
                                          </p:stCondLst>
                                        </p:cTn>
                                        <p:tgtEl>
                                          <p:spTgt spid="82"/>
                                        </p:tgtEl>
                                        <p:attrNameLst>
                                          <p:attrName>style.visibility</p:attrName>
                                        </p:attrNameLst>
                                      </p:cBhvr>
                                      <p:to>
                                        <p:strVal val="visible"/>
                                      </p:to>
                                    </p:set>
                                    <p:animEffect transition="in" filter="wipe(left)">
                                      <p:cBhvr>
                                        <p:cTn id="30" dur="500"/>
                                        <p:tgtEl>
                                          <p:spTgt spid="82"/>
                                        </p:tgtEl>
                                      </p:cBhvr>
                                    </p:animEffect>
                                  </p:childTnLst>
                                </p:cTn>
                              </p:par>
                              <p:par>
                                <p:cTn id="31" presetID="22" presetClass="entr" presetSubtype="8" fill="hold" nodeType="withEffect">
                                  <p:stCondLst>
                                    <p:cond delay="0"/>
                                  </p:stCondLst>
                                  <p:childTnLst>
                                    <p:set>
                                      <p:cBhvr>
                                        <p:cTn id="32" dur="1" fill="hold">
                                          <p:stCondLst>
                                            <p:cond delay="0"/>
                                          </p:stCondLst>
                                        </p:cTn>
                                        <p:tgtEl>
                                          <p:spTgt spid="85"/>
                                        </p:tgtEl>
                                        <p:attrNameLst>
                                          <p:attrName>style.visibility</p:attrName>
                                        </p:attrNameLst>
                                      </p:cBhvr>
                                      <p:to>
                                        <p:strVal val="visible"/>
                                      </p:to>
                                    </p:set>
                                    <p:animEffect transition="in" filter="wipe(left)">
                                      <p:cBhvr>
                                        <p:cTn id="33" dur="500"/>
                                        <p:tgtEl>
                                          <p:spTgt spid="85"/>
                                        </p:tgtEl>
                                      </p:cBhvr>
                                    </p:animEffect>
                                  </p:childTnLst>
                                </p:cTn>
                              </p:par>
                              <p:par>
                                <p:cTn id="34" presetID="22" presetClass="entr" presetSubtype="8" fill="hold" nodeType="withEffect">
                                  <p:stCondLst>
                                    <p:cond delay="0"/>
                                  </p:stCondLst>
                                  <p:childTnLst>
                                    <p:set>
                                      <p:cBhvr>
                                        <p:cTn id="35" dur="1" fill="hold">
                                          <p:stCondLst>
                                            <p:cond delay="0"/>
                                          </p:stCondLst>
                                        </p:cTn>
                                        <p:tgtEl>
                                          <p:spTgt spid="88"/>
                                        </p:tgtEl>
                                        <p:attrNameLst>
                                          <p:attrName>style.visibility</p:attrName>
                                        </p:attrNameLst>
                                      </p:cBhvr>
                                      <p:to>
                                        <p:strVal val="visible"/>
                                      </p:to>
                                    </p:set>
                                    <p:animEffect transition="in" filter="wipe(left)">
                                      <p:cBhvr>
                                        <p:cTn id="36" dur="500"/>
                                        <p:tgtEl>
                                          <p:spTgt spid="88"/>
                                        </p:tgtEl>
                                      </p:cBhvr>
                                    </p:animEffect>
                                  </p:childTnLst>
                                </p:cTn>
                              </p:par>
                              <p:par>
                                <p:cTn id="37" presetID="22" presetClass="entr" presetSubtype="8" fill="hold" nodeType="withEffect">
                                  <p:stCondLst>
                                    <p:cond delay="0"/>
                                  </p:stCondLst>
                                  <p:childTnLst>
                                    <p:set>
                                      <p:cBhvr>
                                        <p:cTn id="38" dur="1" fill="hold">
                                          <p:stCondLst>
                                            <p:cond delay="0"/>
                                          </p:stCondLst>
                                        </p:cTn>
                                        <p:tgtEl>
                                          <p:spTgt spid="91"/>
                                        </p:tgtEl>
                                        <p:attrNameLst>
                                          <p:attrName>style.visibility</p:attrName>
                                        </p:attrNameLst>
                                      </p:cBhvr>
                                      <p:to>
                                        <p:strVal val="visible"/>
                                      </p:to>
                                    </p:set>
                                    <p:animEffect transition="in" filter="wipe(left)">
                                      <p:cBhvr>
                                        <p:cTn id="39" dur="500"/>
                                        <p:tgtEl>
                                          <p:spTgt spid="91"/>
                                        </p:tgtEl>
                                      </p:cBhvr>
                                    </p:animEffect>
                                  </p:childTnLst>
                                </p:cTn>
                              </p:par>
                              <p:par>
                                <p:cTn id="40" presetID="22" presetClass="entr" presetSubtype="8" fill="hold" nodeType="withEffect">
                                  <p:stCondLst>
                                    <p:cond delay="0"/>
                                  </p:stCondLst>
                                  <p:childTnLst>
                                    <p:set>
                                      <p:cBhvr>
                                        <p:cTn id="41" dur="1" fill="hold">
                                          <p:stCondLst>
                                            <p:cond delay="0"/>
                                          </p:stCondLst>
                                        </p:cTn>
                                        <p:tgtEl>
                                          <p:spTgt spid="94"/>
                                        </p:tgtEl>
                                        <p:attrNameLst>
                                          <p:attrName>style.visibility</p:attrName>
                                        </p:attrNameLst>
                                      </p:cBhvr>
                                      <p:to>
                                        <p:strVal val="visible"/>
                                      </p:to>
                                    </p:set>
                                    <p:animEffect transition="in" filter="wipe(left)">
                                      <p:cBhvr>
                                        <p:cTn id="42" dur="500"/>
                                        <p:tgtEl>
                                          <p:spTgt spid="94"/>
                                        </p:tgtEl>
                                      </p:cBhvr>
                                    </p:animEffect>
                                  </p:childTnLst>
                                </p:cTn>
                              </p:par>
                              <p:par>
                                <p:cTn id="43" presetID="22" presetClass="entr" presetSubtype="8" fill="hold" nodeType="withEffect">
                                  <p:stCondLst>
                                    <p:cond delay="0"/>
                                  </p:stCondLst>
                                  <p:childTnLst>
                                    <p:set>
                                      <p:cBhvr>
                                        <p:cTn id="44" dur="1" fill="hold">
                                          <p:stCondLst>
                                            <p:cond delay="0"/>
                                          </p:stCondLst>
                                        </p:cTn>
                                        <p:tgtEl>
                                          <p:spTgt spid="97"/>
                                        </p:tgtEl>
                                        <p:attrNameLst>
                                          <p:attrName>style.visibility</p:attrName>
                                        </p:attrNameLst>
                                      </p:cBhvr>
                                      <p:to>
                                        <p:strVal val="visible"/>
                                      </p:to>
                                    </p:set>
                                    <p:animEffect transition="in" filter="wipe(left)">
                                      <p:cBhvr>
                                        <p:cTn id="45" dur="500"/>
                                        <p:tgtEl>
                                          <p:spTgt spid="97"/>
                                        </p:tgtEl>
                                      </p:cBhvr>
                                    </p:animEffect>
                                  </p:childTnLst>
                                </p:cTn>
                              </p:par>
                              <p:par>
                                <p:cTn id="46" presetID="22" presetClass="entr" presetSubtype="8" fill="hold" nodeType="withEffect">
                                  <p:stCondLst>
                                    <p:cond delay="0"/>
                                  </p:stCondLst>
                                  <p:childTnLst>
                                    <p:set>
                                      <p:cBhvr>
                                        <p:cTn id="47" dur="1" fill="hold">
                                          <p:stCondLst>
                                            <p:cond delay="0"/>
                                          </p:stCondLst>
                                        </p:cTn>
                                        <p:tgtEl>
                                          <p:spTgt spid="100"/>
                                        </p:tgtEl>
                                        <p:attrNameLst>
                                          <p:attrName>style.visibility</p:attrName>
                                        </p:attrNameLst>
                                      </p:cBhvr>
                                      <p:to>
                                        <p:strVal val="visible"/>
                                      </p:to>
                                    </p:set>
                                    <p:animEffect transition="in" filter="wipe(left)">
                                      <p:cBhvr>
                                        <p:cTn id="48" dur="500"/>
                                        <p:tgtEl>
                                          <p:spTgt spid="100"/>
                                        </p:tgtEl>
                                      </p:cBhvr>
                                    </p:animEffect>
                                  </p:childTnLst>
                                </p:cTn>
                              </p:par>
                              <p:par>
                                <p:cTn id="49" presetID="22" presetClass="entr" presetSubtype="8" fill="hold" nodeType="withEffect">
                                  <p:stCondLst>
                                    <p:cond delay="0"/>
                                  </p:stCondLst>
                                  <p:childTnLst>
                                    <p:set>
                                      <p:cBhvr>
                                        <p:cTn id="50" dur="1" fill="hold">
                                          <p:stCondLst>
                                            <p:cond delay="0"/>
                                          </p:stCondLst>
                                        </p:cTn>
                                        <p:tgtEl>
                                          <p:spTgt spid="103"/>
                                        </p:tgtEl>
                                        <p:attrNameLst>
                                          <p:attrName>style.visibility</p:attrName>
                                        </p:attrNameLst>
                                      </p:cBhvr>
                                      <p:to>
                                        <p:strVal val="visible"/>
                                      </p:to>
                                    </p:set>
                                    <p:animEffect transition="in" filter="wipe(left)">
                                      <p:cBhvr>
                                        <p:cTn id="51" dur="500"/>
                                        <p:tgtEl>
                                          <p:spTgt spid="103"/>
                                        </p:tgtEl>
                                      </p:cBhvr>
                                    </p:animEffect>
                                  </p:childTnLst>
                                </p:cTn>
                              </p:par>
                            </p:childTnLst>
                          </p:cTn>
                        </p:par>
                        <p:par>
                          <p:cTn id="52" fill="hold">
                            <p:stCondLst>
                              <p:cond delay="1500"/>
                            </p:stCondLst>
                            <p:childTnLst>
                              <p:par>
                                <p:cTn id="53" presetID="22" presetClass="entr" presetSubtype="8" fill="hold" grpId="0" nodeType="afterEffect">
                                  <p:stCondLst>
                                    <p:cond delay="0"/>
                                  </p:stCondLst>
                                  <p:childTnLst>
                                    <p:set>
                                      <p:cBhvr>
                                        <p:cTn id="54" dur="1" fill="hold">
                                          <p:stCondLst>
                                            <p:cond delay="0"/>
                                          </p:stCondLst>
                                        </p:cTn>
                                        <p:tgtEl>
                                          <p:spTgt spid="106"/>
                                        </p:tgtEl>
                                        <p:attrNameLst>
                                          <p:attrName>style.visibility</p:attrName>
                                        </p:attrNameLst>
                                      </p:cBhvr>
                                      <p:to>
                                        <p:strVal val="visible"/>
                                      </p:to>
                                    </p:set>
                                    <p:animEffect transition="in" filter="wipe(left)">
                                      <p:cBhvr>
                                        <p:cTn id="55" dur="500"/>
                                        <p:tgtEl>
                                          <p:spTgt spid="106"/>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107"/>
                                        </p:tgtEl>
                                        <p:attrNameLst>
                                          <p:attrName>style.visibility</p:attrName>
                                        </p:attrNameLst>
                                      </p:cBhvr>
                                      <p:to>
                                        <p:strVal val="visible"/>
                                      </p:to>
                                    </p:set>
                                    <p:animEffect transition="in" filter="wipe(left)">
                                      <p:cBhvr>
                                        <p:cTn id="58" dur="500"/>
                                        <p:tgtEl>
                                          <p:spTgt spid="107"/>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108"/>
                                        </p:tgtEl>
                                        <p:attrNameLst>
                                          <p:attrName>style.visibility</p:attrName>
                                        </p:attrNameLst>
                                      </p:cBhvr>
                                      <p:to>
                                        <p:strVal val="visible"/>
                                      </p:to>
                                    </p:set>
                                    <p:animEffect transition="in" filter="wipe(left)">
                                      <p:cBhvr>
                                        <p:cTn id="61" dur="500"/>
                                        <p:tgtEl>
                                          <p:spTgt spid="108"/>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109"/>
                                        </p:tgtEl>
                                        <p:attrNameLst>
                                          <p:attrName>style.visibility</p:attrName>
                                        </p:attrNameLst>
                                      </p:cBhvr>
                                      <p:to>
                                        <p:strVal val="visible"/>
                                      </p:to>
                                    </p:set>
                                    <p:animEffect transition="in" filter="wipe(left)">
                                      <p:cBhvr>
                                        <p:cTn id="64" dur="500"/>
                                        <p:tgtEl>
                                          <p:spTgt spid="109"/>
                                        </p:tgtEl>
                                      </p:cBhvr>
                                    </p:animEffect>
                                  </p:childTnLst>
                                </p:cTn>
                              </p:par>
                            </p:childTnLst>
                          </p:cTn>
                        </p:par>
                        <p:par>
                          <p:cTn id="65" fill="hold">
                            <p:stCondLst>
                              <p:cond delay="2000"/>
                            </p:stCondLst>
                            <p:childTnLst>
                              <p:par>
                                <p:cTn id="66" presetID="22" presetClass="entr" presetSubtype="8" fill="hold" grpId="0" nodeType="afterEffect">
                                  <p:stCondLst>
                                    <p:cond delay="0"/>
                                  </p:stCondLst>
                                  <p:childTnLst>
                                    <p:set>
                                      <p:cBhvr>
                                        <p:cTn id="67" dur="1" fill="hold">
                                          <p:stCondLst>
                                            <p:cond delay="0"/>
                                          </p:stCondLst>
                                        </p:cTn>
                                        <p:tgtEl>
                                          <p:spTgt spid="110"/>
                                        </p:tgtEl>
                                        <p:attrNameLst>
                                          <p:attrName>style.visibility</p:attrName>
                                        </p:attrNameLst>
                                      </p:cBhvr>
                                      <p:to>
                                        <p:strVal val="visible"/>
                                      </p:to>
                                    </p:set>
                                    <p:animEffect transition="in" filter="wipe(left)">
                                      <p:cBhvr>
                                        <p:cTn id="68" dur="500"/>
                                        <p:tgtEl>
                                          <p:spTgt spid="110"/>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111"/>
                                        </p:tgtEl>
                                        <p:attrNameLst>
                                          <p:attrName>style.visibility</p:attrName>
                                        </p:attrNameLst>
                                      </p:cBhvr>
                                      <p:to>
                                        <p:strVal val="visible"/>
                                      </p:to>
                                    </p:set>
                                    <p:animEffect transition="in" filter="wipe(left)">
                                      <p:cBhvr>
                                        <p:cTn id="71" dur="500"/>
                                        <p:tgtEl>
                                          <p:spTgt spid="111"/>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112"/>
                                        </p:tgtEl>
                                        <p:attrNameLst>
                                          <p:attrName>style.visibility</p:attrName>
                                        </p:attrNameLst>
                                      </p:cBhvr>
                                      <p:to>
                                        <p:strVal val="visible"/>
                                      </p:to>
                                    </p:set>
                                    <p:animEffect transition="in" filter="wipe(left)">
                                      <p:cBhvr>
                                        <p:cTn id="74" dur="500"/>
                                        <p:tgtEl>
                                          <p:spTgt spid="112"/>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113"/>
                                        </p:tgtEl>
                                        <p:attrNameLst>
                                          <p:attrName>style.visibility</p:attrName>
                                        </p:attrNameLst>
                                      </p:cBhvr>
                                      <p:to>
                                        <p:strVal val="visible"/>
                                      </p:to>
                                    </p:set>
                                    <p:animEffect transition="in" filter="wipe(left)">
                                      <p:cBhvr>
                                        <p:cTn id="77" dur="500"/>
                                        <p:tgtEl>
                                          <p:spTgt spid="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autoUpdateAnimBg="0"/>
      <p:bldP spid="26" grpId="0" bldLvl="0" autoUpdateAnimBg="0"/>
      <p:bldP spid="27" grpId="0" animBg="1" autoUpdateAnimBg="0"/>
      <p:bldP spid="28" grpId="0" bldLvl="0" autoUpdateAnimBg="0"/>
      <p:bldP spid="106" grpId="0"/>
      <p:bldP spid="107" grpId="0"/>
      <p:bldP spid="108" grpId="0"/>
      <p:bldP spid="109" grpId="0"/>
      <p:bldP spid="110" grpId="0"/>
      <p:bldP spid="111" grpId="0"/>
      <p:bldP spid="112" grpId="0"/>
      <p:bldP spid="113" grpId="0"/>
      <p:bldP spid="114" grpId="0" bldLvl="0" autoUpdateAnimBg="0"/>
      <p:bldP spid="115" grpId="0" bldLvl="0" autoUpdateAnimBg="0"/>
      <p:bldP spid="116" grpId="0" bldLvl="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 cstate="email"/>
          <a:srcRect/>
          <a:stretch>
            <a:fillRect/>
          </a:stretch>
        </p:blipFill>
        <p:spPr>
          <a:xfrm>
            <a:off x="0" y="0"/>
            <a:ext cx="12192000" cy="6896100"/>
          </a:xfrm>
          <a:prstGeom prst="rect">
            <a:avLst/>
          </a:prstGeom>
        </p:spPr>
      </p:pic>
      <p:sp>
        <p:nvSpPr>
          <p:cNvPr id="16" name="矩形 15"/>
          <p:cNvSpPr/>
          <p:nvPr/>
        </p:nvSpPr>
        <p:spPr>
          <a:xfrm>
            <a:off x="0" y="-1"/>
            <a:ext cx="12192000" cy="6858001"/>
          </a:xfrm>
          <a:prstGeom prst="rect">
            <a:avLst/>
          </a:prstGeom>
          <a:solidFill>
            <a:schemeClr val="tx2">
              <a:lumMod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4855965" y="605062"/>
            <a:ext cx="2386664" cy="5781221"/>
          </a:xfrm>
          <a:prstGeom prst="rect">
            <a:avLst/>
          </a:prstGeom>
          <a:solidFill>
            <a:srgbClr val="C0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5039274" y="807064"/>
            <a:ext cx="2020046" cy="537721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 Box 2"/>
          <p:cNvSpPr txBox="1">
            <a:spLocks noChangeArrowheads="1"/>
          </p:cNvSpPr>
          <p:nvPr/>
        </p:nvSpPr>
        <p:spPr bwMode="auto">
          <a:xfrm>
            <a:off x="5656714" y="1115785"/>
            <a:ext cx="1292662" cy="461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7200" spc="600" dirty="0" smtClean="0">
                <a:solidFill>
                  <a:schemeClr val="bg1"/>
                </a:solidFill>
                <a:latin typeface="方正宋刻本秀楷简体" panose="02000000000000000000" pitchFamily="2" charset="-122"/>
                <a:ea typeface="方正宋刻本秀楷简体" panose="02000000000000000000" pitchFamily="2" charset="-122"/>
              </a:rPr>
              <a:t>谢谢欣赏</a:t>
            </a:r>
            <a:endParaRPr lang="zh-CN" altLang="en-US" sz="7200" spc="600" dirty="0">
              <a:solidFill>
                <a:schemeClr val="bg1"/>
              </a:solidFill>
              <a:latin typeface="方正宋刻本秀楷简体" panose="02000000000000000000" pitchFamily="2" charset="-122"/>
              <a:ea typeface="方正宋刻本秀楷简体" panose="02000000000000000000" pitchFamily="2" charset="-122"/>
            </a:endParaRPr>
          </a:p>
        </p:txBody>
      </p:sp>
      <p:sp>
        <p:nvSpPr>
          <p:cNvPr id="7" name="Text Box 3"/>
          <p:cNvSpPr txBox="1">
            <a:spLocks noChangeArrowheads="1"/>
          </p:cNvSpPr>
          <p:nvPr/>
        </p:nvSpPr>
        <p:spPr bwMode="auto">
          <a:xfrm>
            <a:off x="5257283" y="3241848"/>
            <a:ext cx="615553" cy="2961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800" spc="600" dirty="0" smtClean="0">
                <a:solidFill>
                  <a:schemeClr val="bg1"/>
                </a:solidFill>
                <a:latin typeface="方正清刻本悦宋简体" panose="02000000000000000000" pitchFamily="2" charset="-122"/>
                <a:ea typeface="方正清刻本悦宋简体" panose="02000000000000000000" pitchFamily="2" charset="-122"/>
              </a:rPr>
              <a:t>Thank  you</a:t>
            </a:r>
            <a:endParaRPr lang="zh-CN" altLang="en-US" sz="2800" spc="600" dirty="0">
              <a:solidFill>
                <a:schemeClr val="bg1"/>
              </a:solidFill>
              <a:latin typeface="方正清刻本悦宋简体" panose="02000000000000000000" pitchFamily="2" charset="-122"/>
              <a:ea typeface="方正清刻本悦宋简体" panose="02000000000000000000"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par>
                          <p:cTn id="8" fill="hold">
                            <p:stCondLst>
                              <p:cond delay="1000"/>
                            </p:stCondLst>
                            <p:childTnLst>
                              <p:par>
                                <p:cTn id="9" presetID="10" presetClass="entr" presetSubtype="0" fill="hold" grpId="2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utoUpdateAnimBg="0"/>
      <p:bldP spid="7" grpId="0" bldLvl="0" autoUpdateAnimBg="0"/>
      <p:bldP spid="7" grpId="1" bldLvl="0" autoUpdateAnimBg="0"/>
      <p:bldP spid="7" grpId="2" bldLvl="0" autoUpdateAnimBg="0"/>
      <p:bldP spid="7" grpId="3" bldLvl="0" autoUpdateAnimBg="0"/>
      <p:bldP spid="7" grpId="4" bldLvl="0" autoUpdateAnimBg="0"/>
      <p:bldP spid="7" grpId="5" bldLvl="0" autoUpdateAnimBg="0"/>
      <p:bldP spid="7" grpId="6" bldLvl="0" autoUpdateAnimBg="0"/>
      <p:bldP spid="7" grpId="7" bldLvl="0" autoUpdateAnimBg="0"/>
      <p:bldP spid="7" grpId="8" bldLvl="0" autoUpdateAnimBg="0"/>
      <p:bldP spid="7" grpId="9" bldLvl="0" autoUpdateAnimBg="0"/>
      <p:bldP spid="7" grpId="10" bldLvl="0" autoUpdateAnimBg="0"/>
      <p:bldP spid="7" grpId="11" bldLvl="0" autoUpdateAnimBg="0"/>
      <p:bldP spid="7" grpId="12" bldLvl="0" autoUpdateAnimBg="0"/>
      <p:bldP spid="7" grpId="13" bldLvl="0" autoUpdateAnimBg="0"/>
      <p:bldP spid="7" grpId="14" bldLvl="0" autoUpdateAnimBg="0"/>
      <p:bldP spid="7" grpId="15" bldLvl="0" autoUpdateAnimBg="0"/>
      <p:bldP spid="7" grpId="16" bldLvl="0" autoUpdateAnimBg="0"/>
      <p:bldP spid="7" grpId="17" bldLvl="0" autoUpdateAnimBg="0"/>
      <p:bldP spid="7" grpId="18" bldLvl="0" autoUpdateAnimBg="0"/>
      <p:bldP spid="7" grpId="19" bldLvl="0" autoUpdateAnimBg="0"/>
      <p:bldP spid="7" grpId="20" bldLvl="0" autoUpdateAnimBg="0"/>
    </p:bldLst>
  </p:timing>
</p:sld>
</file>

<file path=ppt/tags/tag1.xml><?xml version="1.0" encoding="utf-8"?>
<p:tagLst xmlns:p="http://schemas.openxmlformats.org/presentationml/2006/main">
  <p:tag name="ISPRING_PRESENTATION_TITLE" val="PowerPoint 演示文稿"/>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3721</Words>
  <Application>WPS 演示</Application>
  <PresentationFormat>自定义</PresentationFormat>
  <Paragraphs>432</Paragraphs>
  <Slides>25</Slides>
  <Notes>25</Notes>
  <HiddenSlides>0</HiddenSlides>
  <MMClips>0</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25</vt:i4>
      </vt:variant>
    </vt:vector>
  </HeadingPairs>
  <TitlesOfParts>
    <vt:vector size="47" baseType="lpstr">
      <vt:lpstr>Arial</vt:lpstr>
      <vt:lpstr>宋体</vt:lpstr>
      <vt:lpstr>Wingdings</vt:lpstr>
      <vt:lpstr>Calibri</vt:lpstr>
      <vt:lpstr>方正宋刻本秀楷简体</vt:lpstr>
      <vt:lpstr>方正清刻本悦宋简体</vt:lpstr>
      <vt:lpstr>华文中宋</vt:lpstr>
      <vt:lpstr>JulesLove</vt:lpstr>
      <vt:lpstr>等线</vt:lpstr>
      <vt:lpstr>微软雅黑</vt:lpstr>
      <vt:lpstr>Arial Unicode MS</vt:lpstr>
      <vt:lpstr>等线 Light</vt:lpstr>
      <vt:lpstr>造字工房悦黑体验版常规体</vt:lpstr>
      <vt:lpstr>Arial</vt:lpstr>
      <vt:lpstr>黑体</vt:lpstr>
      <vt:lpstr>Calibri</vt:lpstr>
      <vt:lpstr>JulesLove</vt:lpstr>
      <vt:lpstr>方正宋刻本秀楷简体</vt:lpstr>
      <vt:lpstr>方正清刻本悦宋简体</vt:lpstr>
      <vt:lpstr>造字工房悦黑体验版常规体</vt:lpstr>
      <vt:lpstr>Segoe Print</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茶文化</dc:title>
  <dc:creator>第一PPT</dc:creator>
  <cp:keywords>www.1ppt.com</cp:keywords>
  <cp:lastModifiedBy>♛</cp:lastModifiedBy>
  <cp:revision>250</cp:revision>
  <dcterms:created xsi:type="dcterms:W3CDTF">2017-07-21T00:57:00Z</dcterms:created>
  <dcterms:modified xsi:type="dcterms:W3CDTF">2019-11-13T03:30:23Z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2052-11.1.0.9175</vt:lpwstr>
  </property>
</Properties>
</file>