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71" r:id="rId5"/>
    <p:sldId id="272" r:id="rId6"/>
    <p:sldId id="257" r:id="rId7"/>
    <p:sldId id="258" r:id="rId8"/>
    <p:sldId id="264" r:id="rId9"/>
    <p:sldId id="273" r:id="rId10"/>
    <p:sldId id="260" r:id="rId11"/>
    <p:sldId id="259" r:id="rId12"/>
    <p:sldId id="267" r:id="rId13"/>
    <p:sldId id="261" r:id="rId14"/>
    <p:sldId id="274" r:id="rId15"/>
    <p:sldId id="265" r:id="rId16"/>
    <p:sldId id="262" r:id="rId17"/>
    <p:sldId id="263" r:id="rId18"/>
    <p:sldId id="266" r:id="rId19"/>
    <p:sldId id="275" r:id="rId20"/>
    <p:sldId id="268" r:id="rId21"/>
    <p:sldId id="269" r:id="rId22"/>
    <p:sldId id="270" r:id="rId23"/>
    <p:sldId id="276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AD83"/>
    <a:srgbClr val="3D5565"/>
    <a:srgbClr val="D26B29"/>
    <a:srgbClr val="AB5B87"/>
    <a:srgbClr val="F1F2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08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84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767-BB65-479E-97AB-1D9BE73C5A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FAED-212E-4011-AC8E-7FDB449C5B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767-BB65-479E-97AB-1D9BE73C5A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FAED-212E-4011-AC8E-7FDB449C5B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767-BB65-479E-97AB-1D9BE73C5A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FAED-212E-4011-AC8E-7FDB449C5B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767-BB65-479E-97AB-1D9BE73C5A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FAED-212E-4011-AC8E-7FDB449C5B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767-BB65-479E-97AB-1D9BE73C5A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FAED-212E-4011-AC8E-7FDB449C5B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767-BB65-479E-97AB-1D9BE73C5A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FAED-212E-4011-AC8E-7FDB449C5B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767-BB65-479E-97AB-1D9BE73C5A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FAED-212E-4011-AC8E-7FDB449C5B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767-BB65-479E-97AB-1D9BE73C5A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FAED-212E-4011-AC8E-7FDB449C5B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767-BB65-479E-97AB-1D9BE73C5A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FAED-212E-4011-AC8E-7FDB449C5B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767-BB65-479E-97AB-1D9BE73C5A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FAED-212E-4011-AC8E-7FDB449C5B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F6767-BB65-479E-97AB-1D9BE73C5A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09FAED-212E-4011-AC8E-7FDB449C5B7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F6767-BB65-479E-97AB-1D9BE73C5AD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9FAED-212E-4011-AC8E-7FDB449C5B7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emf"/><Relationship Id="rId2" Type="http://schemas.openxmlformats.org/officeDocument/2006/relationships/image" Target="../media/image9.jpeg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"/>
          <a:stretch>
            <a:fillRect/>
          </a:stretch>
        </p:blipFill>
        <p:spPr>
          <a:xfrm>
            <a:off x="772885" y="1034060"/>
            <a:ext cx="5924981" cy="484526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085289" y="1034060"/>
            <a:ext cx="1015663" cy="45066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5400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花香鸟语模板</a:t>
            </a:r>
            <a:endParaRPr lang="zh-CN" altLang="en-US" sz="5400" dirty="0" smtClean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9085289" y="1112668"/>
            <a:ext cx="0" cy="4349480"/>
          </a:xfrm>
          <a:prstGeom prst="line">
            <a:avLst/>
          </a:prstGeom>
          <a:ln w="19050">
            <a:solidFill>
              <a:srgbClr val="1BAD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0131446" y="1112668"/>
            <a:ext cx="0" cy="4349480"/>
          </a:xfrm>
          <a:prstGeom prst="line">
            <a:avLst/>
          </a:prstGeom>
          <a:ln w="19050">
            <a:solidFill>
              <a:srgbClr val="1BAD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8467439" y="1112668"/>
            <a:ext cx="507831" cy="43494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Fresh business general template Applicable to enterprise introduction, summary report,  sales marketing, chart 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dataa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"/>
          <a:stretch>
            <a:fillRect/>
          </a:stretch>
        </p:blipFill>
        <p:spPr>
          <a:xfrm>
            <a:off x="838201" y="735480"/>
            <a:ext cx="1757600" cy="1437310"/>
          </a:xfrm>
          <a:prstGeom prst="rect">
            <a:avLst/>
          </a:prstGeom>
        </p:spPr>
      </p:pic>
      <p:sp>
        <p:nvSpPr>
          <p:cNvPr id="14" name="Text Box 3"/>
          <p:cNvSpPr>
            <a:spLocks noChangeArrowheads="1"/>
          </p:cNvSpPr>
          <p:nvPr/>
        </p:nvSpPr>
        <p:spPr bwMode="auto">
          <a:xfrm>
            <a:off x="9855391" y="852329"/>
            <a:ext cx="861774" cy="1502976"/>
          </a:xfrm>
          <a:prstGeom prst="rect">
            <a:avLst/>
          </a:prstGeom>
          <a:noFill/>
          <a:effectLst/>
        </p:spPr>
        <p:txBody>
          <a:bodyPr vert="eaVert"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  <a:sym typeface="Calibri" panose="020F0502020204030204" pitchFamily="34" charset="0"/>
              </a:rPr>
              <a:t>目 录</a:t>
            </a:r>
            <a:endParaRPr lang="en-US" altLang="zh-CN" sz="4400" dirty="0" smtClean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440166" y="890034"/>
            <a:ext cx="553998" cy="142756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CONTENT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5" name="椭圆 1"/>
          <p:cNvSpPr>
            <a:spLocks noChangeArrowheads="1"/>
          </p:cNvSpPr>
          <p:nvPr/>
        </p:nvSpPr>
        <p:spPr bwMode="auto">
          <a:xfrm>
            <a:off x="2379375" y="2239426"/>
            <a:ext cx="727831" cy="727831"/>
          </a:xfrm>
          <a:prstGeom prst="roundRect">
            <a:avLst/>
          </a:prstGeom>
          <a:solidFill>
            <a:srgbClr val="3D5565"/>
          </a:solidFill>
          <a:ln w="19050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6" name="TextBox 32"/>
          <p:cNvSpPr txBox="1">
            <a:spLocks noChangeArrowheads="1"/>
          </p:cNvSpPr>
          <p:nvPr/>
        </p:nvSpPr>
        <p:spPr bwMode="auto">
          <a:xfrm>
            <a:off x="2442568" y="2317601"/>
            <a:ext cx="5950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dirty="0" smtClean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肆</a:t>
            </a:r>
            <a:endParaRPr lang="zh-CN" altLang="en-US" sz="3200" dirty="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275761" y="3045432"/>
            <a:ext cx="320040" cy="2627580"/>
          </a:xfrm>
          <a:prstGeom prst="rect">
            <a:avLst/>
          </a:prstGeom>
          <a:effectLst/>
        </p:spPr>
        <p:txBody>
          <a:bodyPr vert="eaVert"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</a:t>
            </a:r>
            <a:endParaRPr lang="zh-CN" altLang="en-US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2491653" y="3045432"/>
            <a:ext cx="615553" cy="2754306"/>
          </a:xfrm>
          <a:prstGeom prst="rect">
            <a:avLst/>
          </a:prstGeom>
          <a:noFill/>
          <a:effectLst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3D5565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请在此添加标题</a:t>
            </a:r>
            <a:endParaRPr lang="zh-CN" altLang="en-US" sz="2800" dirty="0">
              <a:solidFill>
                <a:srgbClr val="3D5565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0" name="椭圆 1"/>
          <p:cNvSpPr>
            <a:spLocks noChangeArrowheads="1"/>
          </p:cNvSpPr>
          <p:nvPr/>
        </p:nvSpPr>
        <p:spPr bwMode="auto">
          <a:xfrm>
            <a:off x="4394787" y="2239426"/>
            <a:ext cx="727831" cy="727831"/>
          </a:xfrm>
          <a:prstGeom prst="roundRect">
            <a:avLst/>
          </a:prstGeom>
          <a:solidFill>
            <a:srgbClr val="D26B29"/>
          </a:solidFill>
          <a:ln w="19050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1" name="TextBox 32"/>
          <p:cNvSpPr txBox="1">
            <a:spLocks noChangeArrowheads="1"/>
          </p:cNvSpPr>
          <p:nvPr/>
        </p:nvSpPr>
        <p:spPr bwMode="auto">
          <a:xfrm>
            <a:off x="4457980" y="2317601"/>
            <a:ext cx="5950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dirty="0" smtClean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叁</a:t>
            </a:r>
            <a:endParaRPr lang="zh-CN" altLang="en-US" sz="3200" dirty="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291173" y="3045432"/>
            <a:ext cx="320040" cy="2627580"/>
          </a:xfrm>
          <a:prstGeom prst="rect">
            <a:avLst/>
          </a:prstGeom>
          <a:effectLst/>
        </p:spPr>
        <p:txBody>
          <a:bodyPr vert="eaVert"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</a:t>
            </a:r>
            <a:endParaRPr lang="zh-CN" altLang="en-US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4507065" y="3045432"/>
            <a:ext cx="615553" cy="2754306"/>
          </a:xfrm>
          <a:prstGeom prst="rect">
            <a:avLst/>
          </a:prstGeom>
          <a:noFill/>
          <a:effectLst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D26B29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请在此添加标题</a:t>
            </a:r>
            <a:endParaRPr lang="zh-CN" altLang="en-US" sz="2800" dirty="0">
              <a:solidFill>
                <a:srgbClr val="D26B29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4" name="椭圆 1"/>
          <p:cNvSpPr>
            <a:spLocks noChangeArrowheads="1"/>
          </p:cNvSpPr>
          <p:nvPr/>
        </p:nvSpPr>
        <p:spPr bwMode="auto">
          <a:xfrm>
            <a:off x="6410199" y="2239426"/>
            <a:ext cx="727831" cy="727831"/>
          </a:xfrm>
          <a:prstGeom prst="roundRect">
            <a:avLst/>
          </a:prstGeom>
          <a:solidFill>
            <a:srgbClr val="AB5B87"/>
          </a:solidFill>
          <a:ln w="19050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5" name="TextBox 32"/>
          <p:cNvSpPr txBox="1">
            <a:spLocks noChangeArrowheads="1"/>
          </p:cNvSpPr>
          <p:nvPr/>
        </p:nvSpPr>
        <p:spPr bwMode="auto">
          <a:xfrm>
            <a:off x="6473392" y="2317601"/>
            <a:ext cx="5950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dirty="0" smtClean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贰</a:t>
            </a:r>
            <a:endParaRPr lang="zh-CN" altLang="en-US" sz="3200" dirty="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306585" y="3045432"/>
            <a:ext cx="320040" cy="2627580"/>
          </a:xfrm>
          <a:prstGeom prst="rect">
            <a:avLst/>
          </a:prstGeom>
          <a:effectLst/>
        </p:spPr>
        <p:txBody>
          <a:bodyPr vert="eaVert"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</a:t>
            </a:r>
            <a:endParaRPr lang="zh-CN" altLang="en-US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6522477" y="3045432"/>
            <a:ext cx="615553" cy="2754306"/>
          </a:xfrm>
          <a:prstGeom prst="rect">
            <a:avLst/>
          </a:prstGeom>
          <a:noFill/>
          <a:effectLst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AB5B87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请在此添加标题</a:t>
            </a:r>
            <a:endParaRPr lang="zh-CN" altLang="en-US" sz="2800" dirty="0">
              <a:solidFill>
                <a:srgbClr val="AB5B87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8" name="椭圆 1"/>
          <p:cNvSpPr>
            <a:spLocks noChangeArrowheads="1"/>
          </p:cNvSpPr>
          <p:nvPr/>
        </p:nvSpPr>
        <p:spPr bwMode="auto">
          <a:xfrm>
            <a:off x="8425611" y="2239426"/>
            <a:ext cx="727831" cy="727831"/>
          </a:xfrm>
          <a:prstGeom prst="roundRect">
            <a:avLst/>
          </a:prstGeom>
          <a:solidFill>
            <a:srgbClr val="1BAD83"/>
          </a:solidFill>
          <a:ln w="19050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9" name="TextBox 32"/>
          <p:cNvSpPr txBox="1">
            <a:spLocks noChangeArrowheads="1"/>
          </p:cNvSpPr>
          <p:nvPr/>
        </p:nvSpPr>
        <p:spPr bwMode="auto">
          <a:xfrm>
            <a:off x="8488804" y="2317601"/>
            <a:ext cx="59503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 dirty="0" smtClean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壹</a:t>
            </a:r>
            <a:endParaRPr lang="zh-CN" altLang="en-US" sz="3200" dirty="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321997" y="3045432"/>
            <a:ext cx="320040" cy="2627580"/>
          </a:xfrm>
          <a:prstGeom prst="rect">
            <a:avLst/>
          </a:prstGeom>
          <a:effectLst/>
        </p:spPr>
        <p:txBody>
          <a:bodyPr vert="eaVert" wrap="squar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</a:t>
            </a:r>
            <a:endParaRPr lang="zh-CN" altLang="en-US" sz="900" dirty="0" smtClean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8537889" y="3045432"/>
            <a:ext cx="615553" cy="2754306"/>
          </a:xfrm>
          <a:prstGeom prst="rect">
            <a:avLst/>
          </a:prstGeom>
          <a:noFill/>
          <a:effectLst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请在此添加标题</a:t>
            </a:r>
            <a:endParaRPr lang="zh-CN" altLang="en-US" sz="2800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59941" b="22410"/>
          <a:stretch>
            <a:fillRect/>
          </a:stretch>
        </p:blipFill>
        <p:spPr>
          <a:xfrm>
            <a:off x="9921581" y="5114805"/>
            <a:ext cx="1491248" cy="11507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"/>
          <a:stretch>
            <a:fillRect/>
          </a:stretch>
        </p:blipFill>
        <p:spPr>
          <a:xfrm>
            <a:off x="838200" y="1276655"/>
            <a:ext cx="3402137" cy="2782161"/>
          </a:xfrm>
          <a:prstGeom prst="rect">
            <a:avLst/>
          </a:prstGeom>
        </p:spPr>
      </p:pic>
      <p:sp>
        <p:nvSpPr>
          <p:cNvPr id="32" name="TextBox 76"/>
          <p:cNvSpPr txBox="1"/>
          <p:nvPr/>
        </p:nvSpPr>
        <p:spPr>
          <a:xfrm>
            <a:off x="4305652" y="2531741"/>
            <a:ext cx="35711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第壹部分</a:t>
            </a:r>
            <a:endParaRPr lang="zh-CN" altLang="en-US" sz="6000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514754" y="4078683"/>
            <a:ext cx="3152978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the title here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4" name="TextBox 76"/>
          <p:cNvSpPr txBox="1"/>
          <p:nvPr/>
        </p:nvSpPr>
        <p:spPr>
          <a:xfrm>
            <a:off x="4093991" y="3514357"/>
            <a:ext cx="399450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请在此添加标题</a:t>
            </a:r>
            <a:endParaRPr lang="zh-CN" altLang="en-US" sz="3600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5" name="文本框 21"/>
          <p:cNvSpPr txBox="1"/>
          <p:nvPr/>
        </p:nvSpPr>
        <p:spPr>
          <a:xfrm>
            <a:off x="3916985" y="4525689"/>
            <a:ext cx="4348516" cy="4124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Fresh business general template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Applicable to enterprise introduction, summary report, sales marketing, chart </a:t>
            </a:r>
            <a:r>
              <a:rPr lang="en-US" altLang="zh-CN" sz="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dataa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"/>
          <a:stretch>
            <a:fillRect/>
          </a:stretch>
        </p:blipFill>
        <p:spPr>
          <a:xfrm flipH="1">
            <a:off x="8016977" y="1276655"/>
            <a:ext cx="3402137" cy="27821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76"/>
          <p:cNvSpPr txBox="1"/>
          <p:nvPr/>
        </p:nvSpPr>
        <p:spPr>
          <a:xfrm>
            <a:off x="5234225" y="70140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130401" y="1003242"/>
            <a:ext cx="3931198" cy="273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452213" y="2570490"/>
            <a:ext cx="3782060" cy="205287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请在此添加文字说明，情缘素材模板。请在此添加文字说明，情缘素材模板。请在此添加文字说明，情缘素材模板。请在此添加文字说明，情缘素材模板。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请在此添加文字说明，情缘素材模板。请在此添加文字说明，情缘素材模板。请在此添加文字说明，情缘素材模板。请在此添加文字说明，情缘素材模板。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5260715" y="2570490"/>
            <a:ext cx="615553" cy="220920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2800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619" y="2237014"/>
            <a:ext cx="3834881" cy="28761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76"/>
          <p:cNvSpPr txBox="1"/>
          <p:nvPr/>
        </p:nvSpPr>
        <p:spPr>
          <a:xfrm>
            <a:off x="5234225" y="70140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30401" y="1003242"/>
            <a:ext cx="3931198" cy="273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9" name="Freeform 6"/>
          <p:cNvSpPr/>
          <p:nvPr/>
        </p:nvSpPr>
        <p:spPr bwMode="auto">
          <a:xfrm rot="5400000">
            <a:off x="6553008" y="3814415"/>
            <a:ext cx="1172267" cy="1352808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3D5565"/>
          </a:solidFill>
          <a:ln w="28575"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111526" y="4235152"/>
            <a:ext cx="2637419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2" name="文本框 3"/>
          <p:cNvSpPr txBox="1"/>
          <p:nvPr/>
        </p:nvSpPr>
        <p:spPr>
          <a:xfrm>
            <a:off x="8111526" y="388535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>
                <a:solidFill>
                  <a:srgbClr val="3D5565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此处添加标题</a:t>
            </a:r>
            <a:endParaRPr lang="zh-CN" altLang="en-US" dirty="0">
              <a:solidFill>
                <a:srgbClr val="3D5565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7" name="Freeform 6"/>
          <p:cNvSpPr/>
          <p:nvPr/>
        </p:nvSpPr>
        <p:spPr bwMode="auto">
          <a:xfrm rot="5400000">
            <a:off x="6553008" y="2050036"/>
            <a:ext cx="1172267" cy="1352808"/>
          </a:xfrm>
          <a:custGeom>
            <a:avLst/>
            <a:gdLst>
              <a:gd name="T0" fmla="*/ 1130 w 2260"/>
              <a:gd name="T1" fmla="*/ 0 h 2610"/>
              <a:gd name="T2" fmla="*/ 1695 w 2260"/>
              <a:gd name="T3" fmla="*/ 326 h 2610"/>
              <a:gd name="T4" fmla="*/ 2260 w 2260"/>
              <a:gd name="T5" fmla="*/ 652 h 2610"/>
              <a:gd name="T6" fmla="*/ 2260 w 2260"/>
              <a:gd name="T7" fmla="*/ 1305 h 2610"/>
              <a:gd name="T8" fmla="*/ 2260 w 2260"/>
              <a:gd name="T9" fmla="*/ 1957 h 2610"/>
              <a:gd name="T10" fmla="*/ 1695 w 2260"/>
              <a:gd name="T11" fmla="*/ 2283 h 2610"/>
              <a:gd name="T12" fmla="*/ 1130 w 2260"/>
              <a:gd name="T13" fmla="*/ 2610 h 2610"/>
              <a:gd name="T14" fmla="*/ 565 w 2260"/>
              <a:gd name="T15" fmla="*/ 2283 h 2610"/>
              <a:gd name="T16" fmla="*/ 0 w 2260"/>
              <a:gd name="T17" fmla="*/ 1957 h 2610"/>
              <a:gd name="T18" fmla="*/ 0 w 2260"/>
              <a:gd name="T19" fmla="*/ 1305 h 2610"/>
              <a:gd name="T20" fmla="*/ 0 w 2260"/>
              <a:gd name="T21" fmla="*/ 652 h 2610"/>
              <a:gd name="T22" fmla="*/ 565 w 2260"/>
              <a:gd name="T23" fmla="*/ 326 h 2610"/>
              <a:gd name="T24" fmla="*/ 1130 w 2260"/>
              <a:gd name="T25" fmla="*/ 0 h 26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1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D26B29"/>
          </a:solidFill>
          <a:ln w="28575"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1" name="Freeform 17"/>
          <p:cNvSpPr>
            <a:spLocks noEditPoints="1"/>
          </p:cNvSpPr>
          <p:nvPr/>
        </p:nvSpPr>
        <p:spPr bwMode="auto">
          <a:xfrm>
            <a:off x="6878187" y="2460255"/>
            <a:ext cx="521910" cy="523537"/>
          </a:xfrm>
          <a:custGeom>
            <a:avLst/>
            <a:gdLst>
              <a:gd name="T0" fmla="*/ 504 w 1008"/>
              <a:gd name="T1" fmla="*/ 1009 h 1009"/>
              <a:gd name="T2" fmla="*/ 0 w 1008"/>
              <a:gd name="T3" fmla="*/ 504 h 1009"/>
              <a:gd name="T4" fmla="*/ 504 w 1008"/>
              <a:gd name="T5" fmla="*/ 0 h 1009"/>
              <a:gd name="T6" fmla="*/ 1008 w 1008"/>
              <a:gd name="T7" fmla="*/ 504 h 1009"/>
              <a:gd name="T8" fmla="*/ 504 w 1008"/>
              <a:gd name="T9" fmla="*/ 1009 h 1009"/>
              <a:gd name="T10" fmla="*/ 725 w 1008"/>
              <a:gd name="T11" fmla="*/ 769 h 1009"/>
              <a:gd name="T12" fmla="*/ 725 w 1008"/>
              <a:gd name="T13" fmla="*/ 769 h 1009"/>
              <a:gd name="T14" fmla="*/ 538 w 1008"/>
              <a:gd name="T15" fmla="*/ 586 h 1009"/>
              <a:gd name="T16" fmla="*/ 504 w 1008"/>
              <a:gd name="T17" fmla="*/ 592 h 1009"/>
              <a:gd name="T18" fmla="*/ 416 w 1008"/>
              <a:gd name="T19" fmla="*/ 504 h 1009"/>
              <a:gd name="T20" fmla="*/ 456 w 1008"/>
              <a:gd name="T21" fmla="*/ 431 h 1009"/>
              <a:gd name="T22" fmla="*/ 456 w 1008"/>
              <a:gd name="T23" fmla="*/ 179 h 1009"/>
              <a:gd name="T24" fmla="*/ 553 w 1008"/>
              <a:gd name="T25" fmla="*/ 179 h 1009"/>
              <a:gd name="T26" fmla="*/ 553 w 1008"/>
              <a:gd name="T27" fmla="*/ 431 h 1009"/>
              <a:gd name="T28" fmla="*/ 592 w 1008"/>
              <a:gd name="T29" fmla="*/ 504 h 1009"/>
              <a:gd name="T30" fmla="*/ 586 w 1008"/>
              <a:gd name="T31" fmla="*/ 536 h 1009"/>
              <a:gd name="T32" fmla="*/ 774 w 1008"/>
              <a:gd name="T33" fmla="*/ 719 h 1009"/>
              <a:gd name="T34" fmla="*/ 725 w 1008"/>
              <a:gd name="T35" fmla="*/ 769 h 1009"/>
              <a:gd name="T36" fmla="*/ 168 w 1008"/>
              <a:gd name="T37" fmla="*/ 471 h 1009"/>
              <a:gd name="T38" fmla="*/ 168 w 1008"/>
              <a:gd name="T39" fmla="*/ 471 h 1009"/>
              <a:gd name="T40" fmla="*/ 234 w 1008"/>
              <a:gd name="T41" fmla="*/ 471 h 1009"/>
              <a:gd name="T42" fmla="*/ 234 w 1008"/>
              <a:gd name="T43" fmla="*/ 538 h 1009"/>
              <a:gd name="T44" fmla="*/ 168 w 1008"/>
              <a:gd name="T45" fmla="*/ 538 h 1009"/>
              <a:gd name="T46" fmla="*/ 168 w 1008"/>
              <a:gd name="T47" fmla="*/ 471 h 1009"/>
              <a:gd name="T48" fmla="*/ 774 w 1008"/>
              <a:gd name="T49" fmla="*/ 471 h 1009"/>
              <a:gd name="T50" fmla="*/ 774 w 1008"/>
              <a:gd name="T51" fmla="*/ 471 h 1009"/>
              <a:gd name="T52" fmla="*/ 840 w 1008"/>
              <a:gd name="T53" fmla="*/ 471 h 1009"/>
              <a:gd name="T54" fmla="*/ 840 w 1008"/>
              <a:gd name="T55" fmla="*/ 538 h 1009"/>
              <a:gd name="T56" fmla="*/ 774 w 1008"/>
              <a:gd name="T57" fmla="*/ 538 h 1009"/>
              <a:gd name="T58" fmla="*/ 774 w 1008"/>
              <a:gd name="T59" fmla="*/ 471 h 1009"/>
              <a:gd name="T60" fmla="*/ 470 w 1008"/>
              <a:gd name="T61" fmla="*/ 840 h 1009"/>
              <a:gd name="T62" fmla="*/ 470 w 1008"/>
              <a:gd name="T63" fmla="*/ 840 h 1009"/>
              <a:gd name="T64" fmla="*/ 470 w 1008"/>
              <a:gd name="T65" fmla="*/ 775 h 1009"/>
              <a:gd name="T66" fmla="*/ 538 w 1008"/>
              <a:gd name="T67" fmla="*/ 775 h 1009"/>
              <a:gd name="T68" fmla="*/ 538 w 1008"/>
              <a:gd name="T69" fmla="*/ 840 h 1009"/>
              <a:gd name="T70" fmla="*/ 470 w 1008"/>
              <a:gd name="T71" fmla="*/ 840 h 1009"/>
              <a:gd name="T72" fmla="*/ 504 w 1008"/>
              <a:gd name="T73" fmla="*/ 912 h 1009"/>
              <a:gd name="T74" fmla="*/ 504 w 1008"/>
              <a:gd name="T75" fmla="*/ 912 h 1009"/>
              <a:gd name="T76" fmla="*/ 912 w 1008"/>
              <a:gd name="T77" fmla="*/ 504 h 1009"/>
              <a:gd name="T78" fmla="*/ 504 w 1008"/>
              <a:gd name="T79" fmla="*/ 97 h 1009"/>
              <a:gd name="T80" fmla="*/ 96 w 1008"/>
              <a:gd name="T81" fmla="*/ 504 h 1009"/>
              <a:gd name="T82" fmla="*/ 504 w 1008"/>
              <a:gd name="T83" fmla="*/ 912 h 10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08" h="1009">
                <a:moveTo>
                  <a:pt x="504" y="1009"/>
                </a:moveTo>
                <a:cubicBezTo>
                  <a:pt x="226" y="1009"/>
                  <a:pt x="0" y="783"/>
                  <a:pt x="0" y="504"/>
                </a:cubicBezTo>
                <a:cubicBezTo>
                  <a:pt x="0" y="226"/>
                  <a:pt x="226" y="0"/>
                  <a:pt x="504" y="0"/>
                </a:cubicBezTo>
                <a:cubicBezTo>
                  <a:pt x="782" y="0"/>
                  <a:pt x="1008" y="226"/>
                  <a:pt x="1008" y="504"/>
                </a:cubicBezTo>
                <a:cubicBezTo>
                  <a:pt x="1008" y="783"/>
                  <a:pt x="782" y="1009"/>
                  <a:pt x="504" y="1009"/>
                </a:cubicBezTo>
                <a:close/>
                <a:moveTo>
                  <a:pt x="725" y="769"/>
                </a:moveTo>
                <a:lnTo>
                  <a:pt x="725" y="769"/>
                </a:lnTo>
                <a:lnTo>
                  <a:pt x="538" y="586"/>
                </a:lnTo>
                <a:cubicBezTo>
                  <a:pt x="528" y="590"/>
                  <a:pt x="516" y="592"/>
                  <a:pt x="504" y="592"/>
                </a:cubicBezTo>
                <a:cubicBezTo>
                  <a:pt x="455" y="592"/>
                  <a:pt x="416" y="553"/>
                  <a:pt x="416" y="504"/>
                </a:cubicBezTo>
                <a:cubicBezTo>
                  <a:pt x="416" y="474"/>
                  <a:pt x="432" y="447"/>
                  <a:pt x="456" y="431"/>
                </a:cubicBezTo>
                <a:lnTo>
                  <a:pt x="456" y="179"/>
                </a:lnTo>
                <a:cubicBezTo>
                  <a:pt x="456" y="115"/>
                  <a:pt x="553" y="115"/>
                  <a:pt x="553" y="179"/>
                </a:cubicBezTo>
                <a:lnTo>
                  <a:pt x="553" y="431"/>
                </a:lnTo>
                <a:cubicBezTo>
                  <a:pt x="576" y="447"/>
                  <a:pt x="592" y="474"/>
                  <a:pt x="592" y="504"/>
                </a:cubicBezTo>
                <a:cubicBezTo>
                  <a:pt x="592" y="516"/>
                  <a:pt x="590" y="526"/>
                  <a:pt x="586" y="536"/>
                </a:cubicBezTo>
                <a:lnTo>
                  <a:pt x="774" y="719"/>
                </a:lnTo>
                <a:cubicBezTo>
                  <a:pt x="806" y="751"/>
                  <a:pt x="758" y="801"/>
                  <a:pt x="725" y="769"/>
                </a:cubicBezTo>
                <a:close/>
                <a:moveTo>
                  <a:pt x="168" y="471"/>
                </a:moveTo>
                <a:lnTo>
                  <a:pt x="168" y="471"/>
                </a:lnTo>
                <a:lnTo>
                  <a:pt x="234" y="471"/>
                </a:lnTo>
                <a:cubicBezTo>
                  <a:pt x="278" y="471"/>
                  <a:pt x="278" y="538"/>
                  <a:pt x="234" y="538"/>
                </a:cubicBezTo>
                <a:lnTo>
                  <a:pt x="168" y="538"/>
                </a:lnTo>
                <a:cubicBezTo>
                  <a:pt x="123" y="538"/>
                  <a:pt x="123" y="471"/>
                  <a:pt x="168" y="471"/>
                </a:cubicBezTo>
                <a:close/>
                <a:moveTo>
                  <a:pt x="774" y="471"/>
                </a:moveTo>
                <a:lnTo>
                  <a:pt x="774" y="471"/>
                </a:lnTo>
                <a:lnTo>
                  <a:pt x="840" y="471"/>
                </a:lnTo>
                <a:cubicBezTo>
                  <a:pt x="885" y="471"/>
                  <a:pt x="885" y="538"/>
                  <a:pt x="840" y="538"/>
                </a:cubicBezTo>
                <a:lnTo>
                  <a:pt x="774" y="538"/>
                </a:lnTo>
                <a:cubicBezTo>
                  <a:pt x="730" y="538"/>
                  <a:pt x="730" y="471"/>
                  <a:pt x="774" y="471"/>
                </a:cubicBezTo>
                <a:close/>
                <a:moveTo>
                  <a:pt x="470" y="840"/>
                </a:moveTo>
                <a:lnTo>
                  <a:pt x="470" y="840"/>
                </a:lnTo>
                <a:lnTo>
                  <a:pt x="470" y="775"/>
                </a:lnTo>
                <a:cubicBezTo>
                  <a:pt x="470" y="730"/>
                  <a:pt x="538" y="730"/>
                  <a:pt x="538" y="775"/>
                </a:cubicBezTo>
                <a:lnTo>
                  <a:pt x="538" y="840"/>
                </a:lnTo>
                <a:cubicBezTo>
                  <a:pt x="538" y="885"/>
                  <a:pt x="470" y="885"/>
                  <a:pt x="470" y="840"/>
                </a:cubicBezTo>
                <a:close/>
                <a:moveTo>
                  <a:pt x="504" y="912"/>
                </a:moveTo>
                <a:lnTo>
                  <a:pt x="504" y="912"/>
                </a:lnTo>
                <a:cubicBezTo>
                  <a:pt x="729" y="912"/>
                  <a:pt x="912" y="730"/>
                  <a:pt x="912" y="504"/>
                </a:cubicBezTo>
                <a:cubicBezTo>
                  <a:pt x="912" y="279"/>
                  <a:pt x="729" y="97"/>
                  <a:pt x="504" y="97"/>
                </a:cubicBezTo>
                <a:cubicBezTo>
                  <a:pt x="279" y="97"/>
                  <a:pt x="96" y="279"/>
                  <a:pt x="96" y="504"/>
                </a:cubicBezTo>
                <a:cubicBezTo>
                  <a:pt x="96" y="730"/>
                  <a:pt x="279" y="912"/>
                  <a:pt x="504" y="9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111526" y="2470773"/>
            <a:ext cx="2637419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3" name="文本框 3"/>
          <p:cNvSpPr txBox="1"/>
          <p:nvPr/>
        </p:nvSpPr>
        <p:spPr>
          <a:xfrm>
            <a:off x="8111526" y="2120973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>
                <a:solidFill>
                  <a:srgbClr val="D26B29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此处添加标题</a:t>
            </a:r>
            <a:endParaRPr lang="zh-CN" altLang="en-US" dirty="0">
              <a:solidFill>
                <a:srgbClr val="D26B29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0" name="Freeform 10"/>
          <p:cNvSpPr/>
          <p:nvPr/>
        </p:nvSpPr>
        <p:spPr bwMode="auto">
          <a:xfrm rot="16200000" flipH="1">
            <a:off x="1517914" y="3812261"/>
            <a:ext cx="1170916" cy="1354160"/>
          </a:xfrm>
          <a:custGeom>
            <a:avLst/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AB5B87"/>
          </a:solidFill>
          <a:ln w="28575"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文本框 12"/>
          <p:cNvSpPr txBox="1"/>
          <p:nvPr/>
        </p:nvSpPr>
        <p:spPr>
          <a:xfrm flipH="1">
            <a:off x="3073380" y="4235152"/>
            <a:ext cx="2637419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6" name="文本框 3"/>
          <p:cNvSpPr txBox="1"/>
          <p:nvPr/>
        </p:nvSpPr>
        <p:spPr>
          <a:xfrm flipH="1">
            <a:off x="3073380" y="3885352"/>
            <a:ext cx="1569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>
                <a:solidFill>
                  <a:srgbClr val="AB5B87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此处添加标题</a:t>
            </a:r>
            <a:endParaRPr lang="zh-CN" altLang="en-US" dirty="0">
              <a:solidFill>
                <a:srgbClr val="AB5B87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0" name="Freeform 10"/>
          <p:cNvSpPr/>
          <p:nvPr/>
        </p:nvSpPr>
        <p:spPr bwMode="auto">
          <a:xfrm rot="16200000" flipH="1">
            <a:off x="1517914" y="2047882"/>
            <a:ext cx="1170916" cy="1354160"/>
          </a:xfrm>
          <a:custGeom>
            <a:avLst/>
            <a:gdLst>
              <a:gd name="T0" fmla="*/ 1130 w 2260"/>
              <a:gd name="T1" fmla="*/ 0 h 2609"/>
              <a:gd name="T2" fmla="*/ 1695 w 2260"/>
              <a:gd name="T3" fmla="*/ 326 h 2609"/>
              <a:gd name="T4" fmla="*/ 2260 w 2260"/>
              <a:gd name="T5" fmla="*/ 652 h 2609"/>
              <a:gd name="T6" fmla="*/ 2260 w 2260"/>
              <a:gd name="T7" fmla="*/ 1305 h 2609"/>
              <a:gd name="T8" fmla="*/ 2260 w 2260"/>
              <a:gd name="T9" fmla="*/ 1957 h 2609"/>
              <a:gd name="T10" fmla="*/ 1695 w 2260"/>
              <a:gd name="T11" fmla="*/ 2283 h 2609"/>
              <a:gd name="T12" fmla="*/ 1130 w 2260"/>
              <a:gd name="T13" fmla="*/ 2609 h 2609"/>
              <a:gd name="T14" fmla="*/ 565 w 2260"/>
              <a:gd name="T15" fmla="*/ 2283 h 2609"/>
              <a:gd name="T16" fmla="*/ 0 w 2260"/>
              <a:gd name="T17" fmla="*/ 1957 h 2609"/>
              <a:gd name="T18" fmla="*/ 0 w 2260"/>
              <a:gd name="T19" fmla="*/ 1305 h 2609"/>
              <a:gd name="T20" fmla="*/ 0 w 2260"/>
              <a:gd name="T21" fmla="*/ 652 h 2609"/>
              <a:gd name="T22" fmla="*/ 565 w 2260"/>
              <a:gd name="T23" fmla="*/ 326 h 2609"/>
              <a:gd name="T24" fmla="*/ 1130 w 2260"/>
              <a:gd name="T25" fmla="*/ 0 h 2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260" h="2609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solidFill>
            <a:srgbClr val="1BAD83"/>
          </a:solidFill>
          <a:ln w="28575"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4" name="文本框 23"/>
          <p:cNvSpPr txBox="1"/>
          <p:nvPr/>
        </p:nvSpPr>
        <p:spPr>
          <a:xfrm flipH="1">
            <a:off x="3073380" y="2470773"/>
            <a:ext cx="2637419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5" name="文本框 3"/>
          <p:cNvSpPr txBox="1"/>
          <p:nvPr/>
        </p:nvSpPr>
        <p:spPr>
          <a:xfrm flipH="1">
            <a:off x="3073380" y="2120973"/>
            <a:ext cx="1569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此处添加标题</a:t>
            </a:r>
            <a:endParaRPr lang="zh-CN" altLang="en-US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6" name="Freeform 7"/>
          <p:cNvSpPr>
            <a:spLocks noEditPoints="1"/>
          </p:cNvSpPr>
          <p:nvPr/>
        </p:nvSpPr>
        <p:spPr bwMode="auto">
          <a:xfrm flipH="1">
            <a:off x="1818237" y="2425823"/>
            <a:ext cx="570270" cy="569103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rgbClr val="F8F8F9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 sz="1600">
              <a:solidFill>
                <a:srgbClr val="EF0023"/>
              </a:solidFill>
            </a:endParaRPr>
          </a:p>
        </p:txBody>
      </p:sp>
      <p:sp>
        <p:nvSpPr>
          <p:cNvPr id="27" name="Freeform 12"/>
          <p:cNvSpPr>
            <a:spLocks noEditPoints="1"/>
          </p:cNvSpPr>
          <p:nvPr/>
        </p:nvSpPr>
        <p:spPr bwMode="auto">
          <a:xfrm flipH="1">
            <a:off x="1731376" y="4305342"/>
            <a:ext cx="743993" cy="453962"/>
          </a:xfrm>
          <a:custGeom>
            <a:avLst/>
            <a:gdLst>
              <a:gd name="T0" fmla="*/ 152 w 400"/>
              <a:gd name="T1" fmla="*/ 7 h 244"/>
              <a:gd name="T2" fmla="*/ 127 w 400"/>
              <a:gd name="T3" fmla="*/ 7 h 244"/>
              <a:gd name="T4" fmla="*/ 0 w 400"/>
              <a:gd name="T5" fmla="*/ 122 h 244"/>
              <a:gd name="T6" fmla="*/ 127 w 400"/>
              <a:gd name="T7" fmla="*/ 237 h 244"/>
              <a:gd name="T8" fmla="*/ 152 w 400"/>
              <a:gd name="T9" fmla="*/ 237 h 244"/>
              <a:gd name="T10" fmla="*/ 152 w 400"/>
              <a:gd name="T11" fmla="*/ 212 h 244"/>
              <a:gd name="T12" fmla="*/ 53 w 400"/>
              <a:gd name="T13" fmla="*/ 122 h 244"/>
              <a:gd name="T14" fmla="*/ 152 w 400"/>
              <a:gd name="T15" fmla="*/ 32 h 244"/>
              <a:gd name="T16" fmla="*/ 152 w 400"/>
              <a:gd name="T17" fmla="*/ 7 h 244"/>
              <a:gd name="T18" fmla="*/ 272 w 400"/>
              <a:gd name="T19" fmla="*/ 7 h 244"/>
              <a:gd name="T20" fmla="*/ 248 w 400"/>
              <a:gd name="T21" fmla="*/ 7 h 244"/>
              <a:gd name="T22" fmla="*/ 248 w 400"/>
              <a:gd name="T23" fmla="*/ 32 h 244"/>
              <a:gd name="T24" fmla="*/ 347 w 400"/>
              <a:gd name="T25" fmla="*/ 122 h 244"/>
              <a:gd name="T26" fmla="*/ 248 w 400"/>
              <a:gd name="T27" fmla="*/ 212 h 244"/>
              <a:gd name="T28" fmla="*/ 248 w 400"/>
              <a:gd name="T29" fmla="*/ 237 h 244"/>
              <a:gd name="T30" fmla="*/ 272 w 400"/>
              <a:gd name="T31" fmla="*/ 237 h 244"/>
              <a:gd name="T32" fmla="*/ 400 w 400"/>
              <a:gd name="T33" fmla="*/ 122 h 244"/>
              <a:gd name="T34" fmla="*/ 272 w 400"/>
              <a:gd name="T35" fmla="*/ 7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44">
                <a:moveTo>
                  <a:pt x="152" y="7"/>
                </a:moveTo>
                <a:cubicBezTo>
                  <a:pt x="145" y="0"/>
                  <a:pt x="135" y="0"/>
                  <a:pt x="127" y="7"/>
                </a:cubicBezTo>
                <a:cubicBezTo>
                  <a:pt x="0" y="122"/>
                  <a:pt x="0" y="122"/>
                  <a:pt x="0" y="122"/>
                </a:cubicBezTo>
                <a:cubicBezTo>
                  <a:pt x="127" y="237"/>
                  <a:pt x="127" y="237"/>
                  <a:pt x="127" y="237"/>
                </a:cubicBezTo>
                <a:cubicBezTo>
                  <a:pt x="135" y="244"/>
                  <a:pt x="145" y="244"/>
                  <a:pt x="152" y="237"/>
                </a:cubicBezTo>
                <a:cubicBezTo>
                  <a:pt x="159" y="230"/>
                  <a:pt x="159" y="219"/>
                  <a:pt x="152" y="212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152" y="32"/>
                  <a:pt x="152" y="32"/>
                  <a:pt x="152" y="32"/>
                </a:cubicBezTo>
                <a:cubicBezTo>
                  <a:pt x="159" y="25"/>
                  <a:pt x="159" y="14"/>
                  <a:pt x="152" y="7"/>
                </a:cubicBezTo>
                <a:close/>
                <a:moveTo>
                  <a:pt x="272" y="7"/>
                </a:moveTo>
                <a:cubicBezTo>
                  <a:pt x="265" y="0"/>
                  <a:pt x="255" y="0"/>
                  <a:pt x="248" y="7"/>
                </a:cubicBezTo>
                <a:cubicBezTo>
                  <a:pt x="240" y="14"/>
                  <a:pt x="241" y="25"/>
                  <a:pt x="248" y="32"/>
                </a:cubicBezTo>
                <a:cubicBezTo>
                  <a:pt x="347" y="122"/>
                  <a:pt x="347" y="122"/>
                  <a:pt x="347" y="122"/>
                </a:cubicBezTo>
                <a:cubicBezTo>
                  <a:pt x="248" y="212"/>
                  <a:pt x="248" y="212"/>
                  <a:pt x="248" y="212"/>
                </a:cubicBezTo>
                <a:cubicBezTo>
                  <a:pt x="241" y="219"/>
                  <a:pt x="240" y="230"/>
                  <a:pt x="248" y="237"/>
                </a:cubicBezTo>
                <a:cubicBezTo>
                  <a:pt x="255" y="244"/>
                  <a:pt x="265" y="244"/>
                  <a:pt x="272" y="237"/>
                </a:cubicBezTo>
                <a:cubicBezTo>
                  <a:pt x="400" y="122"/>
                  <a:pt x="400" y="122"/>
                  <a:pt x="400" y="122"/>
                </a:cubicBezTo>
                <a:lnTo>
                  <a:pt x="272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 sz="1600">
              <a:solidFill>
                <a:srgbClr val="EF0023"/>
              </a:solidFill>
            </a:endParaRPr>
          </a:p>
        </p:txBody>
      </p:sp>
      <p:sp>
        <p:nvSpPr>
          <p:cNvPr id="28" name="Freeform 6"/>
          <p:cNvSpPr>
            <a:spLocks noEditPoints="1"/>
          </p:cNvSpPr>
          <p:nvPr/>
        </p:nvSpPr>
        <p:spPr bwMode="auto">
          <a:xfrm>
            <a:off x="6813621" y="4173755"/>
            <a:ext cx="651042" cy="666258"/>
          </a:xfrm>
          <a:custGeom>
            <a:avLst/>
            <a:gdLst>
              <a:gd name="T0" fmla="*/ 121 w 417"/>
              <a:gd name="T1" fmla="*/ 94 h 426"/>
              <a:gd name="T2" fmla="*/ 85 w 417"/>
              <a:gd name="T3" fmla="*/ 341 h 426"/>
              <a:gd name="T4" fmla="*/ 332 w 417"/>
              <a:gd name="T5" fmla="*/ 305 h 426"/>
              <a:gd name="T6" fmla="*/ 267 w 417"/>
              <a:gd name="T7" fmla="*/ 159 h 426"/>
              <a:gd name="T8" fmla="*/ 121 w 417"/>
              <a:gd name="T9" fmla="*/ 94 h 426"/>
              <a:gd name="T10" fmla="*/ 306 w 417"/>
              <a:gd name="T11" fmla="*/ 286 h 426"/>
              <a:gd name="T12" fmla="*/ 199 w 417"/>
              <a:gd name="T13" fmla="*/ 227 h 426"/>
              <a:gd name="T14" fmla="*/ 140 w 417"/>
              <a:gd name="T15" fmla="*/ 120 h 426"/>
              <a:gd name="T16" fmla="*/ 247 w 417"/>
              <a:gd name="T17" fmla="*/ 179 h 426"/>
              <a:gd name="T18" fmla="*/ 306 w 417"/>
              <a:gd name="T19" fmla="*/ 286 h 426"/>
              <a:gd name="T20" fmla="*/ 309 w 417"/>
              <a:gd name="T21" fmla="*/ 128 h 426"/>
              <a:gd name="T22" fmla="*/ 323 w 417"/>
              <a:gd name="T23" fmla="*/ 122 h 426"/>
              <a:gd name="T24" fmla="*/ 361 w 417"/>
              <a:gd name="T25" fmla="*/ 84 h 426"/>
              <a:gd name="T26" fmla="*/ 361 w 417"/>
              <a:gd name="T27" fmla="*/ 56 h 426"/>
              <a:gd name="T28" fmla="*/ 333 w 417"/>
              <a:gd name="T29" fmla="*/ 56 h 426"/>
              <a:gd name="T30" fmla="*/ 295 w 417"/>
              <a:gd name="T31" fmla="*/ 94 h 426"/>
              <a:gd name="T32" fmla="*/ 295 w 417"/>
              <a:gd name="T33" fmla="*/ 122 h 426"/>
              <a:gd name="T34" fmla="*/ 309 w 417"/>
              <a:gd name="T35" fmla="*/ 128 h 426"/>
              <a:gd name="T36" fmla="*/ 237 w 417"/>
              <a:gd name="T37" fmla="*/ 79 h 426"/>
              <a:gd name="T38" fmla="*/ 247 w 417"/>
              <a:gd name="T39" fmla="*/ 81 h 426"/>
              <a:gd name="T40" fmla="*/ 264 w 417"/>
              <a:gd name="T41" fmla="*/ 71 h 426"/>
              <a:gd name="T42" fmla="*/ 286 w 417"/>
              <a:gd name="T43" fmla="*/ 33 h 426"/>
              <a:gd name="T44" fmla="*/ 278 w 417"/>
              <a:gd name="T45" fmla="*/ 5 h 426"/>
              <a:gd name="T46" fmla="*/ 251 w 417"/>
              <a:gd name="T47" fmla="*/ 13 h 426"/>
              <a:gd name="T48" fmla="*/ 229 w 417"/>
              <a:gd name="T49" fmla="*/ 52 h 426"/>
              <a:gd name="T50" fmla="*/ 237 w 417"/>
              <a:gd name="T51" fmla="*/ 79 h 426"/>
              <a:gd name="T52" fmla="*/ 412 w 417"/>
              <a:gd name="T53" fmla="*/ 139 h 426"/>
              <a:gd name="T54" fmla="*/ 385 w 417"/>
              <a:gd name="T55" fmla="*/ 131 h 426"/>
              <a:gd name="T56" fmla="*/ 346 w 417"/>
              <a:gd name="T57" fmla="*/ 153 h 426"/>
              <a:gd name="T58" fmla="*/ 338 w 417"/>
              <a:gd name="T59" fmla="*/ 180 h 426"/>
              <a:gd name="T60" fmla="*/ 356 w 417"/>
              <a:gd name="T61" fmla="*/ 190 h 426"/>
              <a:gd name="T62" fmla="*/ 366 w 417"/>
              <a:gd name="T63" fmla="*/ 188 h 426"/>
              <a:gd name="T64" fmla="*/ 404 w 417"/>
              <a:gd name="T65" fmla="*/ 166 h 426"/>
              <a:gd name="T66" fmla="*/ 412 w 417"/>
              <a:gd name="T67" fmla="*/ 139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 sz="1600">
              <a:solidFill>
                <a:srgbClr val="EF002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76"/>
          <p:cNvSpPr txBox="1"/>
          <p:nvPr/>
        </p:nvSpPr>
        <p:spPr>
          <a:xfrm>
            <a:off x="5234225" y="70140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30401" y="1003242"/>
            <a:ext cx="3931198" cy="273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1829076" y="3168303"/>
            <a:ext cx="3559175" cy="1049338"/>
          </a:xfrm>
          <a:custGeom>
            <a:avLst/>
            <a:gdLst>
              <a:gd name="T0" fmla="*/ 2242 w 2242"/>
              <a:gd name="T1" fmla="*/ 59 h 661"/>
              <a:gd name="T2" fmla="*/ 2183 w 2242"/>
              <a:gd name="T3" fmla="*/ 0 h 661"/>
              <a:gd name="T4" fmla="*/ 1523 w 2242"/>
              <a:gd name="T5" fmla="*/ 0 h 661"/>
              <a:gd name="T6" fmla="*/ 1180 w 2242"/>
              <a:gd name="T7" fmla="*/ 602 h 661"/>
              <a:gd name="T8" fmla="*/ 32 w 2242"/>
              <a:gd name="T9" fmla="*/ 602 h 661"/>
              <a:gd name="T10" fmla="*/ 0 w 2242"/>
              <a:gd name="T11" fmla="*/ 661 h 661"/>
              <a:gd name="T12" fmla="*/ 1212 w 2242"/>
              <a:gd name="T13" fmla="*/ 661 h 661"/>
              <a:gd name="T14" fmla="*/ 1561 w 2242"/>
              <a:gd name="T15" fmla="*/ 59 h 661"/>
              <a:gd name="T16" fmla="*/ 2242 w 2242"/>
              <a:gd name="T17" fmla="*/ 59 h 6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42" h="661">
                <a:moveTo>
                  <a:pt x="2242" y="59"/>
                </a:moveTo>
                <a:lnTo>
                  <a:pt x="2183" y="0"/>
                </a:lnTo>
                <a:lnTo>
                  <a:pt x="1523" y="0"/>
                </a:lnTo>
                <a:lnTo>
                  <a:pt x="1180" y="602"/>
                </a:lnTo>
                <a:lnTo>
                  <a:pt x="32" y="602"/>
                </a:lnTo>
                <a:lnTo>
                  <a:pt x="0" y="661"/>
                </a:lnTo>
                <a:lnTo>
                  <a:pt x="1212" y="661"/>
                </a:lnTo>
                <a:lnTo>
                  <a:pt x="1561" y="59"/>
                </a:lnTo>
                <a:lnTo>
                  <a:pt x="2242" y="59"/>
                </a:lnTo>
                <a:close/>
              </a:path>
            </a:pathLst>
          </a:custGeom>
          <a:solidFill>
            <a:srgbClr val="AB5B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>
            <a:off x="1667151" y="2485678"/>
            <a:ext cx="2154238" cy="1577975"/>
          </a:xfrm>
          <a:custGeom>
            <a:avLst/>
            <a:gdLst>
              <a:gd name="T0" fmla="*/ 206 w 253"/>
              <a:gd name="T1" fmla="*/ 185 h 185"/>
              <a:gd name="T2" fmla="*/ 47 w 253"/>
              <a:gd name="T3" fmla="*/ 185 h 185"/>
              <a:gd name="T4" fmla="*/ 0 w 253"/>
              <a:gd name="T5" fmla="*/ 138 h 185"/>
              <a:gd name="T6" fmla="*/ 0 w 253"/>
              <a:gd name="T7" fmla="*/ 47 h 185"/>
              <a:gd name="T8" fmla="*/ 47 w 253"/>
              <a:gd name="T9" fmla="*/ 0 h 185"/>
              <a:gd name="T10" fmla="*/ 206 w 253"/>
              <a:gd name="T11" fmla="*/ 0 h 185"/>
              <a:gd name="T12" fmla="*/ 253 w 253"/>
              <a:gd name="T13" fmla="*/ 47 h 185"/>
              <a:gd name="T14" fmla="*/ 253 w 253"/>
              <a:gd name="T15" fmla="*/ 138 h 185"/>
              <a:gd name="T16" fmla="*/ 206 w 253"/>
              <a:gd name="T17" fmla="*/ 185 h 185"/>
              <a:gd name="T18" fmla="*/ 47 w 253"/>
              <a:gd name="T19" fmla="*/ 12 h 185"/>
              <a:gd name="T20" fmla="*/ 12 w 253"/>
              <a:gd name="T21" fmla="*/ 47 h 185"/>
              <a:gd name="T22" fmla="*/ 12 w 253"/>
              <a:gd name="T23" fmla="*/ 138 h 185"/>
              <a:gd name="T24" fmla="*/ 47 w 253"/>
              <a:gd name="T25" fmla="*/ 173 h 185"/>
              <a:gd name="T26" fmla="*/ 206 w 253"/>
              <a:gd name="T27" fmla="*/ 173 h 185"/>
              <a:gd name="T28" fmla="*/ 241 w 253"/>
              <a:gd name="T29" fmla="*/ 138 h 185"/>
              <a:gd name="T30" fmla="*/ 241 w 253"/>
              <a:gd name="T31" fmla="*/ 47 h 185"/>
              <a:gd name="T32" fmla="*/ 206 w 253"/>
              <a:gd name="T33" fmla="*/ 12 h 185"/>
              <a:gd name="T34" fmla="*/ 47 w 253"/>
              <a:gd name="T35" fmla="*/ 12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53" h="185">
                <a:moveTo>
                  <a:pt x="206" y="185"/>
                </a:moveTo>
                <a:cubicBezTo>
                  <a:pt x="47" y="185"/>
                  <a:pt x="47" y="185"/>
                  <a:pt x="47" y="185"/>
                </a:cubicBezTo>
                <a:cubicBezTo>
                  <a:pt x="21" y="185"/>
                  <a:pt x="0" y="164"/>
                  <a:pt x="0" y="138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21"/>
                  <a:pt x="21" y="0"/>
                  <a:pt x="47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232" y="0"/>
                  <a:pt x="253" y="21"/>
                  <a:pt x="253" y="47"/>
                </a:cubicBezTo>
                <a:cubicBezTo>
                  <a:pt x="253" y="138"/>
                  <a:pt x="253" y="138"/>
                  <a:pt x="253" y="138"/>
                </a:cubicBezTo>
                <a:cubicBezTo>
                  <a:pt x="253" y="164"/>
                  <a:pt x="232" y="185"/>
                  <a:pt x="206" y="185"/>
                </a:cubicBezTo>
                <a:close/>
                <a:moveTo>
                  <a:pt x="47" y="12"/>
                </a:moveTo>
                <a:cubicBezTo>
                  <a:pt x="28" y="12"/>
                  <a:pt x="12" y="28"/>
                  <a:pt x="12" y="47"/>
                </a:cubicBezTo>
                <a:cubicBezTo>
                  <a:pt x="12" y="138"/>
                  <a:pt x="12" y="138"/>
                  <a:pt x="12" y="138"/>
                </a:cubicBezTo>
                <a:cubicBezTo>
                  <a:pt x="12" y="158"/>
                  <a:pt x="28" y="173"/>
                  <a:pt x="47" y="173"/>
                </a:cubicBezTo>
                <a:cubicBezTo>
                  <a:pt x="206" y="173"/>
                  <a:pt x="206" y="173"/>
                  <a:pt x="206" y="173"/>
                </a:cubicBezTo>
                <a:cubicBezTo>
                  <a:pt x="226" y="173"/>
                  <a:pt x="241" y="158"/>
                  <a:pt x="241" y="138"/>
                </a:cubicBezTo>
                <a:cubicBezTo>
                  <a:pt x="241" y="47"/>
                  <a:pt x="241" y="47"/>
                  <a:pt x="241" y="47"/>
                </a:cubicBezTo>
                <a:cubicBezTo>
                  <a:pt x="241" y="28"/>
                  <a:pt x="226" y="12"/>
                  <a:pt x="206" y="12"/>
                </a:cubicBezTo>
                <a:lnTo>
                  <a:pt x="47" y="12"/>
                </a:lnTo>
                <a:close/>
              </a:path>
            </a:pathLst>
          </a:custGeom>
          <a:solidFill>
            <a:srgbClr val="AB5B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9" name="Freeform 7"/>
          <p:cNvSpPr/>
          <p:nvPr/>
        </p:nvSpPr>
        <p:spPr bwMode="auto">
          <a:xfrm>
            <a:off x="1803676" y="2630140"/>
            <a:ext cx="1881188" cy="1289050"/>
          </a:xfrm>
          <a:custGeom>
            <a:avLst/>
            <a:gdLst>
              <a:gd name="T0" fmla="*/ 221 w 221"/>
              <a:gd name="T1" fmla="*/ 123 h 151"/>
              <a:gd name="T2" fmla="*/ 193 w 221"/>
              <a:gd name="T3" fmla="*/ 151 h 151"/>
              <a:gd name="T4" fmla="*/ 28 w 221"/>
              <a:gd name="T5" fmla="*/ 151 h 151"/>
              <a:gd name="T6" fmla="*/ 0 w 221"/>
              <a:gd name="T7" fmla="*/ 123 h 151"/>
              <a:gd name="T8" fmla="*/ 0 w 221"/>
              <a:gd name="T9" fmla="*/ 29 h 151"/>
              <a:gd name="T10" fmla="*/ 28 w 221"/>
              <a:gd name="T11" fmla="*/ 0 h 151"/>
              <a:gd name="T12" fmla="*/ 193 w 221"/>
              <a:gd name="T13" fmla="*/ 0 h 151"/>
              <a:gd name="T14" fmla="*/ 221 w 221"/>
              <a:gd name="T15" fmla="*/ 29 h 151"/>
              <a:gd name="T16" fmla="*/ 221 w 221"/>
              <a:gd name="T17" fmla="*/ 12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1" h="151">
                <a:moveTo>
                  <a:pt x="221" y="123"/>
                </a:moveTo>
                <a:cubicBezTo>
                  <a:pt x="221" y="138"/>
                  <a:pt x="208" y="151"/>
                  <a:pt x="193" y="151"/>
                </a:cubicBezTo>
                <a:cubicBezTo>
                  <a:pt x="28" y="151"/>
                  <a:pt x="28" y="151"/>
                  <a:pt x="28" y="151"/>
                </a:cubicBezTo>
                <a:cubicBezTo>
                  <a:pt x="13" y="151"/>
                  <a:pt x="0" y="138"/>
                  <a:pt x="0" y="123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13"/>
                  <a:pt x="13" y="0"/>
                  <a:pt x="28" y="0"/>
                </a:cubicBezTo>
                <a:cubicBezTo>
                  <a:pt x="193" y="0"/>
                  <a:pt x="193" y="0"/>
                  <a:pt x="193" y="0"/>
                </a:cubicBezTo>
                <a:cubicBezTo>
                  <a:pt x="208" y="0"/>
                  <a:pt x="221" y="13"/>
                  <a:pt x="221" y="29"/>
                </a:cubicBezTo>
                <a:lnTo>
                  <a:pt x="221" y="123"/>
                </a:lnTo>
                <a:close/>
              </a:path>
            </a:pathLst>
          </a:custGeom>
          <a:solidFill>
            <a:srgbClr val="AB5B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467251" y="3033234"/>
            <a:ext cx="587375" cy="485776"/>
            <a:chOff x="3881438" y="2538413"/>
            <a:chExt cx="587375" cy="485776"/>
          </a:xfrm>
          <a:solidFill>
            <a:schemeClr val="bg1"/>
          </a:solidFill>
        </p:grpSpPr>
        <p:sp>
          <p:nvSpPr>
            <p:cNvPr id="26" name="Freeform 15"/>
            <p:cNvSpPr/>
            <p:nvPr/>
          </p:nvSpPr>
          <p:spPr bwMode="auto">
            <a:xfrm>
              <a:off x="3890963" y="2538413"/>
              <a:ext cx="501650" cy="239713"/>
            </a:xfrm>
            <a:custGeom>
              <a:avLst/>
              <a:gdLst>
                <a:gd name="T0" fmla="*/ 21 w 59"/>
                <a:gd name="T1" fmla="*/ 26 h 28"/>
                <a:gd name="T2" fmla="*/ 45 w 59"/>
                <a:gd name="T3" fmla="*/ 13 h 28"/>
                <a:gd name="T4" fmla="*/ 46 w 59"/>
                <a:gd name="T5" fmla="*/ 15 h 28"/>
                <a:gd name="T6" fmla="*/ 59 w 59"/>
                <a:gd name="T7" fmla="*/ 0 h 28"/>
                <a:gd name="T8" fmla="*/ 40 w 59"/>
                <a:gd name="T9" fmla="*/ 6 h 28"/>
                <a:gd name="T10" fmla="*/ 42 w 59"/>
                <a:gd name="T11" fmla="*/ 8 h 28"/>
                <a:gd name="T12" fmla="*/ 18 w 59"/>
                <a:gd name="T13" fmla="*/ 20 h 28"/>
                <a:gd name="T14" fmla="*/ 0 w 59"/>
                <a:gd name="T15" fmla="*/ 17 h 28"/>
                <a:gd name="T16" fmla="*/ 2 w 59"/>
                <a:gd name="T17" fmla="*/ 21 h 28"/>
                <a:gd name="T18" fmla="*/ 21 w 59"/>
                <a:gd name="T19" fmla="*/ 2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28">
                  <a:moveTo>
                    <a:pt x="21" y="26"/>
                  </a:moveTo>
                  <a:cubicBezTo>
                    <a:pt x="30" y="24"/>
                    <a:pt x="38" y="18"/>
                    <a:pt x="45" y="13"/>
                  </a:cubicBezTo>
                  <a:cubicBezTo>
                    <a:pt x="45" y="13"/>
                    <a:pt x="46" y="14"/>
                    <a:pt x="46" y="15"/>
                  </a:cubicBezTo>
                  <a:cubicBezTo>
                    <a:pt x="50" y="9"/>
                    <a:pt x="54" y="4"/>
                    <a:pt x="59" y="0"/>
                  </a:cubicBezTo>
                  <a:cubicBezTo>
                    <a:pt x="53" y="1"/>
                    <a:pt x="46" y="4"/>
                    <a:pt x="40" y="6"/>
                  </a:cubicBezTo>
                  <a:cubicBezTo>
                    <a:pt x="41" y="6"/>
                    <a:pt x="41" y="7"/>
                    <a:pt x="42" y="8"/>
                  </a:cubicBezTo>
                  <a:cubicBezTo>
                    <a:pt x="34" y="13"/>
                    <a:pt x="26" y="18"/>
                    <a:pt x="18" y="20"/>
                  </a:cubicBezTo>
                  <a:cubicBezTo>
                    <a:pt x="10" y="23"/>
                    <a:pt x="2" y="22"/>
                    <a:pt x="0" y="17"/>
                  </a:cubicBezTo>
                  <a:cubicBezTo>
                    <a:pt x="1" y="18"/>
                    <a:pt x="2" y="19"/>
                    <a:pt x="2" y="21"/>
                  </a:cubicBezTo>
                  <a:cubicBezTo>
                    <a:pt x="4" y="27"/>
                    <a:pt x="13" y="28"/>
                    <a:pt x="2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7" name="Freeform 16"/>
            <p:cNvSpPr/>
            <p:nvPr/>
          </p:nvSpPr>
          <p:spPr bwMode="auto">
            <a:xfrm>
              <a:off x="3881438" y="2598738"/>
              <a:ext cx="587375" cy="425450"/>
            </a:xfrm>
            <a:custGeom>
              <a:avLst/>
              <a:gdLst>
                <a:gd name="T0" fmla="*/ 6 w 370"/>
                <a:gd name="T1" fmla="*/ 263 h 268"/>
                <a:gd name="T2" fmla="*/ 6 w 370"/>
                <a:gd name="T3" fmla="*/ 0 h 268"/>
                <a:gd name="T4" fmla="*/ 0 w 370"/>
                <a:gd name="T5" fmla="*/ 0 h 268"/>
                <a:gd name="T6" fmla="*/ 0 w 370"/>
                <a:gd name="T7" fmla="*/ 263 h 268"/>
                <a:gd name="T8" fmla="*/ 0 w 370"/>
                <a:gd name="T9" fmla="*/ 268 h 268"/>
                <a:gd name="T10" fmla="*/ 6 w 370"/>
                <a:gd name="T11" fmla="*/ 268 h 268"/>
                <a:gd name="T12" fmla="*/ 370 w 370"/>
                <a:gd name="T13" fmla="*/ 268 h 268"/>
                <a:gd name="T14" fmla="*/ 370 w 370"/>
                <a:gd name="T15" fmla="*/ 263 h 268"/>
                <a:gd name="T16" fmla="*/ 6 w 370"/>
                <a:gd name="T17" fmla="*/ 263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0" h="268">
                  <a:moveTo>
                    <a:pt x="6" y="263"/>
                  </a:moveTo>
                  <a:lnTo>
                    <a:pt x="6" y="0"/>
                  </a:lnTo>
                  <a:lnTo>
                    <a:pt x="0" y="0"/>
                  </a:lnTo>
                  <a:lnTo>
                    <a:pt x="0" y="263"/>
                  </a:lnTo>
                  <a:lnTo>
                    <a:pt x="0" y="268"/>
                  </a:lnTo>
                  <a:lnTo>
                    <a:pt x="6" y="268"/>
                  </a:lnTo>
                  <a:lnTo>
                    <a:pt x="370" y="268"/>
                  </a:lnTo>
                  <a:lnTo>
                    <a:pt x="370" y="263"/>
                  </a:lnTo>
                  <a:lnTo>
                    <a:pt x="6" y="2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8" name="Rectangle 17"/>
            <p:cNvSpPr>
              <a:spLocks noChangeArrowheads="1"/>
            </p:cNvSpPr>
            <p:nvPr/>
          </p:nvSpPr>
          <p:spPr bwMode="auto">
            <a:xfrm>
              <a:off x="3906838" y="2922588"/>
              <a:ext cx="42863" cy="101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9" name="Rectangle 18"/>
            <p:cNvSpPr>
              <a:spLocks noChangeArrowheads="1"/>
            </p:cNvSpPr>
            <p:nvPr/>
          </p:nvSpPr>
          <p:spPr bwMode="auto">
            <a:xfrm>
              <a:off x="3967163" y="2879726"/>
              <a:ext cx="42863" cy="144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30" name="Rectangle 19"/>
            <p:cNvSpPr>
              <a:spLocks noChangeArrowheads="1"/>
            </p:cNvSpPr>
            <p:nvPr/>
          </p:nvSpPr>
          <p:spPr bwMode="auto">
            <a:xfrm>
              <a:off x="4035426" y="2836863"/>
              <a:ext cx="42863" cy="1873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31" name="Rectangle 20"/>
            <p:cNvSpPr>
              <a:spLocks noChangeArrowheads="1"/>
            </p:cNvSpPr>
            <p:nvPr/>
          </p:nvSpPr>
          <p:spPr bwMode="auto">
            <a:xfrm>
              <a:off x="4103688" y="2786063"/>
              <a:ext cx="42863" cy="238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32" name="Rectangle 21"/>
            <p:cNvSpPr>
              <a:spLocks noChangeArrowheads="1"/>
            </p:cNvSpPr>
            <p:nvPr/>
          </p:nvSpPr>
          <p:spPr bwMode="auto">
            <a:xfrm>
              <a:off x="4162426" y="2743201"/>
              <a:ext cx="42863" cy="2809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33" name="Rectangle 22"/>
            <p:cNvSpPr>
              <a:spLocks noChangeArrowheads="1"/>
            </p:cNvSpPr>
            <p:nvPr/>
          </p:nvSpPr>
          <p:spPr bwMode="auto">
            <a:xfrm>
              <a:off x="4230688" y="2700338"/>
              <a:ext cx="42863" cy="3238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34" name="Rectangle 23"/>
            <p:cNvSpPr>
              <a:spLocks noChangeArrowheads="1"/>
            </p:cNvSpPr>
            <p:nvPr/>
          </p:nvSpPr>
          <p:spPr bwMode="auto">
            <a:xfrm>
              <a:off x="4291013" y="2657476"/>
              <a:ext cx="42863" cy="3667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35" name="Rectangle 24"/>
            <p:cNvSpPr>
              <a:spLocks noChangeArrowheads="1"/>
            </p:cNvSpPr>
            <p:nvPr/>
          </p:nvSpPr>
          <p:spPr bwMode="auto">
            <a:xfrm>
              <a:off x="4359276" y="2614613"/>
              <a:ext cx="42863" cy="409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</p:grpSp>
      <p:sp>
        <p:nvSpPr>
          <p:cNvPr id="13" name="Freeform 8"/>
          <p:cNvSpPr/>
          <p:nvPr/>
        </p:nvSpPr>
        <p:spPr bwMode="auto">
          <a:xfrm>
            <a:off x="6803748" y="3173727"/>
            <a:ext cx="3559175" cy="1049338"/>
          </a:xfrm>
          <a:custGeom>
            <a:avLst/>
            <a:gdLst>
              <a:gd name="T0" fmla="*/ 0 w 2242"/>
              <a:gd name="T1" fmla="*/ 59 h 661"/>
              <a:gd name="T2" fmla="*/ 59 w 2242"/>
              <a:gd name="T3" fmla="*/ 0 h 661"/>
              <a:gd name="T4" fmla="*/ 719 w 2242"/>
              <a:gd name="T5" fmla="*/ 0 h 661"/>
              <a:gd name="T6" fmla="*/ 1062 w 2242"/>
              <a:gd name="T7" fmla="*/ 602 h 661"/>
              <a:gd name="T8" fmla="*/ 2210 w 2242"/>
              <a:gd name="T9" fmla="*/ 602 h 661"/>
              <a:gd name="T10" fmla="*/ 2242 w 2242"/>
              <a:gd name="T11" fmla="*/ 661 h 661"/>
              <a:gd name="T12" fmla="*/ 1030 w 2242"/>
              <a:gd name="T13" fmla="*/ 661 h 661"/>
              <a:gd name="T14" fmla="*/ 681 w 2242"/>
              <a:gd name="T15" fmla="*/ 59 h 661"/>
              <a:gd name="T16" fmla="*/ 0 w 2242"/>
              <a:gd name="T17" fmla="*/ 59 h 6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42" h="661">
                <a:moveTo>
                  <a:pt x="0" y="59"/>
                </a:moveTo>
                <a:lnTo>
                  <a:pt x="59" y="0"/>
                </a:lnTo>
                <a:lnTo>
                  <a:pt x="719" y="0"/>
                </a:lnTo>
                <a:lnTo>
                  <a:pt x="1062" y="602"/>
                </a:lnTo>
                <a:lnTo>
                  <a:pt x="2210" y="602"/>
                </a:lnTo>
                <a:lnTo>
                  <a:pt x="2242" y="661"/>
                </a:lnTo>
                <a:lnTo>
                  <a:pt x="1030" y="661"/>
                </a:lnTo>
                <a:lnTo>
                  <a:pt x="681" y="59"/>
                </a:lnTo>
                <a:lnTo>
                  <a:pt x="0" y="59"/>
                </a:lnTo>
                <a:close/>
              </a:path>
            </a:pathLst>
          </a:custGeom>
          <a:solidFill>
            <a:srgbClr val="D26B2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5" name="Freeform 9"/>
          <p:cNvSpPr>
            <a:spLocks noEditPoints="1"/>
          </p:cNvSpPr>
          <p:nvPr/>
        </p:nvSpPr>
        <p:spPr bwMode="auto">
          <a:xfrm>
            <a:off x="8370611" y="2491102"/>
            <a:ext cx="2154238" cy="1577975"/>
          </a:xfrm>
          <a:custGeom>
            <a:avLst/>
            <a:gdLst>
              <a:gd name="T0" fmla="*/ 0 w 253"/>
              <a:gd name="T1" fmla="*/ 138 h 185"/>
              <a:gd name="T2" fmla="*/ 0 w 253"/>
              <a:gd name="T3" fmla="*/ 47 h 185"/>
              <a:gd name="T4" fmla="*/ 47 w 253"/>
              <a:gd name="T5" fmla="*/ 0 h 185"/>
              <a:gd name="T6" fmla="*/ 206 w 253"/>
              <a:gd name="T7" fmla="*/ 0 h 185"/>
              <a:gd name="T8" fmla="*/ 253 w 253"/>
              <a:gd name="T9" fmla="*/ 47 h 185"/>
              <a:gd name="T10" fmla="*/ 253 w 253"/>
              <a:gd name="T11" fmla="*/ 138 h 185"/>
              <a:gd name="T12" fmla="*/ 206 w 253"/>
              <a:gd name="T13" fmla="*/ 185 h 185"/>
              <a:gd name="T14" fmla="*/ 47 w 253"/>
              <a:gd name="T15" fmla="*/ 185 h 185"/>
              <a:gd name="T16" fmla="*/ 0 w 253"/>
              <a:gd name="T17" fmla="*/ 138 h 185"/>
              <a:gd name="T18" fmla="*/ 47 w 253"/>
              <a:gd name="T19" fmla="*/ 12 h 185"/>
              <a:gd name="T20" fmla="*/ 12 w 253"/>
              <a:gd name="T21" fmla="*/ 47 h 185"/>
              <a:gd name="T22" fmla="*/ 12 w 253"/>
              <a:gd name="T23" fmla="*/ 138 h 185"/>
              <a:gd name="T24" fmla="*/ 47 w 253"/>
              <a:gd name="T25" fmla="*/ 173 h 185"/>
              <a:gd name="T26" fmla="*/ 206 w 253"/>
              <a:gd name="T27" fmla="*/ 173 h 185"/>
              <a:gd name="T28" fmla="*/ 241 w 253"/>
              <a:gd name="T29" fmla="*/ 138 h 185"/>
              <a:gd name="T30" fmla="*/ 241 w 253"/>
              <a:gd name="T31" fmla="*/ 47 h 185"/>
              <a:gd name="T32" fmla="*/ 206 w 253"/>
              <a:gd name="T33" fmla="*/ 12 h 185"/>
              <a:gd name="T34" fmla="*/ 47 w 253"/>
              <a:gd name="T35" fmla="*/ 12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53" h="185">
                <a:moveTo>
                  <a:pt x="0" y="138"/>
                </a:moveTo>
                <a:cubicBezTo>
                  <a:pt x="0" y="47"/>
                  <a:pt x="0" y="47"/>
                  <a:pt x="0" y="47"/>
                </a:cubicBezTo>
                <a:cubicBezTo>
                  <a:pt x="0" y="21"/>
                  <a:pt x="21" y="0"/>
                  <a:pt x="47" y="0"/>
                </a:cubicBezTo>
                <a:cubicBezTo>
                  <a:pt x="206" y="0"/>
                  <a:pt x="206" y="0"/>
                  <a:pt x="206" y="0"/>
                </a:cubicBezTo>
                <a:cubicBezTo>
                  <a:pt x="232" y="0"/>
                  <a:pt x="253" y="21"/>
                  <a:pt x="253" y="47"/>
                </a:cubicBezTo>
                <a:cubicBezTo>
                  <a:pt x="253" y="138"/>
                  <a:pt x="253" y="138"/>
                  <a:pt x="253" y="138"/>
                </a:cubicBezTo>
                <a:cubicBezTo>
                  <a:pt x="253" y="164"/>
                  <a:pt x="232" y="185"/>
                  <a:pt x="206" y="185"/>
                </a:cubicBezTo>
                <a:cubicBezTo>
                  <a:pt x="47" y="185"/>
                  <a:pt x="47" y="185"/>
                  <a:pt x="47" y="185"/>
                </a:cubicBezTo>
                <a:cubicBezTo>
                  <a:pt x="21" y="185"/>
                  <a:pt x="0" y="164"/>
                  <a:pt x="0" y="138"/>
                </a:cubicBezTo>
                <a:close/>
                <a:moveTo>
                  <a:pt x="47" y="12"/>
                </a:moveTo>
                <a:cubicBezTo>
                  <a:pt x="27" y="12"/>
                  <a:pt x="12" y="28"/>
                  <a:pt x="12" y="47"/>
                </a:cubicBezTo>
                <a:cubicBezTo>
                  <a:pt x="12" y="138"/>
                  <a:pt x="12" y="138"/>
                  <a:pt x="12" y="138"/>
                </a:cubicBezTo>
                <a:cubicBezTo>
                  <a:pt x="12" y="158"/>
                  <a:pt x="27" y="173"/>
                  <a:pt x="47" y="173"/>
                </a:cubicBezTo>
                <a:cubicBezTo>
                  <a:pt x="206" y="173"/>
                  <a:pt x="206" y="173"/>
                  <a:pt x="206" y="173"/>
                </a:cubicBezTo>
                <a:cubicBezTo>
                  <a:pt x="225" y="173"/>
                  <a:pt x="241" y="158"/>
                  <a:pt x="241" y="138"/>
                </a:cubicBezTo>
                <a:cubicBezTo>
                  <a:pt x="241" y="47"/>
                  <a:pt x="241" y="47"/>
                  <a:pt x="241" y="47"/>
                </a:cubicBezTo>
                <a:cubicBezTo>
                  <a:pt x="241" y="28"/>
                  <a:pt x="225" y="12"/>
                  <a:pt x="206" y="12"/>
                </a:cubicBezTo>
                <a:lnTo>
                  <a:pt x="47" y="12"/>
                </a:lnTo>
                <a:close/>
              </a:path>
            </a:pathLst>
          </a:custGeom>
          <a:solidFill>
            <a:srgbClr val="D26B2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6" name="Freeform 10"/>
          <p:cNvSpPr/>
          <p:nvPr/>
        </p:nvSpPr>
        <p:spPr bwMode="auto">
          <a:xfrm>
            <a:off x="8507136" y="2637152"/>
            <a:ext cx="1881188" cy="1287463"/>
          </a:xfrm>
          <a:custGeom>
            <a:avLst/>
            <a:gdLst>
              <a:gd name="T0" fmla="*/ 0 w 221"/>
              <a:gd name="T1" fmla="*/ 123 h 151"/>
              <a:gd name="T2" fmla="*/ 28 w 221"/>
              <a:gd name="T3" fmla="*/ 151 h 151"/>
              <a:gd name="T4" fmla="*/ 193 w 221"/>
              <a:gd name="T5" fmla="*/ 151 h 151"/>
              <a:gd name="T6" fmla="*/ 221 w 221"/>
              <a:gd name="T7" fmla="*/ 123 h 151"/>
              <a:gd name="T8" fmla="*/ 221 w 221"/>
              <a:gd name="T9" fmla="*/ 29 h 151"/>
              <a:gd name="T10" fmla="*/ 193 w 221"/>
              <a:gd name="T11" fmla="*/ 0 h 151"/>
              <a:gd name="T12" fmla="*/ 28 w 221"/>
              <a:gd name="T13" fmla="*/ 0 h 151"/>
              <a:gd name="T14" fmla="*/ 0 w 221"/>
              <a:gd name="T15" fmla="*/ 29 h 151"/>
              <a:gd name="T16" fmla="*/ 0 w 221"/>
              <a:gd name="T17" fmla="*/ 12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1" h="151">
                <a:moveTo>
                  <a:pt x="0" y="123"/>
                </a:moveTo>
                <a:cubicBezTo>
                  <a:pt x="0" y="138"/>
                  <a:pt x="13" y="151"/>
                  <a:pt x="28" y="151"/>
                </a:cubicBezTo>
                <a:cubicBezTo>
                  <a:pt x="193" y="151"/>
                  <a:pt x="193" y="151"/>
                  <a:pt x="193" y="151"/>
                </a:cubicBezTo>
                <a:cubicBezTo>
                  <a:pt x="208" y="151"/>
                  <a:pt x="221" y="138"/>
                  <a:pt x="221" y="123"/>
                </a:cubicBezTo>
                <a:cubicBezTo>
                  <a:pt x="221" y="29"/>
                  <a:pt x="221" y="29"/>
                  <a:pt x="221" y="29"/>
                </a:cubicBezTo>
                <a:cubicBezTo>
                  <a:pt x="221" y="13"/>
                  <a:pt x="208" y="0"/>
                  <a:pt x="193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3" y="0"/>
                  <a:pt x="0" y="13"/>
                  <a:pt x="0" y="29"/>
                </a:cubicBezTo>
                <a:lnTo>
                  <a:pt x="0" y="123"/>
                </a:lnTo>
                <a:close/>
              </a:path>
            </a:pathLst>
          </a:custGeom>
          <a:solidFill>
            <a:srgbClr val="D26B2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9188173" y="2997383"/>
            <a:ext cx="587375" cy="519113"/>
            <a:chOff x="7773988" y="4449763"/>
            <a:chExt cx="587375" cy="519113"/>
          </a:xfrm>
          <a:solidFill>
            <a:schemeClr val="bg1"/>
          </a:solidFill>
        </p:grpSpPr>
        <p:sp>
          <p:nvSpPr>
            <p:cNvPr id="20" name="Oval 25"/>
            <p:cNvSpPr>
              <a:spLocks noChangeArrowheads="1"/>
            </p:cNvSpPr>
            <p:nvPr/>
          </p:nvSpPr>
          <p:spPr bwMode="auto">
            <a:xfrm>
              <a:off x="8139113" y="4568826"/>
              <a:ext cx="171450" cy="1952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1" name="Freeform 26"/>
            <p:cNvSpPr/>
            <p:nvPr/>
          </p:nvSpPr>
          <p:spPr bwMode="auto">
            <a:xfrm>
              <a:off x="8207376" y="4781551"/>
              <a:ext cx="34925" cy="34925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0 h 4"/>
                <a:gd name="T4" fmla="*/ 0 w 4"/>
                <a:gd name="T5" fmla="*/ 0 h 4"/>
                <a:gd name="T6" fmla="*/ 0 w 4"/>
                <a:gd name="T7" fmla="*/ 0 h 4"/>
                <a:gd name="T8" fmla="*/ 0 w 4"/>
                <a:gd name="T9" fmla="*/ 1 h 4"/>
                <a:gd name="T10" fmla="*/ 1 w 4"/>
                <a:gd name="T11" fmla="*/ 4 h 4"/>
                <a:gd name="T12" fmla="*/ 1 w 4"/>
                <a:gd name="T13" fmla="*/ 4 h 4"/>
                <a:gd name="T14" fmla="*/ 3 w 4"/>
                <a:gd name="T15" fmla="*/ 4 h 4"/>
                <a:gd name="T16" fmla="*/ 3 w 4"/>
                <a:gd name="T17" fmla="*/ 4 h 4"/>
                <a:gd name="T18" fmla="*/ 4 w 4"/>
                <a:gd name="T19" fmla="*/ 1 h 4"/>
                <a:gd name="T20" fmla="*/ 4 w 4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2" name="Freeform 27"/>
            <p:cNvSpPr/>
            <p:nvPr/>
          </p:nvSpPr>
          <p:spPr bwMode="auto">
            <a:xfrm>
              <a:off x="8207376" y="4816476"/>
              <a:ext cx="34925" cy="119063"/>
            </a:xfrm>
            <a:custGeom>
              <a:avLst/>
              <a:gdLst>
                <a:gd name="T0" fmla="*/ 3 w 4"/>
                <a:gd name="T1" fmla="*/ 1 h 14"/>
                <a:gd name="T2" fmla="*/ 3 w 4"/>
                <a:gd name="T3" fmla="*/ 0 h 14"/>
                <a:gd name="T4" fmla="*/ 1 w 4"/>
                <a:gd name="T5" fmla="*/ 0 h 14"/>
                <a:gd name="T6" fmla="*/ 1 w 4"/>
                <a:gd name="T7" fmla="*/ 1 h 14"/>
                <a:gd name="T8" fmla="*/ 0 w 4"/>
                <a:gd name="T9" fmla="*/ 12 h 14"/>
                <a:gd name="T10" fmla="*/ 0 w 4"/>
                <a:gd name="T11" fmla="*/ 13 h 14"/>
                <a:gd name="T12" fmla="*/ 2 w 4"/>
                <a:gd name="T13" fmla="*/ 14 h 14"/>
                <a:gd name="T14" fmla="*/ 2 w 4"/>
                <a:gd name="T15" fmla="*/ 14 h 14"/>
                <a:gd name="T16" fmla="*/ 2 w 4"/>
                <a:gd name="T17" fmla="*/ 14 h 14"/>
                <a:gd name="T18" fmla="*/ 4 w 4"/>
                <a:gd name="T19" fmla="*/ 13 h 14"/>
                <a:gd name="T20" fmla="*/ 4 w 4"/>
                <a:gd name="T21" fmla="*/ 12 h 14"/>
                <a:gd name="T22" fmla="*/ 3 w 4"/>
                <a:gd name="T23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14">
                  <a:moveTo>
                    <a:pt x="3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4" y="12"/>
                  </a:cubicBezTo>
                  <a:lnTo>
                    <a:pt x="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3" name="Freeform 28"/>
            <p:cNvSpPr/>
            <p:nvPr/>
          </p:nvSpPr>
          <p:spPr bwMode="auto">
            <a:xfrm>
              <a:off x="8097838" y="4764088"/>
              <a:ext cx="101600" cy="179388"/>
            </a:xfrm>
            <a:custGeom>
              <a:avLst/>
              <a:gdLst>
                <a:gd name="T0" fmla="*/ 9 w 12"/>
                <a:gd name="T1" fmla="*/ 0 h 21"/>
                <a:gd name="T2" fmla="*/ 0 w 12"/>
                <a:gd name="T3" fmla="*/ 15 h 21"/>
                <a:gd name="T4" fmla="*/ 12 w 12"/>
                <a:gd name="T5" fmla="*/ 21 h 21"/>
                <a:gd name="T6" fmla="*/ 9 w 12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21">
                  <a:moveTo>
                    <a:pt x="9" y="0"/>
                  </a:moveTo>
                  <a:cubicBezTo>
                    <a:pt x="3" y="3"/>
                    <a:pt x="0" y="8"/>
                    <a:pt x="0" y="15"/>
                  </a:cubicBezTo>
                  <a:cubicBezTo>
                    <a:pt x="0" y="18"/>
                    <a:pt x="6" y="20"/>
                    <a:pt x="12" y="21"/>
                  </a:cubicBez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4" name="Freeform 29"/>
            <p:cNvSpPr>
              <a:spLocks noEditPoints="1"/>
            </p:cNvSpPr>
            <p:nvPr/>
          </p:nvSpPr>
          <p:spPr bwMode="auto">
            <a:xfrm>
              <a:off x="7773988" y="4449763"/>
              <a:ext cx="468313" cy="519113"/>
            </a:xfrm>
            <a:custGeom>
              <a:avLst/>
              <a:gdLst>
                <a:gd name="T0" fmla="*/ 39 w 55"/>
                <a:gd name="T1" fmla="*/ 56 h 61"/>
                <a:gd name="T2" fmla="*/ 37 w 55"/>
                <a:gd name="T3" fmla="*/ 54 h 61"/>
                <a:gd name="T4" fmla="*/ 31 w 55"/>
                <a:gd name="T5" fmla="*/ 58 h 61"/>
                <a:gd name="T6" fmla="*/ 37 w 55"/>
                <a:gd name="T7" fmla="*/ 49 h 61"/>
                <a:gd name="T8" fmla="*/ 31 w 55"/>
                <a:gd name="T9" fmla="*/ 46 h 61"/>
                <a:gd name="T10" fmla="*/ 42 w 55"/>
                <a:gd name="T11" fmla="*/ 13 h 61"/>
                <a:gd name="T12" fmla="*/ 45 w 55"/>
                <a:gd name="T13" fmla="*/ 16 h 61"/>
                <a:gd name="T14" fmla="*/ 49 w 55"/>
                <a:gd name="T15" fmla="*/ 10 h 61"/>
                <a:gd name="T16" fmla="*/ 53 w 55"/>
                <a:gd name="T17" fmla="*/ 12 h 61"/>
                <a:gd name="T18" fmla="*/ 30 w 55"/>
                <a:gd name="T19" fmla="*/ 0 h 61"/>
                <a:gd name="T20" fmla="*/ 30 w 55"/>
                <a:gd name="T21" fmla="*/ 61 h 61"/>
                <a:gd name="T22" fmla="*/ 39 w 55"/>
                <a:gd name="T23" fmla="*/ 56 h 61"/>
                <a:gd name="T24" fmla="*/ 43 w 55"/>
                <a:gd name="T25" fmla="*/ 10 h 61"/>
                <a:gd name="T26" fmla="*/ 47 w 55"/>
                <a:gd name="T27" fmla="*/ 8 h 61"/>
                <a:gd name="T28" fmla="*/ 33 w 55"/>
                <a:gd name="T29" fmla="*/ 3 h 61"/>
                <a:gd name="T30" fmla="*/ 31 w 55"/>
                <a:gd name="T31" fmla="*/ 13 h 61"/>
                <a:gd name="T32" fmla="*/ 22 w 55"/>
                <a:gd name="T33" fmla="*/ 4 h 61"/>
                <a:gd name="T34" fmla="*/ 13 w 55"/>
                <a:gd name="T35" fmla="*/ 8 h 61"/>
                <a:gd name="T36" fmla="*/ 2 w 55"/>
                <a:gd name="T37" fmla="*/ 30 h 61"/>
                <a:gd name="T38" fmla="*/ 16 w 55"/>
                <a:gd name="T39" fmla="*/ 13 h 61"/>
                <a:gd name="T40" fmla="*/ 16 w 55"/>
                <a:gd name="T41" fmla="*/ 48 h 61"/>
                <a:gd name="T42" fmla="*/ 2 w 55"/>
                <a:gd name="T43" fmla="*/ 30 h 61"/>
                <a:gd name="T44" fmla="*/ 17 w 55"/>
                <a:gd name="T45" fmla="*/ 50 h 61"/>
                <a:gd name="T46" fmla="*/ 14 w 55"/>
                <a:gd name="T47" fmla="*/ 52 h 61"/>
                <a:gd name="T48" fmla="*/ 28 w 55"/>
                <a:gd name="T49" fmla="*/ 58 h 61"/>
                <a:gd name="T50" fmla="*/ 29 w 55"/>
                <a:gd name="T51" fmla="*/ 48 h 61"/>
                <a:gd name="T52" fmla="*/ 29 w 55"/>
                <a:gd name="T53" fmla="*/ 46 h 61"/>
                <a:gd name="T54" fmla="*/ 15 w 55"/>
                <a:gd name="T55" fmla="*/ 30 h 61"/>
                <a:gd name="T56" fmla="*/ 29 w 55"/>
                <a:gd name="T57" fmla="*/ 15 h 61"/>
                <a:gd name="T58" fmla="*/ 29 w 55"/>
                <a:gd name="T59" fmla="*/ 13 h 61"/>
                <a:gd name="T60" fmla="*/ 28 w 55"/>
                <a:gd name="T61" fmla="*/ 3 h 61"/>
                <a:gd name="T62" fmla="*/ 29 w 55"/>
                <a:gd name="T63" fmla="*/ 1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" h="61">
                  <a:moveTo>
                    <a:pt x="39" y="56"/>
                  </a:moveTo>
                  <a:cubicBezTo>
                    <a:pt x="39" y="56"/>
                    <a:pt x="39" y="56"/>
                    <a:pt x="39" y="56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8" y="55"/>
                    <a:pt x="38" y="55"/>
                    <a:pt x="37" y="54"/>
                  </a:cubicBezTo>
                  <a:cubicBezTo>
                    <a:pt x="36" y="56"/>
                    <a:pt x="34" y="57"/>
                    <a:pt x="33" y="57"/>
                  </a:cubicBezTo>
                  <a:cubicBezTo>
                    <a:pt x="32" y="58"/>
                    <a:pt x="32" y="58"/>
                    <a:pt x="31" y="5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3" y="48"/>
                    <a:pt x="35" y="48"/>
                    <a:pt x="37" y="49"/>
                  </a:cubicBezTo>
                  <a:cubicBezTo>
                    <a:pt x="37" y="48"/>
                    <a:pt x="37" y="47"/>
                    <a:pt x="37" y="47"/>
                  </a:cubicBezTo>
                  <a:cubicBezTo>
                    <a:pt x="35" y="46"/>
                    <a:pt x="33" y="46"/>
                    <a:pt x="31" y="4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5" y="15"/>
                    <a:pt x="38" y="15"/>
                    <a:pt x="42" y="13"/>
                  </a:cubicBezTo>
                  <a:cubicBezTo>
                    <a:pt x="43" y="15"/>
                    <a:pt x="43" y="17"/>
                    <a:pt x="44" y="19"/>
                  </a:cubicBezTo>
                  <a:cubicBezTo>
                    <a:pt x="44" y="18"/>
                    <a:pt x="45" y="17"/>
                    <a:pt x="45" y="16"/>
                  </a:cubicBezTo>
                  <a:cubicBezTo>
                    <a:pt x="45" y="15"/>
                    <a:pt x="45" y="14"/>
                    <a:pt x="44" y="12"/>
                  </a:cubicBezTo>
                  <a:cubicBezTo>
                    <a:pt x="46" y="12"/>
                    <a:pt x="47" y="11"/>
                    <a:pt x="49" y="10"/>
                  </a:cubicBezTo>
                  <a:cubicBezTo>
                    <a:pt x="50" y="11"/>
                    <a:pt x="51" y="12"/>
                    <a:pt x="51" y="13"/>
                  </a:cubicBezTo>
                  <a:cubicBezTo>
                    <a:pt x="52" y="13"/>
                    <a:pt x="53" y="12"/>
                    <a:pt x="53" y="12"/>
                  </a:cubicBezTo>
                  <a:cubicBezTo>
                    <a:pt x="54" y="12"/>
                    <a:pt x="55" y="13"/>
                    <a:pt x="55" y="13"/>
                  </a:cubicBezTo>
                  <a:cubicBezTo>
                    <a:pt x="50" y="5"/>
                    <a:pt x="40" y="0"/>
                    <a:pt x="30" y="0"/>
                  </a:cubicBez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1"/>
                    <a:pt x="30" y="61"/>
                  </a:cubicBezTo>
                  <a:cubicBezTo>
                    <a:pt x="35" y="61"/>
                    <a:pt x="39" y="60"/>
                    <a:pt x="43" y="58"/>
                  </a:cubicBezTo>
                  <a:cubicBezTo>
                    <a:pt x="42" y="57"/>
                    <a:pt x="40" y="57"/>
                    <a:pt x="39" y="56"/>
                  </a:cubicBezTo>
                  <a:close/>
                  <a:moveTo>
                    <a:pt x="47" y="8"/>
                  </a:moveTo>
                  <a:cubicBezTo>
                    <a:pt x="46" y="9"/>
                    <a:pt x="44" y="10"/>
                    <a:pt x="43" y="10"/>
                  </a:cubicBezTo>
                  <a:cubicBezTo>
                    <a:pt x="42" y="8"/>
                    <a:pt x="41" y="6"/>
                    <a:pt x="39" y="4"/>
                  </a:cubicBezTo>
                  <a:cubicBezTo>
                    <a:pt x="42" y="5"/>
                    <a:pt x="45" y="6"/>
                    <a:pt x="47" y="8"/>
                  </a:cubicBezTo>
                  <a:close/>
                  <a:moveTo>
                    <a:pt x="31" y="2"/>
                  </a:moveTo>
                  <a:cubicBezTo>
                    <a:pt x="32" y="2"/>
                    <a:pt x="32" y="3"/>
                    <a:pt x="33" y="3"/>
                  </a:cubicBezTo>
                  <a:cubicBezTo>
                    <a:pt x="36" y="4"/>
                    <a:pt x="39" y="7"/>
                    <a:pt x="41" y="11"/>
                  </a:cubicBezTo>
                  <a:cubicBezTo>
                    <a:pt x="37" y="12"/>
                    <a:pt x="34" y="13"/>
                    <a:pt x="31" y="13"/>
                  </a:cubicBezTo>
                  <a:lnTo>
                    <a:pt x="31" y="2"/>
                  </a:lnTo>
                  <a:close/>
                  <a:moveTo>
                    <a:pt x="22" y="4"/>
                  </a:moveTo>
                  <a:cubicBezTo>
                    <a:pt x="20" y="6"/>
                    <a:pt x="18" y="8"/>
                    <a:pt x="17" y="11"/>
                  </a:cubicBezTo>
                  <a:cubicBezTo>
                    <a:pt x="15" y="10"/>
                    <a:pt x="14" y="9"/>
                    <a:pt x="13" y="8"/>
                  </a:cubicBezTo>
                  <a:cubicBezTo>
                    <a:pt x="16" y="6"/>
                    <a:pt x="18" y="5"/>
                    <a:pt x="22" y="4"/>
                  </a:cubicBezTo>
                  <a:close/>
                  <a:moveTo>
                    <a:pt x="2" y="30"/>
                  </a:moveTo>
                  <a:cubicBezTo>
                    <a:pt x="2" y="22"/>
                    <a:pt x="6" y="15"/>
                    <a:pt x="11" y="10"/>
                  </a:cubicBezTo>
                  <a:cubicBezTo>
                    <a:pt x="12" y="11"/>
                    <a:pt x="14" y="12"/>
                    <a:pt x="16" y="13"/>
                  </a:cubicBezTo>
                  <a:cubicBezTo>
                    <a:pt x="14" y="18"/>
                    <a:pt x="13" y="24"/>
                    <a:pt x="13" y="30"/>
                  </a:cubicBezTo>
                  <a:cubicBezTo>
                    <a:pt x="13" y="37"/>
                    <a:pt x="14" y="43"/>
                    <a:pt x="16" y="48"/>
                  </a:cubicBezTo>
                  <a:cubicBezTo>
                    <a:pt x="14" y="49"/>
                    <a:pt x="13" y="50"/>
                    <a:pt x="12" y="51"/>
                  </a:cubicBezTo>
                  <a:cubicBezTo>
                    <a:pt x="6" y="46"/>
                    <a:pt x="2" y="38"/>
                    <a:pt x="2" y="30"/>
                  </a:cubicBezTo>
                  <a:close/>
                  <a:moveTo>
                    <a:pt x="14" y="52"/>
                  </a:moveTo>
                  <a:cubicBezTo>
                    <a:pt x="15" y="52"/>
                    <a:pt x="16" y="51"/>
                    <a:pt x="17" y="50"/>
                  </a:cubicBezTo>
                  <a:cubicBezTo>
                    <a:pt x="19" y="53"/>
                    <a:pt x="20" y="55"/>
                    <a:pt x="22" y="56"/>
                  </a:cubicBezTo>
                  <a:cubicBezTo>
                    <a:pt x="19" y="55"/>
                    <a:pt x="16" y="54"/>
                    <a:pt x="14" y="52"/>
                  </a:cubicBezTo>
                  <a:close/>
                  <a:moveTo>
                    <a:pt x="29" y="58"/>
                  </a:moveTo>
                  <a:cubicBezTo>
                    <a:pt x="29" y="58"/>
                    <a:pt x="28" y="58"/>
                    <a:pt x="28" y="58"/>
                  </a:cubicBezTo>
                  <a:cubicBezTo>
                    <a:pt x="25" y="57"/>
                    <a:pt x="22" y="54"/>
                    <a:pt x="20" y="50"/>
                  </a:cubicBezTo>
                  <a:cubicBezTo>
                    <a:pt x="22" y="49"/>
                    <a:pt x="25" y="48"/>
                    <a:pt x="29" y="48"/>
                  </a:cubicBezTo>
                  <a:lnTo>
                    <a:pt x="29" y="58"/>
                  </a:lnTo>
                  <a:close/>
                  <a:moveTo>
                    <a:pt x="29" y="46"/>
                  </a:moveTo>
                  <a:cubicBezTo>
                    <a:pt x="25" y="46"/>
                    <a:pt x="21" y="46"/>
                    <a:pt x="19" y="47"/>
                  </a:cubicBezTo>
                  <a:cubicBezTo>
                    <a:pt x="17" y="43"/>
                    <a:pt x="15" y="37"/>
                    <a:pt x="15" y="30"/>
                  </a:cubicBezTo>
                  <a:cubicBezTo>
                    <a:pt x="15" y="24"/>
                    <a:pt x="16" y="18"/>
                    <a:pt x="18" y="14"/>
                  </a:cubicBezTo>
                  <a:cubicBezTo>
                    <a:pt x="21" y="15"/>
                    <a:pt x="25" y="15"/>
                    <a:pt x="29" y="15"/>
                  </a:cubicBezTo>
                  <a:lnTo>
                    <a:pt x="29" y="46"/>
                  </a:lnTo>
                  <a:close/>
                  <a:moveTo>
                    <a:pt x="29" y="13"/>
                  </a:moveTo>
                  <a:cubicBezTo>
                    <a:pt x="25" y="13"/>
                    <a:pt x="22" y="12"/>
                    <a:pt x="19" y="12"/>
                  </a:cubicBezTo>
                  <a:cubicBezTo>
                    <a:pt x="21" y="7"/>
                    <a:pt x="24" y="4"/>
                    <a:pt x="28" y="3"/>
                  </a:cubicBezTo>
                  <a:cubicBezTo>
                    <a:pt x="28" y="3"/>
                    <a:pt x="29" y="2"/>
                    <a:pt x="29" y="2"/>
                  </a:cubicBezTo>
                  <a:lnTo>
                    <a:pt x="29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5" name="Freeform 30"/>
            <p:cNvSpPr/>
            <p:nvPr/>
          </p:nvSpPr>
          <p:spPr bwMode="auto">
            <a:xfrm>
              <a:off x="8250238" y="4764088"/>
              <a:ext cx="111125" cy="179388"/>
            </a:xfrm>
            <a:custGeom>
              <a:avLst/>
              <a:gdLst>
                <a:gd name="T0" fmla="*/ 3 w 13"/>
                <a:gd name="T1" fmla="*/ 0 h 21"/>
                <a:gd name="T2" fmla="*/ 13 w 13"/>
                <a:gd name="T3" fmla="*/ 15 h 21"/>
                <a:gd name="T4" fmla="*/ 0 w 13"/>
                <a:gd name="T5" fmla="*/ 21 h 21"/>
                <a:gd name="T6" fmla="*/ 3 w 13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21">
                  <a:moveTo>
                    <a:pt x="3" y="0"/>
                  </a:moveTo>
                  <a:cubicBezTo>
                    <a:pt x="9" y="3"/>
                    <a:pt x="13" y="8"/>
                    <a:pt x="13" y="15"/>
                  </a:cubicBezTo>
                  <a:cubicBezTo>
                    <a:pt x="13" y="18"/>
                    <a:pt x="7" y="20"/>
                    <a:pt x="0" y="21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</p:grpSp>
      <p:sp>
        <p:nvSpPr>
          <p:cNvPr id="36" name="文本框 35"/>
          <p:cNvSpPr txBox="1"/>
          <p:nvPr/>
        </p:nvSpPr>
        <p:spPr>
          <a:xfrm flipH="1">
            <a:off x="3847203" y="2741577"/>
            <a:ext cx="1527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 smtClean="0">
                <a:solidFill>
                  <a:srgbClr val="AB5B87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此处输入标题</a:t>
            </a:r>
            <a:endParaRPr lang="zh-CN" altLang="en-US" sz="1600" dirty="0">
              <a:solidFill>
                <a:srgbClr val="AB5B87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570362" y="4409643"/>
            <a:ext cx="2804331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 flipH="1">
            <a:off x="6803748" y="2741577"/>
            <a:ext cx="15274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D26B29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此处输入标题</a:t>
            </a:r>
            <a:endParaRPr lang="zh-CN" altLang="en-US" sz="1600" dirty="0">
              <a:solidFill>
                <a:srgbClr val="D26B29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803748" y="4409643"/>
            <a:ext cx="2804331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6096000" y="1614196"/>
            <a:ext cx="0" cy="3816220"/>
          </a:xfrm>
          <a:prstGeom prst="line">
            <a:avLst/>
          </a:prstGeom>
          <a:ln w="38100">
            <a:solidFill>
              <a:srgbClr val="3D55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"/>
          <a:stretch>
            <a:fillRect/>
          </a:stretch>
        </p:blipFill>
        <p:spPr>
          <a:xfrm>
            <a:off x="838200" y="1276655"/>
            <a:ext cx="3402137" cy="2782161"/>
          </a:xfrm>
          <a:prstGeom prst="rect">
            <a:avLst/>
          </a:prstGeom>
        </p:spPr>
      </p:pic>
      <p:sp>
        <p:nvSpPr>
          <p:cNvPr id="32" name="TextBox 76"/>
          <p:cNvSpPr txBox="1"/>
          <p:nvPr/>
        </p:nvSpPr>
        <p:spPr>
          <a:xfrm>
            <a:off x="4305652" y="2531741"/>
            <a:ext cx="35711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rgbClr val="AB5B87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第贰部分</a:t>
            </a:r>
            <a:endParaRPr lang="zh-CN" altLang="en-US" sz="6000" dirty="0">
              <a:solidFill>
                <a:srgbClr val="AB5B87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514754" y="4078683"/>
            <a:ext cx="3152978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the title here</a:t>
            </a:r>
            <a:endParaRPr lang="en-US" altLang="zh-CN" sz="2000" dirty="0">
              <a:solidFill>
                <a:prstClr val="black">
                  <a:lumMod val="65000"/>
                  <a:lumOff val="35000"/>
                </a:prst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4" name="TextBox 76"/>
          <p:cNvSpPr txBox="1"/>
          <p:nvPr/>
        </p:nvSpPr>
        <p:spPr>
          <a:xfrm>
            <a:off x="4093991" y="3514357"/>
            <a:ext cx="399450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AB5B87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请在此添加标题</a:t>
            </a:r>
            <a:endParaRPr lang="zh-CN" altLang="en-US" sz="3600" dirty="0">
              <a:solidFill>
                <a:srgbClr val="AB5B87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5" name="文本框 21"/>
          <p:cNvSpPr txBox="1"/>
          <p:nvPr/>
        </p:nvSpPr>
        <p:spPr>
          <a:xfrm>
            <a:off x="3916985" y="4525689"/>
            <a:ext cx="4348516" cy="4124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prstClr val="black">
                    <a:lumMod val="65000"/>
                    <a:lumOff val="3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Fresh business general template</a:t>
            </a:r>
            <a:endParaRPr lang="en-US" altLang="zh-CN" sz="800" dirty="0">
              <a:solidFill>
                <a:prstClr val="black">
                  <a:lumMod val="65000"/>
                  <a:lumOff val="35000"/>
                </a:prst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prstClr val="black">
                    <a:lumMod val="65000"/>
                    <a:lumOff val="3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Applicable to enterprise introduction, summary report, sales marketing, chart </a:t>
            </a:r>
            <a:r>
              <a:rPr lang="en-US" altLang="zh-CN" sz="8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dataa</a:t>
            </a:r>
            <a:endParaRPr lang="zh-CN" altLang="en-US" sz="800" dirty="0">
              <a:solidFill>
                <a:prstClr val="black">
                  <a:lumMod val="65000"/>
                  <a:lumOff val="35000"/>
                </a:prst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"/>
          <a:stretch>
            <a:fillRect/>
          </a:stretch>
        </p:blipFill>
        <p:spPr>
          <a:xfrm flipH="1">
            <a:off x="8016977" y="1276655"/>
            <a:ext cx="3402137" cy="27821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76"/>
          <p:cNvSpPr txBox="1"/>
          <p:nvPr/>
        </p:nvSpPr>
        <p:spPr>
          <a:xfrm>
            <a:off x="5234225" y="70140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30401" y="1003242"/>
            <a:ext cx="3931198" cy="273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21556" y="1810138"/>
            <a:ext cx="2813122" cy="3764500"/>
          </a:xfrm>
          <a:prstGeom prst="rect">
            <a:avLst/>
          </a:prstGeom>
          <a:solidFill>
            <a:srgbClr val="1BAD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980894" y="2060719"/>
            <a:ext cx="2364563" cy="1358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600" dirty="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80894" y="3826225"/>
            <a:ext cx="2364563" cy="13589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600" dirty="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6412172" y="1940914"/>
            <a:ext cx="1343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2000" b="1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412171" y="2310246"/>
            <a:ext cx="4223251" cy="1041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请在此添加文字说明，情缘素材模板。请在此添加文字说明，情缘素材模板。请在此添加文字说明，情缘素材模板。请在此添加文字说明，情缘素材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2" name="Freeform 23"/>
          <p:cNvSpPr>
            <a:spLocks noEditPoints="1"/>
          </p:cNvSpPr>
          <p:nvPr/>
        </p:nvSpPr>
        <p:spPr bwMode="auto">
          <a:xfrm>
            <a:off x="5797767" y="2057610"/>
            <a:ext cx="338789" cy="505271"/>
          </a:xfrm>
          <a:custGeom>
            <a:avLst/>
            <a:gdLst>
              <a:gd name="T0" fmla="*/ 385 w 385"/>
              <a:gd name="T1" fmla="*/ 222 h 522"/>
              <a:gd name="T2" fmla="*/ 346 w 385"/>
              <a:gd name="T3" fmla="*/ 217 h 522"/>
              <a:gd name="T4" fmla="*/ 340 w 385"/>
              <a:gd name="T5" fmla="*/ 317 h 522"/>
              <a:gd name="T6" fmla="*/ 321 w 385"/>
              <a:gd name="T7" fmla="*/ 324 h 522"/>
              <a:gd name="T8" fmla="*/ 315 w 385"/>
              <a:gd name="T9" fmla="*/ 300 h 522"/>
              <a:gd name="T10" fmla="*/ 64 w 385"/>
              <a:gd name="T11" fmla="*/ 306 h 522"/>
              <a:gd name="T12" fmla="*/ 54 w 385"/>
              <a:gd name="T13" fmla="*/ 325 h 522"/>
              <a:gd name="T14" fmla="*/ 45 w 385"/>
              <a:gd name="T15" fmla="*/ 222 h 522"/>
              <a:gd name="T16" fmla="*/ 6 w 385"/>
              <a:gd name="T17" fmla="*/ 217 h 522"/>
              <a:gd name="T18" fmla="*/ 0 w 385"/>
              <a:gd name="T19" fmla="*/ 344 h 522"/>
              <a:gd name="T20" fmla="*/ 172 w 385"/>
              <a:gd name="T21" fmla="*/ 365 h 522"/>
              <a:gd name="T22" fmla="*/ 63 w 385"/>
              <a:gd name="T23" fmla="*/ 468 h 522"/>
              <a:gd name="T24" fmla="*/ 43 w 385"/>
              <a:gd name="T25" fmla="*/ 516 h 522"/>
              <a:gd name="T26" fmla="*/ 78 w 385"/>
              <a:gd name="T27" fmla="*/ 522 h 522"/>
              <a:gd name="T28" fmla="*/ 84 w 385"/>
              <a:gd name="T29" fmla="*/ 504 h 522"/>
              <a:gd name="T30" fmla="*/ 172 w 385"/>
              <a:gd name="T31" fmla="*/ 516 h 522"/>
              <a:gd name="T32" fmla="*/ 207 w 385"/>
              <a:gd name="T33" fmla="*/ 522 h 522"/>
              <a:gd name="T34" fmla="*/ 213 w 385"/>
              <a:gd name="T35" fmla="*/ 504 h 522"/>
              <a:gd name="T36" fmla="*/ 301 w 385"/>
              <a:gd name="T37" fmla="*/ 516 h 522"/>
              <a:gd name="T38" fmla="*/ 336 w 385"/>
              <a:gd name="T39" fmla="*/ 522 h 522"/>
              <a:gd name="T40" fmla="*/ 342 w 385"/>
              <a:gd name="T41" fmla="*/ 486 h 522"/>
              <a:gd name="T42" fmla="*/ 213 w 385"/>
              <a:gd name="T43" fmla="*/ 468 h 522"/>
              <a:gd name="T44" fmla="*/ 362 w 385"/>
              <a:gd name="T45" fmla="*/ 365 h 522"/>
              <a:gd name="T46" fmla="*/ 70 w 385"/>
              <a:gd name="T47" fmla="*/ 149 h 522"/>
              <a:gd name="T48" fmla="*/ 322 w 385"/>
              <a:gd name="T49" fmla="*/ 155 h 522"/>
              <a:gd name="T50" fmla="*/ 316 w 385"/>
              <a:gd name="T51" fmla="*/ 273 h 522"/>
              <a:gd name="T52" fmla="*/ 63 w 385"/>
              <a:gd name="T53" fmla="*/ 268 h 522"/>
              <a:gd name="T54" fmla="*/ 70 w 385"/>
              <a:gd name="T55" fmla="*/ 149 h 522"/>
              <a:gd name="T56" fmla="*/ 281 w 385"/>
              <a:gd name="T57" fmla="*/ 0 h 522"/>
              <a:gd name="T58" fmla="*/ 322 w 385"/>
              <a:gd name="T59" fmla="*/ 119 h 522"/>
              <a:gd name="T60" fmla="*/ 70 w 385"/>
              <a:gd name="T61" fmla="*/ 124 h 522"/>
              <a:gd name="T62" fmla="*/ 63 w 385"/>
              <a:gd name="T63" fmla="*/ 36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85" h="522">
                <a:moveTo>
                  <a:pt x="385" y="345"/>
                </a:moveTo>
                <a:cubicBezTo>
                  <a:pt x="385" y="305"/>
                  <a:pt x="385" y="263"/>
                  <a:pt x="385" y="222"/>
                </a:cubicBezTo>
                <a:cubicBezTo>
                  <a:pt x="385" y="219"/>
                  <a:pt x="382" y="217"/>
                  <a:pt x="379" y="217"/>
                </a:cubicBezTo>
                <a:cubicBezTo>
                  <a:pt x="346" y="217"/>
                  <a:pt x="346" y="217"/>
                  <a:pt x="346" y="217"/>
                </a:cubicBezTo>
                <a:cubicBezTo>
                  <a:pt x="342" y="217"/>
                  <a:pt x="340" y="219"/>
                  <a:pt x="340" y="222"/>
                </a:cubicBezTo>
                <a:cubicBezTo>
                  <a:pt x="340" y="254"/>
                  <a:pt x="340" y="285"/>
                  <a:pt x="340" y="317"/>
                </a:cubicBezTo>
                <a:cubicBezTo>
                  <a:pt x="340" y="321"/>
                  <a:pt x="336" y="324"/>
                  <a:pt x="331" y="324"/>
                </a:cubicBezTo>
                <a:cubicBezTo>
                  <a:pt x="330" y="324"/>
                  <a:pt x="323" y="324"/>
                  <a:pt x="321" y="324"/>
                </a:cubicBezTo>
                <a:cubicBezTo>
                  <a:pt x="321" y="306"/>
                  <a:pt x="321" y="306"/>
                  <a:pt x="321" y="306"/>
                </a:cubicBezTo>
                <a:cubicBezTo>
                  <a:pt x="321" y="303"/>
                  <a:pt x="319" y="300"/>
                  <a:pt x="315" y="300"/>
                </a:cubicBezTo>
                <a:cubicBezTo>
                  <a:pt x="233" y="300"/>
                  <a:pt x="152" y="300"/>
                  <a:pt x="70" y="300"/>
                </a:cubicBezTo>
                <a:cubicBezTo>
                  <a:pt x="67" y="300"/>
                  <a:pt x="64" y="303"/>
                  <a:pt x="64" y="306"/>
                </a:cubicBezTo>
                <a:cubicBezTo>
                  <a:pt x="64" y="325"/>
                  <a:pt x="64" y="325"/>
                  <a:pt x="64" y="325"/>
                </a:cubicBezTo>
                <a:cubicBezTo>
                  <a:pt x="54" y="325"/>
                  <a:pt x="54" y="325"/>
                  <a:pt x="54" y="325"/>
                </a:cubicBezTo>
                <a:cubicBezTo>
                  <a:pt x="49" y="325"/>
                  <a:pt x="45" y="322"/>
                  <a:pt x="45" y="318"/>
                </a:cubicBezTo>
                <a:cubicBezTo>
                  <a:pt x="45" y="222"/>
                  <a:pt x="45" y="222"/>
                  <a:pt x="45" y="222"/>
                </a:cubicBezTo>
                <a:cubicBezTo>
                  <a:pt x="45" y="219"/>
                  <a:pt x="42" y="217"/>
                  <a:pt x="39" y="217"/>
                </a:cubicBezTo>
                <a:cubicBezTo>
                  <a:pt x="6" y="217"/>
                  <a:pt x="6" y="217"/>
                  <a:pt x="6" y="217"/>
                </a:cubicBezTo>
                <a:cubicBezTo>
                  <a:pt x="2" y="217"/>
                  <a:pt x="0" y="219"/>
                  <a:pt x="0" y="222"/>
                </a:cubicBezTo>
                <a:cubicBezTo>
                  <a:pt x="0" y="263"/>
                  <a:pt x="0" y="304"/>
                  <a:pt x="0" y="344"/>
                </a:cubicBezTo>
                <a:cubicBezTo>
                  <a:pt x="0" y="356"/>
                  <a:pt x="9" y="365"/>
                  <a:pt x="22" y="365"/>
                </a:cubicBezTo>
                <a:cubicBezTo>
                  <a:pt x="172" y="365"/>
                  <a:pt x="172" y="365"/>
                  <a:pt x="172" y="365"/>
                </a:cubicBezTo>
                <a:cubicBezTo>
                  <a:pt x="172" y="468"/>
                  <a:pt x="172" y="468"/>
                  <a:pt x="172" y="468"/>
                </a:cubicBezTo>
                <a:cubicBezTo>
                  <a:pt x="63" y="468"/>
                  <a:pt x="63" y="468"/>
                  <a:pt x="63" y="468"/>
                </a:cubicBezTo>
                <a:cubicBezTo>
                  <a:pt x="52" y="468"/>
                  <a:pt x="43" y="476"/>
                  <a:pt x="43" y="486"/>
                </a:cubicBezTo>
                <a:cubicBezTo>
                  <a:pt x="43" y="496"/>
                  <a:pt x="43" y="506"/>
                  <a:pt x="43" y="516"/>
                </a:cubicBezTo>
                <a:cubicBezTo>
                  <a:pt x="43" y="519"/>
                  <a:pt x="46" y="522"/>
                  <a:pt x="49" y="522"/>
                </a:cubicBezTo>
                <a:cubicBezTo>
                  <a:pt x="78" y="522"/>
                  <a:pt x="78" y="522"/>
                  <a:pt x="78" y="522"/>
                </a:cubicBezTo>
                <a:cubicBezTo>
                  <a:pt x="81" y="522"/>
                  <a:pt x="84" y="519"/>
                  <a:pt x="84" y="516"/>
                </a:cubicBezTo>
                <a:cubicBezTo>
                  <a:pt x="84" y="504"/>
                  <a:pt x="84" y="504"/>
                  <a:pt x="84" y="504"/>
                </a:cubicBezTo>
                <a:cubicBezTo>
                  <a:pt x="172" y="504"/>
                  <a:pt x="172" y="504"/>
                  <a:pt x="172" y="504"/>
                </a:cubicBezTo>
                <a:cubicBezTo>
                  <a:pt x="172" y="516"/>
                  <a:pt x="172" y="516"/>
                  <a:pt x="172" y="516"/>
                </a:cubicBezTo>
                <a:cubicBezTo>
                  <a:pt x="172" y="519"/>
                  <a:pt x="175" y="522"/>
                  <a:pt x="179" y="522"/>
                </a:cubicBezTo>
                <a:cubicBezTo>
                  <a:pt x="207" y="522"/>
                  <a:pt x="207" y="522"/>
                  <a:pt x="207" y="522"/>
                </a:cubicBezTo>
                <a:cubicBezTo>
                  <a:pt x="210" y="522"/>
                  <a:pt x="213" y="519"/>
                  <a:pt x="213" y="516"/>
                </a:cubicBezTo>
                <a:cubicBezTo>
                  <a:pt x="213" y="504"/>
                  <a:pt x="213" y="504"/>
                  <a:pt x="213" y="504"/>
                </a:cubicBezTo>
                <a:cubicBezTo>
                  <a:pt x="301" y="504"/>
                  <a:pt x="301" y="504"/>
                  <a:pt x="301" y="504"/>
                </a:cubicBezTo>
                <a:cubicBezTo>
                  <a:pt x="301" y="516"/>
                  <a:pt x="301" y="516"/>
                  <a:pt x="301" y="516"/>
                </a:cubicBezTo>
                <a:cubicBezTo>
                  <a:pt x="301" y="519"/>
                  <a:pt x="304" y="522"/>
                  <a:pt x="308" y="522"/>
                </a:cubicBezTo>
                <a:cubicBezTo>
                  <a:pt x="336" y="522"/>
                  <a:pt x="336" y="522"/>
                  <a:pt x="336" y="522"/>
                </a:cubicBezTo>
                <a:cubicBezTo>
                  <a:pt x="339" y="522"/>
                  <a:pt x="342" y="519"/>
                  <a:pt x="342" y="516"/>
                </a:cubicBezTo>
                <a:cubicBezTo>
                  <a:pt x="342" y="486"/>
                  <a:pt x="342" y="486"/>
                  <a:pt x="342" y="486"/>
                </a:cubicBezTo>
                <a:cubicBezTo>
                  <a:pt x="342" y="476"/>
                  <a:pt x="333" y="468"/>
                  <a:pt x="322" y="468"/>
                </a:cubicBezTo>
                <a:cubicBezTo>
                  <a:pt x="213" y="468"/>
                  <a:pt x="213" y="468"/>
                  <a:pt x="213" y="468"/>
                </a:cubicBezTo>
                <a:cubicBezTo>
                  <a:pt x="213" y="365"/>
                  <a:pt x="213" y="365"/>
                  <a:pt x="213" y="365"/>
                </a:cubicBezTo>
                <a:cubicBezTo>
                  <a:pt x="362" y="365"/>
                  <a:pt x="362" y="365"/>
                  <a:pt x="362" y="365"/>
                </a:cubicBezTo>
                <a:cubicBezTo>
                  <a:pt x="374" y="365"/>
                  <a:pt x="385" y="356"/>
                  <a:pt x="385" y="345"/>
                </a:cubicBezTo>
                <a:close/>
                <a:moveTo>
                  <a:pt x="70" y="149"/>
                </a:moveTo>
                <a:cubicBezTo>
                  <a:pt x="152" y="149"/>
                  <a:pt x="234" y="149"/>
                  <a:pt x="316" y="149"/>
                </a:cubicBezTo>
                <a:cubicBezTo>
                  <a:pt x="319" y="149"/>
                  <a:pt x="322" y="152"/>
                  <a:pt x="322" y="155"/>
                </a:cubicBezTo>
                <a:cubicBezTo>
                  <a:pt x="322" y="197"/>
                  <a:pt x="322" y="225"/>
                  <a:pt x="322" y="268"/>
                </a:cubicBezTo>
                <a:cubicBezTo>
                  <a:pt x="322" y="271"/>
                  <a:pt x="319" y="273"/>
                  <a:pt x="316" y="273"/>
                </a:cubicBezTo>
                <a:cubicBezTo>
                  <a:pt x="234" y="273"/>
                  <a:pt x="152" y="273"/>
                  <a:pt x="70" y="273"/>
                </a:cubicBezTo>
                <a:cubicBezTo>
                  <a:pt x="66" y="273"/>
                  <a:pt x="63" y="271"/>
                  <a:pt x="63" y="268"/>
                </a:cubicBezTo>
                <a:cubicBezTo>
                  <a:pt x="63" y="225"/>
                  <a:pt x="63" y="197"/>
                  <a:pt x="63" y="155"/>
                </a:cubicBezTo>
                <a:cubicBezTo>
                  <a:pt x="63" y="152"/>
                  <a:pt x="66" y="149"/>
                  <a:pt x="70" y="149"/>
                </a:cubicBezTo>
                <a:close/>
                <a:moveTo>
                  <a:pt x="104" y="0"/>
                </a:moveTo>
                <a:cubicBezTo>
                  <a:pt x="163" y="0"/>
                  <a:pt x="222" y="0"/>
                  <a:pt x="281" y="0"/>
                </a:cubicBezTo>
                <a:cubicBezTo>
                  <a:pt x="303" y="0"/>
                  <a:pt x="322" y="16"/>
                  <a:pt x="322" y="36"/>
                </a:cubicBezTo>
                <a:cubicBezTo>
                  <a:pt x="322" y="68"/>
                  <a:pt x="322" y="87"/>
                  <a:pt x="322" y="119"/>
                </a:cubicBezTo>
                <a:cubicBezTo>
                  <a:pt x="322" y="122"/>
                  <a:pt x="319" y="124"/>
                  <a:pt x="316" y="124"/>
                </a:cubicBezTo>
                <a:cubicBezTo>
                  <a:pt x="234" y="124"/>
                  <a:pt x="152" y="124"/>
                  <a:pt x="70" y="124"/>
                </a:cubicBezTo>
                <a:cubicBezTo>
                  <a:pt x="66" y="124"/>
                  <a:pt x="63" y="122"/>
                  <a:pt x="63" y="119"/>
                </a:cubicBezTo>
                <a:cubicBezTo>
                  <a:pt x="63" y="87"/>
                  <a:pt x="63" y="68"/>
                  <a:pt x="63" y="36"/>
                </a:cubicBezTo>
                <a:cubicBezTo>
                  <a:pt x="63" y="16"/>
                  <a:pt x="82" y="0"/>
                  <a:pt x="104" y="0"/>
                </a:cubicBezTo>
                <a:close/>
              </a:path>
            </a:pathLst>
          </a:custGeom>
          <a:solidFill>
            <a:srgbClr val="1BAD8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TextBox 76"/>
          <p:cNvSpPr txBox="1"/>
          <p:nvPr/>
        </p:nvSpPr>
        <p:spPr>
          <a:xfrm>
            <a:off x="6412172" y="3929054"/>
            <a:ext cx="1343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2000" b="1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412171" y="4298386"/>
            <a:ext cx="4223251" cy="1041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请在此添加文字说明，情缘素材模板。请在此添加文字说明，情缘素材模板。请在此添加文字说明，情缘素材模板。请在此添加文字说明，情缘素材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6" name="Freeform 23"/>
          <p:cNvSpPr>
            <a:spLocks noEditPoints="1"/>
          </p:cNvSpPr>
          <p:nvPr/>
        </p:nvSpPr>
        <p:spPr bwMode="auto">
          <a:xfrm>
            <a:off x="5797767" y="4045750"/>
            <a:ext cx="338789" cy="505271"/>
          </a:xfrm>
          <a:custGeom>
            <a:avLst/>
            <a:gdLst>
              <a:gd name="T0" fmla="*/ 385 w 385"/>
              <a:gd name="T1" fmla="*/ 222 h 522"/>
              <a:gd name="T2" fmla="*/ 346 w 385"/>
              <a:gd name="T3" fmla="*/ 217 h 522"/>
              <a:gd name="T4" fmla="*/ 340 w 385"/>
              <a:gd name="T5" fmla="*/ 317 h 522"/>
              <a:gd name="T6" fmla="*/ 321 w 385"/>
              <a:gd name="T7" fmla="*/ 324 h 522"/>
              <a:gd name="T8" fmla="*/ 315 w 385"/>
              <a:gd name="T9" fmla="*/ 300 h 522"/>
              <a:gd name="T10" fmla="*/ 64 w 385"/>
              <a:gd name="T11" fmla="*/ 306 h 522"/>
              <a:gd name="T12" fmla="*/ 54 w 385"/>
              <a:gd name="T13" fmla="*/ 325 h 522"/>
              <a:gd name="T14" fmla="*/ 45 w 385"/>
              <a:gd name="T15" fmla="*/ 222 h 522"/>
              <a:gd name="T16" fmla="*/ 6 w 385"/>
              <a:gd name="T17" fmla="*/ 217 h 522"/>
              <a:gd name="T18" fmla="*/ 0 w 385"/>
              <a:gd name="T19" fmla="*/ 344 h 522"/>
              <a:gd name="T20" fmla="*/ 172 w 385"/>
              <a:gd name="T21" fmla="*/ 365 h 522"/>
              <a:gd name="T22" fmla="*/ 63 w 385"/>
              <a:gd name="T23" fmla="*/ 468 h 522"/>
              <a:gd name="T24" fmla="*/ 43 w 385"/>
              <a:gd name="T25" fmla="*/ 516 h 522"/>
              <a:gd name="T26" fmla="*/ 78 w 385"/>
              <a:gd name="T27" fmla="*/ 522 h 522"/>
              <a:gd name="T28" fmla="*/ 84 w 385"/>
              <a:gd name="T29" fmla="*/ 504 h 522"/>
              <a:gd name="T30" fmla="*/ 172 w 385"/>
              <a:gd name="T31" fmla="*/ 516 h 522"/>
              <a:gd name="T32" fmla="*/ 207 w 385"/>
              <a:gd name="T33" fmla="*/ 522 h 522"/>
              <a:gd name="T34" fmla="*/ 213 w 385"/>
              <a:gd name="T35" fmla="*/ 504 h 522"/>
              <a:gd name="T36" fmla="*/ 301 w 385"/>
              <a:gd name="T37" fmla="*/ 516 h 522"/>
              <a:gd name="T38" fmla="*/ 336 w 385"/>
              <a:gd name="T39" fmla="*/ 522 h 522"/>
              <a:gd name="T40" fmla="*/ 342 w 385"/>
              <a:gd name="T41" fmla="*/ 486 h 522"/>
              <a:gd name="T42" fmla="*/ 213 w 385"/>
              <a:gd name="T43" fmla="*/ 468 h 522"/>
              <a:gd name="T44" fmla="*/ 362 w 385"/>
              <a:gd name="T45" fmla="*/ 365 h 522"/>
              <a:gd name="T46" fmla="*/ 70 w 385"/>
              <a:gd name="T47" fmla="*/ 149 h 522"/>
              <a:gd name="T48" fmla="*/ 322 w 385"/>
              <a:gd name="T49" fmla="*/ 155 h 522"/>
              <a:gd name="T50" fmla="*/ 316 w 385"/>
              <a:gd name="T51" fmla="*/ 273 h 522"/>
              <a:gd name="T52" fmla="*/ 63 w 385"/>
              <a:gd name="T53" fmla="*/ 268 h 522"/>
              <a:gd name="T54" fmla="*/ 70 w 385"/>
              <a:gd name="T55" fmla="*/ 149 h 522"/>
              <a:gd name="T56" fmla="*/ 281 w 385"/>
              <a:gd name="T57" fmla="*/ 0 h 522"/>
              <a:gd name="T58" fmla="*/ 322 w 385"/>
              <a:gd name="T59" fmla="*/ 119 h 522"/>
              <a:gd name="T60" fmla="*/ 70 w 385"/>
              <a:gd name="T61" fmla="*/ 124 h 522"/>
              <a:gd name="T62" fmla="*/ 63 w 385"/>
              <a:gd name="T63" fmla="*/ 36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85" h="522">
                <a:moveTo>
                  <a:pt x="385" y="345"/>
                </a:moveTo>
                <a:cubicBezTo>
                  <a:pt x="385" y="305"/>
                  <a:pt x="385" y="263"/>
                  <a:pt x="385" y="222"/>
                </a:cubicBezTo>
                <a:cubicBezTo>
                  <a:pt x="385" y="219"/>
                  <a:pt x="382" y="217"/>
                  <a:pt x="379" y="217"/>
                </a:cubicBezTo>
                <a:cubicBezTo>
                  <a:pt x="346" y="217"/>
                  <a:pt x="346" y="217"/>
                  <a:pt x="346" y="217"/>
                </a:cubicBezTo>
                <a:cubicBezTo>
                  <a:pt x="342" y="217"/>
                  <a:pt x="340" y="219"/>
                  <a:pt x="340" y="222"/>
                </a:cubicBezTo>
                <a:cubicBezTo>
                  <a:pt x="340" y="254"/>
                  <a:pt x="340" y="285"/>
                  <a:pt x="340" y="317"/>
                </a:cubicBezTo>
                <a:cubicBezTo>
                  <a:pt x="340" y="321"/>
                  <a:pt x="336" y="324"/>
                  <a:pt x="331" y="324"/>
                </a:cubicBezTo>
                <a:cubicBezTo>
                  <a:pt x="330" y="324"/>
                  <a:pt x="323" y="324"/>
                  <a:pt x="321" y="324"/>
                </a:cubicBezTo>
                <a:cubicBezTo>
                  <a:pt x="321" y="306"/>
                  <a:pt x="321" y="306"/>
                  <a:pt x="321" y="306"/>
                </a:cubicBezTo>
                <a:cubicBezTo>
                  <a:pt x="321" y="303"/>
                  <a:pt x="319" y="300"/>
                  <a:pt x="315" y="300"/>
                </a:cubicBezTo>
                <a:cubicBezTo>
                  <a:pt x="233" y="300"/>
                  <a:pt x="152" y="300"/>
                  <a:pt x="70" y="300"/>
                </a:cubicBezTo>
                <a:cubicBezTo>
                  <a:pt x="67" y="300"/>
                  <a:pt x="64" y="303"/>
                  <a:pt x="64" y="306"/>
                </a:cubicBezTo>
                <a:cubicBezTo>
                  <a:pt x="64" y="325"/>
                  <a:pt x="64" y="325"/>
                  <a:pt x="64" y="325"/>
                </a:cubicBezTo>
                <a:cubicBezTo>
                  <a:pt x="54" y="325"/>
                  <a:pt x="54" y="325"/>
                  <a:pt x="54" y="325"/>
                </a:cubicBezTo>
                <a:cubicBezTo>
                  <a:pt x="49" y="325"/>
                  <a:pt x="45" y="322"/>
                  <a:pt x="45" y="318"/>
                </a:cubicBezTo>
                <a:cubicBezTo>
                  <a:pt x="45" y="222"/>
                  <a:pt x="45" y="222"/>
                  <a:pt x="45" y="222"/>
                </a:cubicBezTo>
                <a:cubicBezTo>
                  <a:pt x="45" y="219"/>
                  <a:pt x="42" y="217"/>
                  <a:pt x="39" y="217"/>
                </a:cubicBezTo>
                <a:cubicBezTo>
                  <a:pt x="6" y="217"/>
                  <a:pt x="6" y="217"/>
                  <a:pt x="6" y="217"/>
                </a:cubicBezTo>
                <a:cubicBezTo>
                  <a:pt x="2" y="217"/>
                  <a:pt x="0" y="219"/>
                  <a:pt x="0" y="222"/>
                </a:cubicBezTo>
                <a:cubicBezTo>
                  <a:pt x="0" y="263"/>
                  <a:pt x="0" y="304"/>
                  <a:pt x="0" y="344"/>
                </a:cubicBezTo>
                <a:cubicBezTo>
                  <a:pt x="0" y="356"/>
                  <a:pt x="9" y="365"/>
                  <a:pt x="22" y="365"/>
                </a:cubicBezTo>
                <a:cubicBezTo>
                  <a:pt x="172" y="365"/>
                  <a:pt x="172" y="365"/>
                  <a:pt x="172" y="365"/>
                </a:cubicBezTo>
                <a:cubicBezTo>
                  <a:pt x="172" y="468"/>
                  <a:pt x="172" y="468"/>
                  <a:pt x="172" y="468"/>
                </a:cubicBezTo>
                <a:cubicBezTo>
                  <a:pt x="63" y="468"/>
                  <a:pt x="63" y="468"/>
                  <a:pt x="63" y="468"/>
                </a:cubicBezTo>
                <a:cubicBezTo>
                  <a:pt x="52" y="468"/>
                  <a:pt x="43" y="476"/>
                  <a:pt x="43" y="486"/>
                </a:cubicBezTo>
                <a:cubicBezTo>
                  <a:pt x="43" y="496"/>
                  <a:pt x="43" y="506"/>
                  <a:pt x="43" y="516"/>
                </a:cubicBezTo>
                <a:cubicBezTo>
                  <a:pt x="43" y="519"/>
                  <a:pt x="46" y="522"/>
                  <a:pt x="49" y="522"/>
                </a:cubicBezTo>
                <a:cubicBezTo>
                  <a:pt x="78" y="522"/>
                  <a:pt x="78" y="522"/>
                  <a:pt x="78" y="522"/>
                </a:cubicBezTo>
                <a:cubicBezTo>
                  <a:pt x="81" y="522"/>
                  <a:pt x="84" y="519"/>
                  <a:pt x="84" y="516"/>
                </a:cubicBezTo>
                <a:cubicBezTo>
                  <a:pt x="84" y="504"/>
                  <a:pt x="84" y="504"/>
                  <a:pt x="84" y="504"/>
                </a:cubicBezTo>
                <a:cubicBezTo>
                  <a:pt x="172" y="504"/>
                  <a:pt x="172" y="504"/>
                  <a:pt x="172" y="504"/>
                </a:cubicBezTo>
                <a:cubicBezTo>
                  <a:pt x="172" y="516"/>
                  <a:pt x="172" y="516"/>
                  <a:pt x="172" y="516"/>
                </a:cubicBezTo>
                <a:cubicBezTo>
                  <a:pt x="172" y="519"/>
                  <a:pt x="175" y="522"/>
                  <a:pt x="179" y="522"/>
                </a:cubicBezTo>
                <a:cubicBezTo>
                  <a:pt x="207" y="522"/>
                  <a:pt x="207" y="522"/>
                  <a:pt x="207" y="522"/>
                </a:cubicBezTo>
                <a:cubicBezTo>
                  <a:pt x="210" y="522"/>
                  <a:pt x="213" y="519"/>
                  <a:pt x="213" y="516"/>
                </a:cubicBezTo>
                <a:cubicBezTo>
                  <a:pt x="213" y="504"/>
                  <a:pt x="213" y="504"/>
                  <a:pt x="213" y="504"/>
                </a:cubicBezTo>
                <a:cubicBezTo>
                  <a:pt x="301" y="504"/>
                  <a:pt x="301" y="504"/>
                  <a:pt x="301" y="504"/>
                </a:cubicBezTo>
                <a:cubicBezTo>
                  <a:pt x="301" y="516"/>
                  <a:pt x="301" y="516"/>
                  <a:pt x="301" y="516"/>
                </a:cubicBezTo>
                <a:cubicBezTo>
                  <a:pt x="301" y="519"/>
                  <a:pt x="304" y="522"/>
                  <a:pt x="308" y="522"/>
                </a:cubicBezTo>
                <a:cubicBezTo>
                  <a:pt x="336" y="522"/>
                  <a:pt x="336" y="522"/>
                  <a:pt x="336" y="522"/>
                </a:cubicBezTo>
                <a:cubicBezTo>
                  <a:pt x="339" y="522"/>
                  <a:pt x="342" y="519"/>
                  <a:pt x="342" y="516"/>
                </a:cubicBezTo>
                <a:cubicBezTo>
                  <a:pt x="342" y="486"/>
                  <a:pt x="342" y="486"/>
                  <a:pt x="342" y="486"/>
                </a:cubicBezTo>
                <a:cubicBezTo>
                  <a:pt x="342" y="476"/>
                  <a:pt x="333" y="468"/>
                  <a:pt x="322" y="468"/>
                </a:cubicBezTo>
                <a:cubicBezTo>
                  <a:pt x="213" y="468"/>
                  <a:pt x="213" y="468"/>
                  <a:pt x="213" y="468"/>
                </a:cubicBezTo>
                <a:cubicBezTo>
                  <a:pt x="213" y="365"/>
                  <a:pt x="213" y="365"/>
                  <a:pt x="213" y="365"/>
                </a:cubicBezTo>
                <a:cubicBezTo>
                  <a:pt x="362" y="365"/>
                  <a:pt x="362" y="365"/>
                  <a:pt x="362" y="365"/>
                </a:cubicBezTo>
                <a:cubicBezTo>
                  <a:pt x="374" y="365"/>
                  <a:pt x="385" y="356"/>
                  <a:pt x="385" y="345"/>
                </a:cubicBezTo>
                <a:close/>
                <a:moveTo>
                  <a:pt x="70" y="149"/>
                </a:moveTo>
                <a:cubicBezTo>
                  <a:pt x="152" y="149"/>
                  <a:pt x="234" y="149"/>
                  <a:pt x="316" y="149"/>
                </a:cubicBezTo>
                <a:cubicBezTo>
                  <a:pt x="319" y="149"/>
                  <a:pt x="322" y="152"/>
                  <a:pt x="322" y="155"/>
                </a:cubicBezTo>
                <a:cubicBezTo>
                  <a:pt x="322" y="197"/>
                  <a:pt x="322" y="225"/>
                  <a:pt x="322" y="268"/>
                </a:cubicBezTo>
                <a:cubicBezTo>
                  <a:pt x="322" y="271"/>
                  <a:pt x="319" y="273"/>
                  <a:pt x="316" y="273"/>
                </a:cubicBezTo>
                <a:cubicBezTo>
                  <a:pt x="234" y="273"/>
                  <a:pt x="152" y="273"/>
                  <a:pt x="70" y="273"/>
                </a:cubicBezTo>
                <a:cubicBezTo>
                  <a:pt x="66" y="273"/>
                  <a:pt x="63" y="271"/>
                  <a:pt x="63" y="268"/>
                </a:cubicBezTo>
                <a:cubicBezTo>
                  <a:pt x="63" y="225"/>
                  <a:pt x="63" y="197"/>
                  <a:pt x="63" y="155"/>
                </a:cubicBezTo>
                <a:cubicBezTo>
                  <a:pt x="63" y="152"/>
                  <a:pt x="66" y="149"/>
                  <a:pt x="70" y="149"/>
                </a:cubicBezTo>
                <a:close/>
                <a:moveTo>
                  <a:pt x="104" y="0"/>
                </a:moveTo>
                <a:cubicBezTo>
                  <a:pt x="163" y="0"/>
                  <a:pt x="222" y="0"/>
                  <a:pt x="281" y="0"/>
                </a:cubicBezTo>
                <a:cubicBezTo>
                  <a:pt x="303" y="0"/>
                  <a:pt x="322" y="16"/>
                  <a:pt x="322" y="36"/>
                </a:cubicBezTo>
                <a:cubicBezTo>
                  <a:pt x="322" y="68"/>
                  <a:pt x="322" y="87"/>
                  <a:pt x="322" y="119"/>
                </a:cubicBezTo>
                <a:cubicBezTo>
                  <a:pt x="322" y="122"/>
                  <a:pt x="319" y="124"/>
                  <a:pt x="316" y="124"/>
                </a:cubicBezTo>
                <a:cubicBezTo>
                  <a:pt x="234" y="124"/>
                  <a:pt x="152" y="124"/>
                  <a:pt x="70" y="124"/>
                </a:cubicBezTo>
                <a:cubicBezTo>
                  <a:pt x="66" y="124"/>
                  <a:pt x="63" y="122"/>
                  <a:pt x="63" y="119"/>
                </a:cubicBezTo>
                <a:cubicBezTo>
                  <a:pt x="63" y="87"/>
                  <a:pt x="63" y="68"/>
                  <a:pt x="63" y="36"/>
                </a:cubicBezTo>
                <a:cubicBezTo>
                  <a:pt x="63" y="16"/>
                  <a:pt x="82" y="0"/>
                  <a:pt x="104" y="0"/>
                </a:cubicBezTo>
                <a:close/>
              </a:path>
            </a:pathLst>
          </a:custGeom>
          <a:solidFill>
            <a:srgbClr val="1BAD8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76"/>
          <p:cNvSpPr txBox="1"/>
          <p:nvPr/>
        </p:nvSpPr>
        <p:spPr>
          <a:xfrm>
            <a:off x="5234225" y="70140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30401" y="1003242"/>
            <a:ext cx="3931198" cy="273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5" name="Oval 24"/>
          <p:cNvSpPr>
            <a:spLocks noChangeArrowheads="1"/>
          </p:cNvSpPr>
          <p:nvPr/>
        </p:nvSpPr>
        <p:spPr bwMode="auto">
          <a:xfrm>
            <a:off x="6721076" y="3429590"/>
            <a:ext cx="751509" cy="749972"/>
          </a:xfrm>
          <a:prstGeom prst="flowChartOr">
            <a:avLst/>
          </a:prstGeom>
          <a:solidFill>
            <a:srgbClr val="1BAD83"/>
          </a:solidFill>
          <a:ln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6" name="Freeform 22"/>
          <p:cNvSpPr>
            <a:spLocks noEditPoints="1"/>
          </p:cNvSpPr>
          <p:nvPr/>
        </p:nvSpPr>
        <p:spPr bwMode="auto">
          <a:xfrm>
            <a:off x="6917335" y="3631880"/>
            <a:ext cx="358991" cy="357777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Oval 25"/>
          <p:cNvSpPr>
            <a:spLocks noChangeArrowheads="1"/>
          </p:cNvSpPr>
          <p:nvPr/>
        </p:nvSpPr>
        <p:spPr bwMode="auto">
          <a:xfrm>
            <a:off x="6727224" y="4729747"/>
            <a:ext cx="751509" cy="751509"/>
          </a:xfrm>
          <a:prstGeom prst="flowChartOr">
            <a:avLst/>
          </a:prstGeom>
          <a:solidFill>
            <a:srgbClr val="D26B29"/>
          </a:solidFill>
          <a:ln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8" name="Freeform 27"/>
          <p:cNvSpPr>
            <a:spLocks noEditPoints="1"/>
          </p:cNvSpPr>
          <p:nvPr/>
        </p:nvSpPr>
        <p:spPr bwMode="auto">
          <a:xfrm>
            <a:off x="6895724" y="4963605"/>
            <a:ext cx="414506" cy="296203"/>
          </a:xfrm>
          <a:custGeom>
            <a:avLst/>
            <a:gdLst>
              <a:gd name="T0" fmla="*/ 392 w 392"/>
              <a:gd name="T1" fmla="*/ 40 h 280"/>
              <a:gd name="T2" fmla="*/ 392 w 392"/>
              <a:gd name="T3" fmla="*/ 16 h 280"/>
              <a:gd name="T4" fmla="*/ 376 w 392"/>
              <a:gd name="T5" fmla="*/ 0 h 280"/>
              <a:gd name="T6" fmla="*/ 16 w 392"/>
              <a:gd name="T7" fmla="*/ 0 h 280"/>
              <a:gd name="T8" fmla="*/ 0 w 392"/>
              <a:gd name="T9" fmla="*/ 16 h 280"/>
              <a:gd name="T10" fmla="*/ 0 w 392"/>
              <a:gd name="T11" fmla="*/ 40 h 280"/>
              <a:gd name="T12" fmla="*/ 40 w 392"/>
              <a:gd name="T13" fmla="*/ 40 h 280"/>
              <a:gd name="T14" fmla="*/ 40 w 392"/>
              <a:gd name="T15" fmla="*/ 80 h 280"/>
              <a:gd name="T16" fmla="*/ 0 w 392"/>
              <a:gd name="T17" fmla="*/ 80 h 280"/>
              <a:gd name="T18" fmla="*/ 0 w 392"/>
              <a:gd name="T19" fmla="*/ 120 h 280"/>
              <a:gd name="T20" fmla="*/ 40 w 392"/>
              <a:gd name="T21" fmla="*/ 120 h 280"/>
              <a:gd name="T22" fmla="*/ 40 w 392"/>
              <a:gd name="T23" fmla="*/ 160 h 280"/>
              <a:gd name="T24" fmla="*/ 0 w 392"/>
              <a:gd name="T25" fmla="*/ 160 h 280"/>
              <a:gd name="T26" fmla="*/ 0 w 392"/>
              <a:gd name="T27" fmla="*/ 200 h 280"/>
              <a:gd name="T28" fmla="*/ 40 w 392"/>
              <a:gd name="T29" fmla="*/ 200 h 280"/>
              <a:gd name="T30" fmla="*/ 40 w 392"/>
              <a:gd name="T31" fmla="*/ 240 h 280"/>
              <a:gd name="T32" fmla="*/ 0 w 392"/>
              <a:gd name="T33" fmla="*/ 240 h 280"/>
              <a:gd name="T34" fmla="*/ 0 w 392"/>
              <a:gd name="T35" fmla="*/ 264 h 280"/>
              <a:gd name="T36" fmla="*/ 16 w 392"/>
              <a:gd name="T37" fmla="*/ 280 h 280"/>
              <a:gd name="T38" fmla="*/ 376 w 392"/>
              <a:gd name="T39" fmla="*/ 280 h 280"/>
              <a:gd name="T40" fmla="*/ 392 w 392"/>
              <a:gd name="T41" fmla="*/ 264 h 280"/>
              <a:gd name="T42" fmla="*/ 392 w 392"/>
              <a:gd name="T43" fmla="*/ 240 h 280"/>
              <a:gd name="T44" fmla="*/ 352 w 392"/>
              <a:gd name="T45" fmla="*/ 240 h 280"/>
              <a:gd name="T46" fmla="*/ 352 w 392"/>
              <a:gd name="T47" fmla="*/ 200 h 280"/>
              <a:gd name="T48" fmla="*/ 392 w 392"/>
              <a:gd name="T49" fmla="*/ 200 h 280"/>
              <a:gd name="T50" fmla="*/ 392 w 392"/>
              <a:gd name="T51" fmla="*/ 160 h 280"/>
              <a:gd name="T52" fmla="*/ 352 w 392"/>
              <a:gd name="T53" fmla="*/ 160 h 280"/>
              <a:gd name="T54" fmla="*/ 352 w 392"/>
              <a:gd name="T55" fmla="*/ 120 h 280"/>
              <a:gd name="T56" fmla="*/ 392 w 392"/>
              <a:gd name="T57" fmla="*/ 120 h 280"/>
              <a:gd name="T58" fmla="*/ 392 w 392"/>
              <a:gd name="T59" fmla="*/ 80 h 280"/>
              <a:gd name="T60" fmla="*/ 352 w 392"/>
              <a:gd name="T61" fmla="*/ 80 h 280"/>
              <a:gd name="T62" fmla="*/ 352 w 392"/>
              <a:gd name="T63" fmla="*/ 40 h 280"/>
              <a:gd name="T64" fmla="*/ 392 w 392"/>
              <a:gd name="T65" fmla="*/ 40 h 280"/>
              <a:gd name="T66" fmla="*/ 152 w 392"/>
              <a:gd name="T67" fmla="*/ 200 h 280"/>
              <a:gd name="T68" fmla="*/ 152 w 392"/>
              <a:gd name="T69" fmla="*/ 80 h 280"/>
              <a:gd name="T70" fmla="*/ 252 w 392"/>
              <a:gd name="T71" fmla="*/ 140 h 280"/>
              <a:gd name="T72" fmla="*/ 152 w 392"/>
              <a:gd name="T73" fmla="*/ 200 h 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92" h="280">
                <a:moveTo>
                  <a:pt x="392" y="40"/>
                </a:moveTo>
                <a:cubicBezTo>
                  <a:pt x="392" y="16"/>
                  <a:pt x="392" y="16"/>
                  <a:pt x="392" y="16"/>
                </a:cubicBezTo>
                <a:cubicBezTo>
                  <a:pt x="392" y="7"/>
                  <a:pt x="385" y="0"/>
                  <a:pt x="376" y="0"/>
                </a:cubicBez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40"/>
                  <a:pt x="0" y="40"/>
                  <a:pt x="0" y="40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80"/>
                  <a:pt x="40" y="80"/>
                  <a:pt x="4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20"/>
                  <a:pt x="0" y="120"/>
                  <a:pt x="0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40" y="160"/>
                  <a:pt x="40" y="160"/>
                  <a:pt x="40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200"/>
                  <a:pt x="0" y="200"/>
                  <a:pt x="0" y="200"/>
                </a:cubicBezTo>
                <a:cubicBezTo>
                  <a:pt x="40" y="200"/>
                  <a:pt x="40" y="200"/>
                  <a:pt x="40" y="20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264"/>
                  <a:pt x="0" y="264"/>
                  <a:pt x="0" y="264"/>
                </a:cubicBezTo>
                <a:cubicBezTo>
                  <a:pt x="0" y="273"/>
                  <a:pt x="7" y="280"/>
                  <a:pt x="16" y="280"/>
                </a:cubicBezTo>
                <a:cubicBezTo>
                  <a:pt x="376" y="280"/>
                  <a:pt x="376" y="280"/>
                  <a:pt x="376" y="280"/>
                </a:cubicBezTo>
                <a:cubicBezTo>
                  <a:pt x="385" y="280"/>
                  <a:pt x="392" y="273"/>
                  <a:pt x="392" y="264"/>
                </a:cubicBezTo>
                <a:cubicBezTo>
                  <a:pt x="392" y="240"/>
                  <a:pt x="392" y="240"/>
                  <a:pt x="392" y="240"/>
                </a:cubicBezTo>
                <a:cubicBezTo>
                  <a:pt x="352" y="240"/>
                  <a:pt x="352" y="240"/>
                  <a:pt x="352" y="240"/>
                </a:cubicBezTo>
                <a:cubicBezTo>
                  <a:pt x="352" y="200"/>
                  <a:pt x="352" y="200"/>
                  <a:pt x="352" y="200"/>
                </a:cubicBezTo>
                <a:cubicBezTo>
                  <a:pt x="392" y="200"/>
                  <a:pt x="392" y="200"/>
                  <a:pt x="392" y="200"/>
                </a:cubicBezTo>
                <a:cubicBezTo>
                  <a:pt x="392" y="160"/>
                  <a:pt x="392" y="160"/>
                  <a:pt x="392" y="160"/>
                </a:cubicBezTo>
                <a:cubicBezTo>
                  <a:pt x="352" y="160"/>
                  <a:pt x="352" y="160"/>
                  <a:pt x="352" y="160"/>
                </a:cubicBezTo>
                <a:cubicBezTo>
                  <a:pt x="352" y="120"/>
                  <a:pt x="352" y="120"/>
                  <a:pt x="352" y="120"/>
                </a:cubicBezTo>
                <a:cubicBezTo>
                  <a:pt x="392" y="120"/>
                  <a:pt x="392" y="120"/>
                  <a:pt x="392" y="120"/>
                </a:cubicBezTo>
                <a:cubicBezTo>
                  <a:pt x="392" y="80"/>
                  <a:pt x="392" y="80"/>
                  <a:pt x="392" y="80"/>
                </a:cubicBezTo>
                <a:cubicBezTo>
                  <a:pt x="352" y="80"/>
                  <a:pt x="352" y="80"/>
                  <a:pt x="352" y="80"/>
                </a:cubicBezTo>
                <a:cubicBezTo>
                  <a:pt x="352" y="40"/>
                  <a:pt x="352" y="40"/>
                  <a:pt x="352" y="40"/>
                </a:cubicBezTo>
                <a:lnTo>
                  <a:pt x="392" y="40"/>
                </a:lnTo>
                <a:close/>
                <a:moveTo>
                  <a:pt x="152" y="200"/>
                </a:moveTo>
                <a:cubicBezTo>
                  <a:pt x="152" y="80"/>
                  <a:pt x="152" y="80"/>
                  <a:pt x="152" y="80"/>
                </a:cubicBezTo>
                <a:cubicBezTo>
                  <a:pt x="252" y="140"/>
                  <a:pt x="252" y="140"/>
                  <a:pt x="252" y="140"/>
                </a:cubicBezTo>
                <a:lnTo>
                  <a:pt x="152" y="2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Oval 26"/>
          <p:cNvSpPr>
            <a:spLocks noChangeArrowheads="1"/>
          </p:cNvSpPr>
          <p:nvPr/>
        </p:nvSpPr>
        <p:spPr bwMode="auto">
          <a:xfrm>
            <a:off x="6721076" y="2121750"/>
            <a:ext cx="751509" cy="751508"/>
          </a:xfrm>
          <a:prstGeom prst="flowChartOr">
            <a:avLst/>
          </a:prstGeom>
          <a:solidFill>
            <a:srgbClr val="AB5B87"/>
          </a:solidFill>
          <a:ln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40" name="Freeform 6"/>
          <p:cNvSpPr>
            <a:spLocks noEditPoints="1"/>
          </p:cNvSpPr>
          <p:nvPr/>
        </p:nvSpPr>
        <p:spPr bwMode="auto">
          <a:xfrm>
            <a:off x="6862422" y="2257618"/>
            <a:ext cx="468818" cy="479775"/>
          </a:xfrm>
          <a:custGeom>
            <a:avLst/>
            <a:gdLst>
              <a:gd name="T0" fmla="*/ 121 w 417"/>
              <a:gd name="T1" fmla="*/ 94 h 426"/>
              <a:gd name="T2" fmla="*/ 85 w 417"/>
              <a:gd name="T3" fmla="*/ 341 h 426"/>
              <a:gd name="T4" fmla="*/ 332 w 417"/>
              <a:gd name="T5" fmla="*/ 305 h 426"/>
              <a:gd name="T6" fmla="*/ 267 w 417"/>
              <a:gd name="T7" fmla="*/ 159 h 426"/>
              <a:gd name="T8" fmla="*/ 121 w 417"/>
              <a:gd name="T9" fmla="*/ 94 h 426"/>
              <a:gd name="T10" fmla="*/ 306 w 417"/>
              <a:gd name="T11" fmla="*/ 286 h 426"/>
              <a:gd name="T12" fmla="*/ 199 w 417"/>
              <a:gd name="T13" fmla="*/ 227 h 426"/>
              <a:gd name="T14" fmla="*/ 140 w 417"/>
              <a:gd name="T15" fmla="*/ 120 h 426"/>
              <a:gd name="T16" fmla="*/ 247 w 417"/>
              <a:gd name="T17" fmla="*/ 179 h 426"/>
              <a:gd name="T18" fmla="*/ 306 w 417"/>
              <a:gd name="T19" fmla="*/ 286 h 426"/>
              <a:gd name="T20" fmla="*/ 309 w 417"/>
              <a:gd name="T21" fmla="*/ 128 h 426"/>
              <a:gd name="T22" fmla="*/ 323 w 417"/>
              <a:gd name="T23" fmla="*/ 122 h 426"/>
              <a:gd name="T24" fmla="*/ 361 w 417"/>
              <a:gd name="T25" fmla="*/ 84 h 426"/>
              <a:gd name="T26" fmla="*/ 361 w 417"/>
              <a:gd name="T27" fmla="*/ 56 h 426"/>
              <a:gd name="T28" fmla="*/ 333 w 417"/>
              <a:gd name="T29" fmla="*/ 56 h 426"/>
              <a:gd name="T30" fmla="*/ 295 w 417"/>
              <a:gd name="T31" fmla="*/ 94 h 426"/>
              <a:gd name="T32" fmla="*/ 295 w 417"/>
              <a:gd name="T33" fmla="*/ 122 h 426"/>
              <a:gd name="T34" fmla="*/ 309 w 417"/>
              <a:gd name="T35" fmla="*/ 128 h 426"/>
              <a:gd name="T36" fmla="*/ 237 w 417"/>
              <a:gd name="T37" fmla="*/ 79 h 426"/>
              <a:gd name="T38" fmla="*/ 247 w 417"/>
              <a:gd name="T39" fmla="*/ 81 h 426"/>
              <a:gd name="T40" fmla="*/ 264 w 417"/>
              <a:gd name="T41" fmla="*/ 71 h 426"/>
              <a:gd name="T42" fmla="*/ 286 w 417"/>
              <a:gd name="T43" fmla="*/ 33 h 426"/>
              <a:gd name="T44" fmla="*/ 278 w 417"/>
              <a:gd name="T45" fmla="*/ 5 h 426"/>
              <a:gd name="T46" fmla="*/ 251 w 417"/>
              <a:gd name="T47" fmla="*/ 13 h 426"/>
              <a:gd name="T48" fmla="*/ 229 w 417"/>
              <a:gd name="T49" fmla="*/ 52 h 426"/>
              <a:gd name="T50" fmla="*/ 237 w 417"/>
              <a:gd name="T51" fmla="*/ 79 h 426"/>
              <a:gd name="T52" fmla="*/ 412 w 417"/>
              <a:gd name="T53" fmla="*/ 139 h 426"/>
              <a:gd name="T54" fmla="*/ 385 w 417"/>
              <a:gd name="T55" fmla="*/ 131 h 426"/>
              <a:gd name="T56" fmla="*/ 346 w 417"/>
              <a:gd name="T57" fmla="*/ 153 h 426"/>
              <a:gd name="T58" fmla="*/ 338 w 417"/>
              <a:gd name="T59" fmla="*/ 180 h 426"/>
              <a:gd name="T60" fmla="*/ 356 w 417"/>
              <a:gd name="T61" fmla="*/ 190 h 426"/>
              <a:gd name="T62" fmla="*/ 366 w 417"/>
              <a:gd name="T63" fmla="*/ 188 h 426"/>
              <a:gd name="T64" fmla="*/ 404 w 417"/>
              <a:gd name="T65" fmla="*/ 166 h 426"/>
              <a:gd name="T66" fmla="*/ 412 w 417"/>
              <a:gd name="T67" fmla="*/ 139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613931" y="2227075"/>
            <a:ext cx="3293555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613931" y="3530046"/>
            <a:ext cx="3293555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9" name="Oval 5"/>
          <p:cNvSpPr>
            <a:spLocks noChangeArrowheads="1"/>
          </p:cNvSpPr>
          <p:nvPr/>
        </p:nvSpPr>
        <p:spPr bwMode="auto">
          <a:xfrm flipH="1">
            <a:off x="4689481" y="2126360"/>
            <a:ext cx="751508" cy="749972"/>
          </a:xfrm>
          <a:prstGeom prst="flowChartOr">
            <a:avLst/>
          </a:prstGeom>
          <a:solidFill>
            <a:srgbClr val="D26B29"/>
          </a:solidFill>
          <a:ln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0" name="Freeform 7"/>
          <p:cNvSpPr>
            <a:spLocks noEditPoints="1"/>
          </p:cNvSpPr>
          <p:nvPr/>
        </p:nvSpPr>
        <p:spPr bwMode="auto">
          <a:xfrm flipH="1">
            <a:off x="4868733" y="2305245"/>
            <a:ext cx="393004" cy="392200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Oval 21"/>
          <p:cNvSpPr>
            <a:spLocks noChangeArrowheads="1"/>
          </p:cNvSpPr>
          <p:nvPr/>
        </p:nvSpPr>
        <p:spPr bwMode="auto">
          <a:xfrm flipH="1">
            <a:off x="4689481" y="3432664"/>
            <a:ext cx="751508" cy="751509"/>
          </a:xfrm>
          <a:prstGeom prst="flowChartOr">
            <a:avLst/>
          </a:prstGeom>
          <a:solidFill>
            <a:srgbClr val="1BAD83"/>
          </a:solidFill>
          <a:ln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2" name="Freeform 12"/>
          <p:cNvSpPr>
            <a:spLocks noEditPoints="1"/>
          </p:cNvSpPr>
          <p:nvPr/>
        </p:nvSpPr>
        <p:spPr bwMode="auto">
          <a:xfrm flipH="1">
            <a:off x="4806301" y="3658199"/>
            <a:ext cx="512726" cy="312850"/>
          </a:xfrm>
          <a:custGeom>
            <a:avLst/>
            <a:gdLst>
              <a:gd name="T0" fmla="*/ 152 w 400"/>
              <a:gd name="T1" fmla="*/ 7 h 244"/>
              <a:gd name="T2" fmla="*/ 127 w 400"/>
              <a:gd name="T3" fmla="*/ 7 h 244"/>
              <a:gd name="T4" fmla="*/ 0 w 400"/>
              <a:gd name="T5" fmla="*/ 122 h 244"/>
              <a:gd name="T6" fmla="*/ 127 w 400"/>
              <a:gd name="T7" fmla="*/ 237 h 244"/>
              <a:gd name="T8" fmla="*/ 152 w 400"/>
              <a:gd name="T9" fmla="*/ 237 h 244"/>
              <a:gd name="T10" fmla="*/ 152 w 400"/>
              <a:gd name="T11" fmla="*/ 212 h 244"/>
              <a:gd name="T12" fmla="*/ 53 w 400"/>
              <a:gd name="T13" fmla="*/ 122 h 244"/>
              <a:gd name="T14" fmla="*/ 152 w 400"/>
              <a:gd name="T15" fmla="*/ 32 h 244"/>
              <a:gd name="T16" fmla="*/ 152 w 400"/>
              <a:gd name="T17" fmla="*/ 7 h 244"/>
              <a:gd name="T18" fmla="*/ 272 w 400"/>
              <a:gd name="T19" fmla="*/ 7 h 244"/>
              <a:gd name="T20" fmla="*/ 248 w 400"/>
              <a:gd name="T21" fmla="*/ 7 h 244"/>
              <a:gd name="T22" fmla="*/ 248 w 400"/>
              <a:gd name="T23" fmla="*/ 32 h 244"/>
              <a:gd name="T24" fmla="*/ 347 w 400"/>
              <a:gd name="T25" fmla="*/ 122 h 244"/>
              <a:gd name="T26" fmla="*/ 248 w 400"/>
              <a:gd name="T27" fmla="*/ 212 h 244"/>
              <a:gd name="T28" fmla="*/ 248 w 400"/>
              <a:gd name="T29" fmla="*/ 237 h 244"/>
              <a:gd name="T30" fmla="*/ 272 w 400"/>
              <a:gd name="T31" fmla="*/ 237 h 244"/>
              <a:gd name="T32" fmla="*/ 400 w 400"/>
              <a:gd name="T33" fmla="*/ 122 h 244"/>
              <a:gd name="T34" fmla="*/ 272 w 400"/>
              <a:gd name="T35" fmla="*/ 7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44">
                <a:moveTo>
                  <a:pt x="152" y="7"/>
                </a:moveTo>
                <a:cubicBezTo>
                  <a:pt x="145" y="0"/>
                  <a:pt x="135" y="0"/>
                  <a:pt x="127" y="7"/>
                </a:cubicBezTo>
                <a:cubicBezTo>
                  <a:pt x="0" y="122"/>
                  <a:pt x="0" y="122"/>
                  <a:pt x="0" y="122"/>
                </a:cubicBezTo>
                <a:cubicBezTo>
                  <a:pt x="127" y="237"/>
                  <a:pt x="127" y="237"/>
                  <a:pt x="127" y="237"/>
                </a:cubicBezTo>
                <a:cubicBezTo>
                  <a:pt x="135" y="244"/>
                  <a:pt x="145" y="244"/>
                  <a:pt x="152" y="237"/>
                </a:cubicBezTo>
                <a:cubicBezTo>
                  <a:pt x="159" y="230"/>
                  <a:pt x="159" y="219"/>
                  <a:pt x="152" y="212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152" y="32"/>
                  <a:pt x="152" y="32"/>
                  <a:pt x="152" y="32"/>
                </a:cubicBezTo>
                <a:cubicBezTo>
                  <a:pt x="159" y="25"/>
                  <a:pt x="159" y="14"/>
                  <a:pt x="152" y="7"/>
                </a:cubicBezTo>
                <a:close/>
                <a:moveTo>
                  <a:pt x="272" y="7"/>
                </a:moveTo>
                <a:cubicBezTo>
                  <a:pt x="265" y="0"/>
                  <a:pt x="255" y="0"/>
                  <a:pt x="248" y="7"/>
                </a:cubicBezTo>
                <a:cubicBezTo>
                  <a:pt x="240" y="14"/>
                  <a:pt x="241" y="25"/>
                  <a:pt x="248" y="32"/>
                </a:cubicBezTo>
                <a:cubicBezTo>
                  <a:pt x="347" y="122"/>
                  <a:pt x="347" y="122"/>
                  <a:pt x="347" y="122"/>
                </a:cubicBezTo>
                <a:cubicBezTo>
                  <a:pt x="248" y="212"/>
                  <a:pt x="248" y="212"/>
                  <a:pt x="248" y="212"/>
                </a:cubicBezTo>
                <a:cubicBezTo>
                  <a:pt x="241" y="219"/>
                  <a:pt x="240" y="230"/>
                  <a:pt x="248" y="237"/>
                </a:cubicBezTo>
                <a:cubicBezTo>
                  <a:pt x="255" y="244"/>
                  <a:pt x="265" y="244"/>
                  <a:pt x="272" y="237"/>
                </a:cubicBezTo>
                <a:cubicBezTo>
                  <a:pt x="400" y="122"/>
                  <a:pt x="400" y="122"/>
                  <a:pt x="400" y="122"/>
                </a:cubicBezTo>
                <a:lnTo>
                  <a:pt x="272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Oval 22"/>
          <p:cNvSpPr>
            <a:spLocks noChangeArrowheads="1"/>
          </p:cNvSpPr>
          <p:nvPr/>
        </p:nvSpPr>
        <p:spPr bwMode="auto">
          <a:xfrm flipH="1">
            <a:off x="4689481" y="4740505"/>
            <a:ext cx="751508" cy="749972"/>
          </a:xfrm>
          <a:prstGeom prst="flowChartOr">
            <a:avLst/>
          </a:prstGeom>
          <a:solidFill>
            <a:srgbClr val="AB5B87"/>
          </a:solidFill>
          <a:ln>
            <a:noFill/>
          </a:ln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4" name="Freeform 17"/>
          <p:cNvSpPr>
            <a:spLocks noEditPoints="1"/>
          </p:cNvSpPr>
          <p:nvPr/>
        </p:nvSpPr>
        <p:spPr bwMode="auto">
          <a:xfrm flipH="1">
            <a:off x="4849852" y="4943717"/>
            <a:ext cx="430768" cy="343546"/>
          </a:xfrm>
          <a:custGeom>
            <a:avLst/>
            <a:gdLst>
              <a:gd name="T0" fmla="*/ 200 w 400"/>
              <a:gd name="T1" fmla="*/ 120 h 320"/>
              <a:gd name="T2" fmla="*/ 140 w 400"/>
              <a:gd name="T3" fmla="*/ 180 h 320"/>
              <a:gd name="T4" fmla="*/ 200 w 400"/>
              <a:gd name="T5" fmla="*/ 240 h 320"/>
              <a:gd name="T6" fmla="*/ 260 w 400"/>
              <a:gd name="T7" fmla="*/ 180 h 320"/>
              <a:gd name="T8" fmla="*/ 200 w 400"/>
              <a:gd name="T9" fmla="*/ 120 h 320"/>
              <a:gd name="T10" fmla="*/ 360 w 400"/>
              <a:gd name="T11" fmla="*/ 60 h 320"/>
              <a:gd name="T12" fmla="*/ 312 w 400"/>
              <a:gd name="T13" fmla="*/ 60 h 320"/>
              <a:gd name="T14" fmla="*/ 296 w 400"/>
              <a:gd name="T15" fmla="*/ 49 h 320"/>
              <a:gd name="T16" fmla="*/ 284 w 400"/>
              <a:gd name="T17" fmla="*/ 11 h 320"/>
              <a:gd name="T18" fmla="*/ 268 w 400"/>
              <a:gd name="T19" fmla="*/ 0 h 320"/>
              <a:gd name="T20" fmla="*/ 132 w 400"/>
              <a:gd name="T21" fmla="*/ 0 h 320"/>
              <a:gd name="T22" fmla="*/ 116 w 400"/>
              <a:gd name="T23" fmla="*/ 11 h 320"/>
              <a:gd name="T24" fmla="*/ 104 w 400"/>
              <a:gd name="T25" fmla="*/ 49 h 320"/>
              <a:gd name="T26" fmla="*/ 88 w 400"/>
              <a:gd name="T27" fmla="*/ 60 h 320"/>
              <a:gd name="T28" fmla="*/ 40 w 400"/>
              <a:gd name="T29" fmla="*/ 60 h 320"/>
              <a:gd name="T30" fmla="*/ 0 w 400"/>
              <a:gd name="T31" fmla="*/ 100 h 320"/>
              <a:gd name="T32" fmla="*/ 0 w 400"/>
              <a:gd name="T33" fmla="*/ 280 h 320"/>
              <a:gd name="T34" fmla="*/ 40 w 400"/>
              <a:gd name="T35" fmla="*/ 320 h 320"/>
              <a:gd name="T36" fmla="*/ 360 w 400"/>
              <a:gd name="T37" fmla="*/ 320 h 320"/>
              <a:gd name="T38" fmla="*/ 400 w 400"/>
              <a:gd name="T39" fmla="*/ 280 h 320"/>
              <a:gd name="T40" fmla="*/ 400 w 400"/>
              <a:gd name="T41" fmla="*/ 100 h 320"/>
              <a:gd name="T42" fmla="*/ 360 w 400"/>
              <a:gd name="T43" fmla="*/ 60 h 320"/>
              <a:gd name="T44" fmla="*/ 200 w 400"/>
              <a:gd name="T45" fmla="*/ 280 h 320"/>
              <a:gd name="T46" fmla="*/ 100 w 400"/>
              <a:gd name="T47" fmla="*/ 180 h 320"/>
              <a:gd name="T48" fmla="*/ 200 w 400"/>
              <a:gd name="T49" fmla="*/ 80 h 320"/>
              <a:gd name="T50" fmla="*/ 300 w 400"/>
              <a:gd name="T51" fmla="*/ 180 h 320"/>
              <a:gd name="T52" fmla="*/ 200 w 400"/>
              <a:gd name="T53" fmla="*/ 280 h 320"/>
              <a:gd name="T54" fmla="*/ 346 w 400"/>
              <a:gd name="T55" fmla="*/ 128 h 320"/>
              <a:gd name="T56" fmla="*/ 332 w 400"/>
              <a:gd name="T57" fmla="*/ 114 h 320"/>
              <a:gd name="T58" fmla="*/ 346 w 400"/>
              <a:gd name="T59" fmla="*/ 100 h 320"/>
              <a:gd name="T60" fmla="*/ 360 w 400"/>
              <a:gd name="T61" fmla="*/ 114 h 320"/>
              <a:gd name="T62" fmla="*/ 346 w 400"/>
              <a:gd name="T63" fmla="*/ 128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320">
                <a:moveTo>
                  <a:pt x="200" y="120"/>
                </a:moveTo>
                <a:cubicBezTo>
                  <a:pt x="167" y="120"/>
                  <a:pt x="140" y="147"/>
                  <a:pt x="140" y="180"/>
                </a:cubicBezTo>
                <a:cubicBezTo>
                  <a:pt x="140" y="213"/>
                  <a:pt x="167" y="240"/>
                  <a:pt x="200" y="240"/>
                </a:cubicBezTo>
                <a:cubicBezTo>
                  <a:pt x="233" y="240"/>
                  <a:pt x="260" y="213"/>
                  <a:pt x="260" y="180"/>
                </a:cubicBezTo>
                <a:cubicBezTo>
                  <a:pt x="260" y="147"/>
                  <a:pt x="233" y="120"/>
                  <a:pt x="200" y="120"/>
                </a:cubicBezTo>
                <a:close/>
                <a:moveTo>
                  <a:pt x="360" y="60"/>
                </a:moveTo>
                <a:cubicBezTo>
                  <a:pt x="312" y="60"/>
                  <a:pt x="312" y="60"/>
                  <a:pt x="312" y="60"/>
                </a:cubicBezTo>
                <a:cubicBezTo>
                  <a:pt x="305" y="60"/>
                  <a:pt x="298" y="55"/>
                  <a:pt x="296" y="49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1" y="5"/>
                  <a:pt x="274" y="0"/>
                  <a:pt x="268" y="0"/>
                </a:cubicBezTo>
                <a:cubicBezTo>
                  <a:pt x="132" y="0"/>
                  <a:pt x="132" y="0"/>
                  <a:pt x="132" y="0"/>
                </a:cubicBezTo>
                <a:cubicBezTo>
                  <a:pt x="125" y="0"/>
                  <a:pt x="118" y="5"/>
                  <a:pt x="116" y="11"/>
                </a:cubicBezTo>
                <a:cubicBezTo>
                  <a:pt x="104" y="49"/>
                  <a:pt x="104" y="49"/>
                  <a:pt x="104" y="49"/>
                </a:cubicBezTo>
                <a:cubicBezTo>
                  <a:pt x="101" y="55"/>
                  <a:pt x="94" y="60"/>
                  <a:pt x="88" y="60"/>
                </a:cubicBezTo>
                <a:cubicBezTo>
                  <a:pt x="40" y="60"/>
                  <a:pt x="40" y="60"/>
                  <a:pt x="40" y="60"/>
                </a:cubicBezTo>
                <a:cubicBezTo>
                  <a:pt x="18" y="60"/>
                  <a:pt x="0" y="78"/>
                  <a:pt x="0" y="100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302"/>
                  <a:pt x="18" y="320"/>
                  <a:pt x="40" y="320"/>
                </a:cubicBezTo>
                <a:cubicBezTo>
                  <a:pt x="360" y="320"/>
                  <a:pt x="360" y="320"/>
                  <a:pt x="360" y="320"/>
                </a:cubicBezTo>
                <a:cubicBezTo>
                  <a:pt x="382" y="320"/>
                  <a:pt x="400" y="302"/>
                  <a:pt x="400" y="280"/>
                </a:cubicBezTo>
                <a:cubicBezTo>
                  <a:pt x="400" y="100"/>
                  <a:pt x="400" y="100"/>
                  <a:pt x="400" y="100"/>
                </a:cubicBezTo>
                <a:cubicBezTo>
                  <a:pt x="400" y="78"/>
                  <a:pt x="382" y="60"/>
                  <a:pt x="360" y="60"/>
                </a:cubicBezTo>
                <a:close/>
                <a:moveTo>
                  <a:pt x="200" y="280"/>
                </a:moveTo>
                <a:cubicBezTo>
                  <a:pt x="145" y="280"/>
                  <a:pt x="100" y="235"/>
                  <a:pt x="100" y="180"/>
                </a:cubicBezTo>
                <a:cubicBezTo>
                  <a:pt x="100" y="125"/>
                  <a:pt x="145" y="80"/>
                  <a:pt x="200" y="80"/>
                </a:cubicBezTo>
                <a:cubicBezTo>
                  <a:pt x="255" y="80"/>
                  <a:pt x="300" y="125"/>
                  <a:pt x="300" y="180"/>
                </a:cubicBezTo>
                <a:cubicBezTo>
                  <a:pt x="300" y="235"/>
                  <a:pt x="255" y="280"/>
                  <a:pt x="200" y="280"/>
                </a:cubicBezTo>
                <a:close/>
                <a:moveTo>
                  <a:pt x="346" y="128"/>
                </a:moveTo>
                <a:cubicBezTo>
                  <a:pt x="338" y="128"/>
                  <a:pt x="332" y="122"/>
                  <a:pt x="332" y="114"/>
                </a:cubicBezTo>
                <a:cubicBezTo>
                  <a:pt x="332" y="106"/>
                  <a:pt x="338" y="100"/>
                  <a:pt x="346" y="100"/>
                </a:cubicBezTo>
                <a:cubicBezTo>
                  <a:pt x="354" y="100"/>
                  <a:pt x="360" y="106"/>
                  <a:pt x="360" y="114"/>
                </a:cubicBezTo>
                <a:cubicBezTo>
                  <a:pt x="360" y="122"/>
                  <a:pt x="354" y="128"/>
                  <a:pt x="346" y="1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文本框 40"/>
          <p:cNvSpPr txBox="1"/>
          <p:nvPr/>
        </p:nvSpPr>
        <p:spPr>
          <a:xfrm flipH="1">
            <a:off x="1254580" y="2222973"/>
            <a:ext cx="3293555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 flipH="1">
            <a:off x="1254580" y="3530046"/>
            <a:ext cx="3293555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 flipH="1">
            <a:off x="1254580" y="4830971"/>
            <a:ext cx="3293555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613931" y="4830971"/>
            <a:ext cx="3293555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76"/>
          <p:cNvSpPr txBox="1"/>
          <p:nvPr/>
        </p:nvSpPr>
        <p:spPr>
          <a:xfrm>
            <a:off x="5234225" y="70140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30401" y="1003242"/>
            <a:ext cx="3931198" cy="273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5" name="Freeform 923"/>
          <p:cNvSpPr/>
          <p:nvPr/>
        </p:nvSpPr>
        <p:spPr bwMode="auto">
          <a:xfrm>
            <a:off x="4539804" y="4821627"/>
            <a:ext cx="2873119" cy="1446123"/>
          </a:xfrm>
          <a:custGeom>
            <a:avLst/>
            <a:gdLst>
              <a:gd name="T0" fmla="*/ 106 w 213"/>
              <a:gd name="T1" fmla="*/ 0 h 107"/>
              <a:gd name="T2" fmla="*/ 0 w 213"/>
              <a:gd name="T3" fmla="*/ 107 h 107"/>
              <a:gd name="T4" fmla="*/ 213 w 213"/>
              <a:gd name="T5" fmla="*/ 107 h 107"/>
              <a:gd name="T6" fmla="*/ 106 w 213"/>
              <a:gd name="T7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3" h="107">
                <a:moveTo>
                  <a:pt x="106" y="0"/>
                </a:moveTo>
                <a:cubicBezTo>
                  <a:pt x="48" y="0"/>
                  <a:pt x="0" y="48"/>
                  <a:pt x="0" y="107"/>
                </a:cubicBezTo>
                <a:cubicBezTo>
                  <a:pt x="213" y="107"/>
                  <a:pt x="213" y="107"/>
                  <a:pt x="213" y="107"/>
                </a:cubicBezTo>
                <a:cubicBezTo>
                  <a:pt x="213" y="48"/>
                  <a:pt x="165" y="0"/>
                  <a:pt x="106" y="0"/>
                </a:cubicBezTo>
                <a:close/>
              </a:path>
            </a:pathLst>
          </a:custGeom>
          <a:solidFill>
            <a:srgbClr val="3D556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20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6" name="Freeform 924"/>
          <p:cNvSpPr/>
          <p:nvPr/>
        </p:nvSpPr>
        <p:spPr bwMode="auto">
          <a:xfrm>
            <a:off x="7412925" y="5173593"/>
            <a:ext cx="2195965" cy="1094157"/>
          </a:xfrm>
          <a:custGeom>
            <a:avLst/>
            <a:gdLst>
              <a:gd name="T0" fmla="*/ 81 w 163"/>
              <a:gd name="T1" fmla="*/ 0 h 81"/>
              <a:gd name="T2" fmla="*/ 0 w 163"/>
              <a:gd name="T3" fmla="*/ 81 h 81"/>
              <a:gd name="T4" fmla="*/ 163 w 163"/>
              <a:gd name="T5" fmla="*/ 81 h 81"/>
              <a:gd name="T6" fmla="*/ 81 w 163"/>
              <a:gd name="T7" fmla="*/ 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3" h="81">
                <a:moveTo>
                  <a:pt x="81" y="0"/>
                </a:moveTo>
                <a:cubicBezTo>
                  <a:pt x="37" y="0"/>
                  <a:pt x="0" y="36"/>
                  <a:pt x="0" y="81"/>
                </a:cubicBezTo>
                <a:cubicBezTo>
                  <a:pt x="163" y="81"/>
                  <a:pt x="163" y="81"/>
                  <a:pt x="163" y="81"/>
                </a:cubicBezTo>
                <a:cubicBezTo>
                  <a:pt x="162" y="36"/>
                  <a:pt x="126" y="0"/>
                  <a:pt x="81" y="0"/>
                </a:cubicBezTo>
                <a:close/>
              </a:path>
            </a:pathLst>
          </a:custGeom>
          <a:solidFill>
            <a:srgbClr val="1BAD8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20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7" name="Freeform 925"/>
          <p:cNvSpPr/>
          <p:nvPr/>
        </p:nvSpPr>
        <p:spPr bwMode="auto">
          <a:xfrm>
            <a:off x="9608889" y="5701543"/>
            <a:ext cx="1132415" cy="566207"/>
          </a:xfrm>
          <a:custGeom>
            <a:avLst/>
            <a:gdLst>
              <a:gd name="T0" fmla="*/ 42 w 84"/>
              <a:gd name="T1" fmla="*/ 0 h 42"/>
              <a:gd name="T2" fmla="*/ 0 w 84"/>
              <a:gd name="T3" fmla="*/ 42 h 42"/>
              <a:gd name="T4" fmla="*/ 84 w 84"/>
              <a:gd name="T5" fmla="*/ 42 h 42"/>
              <a:gd name="T6" fmla="*/ 42 w 84"/>
              <a:gd name="T7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4" h="42">
                <a:moveTo>
                  <a:pt x="42" y="0"/>
                </a:moveTo>
                <a:cubicBezTo>
                  <a:pt x="19" y="0"/>
                  <a:pt x="0" y="19"/>
                  <a:pt x="0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84" y="19"/>
                  <a:pt x="65" y="0"/>
                  <a:pt x="42" y="0"/>
                </a:cubicBezTo>
                <a:close/>
              </a:path>
            </a:pathLst>
          </a:custGeom>
          <a:solidFill>
            <a:srgbClr val="AB5B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05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94931" y="5344420"/>
            <a:ext cx="14542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25%</a:t>
            </a:r>
            <a:endParaRPr lang="zh-CN" altLang="en-US" sz="5400" dirty="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978323" y="5498309"/>
            <a:ext cx="12202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15%</a:t>
            </a:r>
            <a:endParaRPr lang="zh-CN" altLang="en-US" sz="4400" dirty="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895199" y="5806085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5%</a:t>
            </a:r>
            <a:endParaRPr lang="zh-CN" altLang="en-US" sz="2400" dirty="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2" name="Freeform 923"/>
          <p:cNvSpPr/>
          <p:nvPr/>
        </p:nvSpPr>
        <p:spPr bwMode="auto">
          <a:xfrm>
            <a:off x="1247273" y="4610525"/>
            <a:ext cx="3292530" cy="1657225"/>
          </a:xfrm>
          <a:custGeom>
            <a:avLst/>
            <a:gdLst>
              <a:gd name="T0" fmla="*/ 106 w 213"/>
              <a:gd name="T1" fmla="*/ 0 h 107"/>
              <a:gd name="T2" fmla="*/ 0 w 213"/>
              <a:gd name="T3" fmla="*/ 107 h 107"/>
              <a:gd name="T4" fmla="*/ 213 w 213"/>
              <a:gd name="T5" fmla="*/ 107 h 107"/>
              <a:gd name="T6" fmla="*/ 106 w 213"/>
              <a:gd name="T7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3" h="107">
                <a:moveTo>
                  <a:pt x="106" y="0"/>
                </a:moveTo>
                <a:cubicBezTo>
                  <a:pt x="48" y="0"/>
                  <a:pt x="0" y="48"/>
                  <a:pt x="0" y="107"/>
                </a:cubicBezTo>
                <a:cubicBezTo>
                  <a:pt x="213" y="107"/>
                  <a:pt x="213" y="107"/>
                  <a:pt x="213" y="107"/>
                </a:cubicBezTo>
                <a:cubicBezTo>
                  <a:pt x="213" y="48"/>
                  <a:pt x="165" y="0"/>
                  <a:pt x="106" y="0"/>
                </a:cubicBezTo>
                <a:close/>
              </a:path>
            </a:pathLst>
          </a:custGeom>
          <a:solidFill>
            <a:srgbClr val="D26B2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20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995665" y="5159754"/>
            <a:ext cx="173797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 smtClean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35%</a:t>
            </a:r>
            <a:endParaRPr lang="zh-CN" altLang="en-US" sz="6600" dirty="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1348984" y="2098902"/>
            <a:ext cx="12868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348984" y="2519337"/>
            <a:ext cx="4340593" cy="803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请在此添加文字说明，情缘素材模板。请在此添加文字说明，情缘素材模板。请在此添加文字说明，情缘素材模板。请在此添加文字说明，情缘素材模板。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6502422" y="2119227"/>
            <a:ext cx="12868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502422" y="2539662"/>
            <a:ext cx="4340593" cy="803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请在此添加文字说明，情缘素材模板。请在此添加文字说明，情缘素材模板。请在此添加文字说明，情缘素材模板。请在此添加文字说明，情缘素材模板。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76"/>
          <p:cNvSpPr txBox="1"/>
          <p:nvPr/>
        </p:nvSpPr>
        <p:spPr>
          <a:xfrm>
            <a:off x="5234225" y="70140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30401" y="1003242"/>
            <a:ext cx="3931198" cy="273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6" name="对角圆角矩形 5"/>
          <p:cNvSpPr/>
          <p:nvPr/>
        </p:nvSpPr>
        <p:spPr>
          <a:xfrm flipH="1">
            <a:off x="1227337" y="2080527"/>
            <a:ext cx="3094557" cy="3198665"/>
          </a:xfrm>
          <a:prstGeom prst="round2DiagRect">
            <a:avLst>
              <a:gd name="adj1" fmla="val 50000"/>
              <a:gd name="adj2" fmla="val 0"/>
            </a:avLst>
          </a:prstGeom>
          <a:noFill/>
          <a:ln w="28575">
            <a:solidFill>
              <a:srgbClr val="AB5B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DEED6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1910991" y="2564308"/>
            <a:ext cx="1719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AB5B87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2400" b="1" dirty="0">
              <a:solidFill>
                <a:srgbClr val="AB5B87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27708" y="3104581"/>
            <a:ext cx="2885984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400" dirty="0" smtClean="0">
              <a:solidFill>
                <a:schemeClr val="bg2">
                  <a:lumMod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908923" y="4285073"/>
            <a:ext cx="172354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000" i="1" dirty="0" smtClean="0">
                <a:solidFill>
                  <a:srgbClr val="AB5B87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478</a:t>
            </a:r>
            <a:r>
              <a:rPr lang="zh-CN" altLang="en-US" sz="3000" i="1" dirty="0" smtClean="0">
                <a:solidFill>
                  <a:srgbClr val="AB5B87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，</a:t>
            </a:r>
            <a:r>
              <a:rPr lang="en-US" altLang="zh-CN" sz="3000" i="1" dirty="0" smtClean="0">
                <a:solidFill>
                  <a:srgbClr val="AB5B87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000</a:t>
            </a:r>
            <a:endParaRPr lang="zh-CN" altLang="en-US" sz="3000" i="1" dirty="0">
              <a:solidFill>
                <a:srgbClr val="AB5B87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2" name="对角圆角矩形 11"/>
          <p:cNvSpPr/>
          <p:nvPr/>
        </p:nvSpPr>
        <p:spPr>
          <a:xfrm flipH="1">
            <a:off x="4548721" y="2080527"/>
            <a:ext cx="3094557" cy="3198665"/>
          </a:xfrm>
          <a:prstGeom prst="round2DiagRect">
            <a:avLst>
              <a:gd name="adj1" fmla="val 50000"/>
              <a:gd name="adj2" fmla="val 0"/>
            </a:avLst>
          </a:prstGeom>
          <a:blipFill dpi="0" rotWithShape="0">
            <a:blip r:embed="rId2"/>
            <a:srcRect/>
            <a:stretch>
              <a:fillRect r="-3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DEED6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8" name="对角圆角矩形 17"/>
          <p:cNvSpPr/>
          <p:nvPr/>
        </p:nvSpPr>
        <p:spPr>
          <a:xfrm flipH="1">
            <a:off x="7870105" y="2080527"/>
            <a:ext cx="3094557" cy="3198665"/>
          </a:xfrm>
          <a:prstGeom prst="round2DiagRect">
            <a:avLst>
              <a:gd name="adj1" fmla="val 50000"/>
              <a:gd name="adj2" fmla="val 0"/>
            </a:avLst>
          </a:prstGeom>
          <a:noFill/>
          <a:ln w="28575">
            <a:solidFill>
              <a:srgbClr val="D26B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DEED6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8550627" y="2564308"/>
            <a:ext cx="17194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D26B29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2400" b="1" dirty="0">
              <a:solidFill>
                <a:srgbClr val="D26B29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967345" y="3104581"/>
            <a:ext cx="2885984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400" dirty="0" smtClean="0">
              <a:solidFill>
                <a:schemeClr val="bg2">
                  <a:lumMod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548560" y="4285073"/>
            <a:ext cx="172354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000" i="1" dirty="0" smtClean="0">
                <a:solidFill>
                  <a:srgbClr val="D26B29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757</a:t>
            </a:r>
            <a:r>
              <a:rPr lang="zh-CN" altLang="en-US" sz="3000" i="1" dirty="0" smtClean="0">
                <a:solidFill>
                  <a:srgbClr val="D26B29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，</a:t>
            </a:r>
            <a:r>
              <a:rPr lang="en-US" altLang="zh-CN" sz="3000" i="1" dirty="0" smtClean="0">
                <a:solidFill>
                  <a:srgbClr val="D26B29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000</a:t>
            </a:r>
            <a:endParaRPr lang="zh-CN" altLang="en-US" sz="3000" i="1" dirty="0">
              <a:solidFill>
                <a:srgbClr val="D26B29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"/>
          <a:stretch>
            <a:fillRect/>
          </a:stretch>
        </p:blipFill>
        <p:spPr>
          <a:xfrm>
            <a:off x="838200" y="1276655"/>
            <a:ext cx="3402137" cy="2782161"/>
          </a:xfrm>
          <a:prstGeom prst="rect">
            <a:avLst/>
          </a:prstGeom>
        </p:spPr>
      </p:pic>
      <p:sp>
        <p:nvSpPr>
          <p:cNvPr id="32" name="TextBox 76"/>
          <p:cNvSpPr txBox="1"/>
          <p:nvPr/>
        </p:nvSpPr>
        <p:spPr>
          <a:xfrm>
            <a:off x="4305652" y="2531741"/>
            <a:ext cx="35711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rgbClr val="D26B29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第叁部分</a:t>
            </a:r>
            <a:endParaRPr lang="zh-CN" altLang="en-US" sz="6000" dirty="0">
              <a:solidFill>
                <a:srgbClr val="D26B29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514754" y="4078683"/>
            <a:ext cx="3152978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the title here</a:t>
            </a:r>
            <a:endParaRPr lang="en-US" altLang="zh-CN" sz="2000" dirty="0">
              <a:solidFill>
                <a:prstClr val="black">
                  <a:lumMod val="65000"/>
                  <a:lumOff val="35000"/>
                </a:prst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4" name="TextBox 76"/>
          <p:cNvSpPr txBox="1"/>
          <p:nvPr/>
        </p:nvSpPr>
        <p:spPr>
          <a:xfrm>
            <a:off x="4093991" y="3514357"/>
            <a:ext cx="399450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D26B29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请在此添加标题</a:t>
            </a:r>
            <a:endParaRPr lang="zh-CN" altLang="en-US" sz="3600" dirty="0">
              <a:solidFill>
                <a:srgbClr val="D26B29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5" name="文本框 21"/>
          <p:cNvSpPr txBox="1"/>
          <p:nvPr/>
        </p:nvSpPr>
        <p:spPr>
          <a:xfrm>
            <a:off x="3916985" y="4525689"/>
            <a:ext cx="4348516" cy="4124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prstClr val="black">
                    <a:lumMod val="65000"/>
                    <a:lumOff val="3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Fresh business general template</a:t>
            </a:r>
            <a:endParaRPr lang="en-US" altLang="zh-CN" sz="800" dirty="0">
              <a:solidFill>
                <a:prstClr val="black">
                  <a:lumMod val="65000"/>
                  <a:lumOff val="35000"/>
                </a:prst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prstClr val="black">
                    <a:lumMod val="65000"/>
                    <a:lumOff val="3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Applicable to enterprise introduction, summary report, sales marketing, chart </a:t>
            </a:r>
            <a:r>
              <a:rPr lang="en-US" altLang="zh-CN" sz="8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dataa</a:t>
            </a:r>
            <a:endParaRPr lang="zh-CN" altLang="en-US" sz="800" dirty="0">
              <a:solidFill>
                <a:prstClr val="black">
                  <a:lumMod val="65000"/>
                  <a:lumOff val="35000"/>
                </a:prst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"/>
          <a:stretch>
            <a:fillRect/>
          </a:stretch>
        </p:blipFill>
        <p:spPr>
          <a:xfrm flipH="1">
            <a:off x="8016977" y="1276655"/>
            <a:ext cx="3402137" cy="27821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76"/>
          <p:cNvSpPr txBox="1"/>
          <p:nvPr/>
        </p:nvSpPr>
        <p:spPr>
          <a:xfrm>
            <a:off x="5234225" y="70140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30401" y="1003242"/>
            <a:ext cx="3931198" cy="273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5" name="六边形 4"/>
          <p:cNvSpPr/>
          <p:nvPr/>
        </p:nvSpPr>
        <p:spPr>
          <a:xfrm rot="16200000">
            <a:off x="6031501" y="1935328"/>
            <a:ext cx="1604314" cy="1383030"/>
          </a:xfrm>
          <a:prstGeom prst="hexagon">
            <a:avLst/>
          </a:prstGeom>
          <a:solidFill>
            <a:srgbClr val="3D5565"/>
          </a:solidFill>
          <a:ln w="57150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6" name="六边形 5"/>
          <p:cNvSpPr/>
          <p:nvPr/>
        </p:nvSpPr>
        <p:spPr>
          <a:xfrm rot="16200000">
            <a:off x="4538719" y="1935327"/>
            <a:ext cx="1604314" cy="1383030"/>
          </a:xfrm>
          <a:prstGeom prst="hexagon">
            <a:avLst/>
          </a:prstGeom>
          <a:solidFill>
            <a:srgbClr val="AB5B87"/>
          </a:solidFill>
          <a:ln w="57150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7" name="六边形 6"/>
          <p:cNvSpPr/>
          <p:nvPr/>
        </p:nvSpPr>
        <p:spPr>
          <a:xfrm rot="16200000">
            <a:off x="5293843" y="3272625"/>
            <a:ext cx="1604314" cy="1383030"/>
          </a:xfrm>
          <a:prstGeom prst="hexagon">
            <a:avLst/>
          </a:prstGeom>
          <a:solidFill>
            <a:srgbClr val="1BAD83"/>
          </a:solidFill>
          <a:ln w="57150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grpSp>
        <p:nvGrpSpPr>
          <p:cNvPr id="9" name="Group 33"/>
          <p:cNvGrpSpPr/>
          <p:nvPr/>
        </p:nvGrpSpPr>
        <p:grpSpPr>
          <a:xfrm>
            <a:off x="5730559" y="3647669"/>
            <a:ext cx="730883" cy="684734"/>
            <a:chOff x="5368132" y="3540125"/>
            <a:chExt cx="465138" cy="435769"/>
          </a:xfrm>
          <a:solidFill>
            <a:schemeClr val="bg1"/>
          </a:solidFill>
        </p:grpSpPr>
        <p:sp>
          <p:nvSpPr>
            <p:cNvPr id="10" name="AutoShape 110"/>
            <p:cNvSpPr/>
            <p:nvPr/>
          </p:nvSpPr>
          <p:spPr bwMode="auto">
            <a:xfrm>
              <a:off x="5426869" y="3598069"/>
              <a:ext cx="347663" cy="23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汉仪南宫体简" panose="02010509060101010101" pitchFamily="49" charset="-122"/>
                <a:ea typeface="汉仪南宫体简" panose="02010509060101010101" pitchFamily="49" charset="-122"/>
                <a:sym typeface="Gill Sans" charset="0"/>
              </a:endParaRPr>
            </a:p>
          </p:txBody>
        </p:sp>
        <p:sp>
          <p:nvSpPr>
            <p:cNvPr id="11" name="AutoShape 111"/>
            <p:cNvSpPr/>
            <p:nvPr/>
          </p:nvSpPr>
          <p:spPr bwMode="auto">
            <a:xfrm>
              <a:off x="5368132" y="3540125"/>
              <a:ext cx="465138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汉仪南宫体简" panose="02010509060101010101" pitchFamily="49" charset="-122"/>
                <a:ea typeface="汉仪南宫体简" panose="02010509060101010101" pitchFamily="49" charset="-122"/>
                <a:sym typeface="Gill Sans" charset="0"/>
              </a:endParaRPr>
            </a:p>
          </p:txBody>
        </p:sp>
      </p:grpSp>
      <p:grpSp>
        <p:nvGrpSpPr>
          <p:cNvPr id="12" name="Group 36"/>
          <p:cNvGrpSpPr/>
          <p:nvPr/>
        </p:nvGrpSpPr>
        <p:grpSpPr>
          <a:xfrm>
            <a:off x="5081379" y="2222664"/>
            <a:ext cx="501390" cy="730883"/>
            <a:chOff x="3582988" y="3510757"/>
            <a:chExt cx="319088" cy="465138"/>
          </a:xfrm>
          <a:solidFill>
            <a:schemeClr val="bg1"/>
          </a:solidFill>
        </p:grpSpPr>
        <p:sp>
          <p:nvSpPr>
            <p:cNvPr id="13" name="AutoShape 113"/>
            <p:cNvSpPr/>
            <p:nvPr/>
          </p:nvSpPr>
          <p:spPr bwMode="auto">
            <a:xfrm>
              <a:off x="3582988" y="3510757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  <a:sym typeface="Gill Sans" charset="0"/>
              </a:endParaRPr>
            </a:p>
          </p:txBody>
        </p:sp>
        <p:sp>
          <p:nvSpPr>
            <p:cNvPr id="15" name="AutoShape 114"/>
            <p:cNvSpPr/>
            <p:nvPr/>
          </p:nvSpPr>
          <p:spPr bwMode="auto">
            <a:xfrm>
              <a:off x="3655219" y="3583782"/>
              <a:ext cx="94456" cy="944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  <a:sym typeface="Gill Sans" charset="0"/>
              </a:endParaRPr>
            </a:p>
          </p:txBody>
        </p:sp>
      </p:grpSp>
      <p:grpSp>
        <p:nvGrpSpPr>
          <p:cNvPr id="16" name="Group 39"/>
          <p:cNvGrpSpPr/>
          <p:nvPr/>
        </p:nvGrpSpPr>
        <p:grpSpPr>
          <a:xfrm>
            <a:off x="6464410" y="2262031"/>
            <a:ext cx="729635" cy="776954"/>
            <a:chOff x="5596824" y="2759870"/>
            <a:chExt cx="464344" cy="494459"/>
          </a:xfrm>
          <a:solidFill>
            <a:schemeClr val="bg1"/>
          </a:solidFill>
        </p:grpSpPr>
        <p:sp>
          <p:nvSpPr>
            <p:cNvPr id="17" name="AutoShape 126"/>
            <p:cNvSpPr/>
            <p:nvPr/>
          </p:nvSpPr>
          <p:spPr bwMode="auto">
            <a:xfrm>
              <a:off x="5596824" y="2789985"/>
              <a:ext cx="464344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汉仪南宫体简" panose="02010509060101010101" pitchFamily="49" charset="-122"/>
                <a:ea typeface="汉仪南宫体简" panose="02010509060101010101" pitchFamily="49" charset="-122"/>
                <a:sym typeface="Gill Sans" charset="0"/>
              </a:endParaRPr>
            </a:p>
          </p:txBody>
        </p:sp>
        <p:sp>
          <p:nvSpPr>
            <p:cNvPr id="18" name="AutoShape 127"/>
            <p:cNvSpPr/>
            <p:nvPr/>
          </p:nvSpPr>
          <p:spPr bwMode="auto">
            <a:xfrm>
              <a:off x="5692913" y="2759870"/>
              <a:ext cx="109538" cy="1087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5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汉仪南宫体简" panose="02010509060101010101" pitchFamily="49" charset="-122"/>
                <a:ea typeface="汉仪南宫体简" panose="02010509060101010101" pitchFamily="49" charset="-122"/>
                <a:sym typeface="Gill Sans" charset="0"/>
              </a:endParaRPr>
            </a:p>
          </p:txBody>
        </p:sp>
      </p:grpSp>
      <p:sp>
        <p:nvSpPr>
          <p:cNvPr id="19" name="TextBox 76"/>
          <p:cNvSpPr txBox="1"/>
          <p:nvPr/>
        </p:nvSpPr>
        <p:spPr>
          <a:xfrm>
            <a:off x="7792904" y="2121368"/>
            <a:ext cx="1122856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3D5565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b="1" dirty="0">
              <a:solidFill>
                <a:srgbClr val="3D5565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792905" y="2453187"/>
            <a:ext cx="2047132" cy="6858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3297109" y="2121368"/>
            <a:ext cx="1122856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AB5B87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b="1" dirty="0">
              <a:solidFill>
                <a:srgbClr val="AB5B87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361504" y="2453187"/>
            <a:ext cx="2058461" cy="6858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5547928" y="4857346"/>
            <a:ext cx="1122856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b="1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041435" y="5189165"/>
            <a:ext cx="2135842" cy="68580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000" dirty="0" smtClean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76"/>
          <p:cNvSpPr txBox="1"/>
          <p:nvPr/>
        </p:nvSpPr>
        <p:spPr>
          <a:xfrm>
            <a:off x="5234225" y="70140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30401" y="1003242"/>
            <a:ext cx="3931198" cy="273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5" name="空心弧 4"/>
          <p:cNvSpPr/>
          <p:nvPr/>
        </p:nvSpPr>
        <p:spPr>
          <a:xfrm>
            <a:off x="1449232" y="3453343"/>
            <a:ext cx="1908290" cy="1908291"/>
          </a:xfrm>
          <a:prstGeom prst="blockArc">
            <a:avLst>
              <a:gd name="adj1" fmla="val 16721984"/>
              <a:gd name="adj2" fmla="val 10691500"/>
              <a:gd name="adj3" fmla="val 6227"/>
            </a:avLst>
          </a:prstGeom>
          <a:solidFill>
            <a:srgbClr val="AB5B87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  <a:cs typeface="Segoe UI Light" panose="020B0502040204020203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53386" y="3991990"/>
            <a:ext cx="1099981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altLang="zh-CN" sz="4800" dirty="0" smtClean="0">
                <a:solidFill>
                  <a:srgbClr val="AB5B87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  <a:cs typeface="Segoe UI Light" panose="020B0502040204020203" pitchFamily="34" charset="0"/>
              </a:rPr>
              <a:t>88</a:t>
            </a:r>
            <a:r>
              <a:rPr lang="en-US" altLang="zh-CN" sz="2800" dirty="0" smtClean="0">
                <a:solidFill>
                  <a:srgbClr val="AB5B87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  <a:cs typeface="Segoe UI Light" panose="020B0502040204020203" pitchFamily="34" charset="0"/>
              </a:rPr>
              <a:t>%</a:t>
            </a:r>
            <a:endParaRPr lang="en-US" altLang="zh-CN" sz="2800" dirty="0">
              <a:solidFill>
                <a:srgbClr val="AB5B87"/>
              </a:solidFill>
              <a:latin typeface="汉仪南宫体简" panose="02010509060101010101" pitchFamily="49" charset="-122"/>
              <a:ea typeface="汉仪南宫体简" panose="02010509060101010101" pitchFamily="49" charset="-122"/>
              <a:cs typeface="Segoe UI Light" panose="020B0502040204020203" pitchFamily="34" charset="0"/>
            </a:endParaRPr>
          </a:p>
        </p:txBody>
      </p:sp>
      <p:sp>
        <p:nvSpPr>
          <p:cNvPr id="7" name="空心弧 6"/>
          <p:cNvSpPr/>
          <p:nvPr/>
        </p:nvSpPr>
        <p:spPr>
          <a:xfrm>
            <a:off x="3952066" y="2049573"/>
            <a:ext cx="1908290" cy="1908291"/>
          </a:xfrm>
          <a:prstGeom prst="blockArc">
            <a:avLst>
              <a:gd name="adj1" fmla="val 12793947"/>
              <a:gd name="adj2" fmla="val 10691500"/>
              <a:gd name="adj3" fmla="val 6227"/>
            </a:avLst>
          </a:prstGeom>
          <a:solidFill>
            <a:srgbClr val="3D5565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  <a:cs typeface="Segoe UI Light" panose="020B0502040204020203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356220" y="2588220"/>
            <a:ext cx="1099981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altLang="zh-CN" sz="4800" dirty="0" smtClean="0">
                <a:solidFill>
                  <a:srgbClr val="3D5565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  <a:cs typeface="Segoe UI Light" panose="020B0502040204020203" pitchFamily="34" charset="0"/>
              </a:rPr>
              <a:t>95</a:t>
            </a:r>
            <a:r>
              <a:rPr lang="en-US" altLang="zh-CN" sz="2800" dirty="0" smtClean="0">
                <a:solidFill>
                  <a:srgbClr val="3D5565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  <a:cs typeface="Segoe UI Light" panose="020B0502040204020203" pitchFamily="34" charset="0"/>
              </a:rPr>
              <a:t>%</a:t>
            </a:r>
            <a:endParaRPr lang="en-US" altLang="zh-CN" sz="2800" dirty="0">
              <a:solidFill>
                <a:srgbClr val="3D5565"/>
              </a:solidFill>
              <a:latin typeface="汉仪南宫体简" panose="02010509060101010101" pitchFamily="49" charset="-122"/>
              <a:ea typeface="汉仪南宫体简" panose="02010509060101010101" pitchFamily="49" charset="-122"/>
              <a:cs typeface="Segoe UI Light" panose="020B0502040204020203" pitchFamily="34" charset="0"/>
            </a:endParaRPr>
          </a:p>
        </p:txBody>
      </p:sp>
      <p:sp>
        <p:nvSpPr>
          <p:cNvPr id="10" name="空心弧 9"/>
          <p:cNvSpPr/>
          <p:nvPr/>
        </p:nvSpPr>
        <p:spPr>
          <a:xfrm>
            <a:off x="6454899" y="2049573"/>
            <a:ext cx="1908290" cy="1908291"/>
          </a:xfrm>
          <a:prstGeom prst="blockArc">
            <a:avLst>
              <a:gd name="adj1" fmla="val 19596203"/>
              <a:gd name="adj2" fmla="val 10691500"/>
              <a:gd name="adj3" fmla="val 6227"/>
            </a:avLst>
          </a:prstGeom>
          <a:solidFill>
            <a:srgbClr val="D26B29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  <a:cs typeface="Segoe UI Light" panose="020B0502040204020203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59054" y="2588220"/>
            <a:ext cx="1099981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altLang="zh-CN" sz="4800" dirty="0" smtClean="0">
                <a:solidFill>
                  <a:srgbClr val="D26B29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  <a:cs typeface="Segoe UI Light" panose="020B0502040204020203" pitchFamily="34" charset="0"/>
              </a:rPr>
              <a:t>56</a:t>
            </a:r>
            <a:r>
              <a:rPr lang="en-US" altLang="zh-CN" sz="2800" dirty="0" smtClean="0">
                <a:solidFill>
                  <a:srgbClr val="D26B29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  <a:cs typeface="Segoe UI Light" panose="020B0502040204020203" pitchFamily="34" charset="0"/>
              </a:rPr>
              <a:t>%</a:t>
            </a:r>
            <a:endParaRPr lang="en-US" altLang="zh-CN" sz="2800" dirty="0">
              <a:solidFill>
                <a:srgbClr val="D26B29"/>
              </a:solidFill>
              <a:latin typeface="汉仪南宫体简" panose="02010509060101010101" pitchFamily="49" charset="-122"/>
              <a:ea typeface="汉仪南宫体简" panose="02010509060101010101" pitchFamily="49" charset="-122"/>
              <a:cs typeface="Segoe UI Light" panose="020B0502040204020203" pitchFamily="34" charset="0"/>
            </a:endParaRPr>
          </a:p>
        </p:txBody>
      </p:sp>
      <p:sp>
        <p:nvSpPr>
          <p:cNvPr id="12" name="空心弧 11"/>
          <p:cNvSpPr/>
          <p:nvPr/>
        </p:nvSpPr>
        <p:spPr>
          <a:xfrm>
            <a:off x="8957734" y="3453343"/>
            <a:ext cx="1908290" cy="1908291"/>
          </a:xfrm>
          <a:prstGeom prst="blockArc">
            <a:avLst>
              <a:gd name="adj1" fmla="val 16028971"/>
              <a:gd name="adj2" fmla="val 10691500"/>
              <a:gd name="adj3" fmla="val 6227"/>
            </a:avLst>
          </a:prstGeom>
          <a:solidFill>
            <a:srgbClr val="1BAD83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  <a:cs typeface="Segoe UI Light" panose="020B0502040204020203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361888" y="3991990"/>
            <a:ext cx="1099981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altLang="zh-CN" sz="4800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  <a:cs typeface="Segoe UI Light" panose="020B0502040204020203" pitchFamily="34" charset="0"/>
              </a:rPr>
              <a:t>70</a:t>
            </a:r>
            <a:r>
              <a:rPr lang="en-US" altLang="zh-CN" sz="2800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  <a:cs typeface="Segoe UI Light" panose="020B0502040204020203" pitchFamily="34" charset="0"/>
              </a:rPr>
              <a:t>%</a:t>
            </a:r>
            <a:endParaRPr lang="en-US" altLang="zh-CN" sz="2800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  <a:cs typeface="Segoe UI Light" panose="020B0502040204020203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240124" y="2418726"/>
            <a:ext cx="2142970" cy="803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1738449" y="2049573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AB5B87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dirty="0" smtClean="0">
              <a:solidFill>
                <a:srgbClr val="AB5B87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803235" y="4818648"/>
            <a:ext cx="2142970" cy="803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4301559" y="4449495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3D5565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dirty="0" smtClean="0">
              <a:solidFill>
                <a:srgbClr val="3D5565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306068" y="4818648"/>
            <a:ext cx="2142970" cy="803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6804393" y="4449495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D26B29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dirty="0" smtClean="0">
              <a:solidFill>
                <a:srgbClr val="D26B29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808903" y="2418726"/>
            <a:ext cx="2142970" cy="803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9307228" y="2049573"/>
            <a:ext cx="11079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dirty="0" smtClean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76"/>
          <p:cNvSpPr txBox="1"/>
          <p:nvPr/>
        </p:nvSpPr>
        <p:spPr>
          <a:xfrm>
            <a:off x="5234225" y="70140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30401" y="1003242"/>
            <a:ext cx="3931198" cy="273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939211" y="2016763"/>
            <a:ext cx="8313576" cy="3321698"/>
          </a:xfrm>
          <a:prstGeom prst="rect">
            <a:avLst/>
          </a:prstGeom>
          <a:noFill/>
          <a:ln w="19050">
            <a:solidFill>
              <a:srgbClr val="1BAD8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070964" y="2959535"/>
            <a:ext cx="4814728" cy="1752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+mj-lt"/>
              <a:buAutoNum type="alphaUcPeriod"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请在此添加文字说明，情缘素材模板。请在此添加文字说明，情缘素材模板。请在此添加文字说明，情缘素材模板。请在此添加文字说明，情缘素材模板。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  <a:p>
            <a:pPr marL="342900" indent="-342900">
              <a:lnSpc>
                <a:spcPct val="130000"/>
              </a:lnSpc>
              <a:buFont typeface="+mj-lt"/>
              <a:buAutoNum type="alphaUcPeriod"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请在此添加文字说明，情缘素材模板。请在此添加文字说明，情缘素材模板。请在此添加文字说明，情缘素材模板。请在此添加文字说明，情缘素材模板。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5378874" y="2232181"/>
            <a:ext cx="2850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3600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59" r="6164"/>
          <a:stretch>
            <a:fillRect/>
          </a:stretch>
        </p:blipFill>
        <p:spPr>
          <a:xfrm>
            <a:off x="2348414" y="1550352"/>
            <a:ext cx="2313347" cy="31728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76"/>
          <p:cNvSpPr txBox="1"/>
          <p:nvPr/>
        </p:nvSpPr>
        <p:spPr>
          <a:xfrm>
            <a:off x="5234225" y="70140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30401" y="1003242"/>
            <a:ext cx="3931198" cy="273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70254" y="3493965"/>
            <a:ext cx="4571332" cy="1475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请在此添加文字说明，情缘素材模板。请在此添加文字说明，情缘素材模板。请在此添加文字说明，情缘素材模板。请在此添加文字说明，情缘素材模板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6" name="TextBox 76"/>
          <p:cNvSpPr txBox="1"/>
          <p:nvPr/>
        </p:nvSpPr>
        <p:spPr>
          <a:xfrm>
            <a:off x="1970254" y="3093855"/>
            <a:ext cx="3049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D26B29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在此添加标题</a:t>
            </a:r>
            <a:endParaRPr lang="zh-CN" altLang="en-US" sz="2400" dirty="0">
              <a:solidFill>
                <a:srgbClr val="D26B29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7" name="Freeform 22"/>
          <p:cNvSpPr>
            <a:spLocks noEditPoints="1"/>
          </p:cNvSpPr>
          <p:nvPr/>
        </p:nvSpPr>
        <p:spPr bwMode="auto">
          <a:xfrm>
            <a:off x="2081421" y="2208184"/>
            <a:ext cx="636310" cy="753421"/>
          </a:xfrm>
          <a:custGeom>
            <a:avLst/>
            <a:gdLst>
              <a:gd name="T0" fmla="*/ 386 w 414"/>
              <a:gd name="T1" fmla="*/ 452 h 490"/>
              <a:gd name="T2" fmla="*/ 386 w 414"/>
              <a:gd name="T3" fmla="*/ 63 h 490"/>
              <a:gd name="T4" fmla="*/ 351 w 414"/>
              <a:gd name="T5" fmla="*/ 24 h 490"/>
              <a:gd name="T6" fmla="*/ 63 w 414"/>
              <a:gd name="T7" fmla="*/ 24 h 490"/>
              <a:gd name="T8" fmla="*/ 28 w 414"/>
              <a:gd name="T9" fmla="*/ 63 h 490"/>
              <a:gd name="T10" fmla="*/ 85 w 414"/>
              <a:gd name="T11" fmla="*/ 63 h 490"/>
              <a:gd name="T12" fmla="*/ 101 w 414"/>
              <a:gd name="T13" fmla="*/ 81 h 490"/>
              <a:gd name="T14" fmla="*/ 101 w 414"/>
              <a:gd name="T15" fmla="*/ 100 h 490"/>
              <a:gd name="T16" fmla="*/ 85 w 414"/>
              <a:gd name="T17" fmla="*/ 118 h 490"/>
              <a:gd name="T18" fmla="*/ 28 w 414"/>
              <a:gd name="T19" fmla="*/ 118 h 490"/>
              <a:gd name="T20" fmla="*/ 28 w 414"/>
              <a:gd name="T21" fmla="*/ 397 h 490"/>
              <a:gd name="T22" fmla="*/ 85 w 414"/>
              <a:gd name="T23" fmla="*/ 397 h 490"/>
              <a:gd name="T24" fmla="*/ 101 w 414"/>
              <a:gd name="T25" fmla="*/ 414 h 490"/>
              <a:gd name="T26" fmla="*/ 101 w 414"/>
              <a:gd name="T27" fmla="*/ 434 h 490"/>
              <a:gd name="T28" fmla="*/ 85 w 414"/>
              <a:gd name="T29" fmla="*/ 451 h 490"/>
              <a:gd name="T30" fmla="*/ 30 w 414"/>
              <a:gd name="T31" fmla="*/ 451 h 490"/>
              <a:gd name="T32" fmla="*/ 30 w 414"/>
              <a:gd name="T33" fmla="*/ 452 h 490"/>
              <a:gd name="T34" fmla="*/ 66 w 414"/>
              <a:gd name="T35" fmla="*/ 490 h 490"/>
              <a:gd name="T36" fmla="*/ 351 w 414"/>
              <a:gd name="T37" fmla="*/ 490 h 490"/>
              <a:gd name="T38" fmla="*/ 386 w 414"/>
              <a:gd name="T39" fmla="*/ 452 h 490"/>
              <a:gd name="T40" fmla="*/ 414 w 414"/>
              <a:gd name="T41" fmla="*/ 431 h 490"/>
              <a:gd name="T42" fmla="*/ 393 w 414"/>
              <a:gd name="T43" fmla="*/ 463 h 490"/>
              <a:gd name="T44" fmla="*/ 401 w 414"/>
              <a:gd name="T45" fmla="*/ 438 h 490"/>
              <a:gd name="T46" fmla="*/ 401 w 414"/>
              <a:gd name="T47" fmla="*/ 55 h 490"/>
              <a:gd name="T48" fmla="*/ 362 w 414"/>
              <a:gd name="T49" fmla="*/ 11 h 490"/>
              <a:gd name="T50" fmla="*/ 78 w 414"/>
              <a:gd name="T51" fmla="*/ 11 h 490"/>
              <a:gd name="T52" fmla="*/ 57 w 414"/>
              <a:gd name="T53" fmla="*/ 18 h 490"/>
              <a:gd name="T54" fmla="*/ 85 w 414"/>
              <a:gd name="T55" fmla="*/ 0 h 490"/>
              <a:gd name="T56" fmla="*/ 367 w 414"/>
              <a:gd name="T57" fmla="*/ 0 h 490"/>
              <a:gd name="T58" fmla="*/ 414 w 414"/>
              <a:gd name="T59" fmla="*/ 50 h 490"/>
              <a:gd name="T60" fmla="*/ 414 w 414"/>
              <a:gd name="T61" fmla="*/ 431 h 490"/>
              <a:gd name="T62" fmla="*/ 146 w 414"/>
              <a:gd name="T63" fmla="*/ 314 h 490"/>
              <a:gd name="T64" fmla="*/ 292 w 414"/>
              <a:gd name="T65" fmla="*/ 314 h 490"/>
              <a:gd name="T66" fmla="*/ 292 w 414"/>
              <a:gd name="T67" fmla="*/ 329 h 490"/>
              <a:gd name="T68" fmla="*/ 281 w 414"/>
              <a:gd name="T69" fmla="*/ 341 h 490"/>
              <a:gd name="T70" fmla="*/ 156 w 414"/>
              <a:gd name="T71" fmla="*/ 341 h 490"/>
              <a:gd name="T72" fmla="*/ 146 w 414"/>
              <a:gd name="T73" fmla="*/ 329 h 490"/>
              <a:gd name="T74" fmla="*/ 146 w 414"/>
              <a:gd name="T75" fmla="*/ 314 h 490"/>
              <a:gd name="T76" fmla="*/ 219 w 414"/>
              <a:gd name="T77" fmla="*/ 263 h 490"/>
              <a:gd name="T78" fmla="*/ 180 w 414"/>
              <a:gd name="T79" fmla="*/ 203 h 490"/>
              <a:gd name="T80" fmla="*/ 219 w 414"/>
              <a:gd name="T81" fmla="*/ 143 h 490"/>
              <a:gd name="T82" fmla="*/ 257 w 414"/>
              <a:gd name="T83" fmla="*/ 203 h 490"/>
              <a:gd name="T84" fmla="*/ 219 w 414"/>
              <a:gd name="T85" fmla="*/ 263 h 490"/>
              <a:gd name="T86" fmla="*/ 74 w 414"/>
              <a:gd name="T87" fmla="*/ 440 h 490"/>
              <a:gd name="T88" fmla="*/ 26 w 414"/>
              <a:gd name="T89" fmla="*/ 440 h 490"/>
              <a:gd name="T90" fmla="*/ 0 w 414"/>
              <a:gd name="T91" fmla="*/ 419 h 490"/>
              <a:gd name="T92" fmla="*/ 0 w 414"/>
              <a:gd name="T93" fmla="*/ 417 h 490"/>
              <a:gd name="T94" fmla="*/ 18 w 414"/>
              <a:gd name="T95" fmla="*/ 404 h 490"/>
              <a:gd name="T96" fmla="*/ 29 w 414"/>
              <a:gd name="T97" fmla="*/ 408 h 490"/>
              <a:gd name="T98" fmla="*/ 74 w 414"/>
              <a:gd name="T99" fmla="*/ 408 h 490"/>
              <a:gd name="T100" fmla="*/ 87 w 414"/>
              <a:gd name="T101" fmla="*/ 423 h 490"/>
              <a:gd name="T102" fmla="*/ 87 w 414"/>
              <a:gd name="T103" fmla="*/ 425 h 490"/>
              <a:gd name="T104" fmla="*/ 74 w 414"/>
              <a:gd name="T105" fmla="*/ 440 h 490"/>
              <a:gd name="T106" fmla="*/ 74 w 414"/>
              <a:gd name="T107" fmla="*/ 107 h 490"/>
              <a:gd name="T108" fmla="*/ 26 w 414"/>
              <a:gd name="T109" fmla="*/ 107 h 490"/>
              <a:gd name="T110" fmla="*/ 0 w 414"/>
              <a:gd name="T111" fmla="*/ 86 h 490"/>
              <a:gd name="T112" fmla="*/ 0 w 414"/>
              <a:gd name="T113" fmla="*/ 83 h 490"/>
              <a:gd name="T114" fmla="*/ 18 w 414"/>
              <a:gd name="T115" fmla="*/ 71 h 490"/>
              <a:gd name="T116" fmla="*/ 29 w 414"/>
              <a:gd name="T117" fmla="*/ 74 h 490"/>
              <a:gd name="T118" fmla="*/ 74 w 414"/>
              <a:gd name="T119" fmla="*/ 74 h 490"/>
              <a:gd name="T120" fmla="*/ 87 w 414"/>
              <a:gd name="T121" fmla="*/ 89 h 490"/>
              <a:gd name="T122" fmla="*/ 87 w 414"/>
              <a:gd name="T123" fmla="*/ 92 h 490"/>
              <a:gd name="T124" fmla="*/ 74 w 414"/>
              <a:gd name="T125" fmla="*/ 10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14" h="490">
                <a:moveTo>
                  <a:pt x="386" y="452"/>
                </a:moveTo>
                <a:cubicBezTo>
                  <a:pt x="386" y="322"/>
                  <a:pt x="386" y="193"/>
                  <a:pt x="386" y="63"/>
                </a:cubicBezTo>
                <a:cubicBezTo>
                  <a:pt x="386" y="42"/>
                  <a:pt x="371" y="24"/>
                  <a:pt x="351" y="24"/>
                </a:cubicBezTo>
                <a:cubicBezTo>
                  <a:pt x="255" y="24"/>
                  <a:pt x="159" y="24"/>
                  <a:pt x="63" y="24"/>
                </a:cubicBezTo>
                <a:cubicBezTo>
                  <a:pt x="44" y="24"/>
                  <a:pt x="28" y="42"/>
                  <a:pt x="28" y="63"/>
                </a:cubicBezTo>
                <a:cubicBezTo>
                  <a:pt x="47" y="63"/>
                  <a:pt x="66" y="63"/>
                  <a:pt x="85" y="63"/>
                </a:cubicBezTo>
                <a:cubicBezTo>
                  <a:pt x="94" y="63"/>
                  <a:pt x="101" y="71"/>
                  <a:pt x="101" y="81"/>
                </a:cubicBezTo>
                <a:cubicBezTo>
                  <a:pt x="101" y="100"/>
                  <a:pt x="101" y="100"/>
                  <a:pt x="101" y="100"/>
                </a:cubicBezTo>
                <a:cubicBezTo>
                  <a:pt x="101" y="110"/>
                  <a:pt x="94" y="118"/>
                  <a:pt x="85" y="118"/>
                </a:cubicBezTo>
                <a:cubicBezTo>
                  <a:pt x="66" y="118"/>
                  <a:pt x="47" y="118"/>
                  <a:pt x="28" y="118"/>
                </a:cubicBezTo>
                <a:cubicBezTo>
                  <a:pt x="28" y="397"/>
                  <a:pt x="28" y="397"/>
                  <a:pt x="28" y="397"/>
                </a:cubicBezTo>
                <a:cubicBezTo>
                  <a:pt x="47" y="397"/>
                  <a:pt x="66" y="397"/>
                  <a:pt x="85" y="397"/>
                </a:cubicBezTo>
                <a:cubicBezTo>
                  <a:pt x="94" y="397"/>
                  <a:pt x="101" y="405"/>
                  <a:pt x="101" y="414"/>
                </a:cubicBezTo>
                <a:cubicBezTo>
                  <a:pt x="101" y="434"/>
                  <a:pt x="101" y="434"/>
                  <a:pt x="101" y="434"/>
                </a:cubicBezTo>
                <a:cubicBezTo>
                  <a:pt x="101" y="443"/>
                  <a:pt x="94" y="451"/>
                  <a:pt x="85" y="451"/>
                </a:cubicBezTo>
                <a:cubicBezTo>
                  <a:pt x="67" y="451"/>
                  <a:pt x="49" y="451"/>
                  <a:pt x="30" y="451"/>
                </a:cubicBezTo>
                <a:cubicBezTo>
                  <a:pt x="30" y="452"/>
                  <a:pt x="30" y="452"/>
                  <a:pt x="30" y="452"/>
                </a:cubicBezTo>
                <a:cubicBezTo>
                  <a:pt x="30" y="473"/>
                  <a:pt x="46" y="490"/>
                  <a:pt x="66" y="490"/>
                </a:cubicBezTo>
                <a:cubicBezTo>
                  <a:pt x="161" y="490"/>
                  <a:pt x="256" y="490"/>
                  <a:pt x="351" y="490"/>
                </a:cubicBezTo>
                <a:cubicBezTo>
                  <a:pt x="371" y="490"/>
                  <a:pt x="386" y="473"/>
                  <a:pt x="386" y="452"/>
                </a:cubicBezTo>
                <a:close/>
                <a:moveTo>
                  <a:pt x="414" y="431"/>
                </a:moveTo>
                <a:cubicBezTo>
                  <a:pt x="414" y="444"/>
                  <a:pt x="402" y="456"/>
                  <a:pt x="393" y="463"/>
                </a:cubicBezTo>
                <a:cubicBezTo>
                  <a:pt x="398" y="456"/>
                  <a:pt x="401" y="447"/>
                  <a:pt x="401" y="438"/>
                </a:cubicBezTo>
                <a:cubicBezTo>
                  <a:pt x="401" y="310"/>
                  <a:pt x="402" y="183"/>
                  <a:pt x="401" y="55"/>
                </a:cubicBezTo>
                <a:cubicBezTo>
                  <a:pt x="401" y="29"/>
                  <a:pt x="385" y="11"/>
                  <a:pt x="362" y="11"/>
                </a:cubicBezTo>
                <a:cubicBezTo>
                  <a:pt x="266" y="11"/>
                  <a:pt x="174" y="11"/>
                  <a:pt x="78" y="11"/>
                </a:cubicBezTo>
                <a:cubicBezTo>
                  <a:pt x="70" y="11"/>
                  <a:pt x="63" y="13"/>
                  <a:pt x="57" y="18"/>
                </a:cubicBezTo>
                <a:cubicBezTo>
                  <a:pt x="64" y="9"/>
                  <a:pt x="74" y="0"/>
                  <a:pt x="85" y="0"/>
                </a:cubicBezTo>
                <a:cubicBezTo>
                  <a:pt x="180" y="0"/>
                  <a:pt x="271" y="0"/>
                  <a:pt x="367" y="0"/>
                </a:cubicBezTo>
                <a:cubicBezTo>
                  <a:pt x="392" y="0"/>
                  <a:pt x="414" y="22"/>
                  <a:pt x="414" y="50"/>
                </a:cubicBezTo>
                <a:cubicBezTo>
                  <a:pt x="414" y="177"/>
                  <a:pt x="414" y="304"/>
                  <a:pt x="414" y="431"/>
                </a:cubicBezTo>
                <a:close/>
                <a:moveTo>
                  <a:pt x="146" y="314"/>
                </a:moveTo>
                <a:cubicBezTo>
                  <a:pt x="146" y="261"/>
                  <a:pt x="292" y="261"/>
                  <a:pt x="292" y="314"/>
                </a:cubicBezTo>
                <a:cubicBezTo>
                  <a:pt x="292" y="329"/>
                  <a:pt x="292" y="329"/>
                  <a:pt x="292" y="329"/>
                </a:cubicBezTo>
                <a:cubicBezTo>
                  <a:pt x="292" y="335"/>
                  <a:pt x="287" y="341"/>
                  <a:pt x="281" y="341"/>
                </a:cubicBezTo>
                <a:cubicBezTo>
                  <a:pt x="156" y="341"/>
                  <a:pt x="156" y="341"/>
                  <a:pt x="156" y="341"/>
                </a:cubicBezTo>
                <a:cubicBezTo>
                  <a:pt x="150" y="341"/>
                  <a:pt x="146" y="335"/>
                  <a:pt x="146" y="329"/>
                </a:cubicBezTo>
                <a:cubicBezTo>
                  <a:pt x="146" y="314"/>
                  <a:pt x="146" y="314"/>
                  <a:pt x="146" y="314"/>
                </a:cubicBezTo>
                <a:close/>
                <a:moveTo>
                  <a:pt x="219" y="263"/>
                </a:moveTo>
                <a:cubicBezTo>
                  <a:pt x="201" y="263"/>
                  <a:pt x="180" y="236"/>
                  <a:pt x="180" y="203"/>
                </a:cubicBezTo>
                <a:cubicBezTo>
                  <a:pt x="180" y="170"/>
                  <a:pt x="175" y="143"/>
                  <a:pt x="219" y="143"/>
                </a:cubicBezTo>
                <a:cubicBezTo>
                  <a:pt x="263" y="143"/>
                  <a:pt x="257" y="170"/>
                  <a:pt x="257" y="203"/>
                </a:cubicBezTo>
                <a:cubicBezTo>
                  <a:pt x="257" y="236"/>
                  <a:pt x="237" y="263"/>
                  <a:pt x="219" y="263"/>
                </a:cubicBezTo>
                <a:close/>
                <a:moveTo>
                  <a:pt x="74" y="440"/>
                </a:moveTo>
                <a:cubicBezTo>
                  <a:pt x="26" y="440"/>
                  <a:pt x="26" y="440"/>
                  <a:pt x="26" y="440"/>
                </a:cubicBezTo>
                <a:cubicBezTo>
                  <a:pt x="14" y="440"/>
                  <a:pt x="0" y="435"/>
                  <a:pt x="0" y="419"/>
                </a:cubicBezTo>
                <a:cubicBezTo>
                  <a:pt x="0" y="418"/>
                  <a:pt x="0" y="417"/>
                  <a:pt x="0" y="417"/>
                </a:cubicBezTo>
                <a:cubicBezTo>
                  <a:pt x="0" y="398"/>
                  <a:pt x="15" y="397"/>
                  <a:pt x="18" y="404"/>
                </a:cubicBezTo>
                <a:cubicBezTo>
                  <a:pt x="19" y="407"/>
                  <a:pt x="23" y="408"/>
                  <a:pt x="29" y="408"/>
                </a:cubicBezTo>
                <a:cubicBezTo>
                  <a:pt x="74" y="408"/>
                  <a:pt x="74" y="408"/>
                  <a:pt x="74" y="408"/>
                </a:cubicBezTo>
                <a:cubicBezTo>
                  <a:pt x="81" y="408"/>
                  <a:pt x="87" y="415"/>
                  <a:pt x="87" y="423"/>
                </a:cubicBezTo>
                <a:cubicBezTo>
                  <a:pt x="87" y="424"/>
                  <a:pt x="87" y="424"/>
                  <a:pt x="87" y="425"/>
                </a:cubicBezTo>
                <a:cubicBezTo>
                  <a:pt x="87" y="433"/>
                  <a:pt x="81" y="440"/>
                  <a:pt x="74" y="440"/>
                </a:cubicBezTo>
                <a:close/>
                <a:moveTo>
                  <a:pt x="74" y="107"/>
                </a:moveTo>
                <a:cubicBezTo>
                  <a:pt x="26" y="107"/>
                  <a:pt x="26" y="107"/>
                  <a:pt x="26" y="107"/>
                </a:cubicBezTo>
                <a:cubicBezTo>
                  <a:pt x="14" y="107"/>
                  <a:pt x="0" y="102"/>
                  <a:pt x="0" y="86"/>
                </a:cubicBezTo>
                <a:cubicBezTo>
                  <a:pt x="0" y="85"/>
                  <a:pt x="0" y="84"/>
                  <a:pt x="0" y="83"/>
                </a:cubicBezTo>
                <a:cubicBezTo>
                  <a:pt x="0" y="65"/>
                  <a:pt x="15" y="64"/>
                  <a:pt x="18" y="71"/>
                </a:cubicBezTo>
                <a:cubicBezTo>
                  <a:pt x="19" y="74"/>
                  <a:pt x="23" y="74"/>
                  <a:pt x="29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81" y="74"/>
                  <a:pt x="87" y="81"/>
                  <a:pt x="87" y="89"/>
                </a:cubicBezTo>
                <a:cubicBezTo>
                  <a:pt x="87" y="90"/>
                  <a:pt x="87" y="91"/>
                  <a:pt x="87" y="92"/>
                </a:cubicBezTo>
                <a:cubicBezTo>
                  <a:pt x="87" y="100"/>
                  <a:pt x="81" y="107"/>
                  <a:pt x="74" y="107"/>
                </a:cubicBezTo>
                <a:close/>
              </a:path>
            </a:pathLst>
          </a:custGeom>
          <a:solidFill>
            <a:srgbClr val="D26B2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0" name="十二边形 9"/>
          <p:cNvSpPr/>
          <p:nvPr/>
        </p:nvSpPr>
        <p:spPr>
          <a:xfrm rot="2700000" flipH="1">
            <a:off x="8337541" y="1808628"/>
            <a:ext cx="1126963" cy="1126963"/>
          </a:xfrm>
          <a:prstGeom prst="dodecagon">
            <a:avLst/>
          </a:prstGeom>
          <a:solidFill>
            <a:srgbClr val="1BAD83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1" name="Freeform 119"/>
          <p:cNvSpPr>
            <a:spLocks noEditPoints="1"/>
          </p:cNvSpPr>
          <p:nvPr/>
        </p:nvSpPr>
        <p:spPr bwMode="auto">
          <a:xfrm>
            <a:off x="8630796" y="2101721"/>
            <a:ext cx="540451" cy="540451"/>
          </a:xfrm>
          <a:custGeom>
            <a:avLst/>
            <a:gdLst/>
            <a:ahLst/>
            <a:cxnLst>
              <a:cxn ang="0">
                <a:pos x="182" y="12"/>
              </a:cxn>
              <a:cxn ang="0">
                <a:pos x="76" y="76"/>
              </a:cxn>
              <a:cxn ang="0">
                <a:pos x="10" y="182"/>
              </a:cxn>
              <a:cxn ang="0">
                <a:pos x="0" y="286"/>
              </a:cxn>
              <a:cxn ang="0">
                <a:pos x="44" y="406"/>
              </a:cxn>
              <a:cxn ang="0">
                <a:pos x="136" y="488"/>
              </a:cxn>
              <a:cxn ang="0">
                <a:pos x="260" y="520"/>
              </a:cxn>
              <a:cxn ang="0">
                <a:pos x="360" y="500"/>
              </a:cxn>
              <a:cxn ang="0">
                <a:pos x="460" y="426"/>
              </a:cxn>
              <a:cxn ang="0">
                <a:pos x="514" y="312"/>
              </a:cxn>
              <a:cxn ang="0">
                <a:pos x="514" y="208"/>
              </a:cxn>
              <a:cxn ang="0">
                <a:pos x="460" y="94"/>
              </a:cxn>
              <a:cxn ang="0">
                <a:pos x="360" y="20"/>
              </a:cxn>
              <a:cxn ang="0">
                <a:pos x="260" y="0"/>
              </a:cxn>
              <a:cxn ang="0">
                <a:pos x="172" y="88"/>
              </a:cxn>
              <a:cxn ang="0">
                <a:pos x="118" y="96"/>
              </a:cxn>
              <a:cxn ang="0">
                <a:pos x="194" y="54"/>
              </a:cxn>
              <a:cxn ang="0">
                <a:pos x="148" y="140"/>
              </a:cxn>
              <a:cxn ang="0">
                <a:pos x="42" y="252"/>
              </a:cxn>
              <a:cxn ang="0">
                <a:pos x="58" y="180"/>
              </a:cxn>
              <a:cxn ang="0">
                <a:pos x="100" y="114"/>
              </a:cxn>
              <a:cxn ang="0">
                <a:pos x="132" y="336"/>
              </a:cxn>
              <a:cxn ang="0">
                <a:pos x="100" y="410"/>
              </a:cxn>
              <a:cxn ang="0">
                <a:pos x="58" y="350"/>
              </a:cxn>
              <a:cxn ang="0">
                <a:pos x="42" y="276"/>
              </a:cxn>
              <a:cxn ang="0">
                <a:pos x="156" y="406"/>
              </a:cxn>
              <a:cxn ang="0">
                <a:pos x="192" y="466"/>
              </a:cxn>
              <a:cxn ang="0">
                <a:pos x="118" y="426"/>
              </a:cxn>
              <a:cxn ang="0">
                <a:pos x="220" y="460"/>
              </a:cxn>
              <a:cxn ang="0">
                <a:pos x="210" y="392"/>
              </a:cxn>
              <a:cxn ang="0">
                <a:pos x="248" y="364"/>
              </a:cxn>
              <a:cxn ang="0">
                <a:pos x="162" y="356"/>
              </a:cxn>
              <a:cxn ang="0">
                <a:pos x="248" y="364"/>
              </a:cxn>
              <a:cxn ang="0">
                <a:pos x="156" y="196"/>
              </a:cxn>
              <a:cxn ang="0">
                <a:pos x="208" y="154"/>
              </a:cxn>
              <a:cxn ang="0">
                <a:pos x="212" y="130"/>
              </a:cxn>
              <a:cxn ang="0">
                <a:pos x="206" y="80"/>
              </a:cxn>
              <a:cxn ang="0">
                <a:pos x="248" y="134"/>
              </a:cxn>
              <a:cxn ang="0">
                <a:pos x="358" y="114"/>
              </a:cxn>
              <a:cxn ang="0">
                <a:pos x="320" y="54"/>
              </a:cxn>
              <a:cxn ang="0">
                <a:pos x="396" y="94"/>
              </a:cxn>
              <a:cxn ang="0">
                <a:pos x="294" y="60"/>
              </a:cxn>
              <a:cxn ang="0">
                <a:pos x="334" y="122"/>
              </a:cxn>
              <a:cxn ang="0">
                <a:pos x="268" y="158"/>
              </a:cxn>
              <a:cxn ang="0">
                <a:pos x="352" y="170"/>
              </a:cxn>
              <a:cxn ang="0">
                <a:pos x="268" y="158"/>
              </a:cxn>
              <a:cxn ang="0">
                <a:pos x="360" y="330"/>
              </a:cxn>
              <a:cxn ang="0">
                <a:pos x="290" y="366"/>
              </a:cxn>
              <a:cxn ang="0">
                <a:pos x="268" y="476"/>
              </a:cxn>
              <a:cxn ang="0">
                <a:pos x="336" y="400"/>
              </a:cxn>
              <a:cxn ang="0">
                <a:pos x="296" y="462"/>
              </a:cxn>
              <a:cxn ang="0">
                <a:pos x="328" y="460"/>
              </a:cxn>
              <a:cxn ang="0">
                <a:pos x="380" y="418"/>
              </a:cxn>
              <a:cxn ang="0">
                <a:pos x="342" y="460"/>
              </a:cxn>
              <a:cxn ang="0">
                <a:pos x="394" y="400"/>
              </a:cxn>
              <a:cxn ang="0">
                <a:pos x="388" y="308"/>
              </a:cxn>
              <a:cxn ang="0">
                <a:pos x="468" y="314"/>
              </a:cxn>
              <a:cxn ang="0">
                <a:pos x="428" y="396"/>
              </a:cxn>
              <a:cxn ang="0">
                <a:pos x="388" y="222"/>
              </a:cxn>
              <a:cxn ang="0">
                <a:pos x="394" y="126"/>
              </a:cxn>
              <a:cxn ang="0">
                <a:pos x="448" y="162"/>
              </a:cxn>
              <a:cxn ang="0">
                <a:pos x="474" y="252"/>
              </a:cxn>
            </a:cxnLst>
            <a:rect l="0" t="0" r="r" b="b"/>
            <a:pathLst>
              <a:path w="520" h="520">
                <a:moveTo>
                  <a:pt x="260" y="0"/>
                </a:moveTo>
                <a:lnTo>
                  <a:pt x="260" y="0"/>
                </a:lnTo>
                <a:lnTo>
                  <a:pt x="232" y="2"/>
                </a:lnTo>
                <a:lnTo>
                  <a:pt x="206" y="6"/>
                </a:lnTo>
                <a:lnTo>
                  <a:pt x="182" y="12"/>
                </a:lnTo>
                <a:lnTo>
                  <a:pt x="158" y="20"/>
                </a:lnTo>
                <a:lnTo>
                  <a:pt x="136" y="32"/>
                </a:lnTo>
                <a:lnTo>
                  <a:pt x="114" y="44"/>
                </a:lnTo>
                <a:lnTo>
                  <a:pt x="94" y="60"/>
                </a:lnTo>
                <a:lnTo>
                  <a:pt x="76" y="76"/>
                </a:lnTo>
                <a:lnTo>
                  <a:pt x="58" y="94"/>
                </a:lnTo>
                <a:lnTo>
                  <a:pt x="44" y="114"/>
                </a:lnTo>
                <a:lnTo>
                  <a:pt x="30" y="136"/>
                </a:lnTo>
                <a:lnTo>
                  <a:pt x="20" y="158"/>
                </a:lnTo>
                <a:lnTo>
                  <a:pt x="10" y="182"/>
                </a:lnTo>
                <a:lnTo>
                  <a:pt x="4" y="208"/>
                </a:lnTo>
                <a:lnTo>
                  <a:pt x="0" y="234"/>
                </a:lnTo>
                <a:lnTo>
                  <a:pt x="0" y="260"/>
                </a:lnTo>
                <a:lnTo>
                  <a:pt x="0" y="260"/>
                </a:lnTo>
                <a:lnTo>
                  <a:pt x="0" y="286"/>
                </a:lnTo>
                <a:lnTo>
                  <a:pt x="4" y="312"/>
                </a:lnTo>
                <a:lnTo>
                  <a:pt x="10" y="338"/>
                </a:lnTo>
                <a:lnTo>
                  <a:pt x="20" y="360"/>
                </a:lnTo>
                <a:lnTo>
                  <a:pt x="30" y="384"/>
                </a:lnTo>
                <a:lnTo>
                  <a:pt x="44" y="406"/>
                </a:lnTo>
                <a:lnTo>
                  <a:pt x="58" y="426"/>
                </a:lnTo>
                <a:lnTo>
                  <a:pt x="76" y="444"/>
                </a:lnTo>
                <a:lnTo>
                  <a:pt x="94" y="460"/>
                </a:lnTo>
                <a:lnTo>
                  <a:pt x="114" y="476"/>
                </a:lnTo>
                <a:lnTo>
                  <a:pt x="136" y="488"/>
                </a:lnTo>
                <a:lnTo>
                  <a:pt x="158" y="500"/>
                </a:lnTo>
                <a:lnTo>
                  <a:pt x="182" y="508"/>
                </a:lnTo>
                <a:lnTo>
                  <a:pt x="206" y="514"/>
                </a:lnTo>
                <a:lnTo>
                  <a:pt x="232" y="518"/>
                </a:lnTo>
                <a:lnTo>
                  <a:pt x="260" y="520"/>
                </a:lnTo>
                <a:lnTo>
                  <a:pt x="260" y="520"/>
                </a:lnTo>
                <a:lnTo>
                  <a:pt x="286" y="518"/>
                </a:lnTo>
                <a:lnTo>
                  <a:pt x="312" y="514"/>
                </a:lnTo>
                <a:lnTo>
                  <a:pt x="336" y="508"/>
                </a:lnTo>
                <a:lnTo>
                  <a:pt x="360" y="500"/>
                </a:lnTo>
                <a:lnTo>
                  <a:pt x="384" y="488"/>
                </a:lnTo>
                <a:lnTo>
                  <a:pt x="404" y="476"/>
                </a:lnTo>
                <a:lnTo>
                  <a:pt x="424" y="460"/>
                </a:lnTo>
                <a:lnTo>
                  <a:pt x="444" y="444"/>
                </a:lnTo>
                <a:lnTo>
                  <a:pt x="460" y="426"/>
                </a:lnTo>
                <a:lnTo>
                  <a:pt x="474" y="406"/>
                </a:lnTo>
                <a:lnTo>
                  <a:pt x="488" y="384"/>
                </a:lnTo>
                <a:lnTo>
                  <a:pt x="498" y="360"/>
                </a:lnTo>
                <a:lnTo>
                  <a:pt x="508" y="338"/>
                </a:lnTo>
                <a:lnTo>
                  <a:pt x="514" y="312"/>
                </a:lnTo>
                <a:lnTo>
                  <a:pt x="518" y="286"/>
                </a:lnTo>
                <a:lnTo>
                  <a:pt x="520" y="260"/>
                </a:lnTo>
                <a:lnTo>
                  <a:pt x="520" y="260"/>
                </a:lnTo>
                <a:lnTo>
                  <a:pt x="518" y="234"/>
                </a:lnTo>
                <a:lnTo>
                  <a:pt x="514" y="208"/>
                </a:lnTo>
                <a:lnTo>
                  <a:pt x="508" y="182"/>
                </a:lnTo>
                <a:lnTo>
                  <a:pt x="498" y="158"/>
                </a:lnTo>
                <a:lnTo>
                  <a:pt x="488" y="136"/>
                </a:lnTo>
                <a:lnTo>
                  <a:pt x="474" y="114"/>
                </a:lnTo>
                <a:lnTo>
                  <a:pt x="460" y="94"/>
                </a:lnTo>
                <a:lnTo>
                  <a:pt x="444" y="76"/>
                </a:lnTo>
                <a:lnTo>
                  <a:pt x="424" y="60"/>
                </a:lnTo>
                <a:lnTo>
                  <a:pt x="404" y="44"/>
                </a:lnTo>
                <a:lnTo>
                  <a:pt x="384" y="32"/>
                </a:lnTo>
                <a:lnTo>
                  <a:pt x="360" y="20"/>
                </a:lnTo>
                <a:lnTo>
                  <a:pt x="336" y="12"/>
                </a:lnTo>
                <a:lnTo>
                  <a:pt x="312" y="6"/>
                </a:lnTo>
                <a:lnTo>
                  <a:pt x="286" y="2"/>
                </a:lnTo>
                <a:lnTo>
                  <a:pt x="260" y="0"/>
                </a:lnTo>
                <a:lnTo>
                  <a:pt x="260" y="0"/>
                </a:lnTo>
                <a:close/>
                <a:moveTo>
                  <a:pt x="194" y="54"/>
                </a:moveTo>
                <a:lnTo>
                  <a:pt x="194" y="54"/>
                </a:lnTo>
                <a:lnTo>
                  <a:pt x="186" y="64"/>
                </a:lnTo>
                <a:lnTo>
                  <a:pt x="186" y="64"/>
                </a:lnTo>
                <a:lnTo>
                  <a:pt x="172" y="88"/>
                </a:lnTo>
                <a:lnTo>
                  <a:pt x="158" y="114"/>
                </a:lnTo>
                <a:lnTo>
                  <a:pt x="158" y="114"/>
                </a:lnTo>
                <a:lnTo>
                  <a:pt x="136" y="106"/>
                </a:lnTo>
                <a:lnTo>
                  <a:pt x="118" y="96"/>
                </a:lnTo>
                <a:lnTo>
                  <a:pt x="118" y="96"/>
                </a:lnTo>
                <a:lnTo>
                  <a:pt x="136" y="82"/>
                </a:lnTo>
                <a:lnTo>
                  <a:pt x="154" y="70"/>
                </a:lnTo>
                <a:lnTo>
                  <a:pt x="174" y="62"/>
                </a:lnTo>
                <a:lnTo>
                  <a:pt x="194" y="54"/>
                </a:lnTo>
                <a:lnTo>
                  <a:pt x="194" y="54"/>
                </a:lnTo>
                <a:close/>
                <a:moveTo>
                  <a:pt x="100" y="114"/>
                </a:moveTo>
                <a:lnTo>
                  <a:pt x="100" y="114"/>
                </a:lnTo>
                <a:lnTo>
                  <a:pt x="122" y="128"/>
                </a:lnTo>
                <a:lnTo>
                  <a:pt x="148" y="140"/>
                </a:lnTo>
                <a:lnTo>
                  <a:pt x="148" y="140"/>
                </a:lnTo>
                <a:lnTo>
                  <a:pt x="140" y="164"/>
                </a:lnTo>
                <a:lnTo>
                  <a:pt x="132" y="192"/>
                </a:lnTo>
                <a:lnTo>
                  <a:pt x="128" y="222"/>
                </a:lnTo>
                <a:lnTo>
                  <a:pt x="124" y="252"/>
                </a:lnTo>
                <a:lnTo>
                  <a:pt x="42" y="252"/>
                </a:lnTo>
                <a:lnTo>
                  <a:pt x="42" y="252"/>
                </a:lnTo>
                <a:lnTo>
                  <a:pt x="44" y="234"/>
                </a:lnTo>
                <a:lnTo>
                  <a:pt x="48" y="216"/>
                </a:lnTo>
                <a:lnTo>
                  <a:pt x="52" y="196"/>
                </a:lnTo>
                <a:lnTo>
                  <a:pt x="58" y="180"/>
                </a:lnTo>
                <a:lnTo>
                  <a:pt x="66" y="162"/>
                </a:lnTo>
                <a:lnTo>
                  <a:pt x="76" y="144"/>
                </a:lnTo>
                <a:lnTo>
                  <a:pt x="88" y="130"/>
                </a:lnTo>
                <a:lnTo>
                  <a:pt x="100" y="114"/>
                </a:lnTo>
                <a:lnTo>
                  <a:pt x="100" y="114"/>
                </a:lnTo>
                <a:close/>
                <a:moveTo>
                  <a:pt x="42" y="276"/>
                </a:moveTo>
                <a:lnTo>
                  <a:pt x="124" y="276"/>
                </a:lnTo>
                <a:lnTo>
                  <a:pt x="124" y="276"/>
                </a:lnTo>
                <a:lnTo>
                  <a:pt x="126" y="308"/>
                </a:lnTo>
                <a:lnTo>
                  <a:pt x="132" y="336"/>
                </a:lnTo>
                <a:lnTo>
                  <a:pt x="138" y="362"/>
                </a:lnTo>
                <a:lnTo>
                  <a:pt x="146" y="386"/>
                </a:lnTo>
                <a:lnTo>
                  <a:pt x="146" y="386"/>
                </a:lnTo>
                <a:lnTo>
                  <a:pt x="120" y="398"/>
                </a:lnTo>
                <a:lnTo>
                  <a:pt x="100" y="410"/>
                </a:lnTo>
                <a:lnTo>
                  <a:pt x="100" y="410"/>
                </a:lnTo>
                <a:lnTo>
                  <a:pt x="88" y="396"/>
                </a:lnTo>
                <a:lnTo>
                  <a:pt x="76" y="382"/>
                </a:lnTo>
                <a:lnTo>
                  <a:pt x="66" y="366"/>
                </a:lnTo>
                <a:lnTo>
                  <a:pt x="58" y="350"/>
                </a:lnTo>
                <a:lnTo>
                  <a:pt x="52" y="332"/>
                </a:lnTo>
                <a:lnTo>
                  <a:pt x="48" y="314"/>
                </a:lnTo>
                <a:lnTo>
                  <a:pt x="44" y="296"/>
                </a:lnTo>
                <a:lnTo>
                  <a:pt x="42" y="276"/>
                </a:lnTo>
                <a:lnTo>
                  <a:pt x="42" y="276"/>
                </a:lnTo>
                <a:close/>
                <a:moveTo>
                  <a:pt x="118" y="426"/>
                </a:moveTo>
                <a:lnTo>
                  <a:pt x="118" y="426"/>
                </a:lnTo>
                <a:lnTo>
                  <a:pt x="136" y="416"/>
                </a:lnTo>
                <a:lnTo>
                  <a:pt x="156" y="406"/>
                </a:lnTo>
                <a:lnTo>
                  <a:pt x="156" y="406"/>
                </a:lnTo>
                <a:lnTo>
                  <a:pt x="170" y="436"/>
                </a:lnTo>
                <a:lnTo>
                  <a:pt x="186" y="460"/>
                </a:lnTo>
                <a:lnTo>
                  <a:pt x="186" y="460"/>
                </a:lnTo>
                <a:lnTo>
                  <a:pt x="192" y="466"/>
                </a:lnTo>
                <a:lnTo>
                  <a:pt x="192" y="466"/>
                </a:lnTo>
                <a:lnTo>
                  <a:pt x="172" y="460"/>
                </a:lnTo>
                <a:lnTo>
                  <a:pt x="154" y="450"/>
                </a:lnTo>
                <a:lnTo>
                  <a:pt x="136" y="438"/>
                </a:lnTo>
                <a:lnTo>
                  <a:pt x="118" y="426"/>
                </a:lnTo>
                <a:lnTo>
                  <a:pt x="118" y="426"/>
                </a:lnTo>
                <a:close/>
                <a:moveTo>
                  <a:pt x="248" y="476"/>
                </a:moveTo>
                <a:lnTo>
                  <a:pt x="248" y="476"/>
                </a:lnTo>
                <a:lnTo>
                  <a:pt x="232" y="476"/>
                </a:lnTo>
                <a:lnTo>
                  <a:pt x="232" y="476"/>
                </a:lnTo>
                <a:lnTo>
                  <a:pt x="220" y="460"/>
                </a:lnTo>
                <a:lnTo>
                  <a:pt x="206" y="444"/>
                </a:lnTo>
                <a:lnTo>
                  <a:pt x="192" y="422"/>
                </a:lnTo>
                <a:lnTo>
                  <a:pt x="180" y="398"/>
                </a:lnTo>
                <a:lnTo>
                  <a:pt x="180" y="398"/>
                </a:lnTo>
                <a:lnTo>
                  <a:pt x="210" y="392"/>
                </a:lnTo>
                <a:lnTo>
                  <a:pt x="228" y="388"/>
                </a:lnTo>
                <a:lnTo>
                  <a:pt x="248" y="388"/>
                </a:lnTo>
                <a:lnTo>
                  <a:pt x="248" y="476"/>
                </a:lnTo>
                <a:close/>
                <a:moveTo>
                  <a:pt x="248" y="364"/>
                </a:moveTo>
                <a:lnTo>
                  <a:pt x="248" y="364"/>
                </a:lnTo>
                <a:lnTo>
                  <a:pt x="224" y="364"/>
                </a:lnTo>
                <a:lnTo>
                  <a:pt x="204" y="368"/>
                </a:lnTo>
                <a:lnTo>
                  <a:pt x="170" y="378"/>
                </a:lnTo>
                <a:lnTo>
                  <a:pt x="170" y="378"/>
                </a:lnTo>
                <a:lnTo>
                  <a:pt x="162" y="356"/>
                </a:lnTo>
                <a:lnTo>
                  <a:pt x="156" y="332"/>
                </a:lnTo>
                <a:lnTo>
                  <a:pt x="150" y="306"/>
                </a:lnTo>
                <a:lnTo>
                  <a:pt x="148" y="276"/>
                </a:lnTo>
                <a:lnTo>
                  <a:pt x="248" y="276"/>
                </a:lnTo>
                <a:lnTo>
                  <a:pt x="248" y="364"/>
                </a:lnTo>
                <a:close/>
                <a:moveTo>
                  <a:pt x="248" y="252"/>
                </a:moveTo>
                <a:lnTo>
                  <a:pt x="150" y="252"/>
                </a:lnTo>
                <a:lnTo>
                  <a:pt x="150" y="252"/>
                </a:lnTo>
                <a:lnTo>
                  <a:pt x="152" y="224"/>
                </a:lnTo>
                <a:lnTo>
                  <a:pt x="156" y="196"/>
                </a:lnTo>
                <a:lnTo>
                  <a:pt x="164" y="170"/>
                </a:lnTo>
                <a:lnTo>
                  <a:pt x="172" y="148"/>
                </a:lnTo>
                <a:lnTo>
                  <a:pt x="172" y="148"/>
                </a:lnTo>
                <a:lnTo>
                  <a:pt x="188" y="152"/>
                </a:lnTo>
                <a:lnTo>
                  <a:pt x="208" y="154"/>
                </a:lnTo>
                <a:lnTo>
                  <a:pt x="248" y="158"/>
                </a:lnTo>
                <a:lnTo>
                  <a:pt x="248" y="252"/>
                </a:lnTo>
                <a:close/>
                <a:moveTo>
                  <a:pt x="248" y="134"/>
                </a:moveTo>
                <a:lnTo>
                  <a:pt x="248" y="134"/>
                </a:lnTo>
                <a:lnTo>
                  <a:pt x="212" y="130"/>
                </a:lnTo>
                <a:lnTo>
                  <a:pt x="182" y="122"/>
                </a:lnTo>
                <a:lnTo>
                  <a:pt x="182" y="122"/>
                </a:lnTo>
                <a:lnTo>
                  <a:pt x="194" y="100"/>
                </a:lnTo>
                <a:lnTo>
                  <a:pt x="206" y="80"/>
                </a:lnTo>
                <a:lnTo>
                  <a:pt x="206" y="80"/>
                </a:lnTo>
                <a:lnTo>
                  <a:pt x="220" y="60"/>
                </a:lnTo>
                <a:lnTo>
                  <a:pt x="234" y="46"/>
                </a:lnTo>
                <a:lnTo>
                  <a:pt x="234" y="46"/>
                </a:lnTo>
                <a:lnTo>
                  <a:pt x="248" y="44"/>
                </a:lnTo>
                <a:lnTo>
                  <a:pt x="248" y="134"/>
                </a:lnTo>
                <a:close/>
                <a:moveTo>
                  <a:pt x="396" y="94"/>
                </a:moveTo>
                <a:lnTo>
                  <a:pt x="396" y="94"/>
                </a:lnTo>
                <a:lnTo>
                  <a:pt x="378" y="104"/>
                </a:lnTo>
                <a:lnTo>
                  <a:pt x="358" y="114"/>
                </a:lnTo>
                <a:lnTo>
                  <a:pt x="358" y="114"/>
                </a:lnTo>
                <a:lnTo>
                  <a:pt x="342" y="88"/>
                </a:lnTo>
                <a:lnTo>
                  <a:pt x="328" y="64"/>
                </a:lnTo>
                <a:lnTo>
                  <a:pt x="328" y="64"/>
                </a:lnTo>
                <a:lnTo>
                  <a:pt x="320" y="54"/>
                </a:lnTo>
                <a:lnTo>
                  <a:pt x="320" y="54"/>
                </a:lnTo>
                <a:lnTo>
                  <a:pt x="340" y="60"/>
                </a:lnTo>
                <a:lnTo>
                  <a:pt x="360" y="70"/>
                </a:lnTo>
                <a:lnTo>
                  <a:pt x="378" y="82"/>
                </a:lnTo>
                <a:lnTo>
                  <a:pt x="396" y="94"/>
                </a:lnTo>
                <a:lnTo>
                  <a:pt x="396" y="94"/>
                </a:lnTo>
                <a:close/>
                <a:moveTo>
                  <a:pt x="268" y="44"/>
                </a:moveTo>
                <a:lnTo>
                  <a:pt x="268" y="44"/>
                </a:lnTo>
                <a:lnTo>
                  <a:pt x="282" y="46"/>
                </a:lnTo>
                <a:lnTo>
                  <a:pt x="282" y="46"/>
                </a:lnTo>
                <a:lnTo>
                  <a:pt x="294" y="60"/>
                </a:lnTo>
                <a:lnTo>
                  <a:pt x="308" y="80"/>
                </a:lnTo>
                <a:lnTo>
                  <a:pt x="308" y="80"/>
                </a:lnTo>
                <a:lnTo>
                  <a:pt x="322" y="98"/>
                </a:lnTo>
                <a:lnTo>
                  <a:pt x="334" y="122"/>
                </a:lnTo>
                <a:lnTo>
                  <a:pt x="334" y="122"/>
                </a:lnTo>
                <a:lnTo>
                  <a:pt x="304" y="130"/>
                </a:lnTo>
                <a:lnTo>
                  <a:pt x="268" y="134"/>
                </a:lnTo>
                <a:lnTo>
                  <a:pt x="268" y="44"/>
                </a:lnTo>
                <a:close/>
                <a:moveTo>
                  <a:pt x="268" y="158"/>
                </a:moveTo>
                <a:lnTo>
                  <a:pt x="268" y="158"/>
                </a:lnTo>
                <a:lnTo>
                  <a:pt x="308" y="154"/>
                </a:lnTo>
                <a:lnTo>
                  <a:pt x="326" y="150"/>
                </a:lnTo>
                <a:lnTo>
                  <a:pt x="344" y="146"/>
                </a:lnTo>
                <a:lnTo>
                  <a:pt x="344" y="146"/>
                </a:lnTo>
                <a:lnTo>
                  <a:pt x="352" y="170"/>
                </a:lnTo>
                <a:lnTo>
                  <a:pt x="358" y="196"/>
                </a:lnTo>
                <a:lnTo>
                  <a:pt x="364" y="224"/>
                </a:lnTo>
                <a:lnTo>
                  <a:pt x="366" y="252"/>
                </a:lnTo>
                <a:lnTo>
                  <a:pt x="268" y="252"/>
                </a:lnTo>
                <a:lnTo>
                  <a:pt x="268" y="158"/>
                </a:lnTo>
                <a:close/>
                <a:moveTo>
                  <a:pt x="268" y="276"/>
                </a:moveTo>
                <a:lnTo>
                  <a:pt x="366" y="276"/>
                </a:lnTo>
                <a:lnTo>
                  <a:pt x="366" y="276"/>
                </a:lnTo>
                <a:lnTo>
                  <a:pt x="364" y="304"/>
                </a:lnTo>
                <a:lnTo>
                  <a:pt x="360" y="330"/>
                </a:lnTo>
                <a:lnTo>
                  <a:pt x="354" y="354"/>
                </a:lnTo>
                <a:lnTo>
                  <a:pt x="346" y="378"/>
                </a:lnTo>
                <a:lnTo>
                  <a:pt x="346" y="378"/>
                </a:lnTo>
                <a:lnTo>
                  <a:pt x="310" y="368"/>
                </a:lnTo>
                <a:lnTo>
                  <a:pt x="290" y="366"/>
                </a:lnTo>
                <a:lnTo>
                  <a:pt x="268" y="364"/>
                </a:lnTo>
                <a:lnTo>
                  <a:pt x="268" y="276"/>
                </a:lnTo>
                <a:close/>
                <a:moveTo>
                  <a:pt x="284" y="476"/>
                </a:moveTo>
                <a:lnTo>
                  <a:pt x="284" y="476"/>
                </a:lnTo>
                <a:lnTo>
                  <a:pt x="268" y="476"/>
                </a:lnTo>
                <a:lnTo>
                  <a:pt x="268" y="388"/>
                </a:lnTo>
                <a:lnTo>
                  <a:pt x="268" y="388"/>
                </a:lnTo>
                <a:lnTo>
                  <a:pt x="288" y="390"/>
                </a:lnTo>
                <a:lnTo>
                  <a:pt x="306" y="392"/>
                </a:lnTo>
                <a:lnTo>
                  <a:pt x="336" y="400"/>
                </a:lnTo>
                <a:lnTo>
                  <a:pt x="336" y="400"/>
                </a:lnTo>
                <a:lnTo>
                  <a:pt x="324" y="422"/>
                </a:lnTo>
                <a:lnTo>
                  <a:pt x="308" y="444"/>
                </a:lnTo>
                <a:lnTo>
                  <a:pt x="308" y="444"/>
                </a:lnTo>
                <a:lnTo>
                  <a:pt x="296" y="462"/>
                </a:lnTo>
                <a:lnTo>
                  <a:pt x="284" y="476"/>
                </a:lnTo>
                <a:lnTo>
                  <a:pt x="284" y="476"/>
                </a:lnTo>
                <a:close/>
                <a:moveTo>
                  <a:pt x="322" y="466"/>
                </a:moveTo>
                <a:lnTo>
                  <a:pt x="322" y="466"/>
                </a:lnTo>
                <a:lnTo>
                  <a:pt x="328" y="460"/>
                </a:lnTo>
                <a:lnTo>
                  <a:pt x="328" y="460"/>
                </a:lnTo>
                <a:lnTo>
                  <a:pt x="344" y="436"/>
                </a:lnTo>
                <a:lnTo>
                  <a:pt x="358" y="408"/>
                </a:lnTo>
                <a:lnTo>
                  <a:pt x="358" y="408"/>
                </a:lnTo>
                <a:lnTo>
                  <a:pt x="380" y="418"/>
                </a:lnTo>
                <a:lnTo>
                  <a:pt x="396" y="426"/>
                </a:lnTo>
                <a:lnTo>
                  <a:pt x="396" y="426"/>
                </a:lnTo>
                <a:lnTo>
                  <a:pt x="380" y="440"/>
                </a:lnTo>
                <a:lnTo>
                  <a:pt x="362" y="450"/>
                </a:lnTo>
                <a:lnTo>
                  <a:pt x="342" y="460"/>
                </a:lnTo>
                <a:lnTo>
                  <a:pt x="322" y="466"/>
                </a:lnTo>
                <a:lnTo>
                  <a:pt x="322" y="466"/>
                </a:lnTo>
                <a:close/>
                <a:moveTo>
                  <a:pt x="414" y="410"/>
                </a:moveTo>
                <a:lnTo>
                  <a:pt x="414" y="410"/>
                </a:lnTo>
                <a:lnTo>
                  <a:pt x="394" y="400"/>
                </a:lnTo>
                <a:lnTo>
                  <a:pt x="368" y="388"/>
                </a:lnTo>
                <a:lnTo>
                  <a:pt x="368" y="388"/>
                </a:lnTo>
                <a:lnTo>
                  <a:pt x="376" y="364"/>
                </a:lnTo>
                <a:lnTo>
                  <a:pt x="384" y="338"/>
                </a:lnTo>
                <a:lnTo>
                  <a:pt x="388" y="308"/>
                </a:lnTo>
                <a:lnTo>
                  <a:pt x="390" y="276"/>
                </a:lnTo>
                <a:lnTo>
                  <a:pt x="474" y="276"/>
                </a:lnTo>
                <a:lnTo>
                  <a:pt x="474" y="276"/>
                </a:lnTo>
                <a:lnTo>
                  <a:pt x="472" y="296"/>
                </a:lnTo>
                <a:lnTo>
                  <a:pt x="468" y="314"/>
                </a:lnTo>
                <a:lnTo>
                  <a:pt x="462" y="332"/>
                </a:lnTo>
                <a:lnTo>
                  <a:pt x="456" y="350"/>
                </a:lnTo>
                <a:lnTo>
                  <a:pt x="448" y="366"/>
                </a:lnTo>
                <a:lnTo>
                  <a:pt x="438" y="382"/>
                </a:lnTo>
                <a:lnTo>
                  <a:pt x="428" y="396"/>
                </a:lnTo>
                <a:lnTo>
                  <a:pt x="414" y="410"/>
                </a:lnTo>
                <a:lnTo>
                  <a:pt x="414" y="410"/>
                </a:lnTo>
                <a:close/>
                <a:moveTo>
                  <a:pt x="390" y="252"/>
                </a:moveTo>
                <a:lnTo>
                  <a:pt x="390" y="252"/>
                </a:lnTo>
                <a:lnTo>
                  <a:pt x="388" y="222"/>
                </a:lnTo>
                <a:lnTo>
                  <a:pt x="382" y="192"/>
                </a:lnTo>
                <a:lnTo>
                  <a:pt x="376" y="164"/>
                </a:lnTo>
                <a:lnTo>
                  <a:pt x="366" y="138"/>
                </a:lnTo>
                <a:lnTo>
                  <a:pt x="366" y="138"/>
                </a:lnTo>
                <a:lnTo>
                  <a:pt x="394" y="126"/>
                </a:lnTo>
                <a:lnTo>
                  <a:pt x="414" y="114"/>
                </a:lnTo>
                <a:lnTo>
                  <a:pt x="414" y="114"/>
                </a:lnTo>
                <a:lnTo>
                  <a:pt x="428" y="130"/>
                </a:lnTo>
                <a:lnTo>
                  <a:pt x="438" y="146"/>
                </a:lnTo>
                <a:lnTo>
                  <a:pt x="448" y="162"/>
                </a:lnTo>
                <a:lnTo>
                  <a:pt x="456" y="180"/>
                </a:lnTo>
                <a:lnTo>
                  <a:pt x="462" y="198"/>
                </a:lnTo>
                <a:lnTo>
                  <a:pt x="468" y="216"/>
                </a:lnTo>
                <a:lnTo>
                  <a:pt x="472" y="234"/>
                </a:lnTo>
                <a:lnTo>
                  <a:pt x="474" y="252"/>
                </a:lnTo>
                <a:lnTo>
                  <a:pt x="390" y="25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2" name="十二边形 11"/>
          <p:cNvSpPr/>
          <p:nvPr/>
        </p:nvSpPr>
        <p:spPr>
          <a:xfrm rot="2700000" flipH="1">
            <a:off x="8337541" y="4175449"/>
            <a:ext cx="1126963" cy="1126963"/>
          </a:xfrm>
          <a:prstGeom prst="dodecagon">
            <a:avLst/>
          </a:prstGeom>
          <a:solidFill>
            <a:srgbClr val="1BAD83"/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grpSp>
        <p:nvGrpSpPr>
          <p:cNvPr id="13" name="组 202"/>
          <p:cNvGrpSpPr/>
          <p:nvPr/>
        </p:nvGrpSpPr>
        <p:grpSpPr>
          <a:xfrm>
            <a:off x="8578896" y="4550452"/>
            <a:ext cx="644252" cy="378687"/>
            <a:chOff x="3902075" y="4498983"/>
            <a:chExt cx="831850" cy="488957"/>
          </a:xfrm>
          <a:solidFill>
            <a:schemeClr val="bg1"/>
          </a:solidFill>
        </p:grpSpPr>
        <p:sp>
          <p:nvSpPr>
            <p:cNvPr id="15" name="Freeform 230"/>
            <p:cNvSpPr>
              <a:spLocks noEditPoints="1"/>
            </p:cNvSpPr>
            <p:nvPr/>
          </p:nvSpPr>
          <p:spPr bwMode="auto">
            <a:xfrm>
              <a:off x="4092574" y="4498989"/>
              <a:ext cx="450851" cy="488951"/>
            </a:xfrm>
            <a:custGeom>
              <a:avLst/>
              <a:gdLst/>
              <a:ahLst/>
              <a:cxnLst>
                <a:cxn ang="0">
                  <a:pos x="70" y="72"/>
                </a:cxn>
                <a:cxn ang="0">
                  <a:pos x="76" y="44"/>
                </a:cxn>
                <a:cxn ang="0">
                  <a:pos x="90" y="20"/>
                </a:cxn>
                <a:cxn ang="0">
                  <a:pos x="114" y="6"/>
                </a:cxn>
                <a:cxn ang="0">
                  <a:pos x="142" y="0"/>
                </a:cxn>
                <a:cxn ang="0">
                  <a:pos x="156" y="2"/>
                </a:cxn>
                <a:cxn ang="0">
                  <a:pos x="182" y="12"/>
                </a:cxn>
                <a:cxn ang="0">
                  <a:pos x="202" y="30"/>
                </a:cxn>
                <a:cxn ang="0">
                  <a:pos x="212" y="56"/>
                </a:cxn>
                <a:cxn ang="0">
                  <a:pos x="212" y="72"/>
                </a:cxn>
                <a:cxn ang="0">
                  <a:pos x="208" y="100"/>
                </a:cxn>
                <a:cxn ang="0">
                  <a:pos x="192" y="122"/>
                </a:cxn>
                <a:cxn ang="0">
                  <a:pos x="170" y="138"/>
                </a:cxn>
                <a:cxn ang="0">
                  <a:pos x="142" y="142"/>
                </a:cxn>
                <a:cxn ang="0">
                  <a:pos x="128" y="142"/>
                </a:cxn>
                <a:cxn ang="0">
                  <a:pos x="102" y="130"/>
                </a:cxn>
                <a:cxn ang="0">
                  <a:pos x="82" y="112"/>
                </a:cxn>
                <a:cxn ang="0">
                  <a:pos x="72" y="86"/>
                </a:cxn>
                <a:cxn ang="0">
                  <a:pos x="70" y="72"/>
                </a:cxn>
                <a:cxn ang="0">
                  <a:pos x="142" y="190"/>
                </a:cxn>
                <a:cxn ang="0">
                  <a:pos x="104" y="194"/>
                </a:cxn>
                <a:cxn ang="0">
                  <a:pos x="74" y="202"/>
                </a:cxn>
                <a:cxn ang="0">
                  <a:pos x="48" y="214"/>
                </a:cxn>
                <a:cxn ang="0">
                  <a:pos x="16" y="244"/>
                </a:cxn>
                <a:cxn ang="0">
                  <a:pos x="0" y="268"/>
                </a:cxn>
                <a:cxn ang="0">
                  <a:pos x="284" y="308"/>
                </a:cxn>
                <a:cxn ang="0">
                  <a:pos x="284" y="268"/>
                </a:cxn>
                <a:cxn ang="0">
                  <a:pos x="268" y="244"/>
                </a:cxn>
                <a:cxn ang="0">
                  <a:pos x="234" y="214"/>
                </a:cxn>
                <a:cxn ang="0">
                  <a:pos x="210" y="202"/>
                </a:cxn>
                <a:cxn ang="0">
                  <a:pos x="180" y="194"/>
                </a:cxn>
                <a:cxn ang="0">
                  <a:pos x="142" y="190"/>
                </a:cxn>
              </a:cxnLst>
              <a:rect l="0" t="0" r="r" b="b"/>
              <a:pathLst>
                <a:path w="284" h="308">
                  <a:moveTo>
                    <a:pt x="70" y="72"/>
                  </a:moveTo>
                  <a:lnTo>
                    <a:pt x="70" y="72"/>
                  </a:lnTo>
                  <a:lnTo>
                    <a:pt x="72" y="56"/>
                  </a:lnTo>
                  <a:lnTo>
                    <a:pt x="76" y="44"/>
                  </a:lnTo>
                  <a:lnTo>
                    <a:pt x="82" y="30"/>
                  </a:lnTo>
                  <a:lnTo>
                    <a:pt x="90" y="20"/>
                  </a:lnTo>
                  <a:lnTo>
                    <a:pt x="102" y="12"/>
                  </a:lnTo>
                  <a:lnTo>
                    <a:pt x="114" y="6"/>
                  </a:lnTo>
                  <a:lnTo>
                    <a:pt x="128" y="2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56" y="2"/>
                  </a:lnTo>
                  <a:lnTo>
                    <a:pt x="170" y="6"/>
                  </a:lnTo>
                  <a:lnTo>
                    <a:pt x="182" y="12"/>
                  </a:lnTo>
                  <a:lnTo>
                    <a:pt x="192" y="20"/>
                  </a:lnTo>
                  <a:lnTo>
                    <a:pt x="202" y="30"/>
                  </a:lnTo>
                  <a:lnTo>
                    <a:pt x="208" y="44"/>
                  </a:lnTo>
                  <a:lnTo>
                    <a:pt x="212" y="56"/>
                  </a:lnTo>
                  <a:lnTo>
                    <a:pt x="212" y="72"/>
                  </a:lnTo>
                  <a:lnTo>
                    <a:pt x="212" y="72"/>
                  </a:lnTo>
                  <a:lnTo>
                    <a:pt x="212" y="86"/>
                  </a:lnTo>
                  <a:lnTo>
                    <a:pt x="208" y="100"/>
                  </a:lnTo>
                  <a:lnTo>
                    <a:pt x="202" y="112"/>
                  </a:lnTo>
                  <a:lnTo>
                    <a:pt x="192" y="122"/>
                  </a:lnTo>
                  <a:lnTo>
                    <a:pt x="182" y="130"/>
                  </a:lnTo>
                  <a:lnTo>
                    <a:pt x="170" y="138"/>
                  </a:lnTo>
                  <a:lnTo>
                    <a:pt x="156" y="142"/>
                  </a:lnTo>
                  <a:lnTo>
                    <a:pt x="142" y="142"/>
                  </a:lnTo>
                  <a:lnTo>
                    <a:pt x="142" y="142"/>
                  </a:lnTo>
                  <a:lnTo>
                    <a:pt x="128" y="142"/>
                  </a:lnTo>
                  <a:lnTo>
                    <a:pt x="114" y="138"/>
                  </a:lnTo>
                  <a:lnTo>
                    <a:pt x="102" y="130"/>
                  </a:lnTo>
                  <a:lnTo>
                    <a:pt x="90" y="122"/>
                  </a:lnTo>
                  <a:lnTo>
                    <a:pt x="82" y="112"/>
                  </a:lnTo>
                  <a:lnTo>
                    <a:pt x="76" y="100"/>
                  </a:lnTo>
                  <a:lnTo>
                    <a:pt x="72" y="86"/>
                  </a:lnTo>
                  <a:lnTo>
                    <a:pt x="70" y="72"/>
                  </a:lnTo>
                  <a:lnTo>
                    <a:pt x="70" y="72"/>
                  </a:lnTo>
                  <a:close/>
                  <a:moveTo>
                    <a:pt x="142" y="190"/>
                  </a:moveTo>
                  <a:lnTo>
                    <a:pt x="142" y="190"/>
                  </a:lnTo>
                  <a:lnTo>
                    <a:pt x="122" y="190"/>
                  </a:lnTo>
                  <a:lnTo>
                    <a:pt x="104" y="194"/>
                  </a:lnTo>
                  <a:lnTo>
                    <a:pt x="88" y="198"/>
                  </a:lnTo>
                  <a:lnTo>
                    <a:pt x="74" y="202"/>
                  </a:lnTo>
                  <a:lnTo>
                    <a:pt x="60" y="208"/>
                  </a:lnTo>
                  <a:lnTo>
                    <a:pt x="48" y="214"/>
                  </a:lnTo>
                  <a:lnTo>
                    <a:pt x="30" y="230"/>
                  </a:lnTo>
                  <a:lnTo>
                    <a:pt x="16" y="244"/>
                  </a:lnTo>
                  <a:lnTo>
                    <a:pt x="6" y="256"/>
                  </a:lnTo>
                  <a:lnTo>
                    <a:pt x="0" y="268"/>
                  </a:lnTo>
                  <a:lnTo>
                    <a:pt x="0" y="308"/>
                  </a:lnTo>
                  <a:lnTo>
                    <a:pt x="284" y="308"/>
                  </a:lnTo>
                  <a:lnTo>
                    <a:pt x="284" y="268"/>
                  </a:lnTo>
                  <a:lnTo>
                    <a:pt x="284" y="268"/>
                  </a:lnTo>
                  <a:lnTo>
                    <a:pt x="278" y="256"/>
                  </a:lnTo>
                  <a:lnTo>
                    <a:pt x="268" y="244"/>
                  </a:lnTo>
                  <a:lnTo>
                    <a:pt x="254" y="230"/>
                  </a:lnTo>
                  <a:lnTo>
                    <a:pt x="234" y="214"/>
                  </a:lnTo>
                  <a:lnTo>
                    <a:pt x="224" y="208"/>
                  </a:lnTo>
                  <a:lnTo>
                    <a:pt x="210" y="202"/>
                  </a:lnTo>
                  <a:lnTo>
                    <a:pt x="196" y="198"/>
                  </a:lnTo>
                  <a:lnTo>
                    <a:pt x="180" y="194"/>
                  </a:lnTo>
                  <a:lnTo>
                    <a:pt x="162" y="190"/>
                  </a:lnTo>
                  <a:lnTo>
                    <a:pt x="142" y="190"/>
                  </a:lnTo>
                  <a:lnTo>
                    <a:pt x="142" y="19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16" name="Freeform 231"/>
            <p:cNvSpPr/>
            <p:nvPr/>
          </p:nvSpPr>
          <p:spPr bwMode="auto">
            <a:xfrm>
              <a:off x="4467224" y="4498989"/>
              <a:ext cx="190499" cy="18732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0"/>
                </a:cxn>
                <a:cxn ang="0">
                  <a:pos x="72" y="2"/>
                </a:cxn>
                <a:cxn ang="0">
                  <a:pos x="84" y="4"/>
                </a:cxn>
                <a:cxn ang="0">
                  <a:pos x="94" y="10"/>
                </a:cxn>
                <a:cxn ang="0">
                  <a:pos x="102" y="18"/>
                </a:cxn>
                <a:cxn ang="0">
                  <a:pos x="110" y="26"/>
                </a:cxn>
                <a:cxn ang="0">
                  <a:pos x="114" y="36"/>
                </a:cxn>
                <a:cxn ang="0">
                  <a:pos x="118" y="48"/>
                </a:cxn>
                <a:cxn ang="0">
                  <a:pos x="120" y="60"/>
                </a:cxn>
                <a:cxn ang="0">
                  <a:pos x="120" y="60"/>
                </a:cxn>
                <a:cxn ang="0">
                  <a:pos x="118" y="72"/>
                </a:cxn>
                <a:cxn ang="0">
                  <a:pos x="114" y="82"/>
                </a:cxn>
                <a:cxn ang="0">
                  <a:pos x="110" y="92"/>
                </a:cxn>
                <a:cxn ang="0">
                  <a:pos x="102" y="102"/>
                </a:cxn>
                <a:cxn ang="0">
                  <a:pos x="94" y="108"/>
                </a:cxn>
                <a:cxn ang="0">
                  <a:pos x="84" y="114"/>
                </a:cxn>
                <a:cxn ang="0">
                  <a:pos x="72" y="118"/>
                </a:cxn>
                <a:cxn ang="0">
                  <a:pos x="60" y="118"/>
                </a:cxn>
                <a:cxn ang="0">
                  <a:pos x="60" y="118"/>
                </a:cxn>
                <a:cxn ang="0">
                  <a:pos x="48" y="118"/>
                </a:cxn>
                <a:cxn ang="0">
                  <a:pos x="38" y="114"/>
                </a:cxn>
                <a:cxn ang="0">
                  <a:pos x="26" y="108"/>
                </a:cxn>
                <a:cxn ang="0">
                  <a:pos x="18" y="102"/>
                </a:cxn>
                <a:cxn ang="0">
                  <a:pos x="10" y="92"/>
                </a:cxn>
                <a:cxn ang="0">
                  <a:pos x="6" y="82"/>
                </a:cxn>
                <a:cxn ang="0">
                  <a:pos x="2" y="72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48"/>
                </a:cxn>
                <a:cxn ang="0">
                  <a:pos x="6" y="36"/>
                </a:cxn>
                <a:cxn ang="0">
                  <a:pos x="10" y="26"/>
                </a:cxn>
                <a:cxn ang="0">
                  <a:pos x="18" y="18"/>
                </a:cxn>
                <a:cxn ang="0">
                  <a:pos x="26" y="10"/>
                </a:cxn>
                <a:cxn ang="0">
                  <a:pos x="38" y="4"/>
                </a:cxn>
                <a:cxn ang="0">
                  <a:pos x="48" y="2"/>
                </a:cxn>
                <a:cxn ang="0">
                  <a:pos x="60" y="0"/>
                </a:cxn>
                <a:cxn ang="0">
                  <a:pos x="60" y="0"/>
                </a:cxn>
              </a:cxnLst>
              <a:rect l="0" t="0" r="r" b="b"/>
              <a:pathLst>
                <a:path w="120" h="118">
                  <a:moveTo>
                    <a:pt x="60" y="0"/>
                  </a:moveTo>
                  <a:lnTo>
                    <a:pt x="60" y="0"/>
                  </a:lnTo>
                  <a:lnTo>
                    <a:pt x="72" y="2"/>
                  </a:lnTo>
                  <a:lnTo>
                    <a:pt x="84" y="4"/>
                  </a:lnTo>
                  <a:lnTo>
                    <a:pt x="94" y="10"/>
                  </a:lnTo>
                  <a:lnTo>
                    <a:pt x="102" y="18"/>
                  </a:lnTo>
                  <a:lnTo>
                    <a:pt x="110" y="26"/>
                  </a:lnTo>
                  <a:lnTo>
                    <a:pt x="114" y="36"/>
                  </a:lnTo>
                  <a:lnTo>
                    <a:pt x="118" y="48"/>
                  </a:lnTo>
                  <a:lnTo>
                    <a:pt x="120" y="60"/>
                  </a:lnTo>
                  <a:lnTo>
                    <a:pt x="120" y="60"/>
                  </a:lnTo>
                  <a:lnTo>
                    <a:pt x="118" y="72"/>
                  </a:lnTo>
                  <a:lnTo>
                    <a:pt x="114" y="82"/>
                  </a:lnTo>
                  <a:lnTo>
                    <a:pt x="110" y="92"/>
                  </a:lnTo>
                  <a:lnTo>
                    <a:pt x="102" y="102"/>
                  </a:lnTo>
                  <a:lnTo>
                    <a:pt x="94" y="108"/>
                  </a:lnTo>
                  <a:lnTo>
                    <a:pt x="84" y="114"/>
                  </a:lnTo>
                  <a:lnTo>
                    <a:pt x="72" y="118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48" y="118"/>
                  </a:lnTo>
                  <a:lnTo>
                    <a:pt x="38" y="114"/>
                  </a:lnTo>
                  <a:lnTo>
                    <a:pt x="26" y="108"/>
                  </a:lnTo>
                  <a:lnTo>
                    <a:pt x="18" y="102"/>
                  </a:lnTo>
                  <a:lnTo>
                    <a:pt x="10" y="92"/>
                  </a:lnTo>
                  <a:lnTo>
                    <a:pt x="6" y="82"/>
                  </a:lnTo>
                  <a:lnTo>
                    <a:pt x="2" y="7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48"/>
                  </a:lnTo>
                  <a:lnTo>
                    <a:pt x="6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8" y="4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17" name="Freeform 232"/>
            <p:cNvSpPr/>
            <p:nvPr/>
          </p:nvSpPr>
          <p:spPr bwMode="auto">
            <a:xfrm>
              <a:off x="4457700" y="4762516"/>
              <a:ext cx="276225" cy="155575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66" y="0"/>
                </a:cxn>
                <a:cxn ang="0">
                  <a:pos x="46" y="2"/>
                </a:cxn>
                <a:cxn ang="0">
                  <a:pos x="28" y="6"/>
                </a:cxn>
                <a:cxn ang="0">
                  <a:pos x="14" y="12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18" y="30"/>
                </a:cxn>
                <a:cxn ang="0">
                  <a:pos x="34" y="42"/>
                </a:cxn>
                <a:cxn ang="0">
                  <a:pos x="48" y="54"/>
                </a:cxn>
                <a:cxn ang="0">
                  <a:pos x="58" y="66"/>
                </a:cxn>
                <a:cxn ang="0">
                  <a:pos x="66" y="76"/>
                </a:cxn>
                <a:cxn ang="0">
                  <a:pos x="72" y="86"/>
                </a:cxn>
                <a:cxn ang="0">
                  <a:pos x="76" y="96"/>
                </a:cxn>
                <a:cxn ang="0">
                  <a:pos x="76" y="98"/>
                </a:cxn>
                <a:cxn ang="0">
                  <a:pos x="174" y="98"/>
                </a:cxn>
                <a:cxn ang="0">
                  <a:pos x="174" y="66"/>
                </a:cxn>
                <a:cxn ang="0">
                  <a:pos x="174" y="66"/>
                </a:cxn>
                <a:cxn ang="0">
                  <a:pos x="168" y="56"/>
                </a:cxn>
                <a:cxn ang="0">
                  <a:pos x="160" y="44"/>
                </a:cxn>
                <a:cxn ang="0">
                  <a:pos x="150" y="32"/>
                </a:cxn>
                <a:cxn ang="0">
                  <a:pos x="136" y="20"/>
                </a:cxn>
                <a:cxn ang="0">
                  <a:pos x="116" y="10"/>
                </a:cxn>
                <a:cxn ang="0">
                  <a:pos x="106" y="6"/>
                </a:cxn>
                <a:cxn ang="0">
                  <a:pos x="94" y="4"/>
                </a:cxn>
                <a:cxn ang="0">
                  <a:pos x="80" y="0"/>
                </a:cxn>
                <a:cxn ang="0">
                  <a:pos x="66" y="0"/>
                </a:cxn>
                <a:cxn ang="0">
                  <a:pos x="66" y="0"/>
                </a:cxn>
              </a:cxnLst>
              <a:rect l="0" t="0" r="r" b="b"/>
              <a:pathLst>
                <a:path w="174" h="98">
                  <a:moveTo>
                    <a:pt x="66" y="0"/>
                  </a:moveTo>
                  <a:lnTo>
                    <a:pt x="66" y="0"/>
                  </a:lnTo>
                  <a:lnTo>
                    <a:pt x="46" y="2"/>
                  </a:lnTo>
                  <a:lnTo>
                    <a:pt x="28" y="6"/>
                  </a:lnTo>
                  <a:lnTo>
                    <a:pt x="14" y="1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8" y="30"/>
                  </a:lnTo>
                  <a:lnTo>
                    <a:pt x="34" y="42"/>
                  </a:lnTo>
                  <a:lnTo>
                    <a:pt x="48" y="54"/>
                  </a:lnTo>
                  <a:lnTo>
                    <a:pt x="58" y="66"/>
                  </a:lnTo>
                  <a:lnTo>
                    <a:pt x="66" y="76"/>
                  </a:lnTo>
                  <a:lnTo>
                    <a:pt x="72" y="86"/>
                  </a:lnTo>
                  <a:lnTo>
                    <a:pt x="76" y="96"/>
                  </a:lnTo>
                  <a:lnTo>
                    <a:pt x="76" y="98"/>
                  </a:lnTo>
                  <a:lnTo>
                    <a:pt x="174" y="98"/>
                  </a:lnTo>
                  <a:lnTo>
                    <a:pt x="174" y="66"/>
                  </a:lnTo>
                  <a:lnTo>
                    <a:pt x="174" y="66"/>
                  </a:lnTo>
                  <a:lnTo>
                    <a:pt x="168" y="56"/>
                  </a:lnTo>
                  <a:lnTo>
                    <a:pt x="160" y="44"/>
                  </a:lnTo>
                  <a:lnTo>
                    <a:pt x="150" y="32"/>
                  </a:lnTo>
                  <a:lnTo>
                    <a:pt x="136" y="20"/>
                  </a:lnTo>
                  <a:lnTo>
                    <a:pt x="116" y="10"/>
                  </a:lnTo>
                  <a:lnTo>
                    <a:pt x="106" y="6"/>
                  </a:lnTo>
                  <a:lnTo>
                    <a:pt x="94" y="4"/>
                  </a:lnTo>
                  <a:lnTo>
                    <a:pt x="80" y="0"/>
                  </a:lnTo>
                  <a:lnTo>
                    <a:pt x="66" y="0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18" name="Freeform 233"/>
            <p:cNvSpPr/>
            <p:nvPr/>
          </p:nvSpPr>
          <p:spPr bwMode="auto">
            <a:xfrm>
              <a:off x="4467224" y="4498989"/>
              <a:ext cx="190499" cy="18732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0"/>
                </a:cxn>
                <a:cxn ang="0">
                  <a:pos x="72" y="2"/>
                </a:cxn>
                <a:cxn ang="0">
                  <a:pos x="84" y="4"/>
                </a:cxn>
                <a:cxn ang="0">
                  <a:pos x="94" y="10"/>
                </a:cxn>
                <a:cxn ang="0">
                  <a:pos x="102" y="18"/>
                </a:cxn>
                <a:cxn ang="0">
                  <a:pos x="110" y="26"/>
                </a:cxn>
                <a:cxn ang="0">
                  <a:pos x="114" y="36"/>
                </a:cxn>
                <a:cxn ang="0">
                  <a:pos x="118" y="48"/>
                </a:cxn>
                <a:cxn ang="0">
                  <a:pos x="120" y="60"/>
                </a:cxn>
                <a:cxn ang="0">
                  <a:pos x="120" y="60"/>
                </a:cxn>
                <a:cxn ang="0">
                  <a:pos x="118" y="72"/>
                </a:cxn>
                <a:cxn ang="0">
                  <a:pos x="114" y="82"/>
                </a:cxn>
                <a:cxn ang="0">
                  <a:pos x="110" y="92"/>
                </a:cxn>
                <a:cxn ang="0">
                  <a:pos x="102" y="102"/>
                </a:cxn>
                <a:cxn ang="0">
                  <a:pos x="94" y="108"/>
                </a:cxn>
                <a:cxn ang="0">
                  <a:pos x="84" y="114"/>
                </a:cxn>
                <a:cxn ang="0">
                  <a:pos x="72" y="118"/>
                </a:cxn>
                <a:cxn ang="0">
                  <a:pos x="60" y="118"/>
                </a:cxn>
                <a:cxn ang="0">
                  <a:pos x="60" y="118"/>
                </a:cxn>
                <a:cxn ang="0">
                  <a:pos x="48" y="118"/>
                </a:cxn>
                <a:cxn ang="0">
                  <a:pos x="38" y="114"/>
                </a:cxn>
                <a:cxn ang="0">
                  <a:pos x="26" y="108"/>
                </a:cxn>
                <a:cxn ang="0">
                  <a:pos x="18" y="102"/>
                </a:cxn>
                <a:cxn ang="0">
                  <a:pos x="10" y="92"/>
                </a:cxn>
                <a:cxn ang="0">
                  <a:pos x="6" y="82"/>
                </a:cxn>
                <a:cxn ang="0">
                  <a:pos x="2" y="72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48"/>
                </a:cxn>
                <a:cxn ang="0">
                  <a:pos x="6" y="36"/>
                </a:cxn>
                <a:cxn ang="0">
                  <a:pos x="10" y="26"/>
                </a:cxn>
                <a:cxn ang="0">
                  <a:pos x="18" y="18"/>
                </a:cxn>
                <a:cxn ang="0">
                  <a:pos x="26" y="10"/>
                </a:cxn>
                <a:cxn ang="0">
                  <a:pos x="38" y="4"/>
                </a:cxn>
                <a:cxn ang="0">
                  <a:pos x="48" y="2"/>
                </a:cxn>
                <a:cxn ang="0">
                  <a:pos x="60" y="0"/>
                </a:cxn>
                <a:cxn ang="0">
                  <a:pos x="60" y="0"/>
                </a:cxn>
              </a:cxnLst>
              <a:rect l="0" t="0" r="r" b="b"/>
              <a:pathLst>
                <a:path w="120" h="118">
                  <a:moveTo>
                    <a:pt x="60" y="0"/>
                  </a:moveTo>
                  <a:lnTo>
                    <a:pt x="60" y="0"/>
                  </a:lnTo>
                  <a:lnTo>
                    <a:pt x="72" y="2"/>
                  </a:lnTo>
                  <a:lnTo>
                    <a:pt x="84" y="4"/>
                  </a:lnTo>
                  <a:lnTo>
                    <a:pt x="94" y="10"/>
                  </a:lnTo>
                  <a:lnTo>
                    <a:pt x="102" y="18"/>
                  </a:lnTo>
                  <a:lnTo>
                    <a:pt x="110" y="26"/>
                  </a:lnTo>
                  <a:lnTo>
                    <a:pt x="114" y="36"/>
                  </a:lnTo>
                  <a:lnTo>
                    <a:pt x="118" y="48"/>
                  </a:lnTo>
                  <a:lnTo>
                    <a:pt x="120" y="60"/>
                  </a:lnTo>
                  <a:lnTo>
                    <a:pt x="120" y="60"/>
                  </a:lnTo>
                  <a:lnTo>
                    <a:pt x="118" y="72"/>
                  </a:lnTo>
                  <a:lnTo>
                    <a:pt x="114" y="82"/>
                  </a:lnTo>
                  <a:lnTo>
                    <a:pt x="110" y="92"/>
                  </a:lnTo>
                  <a:lnTo>
                    <a:pt x="102" y="102"/>
                  </a:lnTo>
                  <a:lnTo>
                    <a:pt x="94" y="108"/>
                  </a:lnTo>
                  <a:lnTo>
                    <a:pt x="84" y="114"/>
                  </a:lnTo>
                  <a:lnTo>
                    <a:pt x="72" y="118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48" y="118"/>
                  </a:lnTo>
                  <a:lnTo>
                    <a:pt x="38" y="114"/>
                  </a:lnTo>
                  <a:lnTo>
                    <a:pt x="26" y="108"/>
                  </a:lnTo>
                  <a:lnTo>
                    <a:pt x="18" y="102"/>
                  </a:lnTo>
                  <a:lnTo>
                    <a:pt x="10" y="92"/>
                  </a:lnTo>
                  <a:lnTo>
                    <a:pt x="6" y="82"/>
                  </a:lnTo>
                  <a:lnTo>
                    <a:pt x="2" y="7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48"/>
                  </a:lnTo>
                  <a:lnTo>
                    <a:pt x="6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8" y="4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19" name="Freeform 234"/>
            <p:cNvSpPr/>
            <p:nvPr/>
          </p:nvSpPr>
          <p:spPr bwMode="auto">
            <a:xfrm>
              <a:off x="4457700" y="4762513"/>
              <a:ext cx="276225" cy="155575"/>
            </a:xfrm>
            <a:custGeom>
              <a:avLst/>
              <a:gdLst/>
              <a:ahLst/>
              <a:cxnLst>
                <a:cxn ang="0">
                  <a:pos x="66" y="0"/>
                </a:cxn>
                <a:cxn ang="0">
                  <a:pos x="66" y="0"/>
                </a:cxn>
                <a:cxn ang="0">
                  <a:pos x="46" y="2"/>
                </a:cxn>
                <a:cxn ang="0">
                  <a:pos x="28" y="6"/>
                </a:cxn>
                <a:cxn ang="0">
                  <a:pos x="14" y="12"/>
                </a:cxn>
                <a:cxn ang="0">
                  <a:pos x="0" y="20"/>
                </a:cxn>
                <a:cxn ang="0">
                  <a:pos x="0" y="20"/>
                </a:cxn>
                <a:cxn ang="0">
                  <a:pos x="18" y="30"/>
                </a:cxn>
                <a:cxn ang="0">
                  <a:pos x="34" y="42"/>
                </a:cxn>
                <a:cxn ang="0">
                  <a:pos x="48" y="54"/>
                </a:cxn>
                <a:cxn ang="0">
                  <a:pos x="58" y="66"/>
                </a:cxn>
                <a:cxn ang="0">
                  <a:pos x="66" y="76"/>
                </a:cxn>
                <a:cxn ang="0">
                  <a:pos x="72" y="86"/>
                </a:cxn>
                <a:cxn ang="0">
                  <a:pos x="76" y="96"/>
                </a:cxn>
                <a:cxn ang="0">
                  <a:pos x="76" y="98"/>
                </a:cxn>
                <a:cxn ang="0">
                  <a:pos x="174" y="98"/>
                </a:cxn>
                <a:cxn ang="0">
                  <a:pos x="174" y="66"/>
                </a:cxn>
                <a:cxn ang="0">
                  <a:pos x="174" y="66"/>
                </a:cxn>
                <a:cxn ang="0">
                  <a:pos x="168" y="56"/>
                </a:cxn>
                <a:cxn ang="0">
                  <a:pos x="160" y="44"/>
                </a:cxn>
                <a:cxn ang="0">
                  <a:pos x="150" y="32"/>
                </a:cxn>
                <a:cxn ang="0">
                  <a:pos x="136" y="20"/>
                </a:cxn>
                <a:cxn ang="0">
                  <a:pos x="116" y="10"/>
                </a:cxn>
                <a:cxn ang="0">
                  <a:pos x="106" y="6"/>
                </a:cxn>
                <a:cxn ang="0">
                  <a:pos x="94" y="4"/>
                </a:cxn>
                <a:cxn ang="0">
                  <a:pos x="80" y="0"/>
                </a:cxn>
                <a:cxn ang="0">
                  <a:pos x="66" y="0"/>
                </a:cxn>
                <a:cxn ang="0">
                  <a:pos x="66" y="0"/>
                </a:cxn>
              </a:cxnLst>
              <a:rect l="0" t="0" r="r" b="b"/>
              <a:pathLst>
                <a:path w="174" h="98">
                  <a:moveTo>
                    <a:pt x="66" y="0"/>
                  </a:moveTo>
                  <a:lnTo>
                    <a:pt x="66" y="0"/>
                  </a:lnTo>
                  <a:lnTo>
                    <a:pt x="46" y="2"/>
                  </a:lnTo>
                  <a:lnTo>
                    <a:pt x="28" y="6"/>
                  </a:lnTo>
                  <a:lnTo>
                    <a:pt x="14" y="1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8" y="30"/>
                  </a:lnTo>
                  <a:lnTo>
                    <a:pt x="34" y="42"/>
                  </a:lnTo>
                  <a:lnTo>
                    <a:pt x="48" y="54"/>
                  </a:lnTo>
                  <a:lnTo>
                    <a:pt x="58" y="66"/>
                  </a:lnTo>
                  <a:lnTo>
                    <a:pt x="66" y="76"/>
                  </a:lnTo>
                  <a:lnTo>
                    <a:pt x="72" y="86"/>
                  </a:lnTo>
                  <a:lnTo>
                    <a:pt x="76" y="96"/>
                  </a:lnTo>
                  <a:lnTo>
                    <a:pt x="76" y="98"/>
                  </a:lnTo>
                  <a:lnTo>
                    <a:pt x="174" y="98"/>
                  </a:lnTo>
                  <a:lnTo>
                    <a:pt x="174" y="66"/>
                  </a:lnTo>
                  <a:lnTo>
                    <a:pt x="174" y="66"/>
                  </a:lnTo>
                  <a:lnTo>
                    <a:pt x="168" y="56"/>
                  </a:lnTo>
                  <a:lnTo>
                    <a:pt x="160" y="44"/>
                  </a:lnTo>
                  <a:lnTo>
                    <a:pt x="150" y="32"/>
                  </a:lnTo>
                  <a:lnTo>
                    <a:pt x="136" y="20"/>
                  </a:lnTo>
                  <a:lnTo>
                    <a:pt x="116" y="10"/>
                  </a:lnTo>
                  <a:lnTo>
                    <a:pt x="106" y="6"/>
                  </a:lnTo>
                  <a:lnTo>
                    <a:pt x="94" y="4"/>
                  </a:lnTo>
                  <a:lnTo>
                    <a:pt x="80" y="0"/>
                  </a:lnTo>
                  <a:lnTo>
                    <a:pt x="66" y="0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0" name="Freeform 235"/>
            <p:cNvSpPr/>
            <p:nvPr/>
          </p:nvSpPr>
          <p:spPr bwMode="auto">
            <a:xfrm>
              <a:off x="3978274" y="4498983"/>
              <a:ext cx="187325" cy="187325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60" y="0"/>
                </a:cxn>
                <a:cxn ang="0">
                  <a:pos x="72" y="2"/>
                </a:cxn>
                <a:cxn ang="0">
                  <a:pos x="82" y="4"/>
                </a:cxn>
                <a:cxn ang="0">
                  <a:pos x="92" y="10"/>
                </a:cxn>
                <a:cxn ang="0">
                  <a:pos x="102" y="18"/>
                </a:cxn>
                <a:cxn ang="0">
                  <a:pos x="108" y="26"/>
                </a:cxn>
                <a:cxn ang="0">
                  <a:pos x="114" y="36"/>
                </a:cxn>
                <a:cxn ang="0">
                  <a:pos x="118" y="48"/>
                </a:cxn>
                <a:cxn ang="0">
                  <a:pos x="118" y="60"/>
                </a:cxn>
                <a:cxn ang="0">
                  <a:pos x="118" y="60"/>
                </a:cxn>
                <a:cxn ang="0">
                  <a:pos x="118" y="72"/>
                </a:cxn>
                <a:cxn ang="0">
                  <a:pos x="114" y="82"/>
                </a:cxn>
                <a:cxn ang="0">
                  <a:pos x="108" y="92"/>
                </a:cxn>
                <a:cxn ang="0">
                  <a:pos x="102" y="102"/>
                </a:cxn>
                <a:cxn ang="0">
                  <a:pos x="92" y="108"/>
                </a:cxn>
                <a:cxn ang="0">
                  <a:pos x="82" y="114"/>
                </a:cxn>
                <a:cxn ang="0">
                  <a:pos x="72" y="118"/>
                </a:cxn>
                <a:cxn ang="0">
                  <a:pos x="60" y="118"/>
                </a:cxn>
                <a:cxn ang="0">
                  <a:pos x="60" y="118"/>
                </a:cxn>
                <a:cxn ang="0">
                  <a:pos x="48" y="118"/>
                </a:cxn>
                <a:cxn ang="0">
                  <a:pos x="36" y="114"/>
                </a:cxn>
                <a:cxn ang="0">
                  <a:pos x="26" y="108"/>
                </a:cxn>
                <a:cxn ang="0">
                  <a:pos x="18" y="102"/>
                </a:cxn>
                <a:cxn ang="0">
                  <a:pos x="10" y="92"/>
                </a:cxn>
                <a:cxn ang="0">
                  <a:pos x="4" y="82"/>
                </a:cxn>
                <a:cxn ang="0">
                  <a:pos x="2" y="72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48"/>
                </a:cxn>
                <a:cxn ang="0">
                  <a:pos x="4" y="36"/>
                </a:cxn>
                <a:cxn ang="0">
                  <a:pos x="10" y="26"/>
                </a:cxn>
                <a:cxn ang="0">
                  <a:pos x="18" y="18"/>
                </a:cxn>
                <a:cxn ang="0">
                  <a:pos x="26" y="10"/>
                </a:cxn>
                <a:cxn ang="0">
                  <a:pos x="36" y="4"/>
                </a:cxn>
                <a:cxn ang="0">
                  <a:pos x="48" y="2"/>
                </a:cxn>
                <a:cxn ang="0">
                  <a:pos x="60" y="0"/>
                </a:cxn>
                <a:cxn ang="0">
                  <a:pos x="60" y="0"/>
                </a:cxn>
              </a:cxnLst>
              <a:rect l="0" t="0" r="r" b="b"/>
              <a:pathLst>
                <a:path w="118" h="118">
                  <a:moveTo>
                    <a:pt x="60" y="0"/>
                  </a:moveTo>
                  <a:lnTo>
                    <a:pt x="60" y="0"/>
                  </a:lnTo>
                  <a:lnTo>
                    <a:pt x="72" y="2"/>
                  </a:lnTo>
                  <a:lnTo>
                    <a:pt x="82" y="4"/>
                  </a:lnTo>
                  <a:lnTo>
                    <a:pt x="92" y="10"/>
                  </a:lnTo>
                  <a:lnTo>
                    <a:pt x="102" y="18"/>
                  </a:lnTo>
                  <a:lnTo>
                    <a:pt x="108" y="26"/>
                  </a:lnTo>
                  <a:lnTo>
                    <a:pt x="114" y="36"/>
                  </a:lnTo>
                  <a:lnTo>
                    <a:pt x="118" y="48"/>
                  </a:lnTo>
                  <a:lnTo>
                    <a:pt x="118" y="60"/>
                  </a:lnTo>
                  <a:lnTo>
                    <a:pt x="118" y="60"/>
                  </a:lnTo>
                  <a:lnTo>
                    <a:pt x="118" y="72"/>
                  </a:lnTo>
                  <a:lnTo>
                    <a:pt x="114" y="82"/>
                  </a:lnTo>
                  <a:lnTo>
                    <a:pt x="108" y="92"/>
                  </a:lnTo>
                  <a:lnTo>
                    <a:pt x="102" y="102"/>
                  </a:lnTo>
                  <a:lnTo>
                    <a:pt x="92" y="108"/>
                  </a:lnTo>
                  <a:lnTo>
                    <a:pt x="82" y="114"/>
                  </a:lnTo>
                  <a:lnTo>
                    <a:pt x="72" y="118"/>
                  </a:lnTo>
                  <a:lnTo>
                    <a:pt x="60" y="118"/>
                  </a:lnTo>
                  <a:lnTo>
                    <a:pt x="60" y="118"/>
                  </a:lnTo>
                  <a:lnTo>
                    <a:pt x="48" y="118"/>
                  </a:lnTo>
                  <a:lnTo>
                    <a:pt x="36" y="114"/>
                  </a:lnTo>
                  <a:lnTo>
                    <a:pt x="26" y="108"/>
                  </a:lnTo>
                  <a:lnTo>
                    <a:pt x="18" y="102"/>
                  </a:lnTo>
                  <a:lnTo>
                    <a:pt x="10" y="92"/>
                  </a:lnTo>
                  <a:lnTo>
                    <a:pt x="4" y="82"/>
                  </a:lnTo>
                  <a:lnTo>
                    <a:pt x="2" y="7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48"/>
                  </a:lnTo>
                  <a:lnTo>
                    <a:pt x="4" y="36"/>
                  </a:lnTo>
                  <a:lnTo>
                    <a:pt x="10" y="26"/>
                  </a:lnTo>
                  <a:lnTo>
                    <a:pt x="18" y="18"/>
                  </a:lnTo>
                  <a:lnTo>
                    <a:pt x="26" y="10"/>
                  </a:lnTo>
                  <a:lnTo>
                    <a:pt x="36" y="4"/>
                  </a:lnTo>
                  <a:lnTo>
                    <a:pt x="48" y="2"/>
                  </a:lnTo>
                  <a:lnTo>
                    <a:pt x="60" y="0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  <p:sp>
          <p:nvSpPr>
            <p:cNvPr id="21" name="Freeform 236"/>
            <p:cNvSpPr/>
            <p:nvPr/>
          </p:nvSpPr>
          <p:spPr bwMode="auto">
            <a:xfrm>
              <a:off x="3902075" y="4762501"/>
              <a:ext cx="276225" cy="155575"/>
            </a:xfrm>
            <a:custGeom>
              <a:avLst/>
              <a:gdLst/>
              <a:ahLst/>
              <a:cxnLst>
                <a:cxn ang="0">
                  <a:pos x="108" y="0"/>
                </a:cxn>
                <a:cxn ang="0">
                  <a:pos x="108" y="0"/>
                </a:cxn>
                <a:cxn ang="0">
                  <a:pos x="128" y="2"/>
                </a:cxn>
                <a:cxn ang="0">
                  <a:pos x="144" y="6"/>
                </a:cxn>
                <a:cxn ang="0">
                  <a:pos x="160" y="12"/>
                </a:cxn>
                <a:cxn ang="0">
                  <a:pos x="174" y="20"/>
                </a:cxn>
                <a:cxn ang="0">
                  <a:pos x="174" y="20"/>
                </a:cxn>
                <a:cxn ang="0">
                  <a:pos x="154" y="30"/>
                </a:cxn>
                <a:cxn ang="0">
                  <a:pos x="138" y="42"/>
                </a:cxn>
                <a:cxn ang="0">
                  <a:pos x="126" y="54"/>
                </a:cxn>
                <a:cxn ang="0">
                  <a:pos x="116" y="66"/>
                </a:cxn>
                <a:cxn ang="0">
                  <a:pos x="108" y="76"/>
                </a:cxn>
                <a:cxn ang="0">
                  <a:pos x="102" y="86"/>
                </a:cxn>
                <a:cxn ang="0">
                  <a:pos x="98" y="96"/>
                </a:cxn>
                <a:cxn ang="0">
                  <a:pos x="98" y="98"/>
                </a:cxn>
                <a:cxn ang="0">
                  <a:pos x="0" y="98"/>
                </a:cxn>
                <a:cxn ang="0">
                  <a:pos x="0" y="66"/>
                </a:cxn>
                <a:cxn ang="0">
                  <a:pos x="0" y="66"/>
                </a:cxn>
                <a:cxn ang="0">
                  <a:pos x="6" y="56"/>
                </a:cxn>
                <a:cxn ang="0">
                  <a:pos x="12" y="44"/>
                </a:cxn>
                <a:cxn ang="0">
                  <a:pos x="24" y="32"/>
                </a:cxn>
                <a:cxn ang="0">
                  <a:pos x="38" y="20"/>
                </a:cxn>
                <a:cxn ang="0">
                  <a:pos x="56" y="10"/>
                </a:cxn>
                <a:cxn ang="0">
                  <a:pos x="68" y="6"/>
                </a:cxn>
                <a:cxn ang="0">
                  <a:pos x="80" y="4"/>
                </a:cxn>
                <a:cxn ang="0">
                  <a:pos x="92" y="0"/>
                </a:cxn>
                <a:cxn ang="0">
                  <a:pos x="108" y="0"/>
                </a:cxn>
                <a:cxn ang="0">
                  <a:pos x="108" y="0"/>
                </a:cxn>
              </a:cxnLst>
              <a:rect l="0" t="0" r="r" b="b"/>
              <a:pathLst>
                <a:path w="174" h="98">
                  <a:moveTo>
                    <a:pt x="108" y="0"/>
                  </a:moveTo>
                  <a:lnTo>
                    <a:pt x="108" y="0"/>
                  </a:lnTo>
                  <a:lnTo>
                    <a:pt x="128" y="2"/>
                  </a:lnTo>
                  <a:lnTo>
                    <a:pt x="144" y="6"/>
                  </a:lnTo>
                  <a:lnTo>
                    <a:pt x="160" y="12"/>
                  </a:lnTo>
                  <a:lnTo>
                    <a:pt x="174" y="20"/>
                  </a:lnTo>
                  <a:lnTo>
                    <a:pt x="174" y="20"/>
                  </a:lnTo>
                  <a:lnTo>
                    <a:pt x="154" y="30"/>
                  </a:lnTo>
                  <a:lnTo>
                    <a:pt x="138" y="42"/>
                  </a:lnTo>
                  <a:lnTo>
                    <a:pt x="126" y="54"/>
                  </a:lnTo>
                  <a:lnTo>
                    <a:pt x="116" y="66"/>
                  </a:lnTo>
                  <a:lnTo>
                    <a:pt x="108" y="76"/>
                  </a:lnTo>
                  <a:lnTo>
                    <a:pt x="102" y="86"/>
                  </a:lnTo>
                  <a:lnTo>
                    <a:pt x="98" y="96"/>
                  </a:lnTo>
                  <a:lnTo>
                    <a:pt x="98" y="98"/>
                  </a:lnTo>
                  <a:lnTo>
                    <a:pt x="0" y="98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6" y="56"/>
                  </a:lnTo>
                  <a:lnTo>
                    <a:pt x="12" y="44"/>
                  </a:lnTo>
                  <a:lnTo>
                    <a:pt x="24" y="32"/>
                  </a:lnTo>
                  <a:lnTo>
                    <a:pt x="38" y="20"/>
                  </a:lnTo>
                  <a:lnTo>
                    <a:pt x="56" y="10"/>
                  </a:lnTo>
                  <a:lnTo>
                    <a:pt x="68" y="6"/>
                  </a:lnTo>
                  <a:lnTo>
                    <a:pt x="80" y="4"/>
                  </a:lnTo>
                  <a:lnTo>
                    <a:pt x="92" y="0"/>
                  </a:lnTo>
                  <a:lnTo>
                    <a:pt x="108" y="0"/>
                  </a:lnTo>
                  <a:lnTo>
                    <a:pt x="10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"/>
          <a:stretch>
            <a:fillRect/>
          </a:stretch>
        </p:blipFill>
        <p:spPr>
          <a:xfrm>
            <a:off x="838200" y="1276655"/>
            <a:ext cx="3402137" cy="2782161"/>
          </a:xfrm>
          <a:prstGeom prst="rect">
            <a:avLst/>
          </a:prstGeom>
        </p:spPr>
      </p:pic>
      <p:sp>
        <p:nvSpPr>
          <p:cNvPr id="32" name="TextBox 76"/>
          <p:cNvSpPr txBox="1"/>
          <p:nvPr/>
        </p:nvSpPr>
        <p:spPr>
          <a:xfrm>
            <a:off x="4305652" y="2531741"/>
            <a:ext cx="35711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rgbClr val="3D5565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第肆部分</a:t>
            </a:r>
            <a:endParaRPr lang="zh-CN" altLang="en-US" sz="6000" dirty="0">
              <a:solidFill>
                <a:srgbClr val="3D5565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514754" y="4078683"/>
            <a:ext cx="3152978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000" dirty="0">
                <a:solidFill>
                  <a:prstClr val="black">
                    <a:lumMod val="65000"/>
                    <a:lumOff val="3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the title here</a:t>
            </a:r>
            <a:endParaRPr lang="en-US" altLang="zh-CN" sz="2000" dirty="0">
              <a:solidFill>
                <a:prstClr val="black">
                  <a:lumMod val="65000"/>
                  <a:lumOff val="35000"/>
                </a:prst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4" name="TextBox 76"/>
          <p:cNvSpPr txBox="1"/>
          <p:nvPr/>
        </p:nvSpPr>
        <p:spPr>
          <a:xfrm>
            <a:off x="4093991" y="3514357"/>
            <a:ext cx="399450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3D5565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请在此添加标题</a:t>
            </a:r>
            <a:endParaRPr lang="zh-CN" altLang="en-US" sz="3600" dirty="0">
              <a:solidFill>
                <a:srgbClr val="3D5565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5" name="文本框 21"/>
          <p:cNvSpPr txBox="1"/>
          <p:nvPr/>
        </p:nvSpPr>
        <p:spPr>
          <a:xfrm>
            <a:off x="3916985" y="4525689"/>
            <a:ext cx="4348516" cy="4124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prstClr val="black">
                    <a:lumMod val="65000"/>
                    <a:lumOff val="3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Fresh business general template</a:t>
            </a:r>
            <a:endParaRPr lang="en-US" altLang="zh-CN" sz="800" dirty="0">
              <a:solidFill>
                <a:prstClr val="black">
                  <a:lumMod val="65000"/>
                  <a:lumOff val="35000"/>
                </a:prst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prstClr val="black">
                    <a:lumMod val="65000"/>
                    <a:lumOff val="3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Applicable to enterprise introduction, summary report, sales marketing, chart </a:t>
            </a:r>
            <a:r>
              <a:rPr lang="en-US" altLang="zh-CN" sz="800" dirty="0" err="1">
                <a:solidFill>
                  <a:prstClr val="black">
                    <a:lumMod val="65000"/>
                    <a:lumOff val="3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dataa</a:t>
            </a:r>
            <a:endParaRPr lang="zh-CN" altLang="en-US" sz="800" dirty="0">
              <a:solidFill>
                <a:prstClr val="black">
                  <a:lumMod val="65000"/>
                  <a:lumOff val="35000"/>
                </a:prst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"/>
          <a:stretch>
            <a:fillRect/>
          </a:stretch>
        </p:blipFill>
        <p:spPr>
          <a:xfrm flipH="1">
            <a:off x="8016977" y="1276655"/>
            <a:ext cx="3402137" cy="27821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76"/>
          <p:cNvSpPr txBox="1"/>
          <p:nvPr/>
        </p:nvSpPr>
        <p:spPr>
          <a:xfrm>
            <a:off x="5234225" y="70140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30401" y="1003242"/>
            <a:ext cx="3931198" cy="273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5" name="TextBox 76"/>
          <p:cNvSpPr txBox="1"/>
          <p:nvPr/>
        </p:nvSpPr>
        <p:spPr>
          <a:xfrm>
            <a:off x="1263706" y="3200960"/>
            <a:ext cx="2864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此处添加您的标题</a:t>
            </a:r>
            <a:endParaRPr lang="zh-CN" altLang="en-US" sz="2400" b="1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63707" y="3695906"/>
            <a:ext cx="4341027" cy="1278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请在此添加文字说明，情缘素材模板。请在此添加文字说明，情缘素材模板。请在此添加文字说明，情缘素材模板。请在此添加文字说明，情缘素材模板。请在此添加文字说明，情缘素材模板。请在此添加文字说明，情缘素材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1263706" y="2283352"/>
            <a:ext cx="23964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2016</a:t>
            </a:r>
            <a:endParaRPr lang="zh-CN" altLang="en-US" sz="6600" b="1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6506201" y="3200960"/>
            <a:ext cx="2864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3D5565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此处添加您的标题</a:t>
            </a:r>
            <a:endParaRPr lang="zh-CN" altLang="en-US" sz="2400" b="1" dirty="0">
              <a:solidFill>
                <a:srgbClr val="3D5565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506202" y="3695906"/>
            <a:ext cx="4341027" cy="1278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请在此添加文字说明，情缘素材模板。请在此添加文字说明，情缘素材模板。请在此添加文字说明，情缘素材模板。请在此添加文字说明，情缘素材模板。请在此添加文字说明，情缘素材模板。请在此添加文字说明，情缘素材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6506201" y="2283352"/>
            <a:ext cx="23964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 smtClean="0">
                <a:solidFill>
                  <a:srgbClr val="3D5565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2017</a:t>
            </a:r>
            <a:endParaRPr lang="zh-CN" altLang="en-US" sz="6600" b="1" dirty="0">
              <a:solidFill>
                <a:srgbClr val="3D5565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76"/>
          <p:cNvSpPr txBox="1"/>
          <p:nvPr/>
        </p:nvSpPr>
        <p:spPr>
          <a:xfrm>
            <a:off x="5234225" y="70140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30401" y="1003242"/>
            <a:ext cx="3931198" cy="273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096000" y="1994013"/>
            <a:ext cx="4454014" cy="3882806"/>
            <a:chOff x="2098355" y="789986"/>
            <a:chExt cx="4201275" cy="366247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59" b="9187"/>
            <a:stretch>
              <a:fillRect/>
            </a:stretch>
          </p:blipFill>
          <p:spPr>
            <a:xfrm>
              <a:off x="2240339" y="962870"/>
              <a:ext cx="3917305" cy="2465330"/>
            </a:xfrm>
            <a:prstGeom prst="rect">
              <a:avLst/>
            </a:prstGeom>
          </p:spPr>
        </p:pic>
        <p:grpSp>
          <p:nvGrpSpPr>
            <p:cNvPr id="7" name="组合 6"/>
            <p:cNvGrpSpPr/>
            <p:nvPr/>
          </p:nvGrpSpPr>
          <p:grpSpPr>
            <a:xfrm>
              <a:off x="2098355" y="789986"/>
              <a:ext cx="4201275" cy="3662479"/>
              <a:chOff x="3552668" y="726551"/>
              <a:chExt cx="5148000" cy="4487791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3726648" y="4871204"/>
                <a:ext cx="4800040" cy="343138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alpha val="60000"/>
                      <a:lumMod val="85000"/>
                      <a:lumOff val="15000"/>
                    </a:schemeClr>
                  </a:gs>
                  <a:gs pos="100000">
                    <a:srgbClr val="0D0D0D">
                      <a:alpha val="0"/>
                      <a:lumMod val="85000"/>
                      <a:lumOff val="1500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任意多边形 9"/>
              <p:cNvSpPr/>
              <p:nvPr/>
            </p:nvSpPr>
            <p:spPr>
              <a:xfrm>
                <a:off x="3552668" y="726551"/>
                <a:ext cx="5148000" cy="3132000"/>
              </a:xfrm>
              <a:custGeom>
                <a:avLst/>
                <a:gdLst>
                  <a:gd name="connsiteX0" fmla="*/ 216000 w 5148000"/>
                  <a:gd name="connsiteY0" fmla="*/ 216000 h 3132000"/>
                  <a:gd name="connsiteX1" fmla="*/ 216000 w 5148000"/>
                  <a:gd name="connsiteY1" fmla="*/ 2916000 h 3132000"/>
                  <a:gd name="connsiteX2" fmla="*/ 4932000 w 5148000"/>
                  <a:gd name="connsiteY2" fmla="*/ 2916000 h 3132000"/>
                  <a:gd name="connsiteX3" fmla="*/ 4932000 w 5148000"/>
                  <a:gd name="connsiteY3" fmla="*/ 216000 h 3132000"/>
                  <a:gd name="connsiteX4" fmla="*/ 181341 w 5148000"/>
                  <a:gd name="connsiteY4" fmla="*/ 0 h 3132000"/>
                  <a:gd name="connsiteX5" fmla="*/ 4966659 w 5148000"/>
                  <a:gd name="connsiteY5" fmla="*/ 0 h 3132000"/>
                  <a:gd name="connsiteX6" fmla="*/ 5148000 w 5148000"/>
                  <a:gd name="connsiteY6" fmla="*/ 181341 h 3132000"/>
                  <a:gd name="connsiteX7" fmla="*/ 5148000 w 5148000"/>
                  <a:gd name="connsiteY7" fmla="*/ 3132000 h 3132000"/>
                  <a:gd name="connsiteX8" fmla="*/ 0 w 5148000"/>
                  <a:gd name="connsiteY8" fmla="*/ 3132000 h 3132000"/>
                  <a:gd name="connsiteX9" fmla="*/ 0 w 5148000"/>
                  <a:gd name="connsiteY9" fmla="*/ 181341 h 3132000"/>
                  <a:gd name="connsiteX10" fmla="*/ 181341 w 5148000"/>
                  <a:gd name="connsiteY10" fmla="*/ 0 h 313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148000" h="3132000">
                    <a:moveTo>
                      <a:pt x="216000" y="216000"/>
                    </a:moveTo>
                    <a:lnTo>
                      <a:pt x="216000" y="2916000"/>
                    </a:lnTo>
                    <a:lnTo>
                      <a:pt x="4932000" y="2916000"/>
                    </a:lnTo>
                    <a:lnTo>
                      <a:pt x="4932000" y="216000"/>
                    </a:lnTo>
                    <a:close/>
                    <a:moveTo>
                      <a:pt x="181341" y="0"/>
                    </a:moveTo>
                    <a:lnTo>
                      <a:pt x="4966659" y="0"/>
                    </a:lnTo>
                    <a:cubicBezTo>
                      <a:pt x="5066811" y="0"/>
                      <a:pt x="5148000" y="81189"/>
                      <a:pt x="5148000" y="181341"/>
                    </a:cubicBezTo>
                    <a:lnTo>
                      <a:pt x="5148000" y="3132000"/>
                    </a:lnTo>
                    <a:lnTo>
                      <a:pt x="0" y="3132000"/>
                    </a:lnTo>
                    <a:lnTo>
                      <a:pt x="0" y="181341"/>
                    </a:lnTo>
                    <a:cubicBezTo>
                      <a:pt x="0" y="81189"/>
                      <a:pt x="81189" y="0"/>
                      <a:pt x="18134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任意多边形 10"/>
              <p:cNvSpPr/>
              <p:nvPr/>
            </p:nvSpPr>
            <p:spPr>
              <a:xfrm>
                <a:off x="3552668" y="3858551"/>
                <a:ext cx="5148000" cy="509665"/>
              </a:xfrm>
              <a:custGeom>
                <a:avLst/>
                <a:gdLst>
                  <a:gd name="connsiteX0" fmla="*/ 0 w 5148000"/>
                  <a:gd name="connsiteY0" fmla="*/ 0 h 509665"/>
                  <a:gd name="connsiteX1" fmla="*/ 5148000 w 5148000"/>
                  <a:gd name="connsiteY1" fmla="*/ 0 h 509665"/>
                  <a:gd name="connsiteX2" fmla="*/ 5148000 w 5148000"/>
                  <a:gd name="connsiteY2" fmla="*/ 328324 h 509665"/>
                  <a:gd name="connsiteX3" fmla="*/ 4966659 w 5148000"/>
                  <a:gd name="connsiteY3" fmla="*/ 509665 h 509665"/>
                  <a:gd name="connsiteX4" fmla="*/ 181341 w 5148000"/>
                  <a:gd name="connsiteY4" fmla="*/ 509665 h 509665"/>
                  <a:gd name="connsiteX5" fmla="*/ 0 w 5148000"/>
                  <a:gd name="connsiteY5" fmla="*/ 328324 h 50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48000" h="509665">
                    <a:moveTo>
                      <a:pt x="0" y="0"/>
                    </a:moveTo>
                    <a:lnTo>
                      <a:pt x="5148000" y="0"/>
                    </a:lnTo>
                    <a:lnTo>
                      <a:pt x="5148000" y="328324"/>
                    </a:lnTo>
                    <a:cubicBezTo>
                      <a:pt x="5148000" y="428476"/>
                      <a:pt x="5066811" y="509665"/>
                      <a:pt x="4966659" y="509665"/>
                    </a:cubicBezTo>
                    <a:lnTo>
                      <a:pt x="181341" y="509665"/>
                    </a:lnTo>
                    <a:cubicBezTo>
                      <a:pt x="81189" y="509665"/>
                      <a:pt x="0" y="428476"/>
                      <a:pt x="0" y="328324"/>
                    </a:cubicBezTo>
                    <a:close/>
                  </a:path>
                </a:pathLst>
              </a:custGeom>
              <a:gradFill>
                <a:gsLst>
                  <a:gs pos="0">
                    <a:srgbClr val="929398"/>
                  </a:gs>
                  <a:gs pos="100000">
                    <a:srgbClr val="D0D2D4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>
                <a:off x="5126730" y="4368216"/>
                <a:ext cx="1999876" cy="674557"/>
              </a:xfrm>
              <a:custGeom>
                <a:avLst/>
                <a:gdLst>
                  <a:gd name="connsiteX0" fmla="*/ 485189 w 2612038"/>
                  <a:gd name="connsiteY0" fmla="*/ 0 h 1054155"/>
                  <a:gd name="connsiteX1" fmla="*/ 2126847 w 2612038"/>
                  <a:gd name="connsiteY1" fmla="*/ 0 h 1054155"/>
                  <a:gd name="connsiteX2" fmla="*/ 2346146 w 2612038"/>
                  <a:gd name="connsiteY2" fmla="*/ 776937 h 1054155"/>
                  <a:gd name="connsiteX3" fmla="*/ 2612036 w 2612038"/>
                  <a:gd name="connsiteY3" fmla="*/ 974364 h 1054155"/>
                  <a:gd name="connsiteX4" fmla="*/ 2564864 w 2612038"/>
                  <a:gd name="connsiteY4" fmla="*/ 974364 h 1054155"/>
                  <a:gd name="connsiteX5" fmla="*/ 2585504 w 2612038"/>
                  <a:gd name="connsiteY5" fmla="*/ 977608 h 1054155"/>
                  <a:gd name="connsiteX6" fmla="*/ 2612038 w 2612038"/>
                  <a:gd name="connsiteY6" fmla="*/ 990447 h 1054155"/>
                  <a:gd name="connsiteX7" fmla="*/ 1306019 w 2612038"/>
                  <a:gd name="connsiteY7" fmla="*/ 1054155 h 1054155"/>
                  <a:gd name="connsiteX8" fmla="*/ 0 w 2612038"/>
                  <a:gd name="connsiteY8" fmla="*/ 990447 h 1054155"/>
                  <a:gd name="connsiteX9" fmla="*/ 26534 w 2612038"/>
                  <a:gd name="connsiteY9" fmla="*/ 977608 h 1054155"/>
                  <a:gd name="connsiteX10" fmla="*/ 47175 w 2612038"/>
                  <a:gd name="connsiteY10" fmla="*/ 974364 h 1054155"/>
                  <a:gd name="connsiteX11" fmla="*/ 0 w 2612038"/>
                  <a:gd name="connsiteY11" fmla="*/ 974364 h 1054155"/>
                  <a:gd name="connsiteX12" fmla="*/ 265890 w 2612038"/>
                  <a:gd name="connsiteY12" fmla="*/ 776937 h 1054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12038" h="1054155">
                    <a:moveTo>
                      <a:pt x="485189" y="0"/>
                    </a:moveTo>
                    <a:lnTo>
                      <a:pt x="2126847" y="0"/>
                    </a:lnTo>
                    <a:lnTo>
                      <a:pt x="2346146" y="776937"/>
                    </a:lnTo>
                    <a:lnTo>
                      <a:pt x="2612036" y="974364"/>
                    </a:lnTo>
                    <a:lnTo>
                      <a:pt x="2564864" y="974364"/>
                    </a:lnTo>
                    <a:lnTo>
                      <a:pt x="2585504" y="977608"/>
                    </a:lnTo>
                    <a:cubicBezTo>
                      <a:pt x="2602902" y="981755"/>
                      <a:pt x="2612038" y="986049"/>
                      <a:pt x="2612038" y="990447"/>
                    </a:cubicBezTo>
                    <a:cubicBezTo>
                      <a:pt x="2612038" y="1025632"/>
                      <a:pt x="2027313" y="1054155"/>
                      <a:pt x="1306019" y="1054155"/>
                    </a:cubicBezTo>
                    <a:cubicBezTo>
                      <a:pt x="584725" y="1054155"/>
                      <a:pt x="0" y="1025632"/>
                      <a:pt x="0" y="990447"/>
                    </a:cubicBezTo>
                    <a:cubicBezTo>
                      <a:pt x="0" y="986049"/>
                      <a:pt x="9136" y="981755"/>
                      <a:pt x="26534" y="977608"/>
                    </a:cubicBezTo>
                    <a:lnTo>
                      <a:pt x="47175" y="974364"/>
                    </a:lnTo>
                    <a:lnTo>
                      <a:pt x="0" y="974364"/>
                    </a:lnTo>
                    <a:lnTo>
                      <a:pt x="265890" y="776937"/>
                    </a:lnTo>
                    <a:close/>
                  </a:path>
                </a:pathLst>
              </a:custGeom>
              <a:gradFill>
                <a:gsLst>
                  <a:gs pos="31000">
                    <a:srgbClr val="F2F2F2"/>
                  </a:gs>
                  <a:gs pos="13000">
                    <a:srgbClr val="929398"/>
                  </a:gs>
                  <a:gs pos="67000">
                    <a:srgbClr val="CCCCCE"/>
                  </a:gs>
                  <a:gs pos="100000">
                    <a:srgbClr val="929398"/>
                  </a:gs>
                </a:gsLst>
                <a:lin ang="162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5126730" y="5006773"/>
                <a:ext cx="1999876" cy="36000"/>
              </a:xfrm>
              <a:prstGeom prst="rect">
                <a:avLst/>
              </a:prstGeom>
              <a:gradFill>
                <a:gsLst>
                  <a:gs pos="0">
                    <a:srgbClr val="262626"/>
                  </a:gs>
                  <a:gs pos="50000">
                    <a:srgbClr val="404040"/>
                  </a:gs>
                  <a:gs pos="100000">
                    <a:srgbClr val="262626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>
                <a:off x="6424414" y="726551"/>
                <a:ext cx="2276254" cy="3132000"/>
              </a:xfrm>
              <a:custGeom>
                <a:avLst/>
                <a:gdLst>
                  <a:gd name="connsiteX0" fmla="*/ 0 w 2276254"/>
                  <a:gd name="connsiteY0" fmla="*/ 0 h 3132000"/>
                  <a:gd name="connsiteX1" fmla="*/ 777237 w 2276254"/>
                  <a:gd name="connsiteY1" fmla="*/ 0 h 3132000"/>
                  <a:gd name="connsiteX2" fmla="*/ 1768840 w 2276254"/>
                  <a:gd name="connsiteY2" fmla="*/ 0 h 3132000"/>
                  <a:gd name="connsiteX3" fmla="*/ 2054039 w 2276254"/>
                  <a:gd name="connsiteY3" fmla="*/ 0 h 3132000"/>
                  <a:gd name="connsiteX4" fmla="*/ 2276254 w 2276254"/>
                  <a:gd name="connsiteY4" fmla="*/ 222215 h 3132000"/>
                  <a:gd name="connsiteX5" fmla="*/ 2276254 w 2276254"/>
                  <a:gd name="connsiteY5" fmla="*/ 2909785 h 3132000"/>
                  <a:gd name="connsiteX6" fmla="*/ 2054039 w 2276254"/>
                  <a:gd name="connsiteY6" fmla="*/ 3132000 h 3132000"/>
                  <a:gd name="connsiteX7" fmla="*/ 1326630 w 2276254"/>
                  <a:gd name="connsiteY7" fmla="*/ 3132000 h 3132000"/>
                  <a:gd name="connsiteX8" fmla="*/ 777237 w 2276254"/>
                  <a:gd name="connsiteY8" fmla="*/ 3132000 h 3132000"/>
                  <a:gd name="connsiteX9" fmla="*/ 442210 w 2276254"/>
                  <a:gd name="connsiteY9" fmla="*/ 3132000 h 3132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76254" h="3132000">
                    <a:moveTo>
                      <a:pt x="0" y="0"/>
                    </a:moveTo>
                    <a:lnTo>
                      <a:pt x="777237" y="0"/>
                    </a:lnTo>
                    <a:lnTo>
                      <a:pt x="1768840" y="0"/>
                    </a:lnTo>
                    <a:lnTo>
                      <a:pt x="2054039" y="0"/>
                    </a:lnTo>
                    <a:cubicBezTo>
                      <a:pt x="2176765" y="0"/>
                      <a:pt x="2276254" y="99489"/>
                      <a:pt x="2276254" y="222215"/>
                    </a:cubicBezTo>
                    <a:lnTo>
                      <a:pt x="2276254" y="2909785"/>
                    </a:lnTo>
                    <a:cubicBezTo>
                      <a:pt x="2276254" y="3032511"/>
                      <a:pt x="2176765" y="3132000"/>
                      <a:pt x="2054039" y="3132000"/>
                    </a:cubicBezTo>
                    <a:lnTo>
                      <a:pt x="1326630" y="3132000"/>
                    </a:lnTo>
                    <a:lnTo>
                      <a:pt x="777237" y="3132000"/>
                    </a:lnTo>
                    <a:lnTo>
                      <a:pt x="442210" y="3132000"/>
                    </a:lnTo>
                    <a:close/>
                  </a:path>
                </a:pathLst>
              </a:custGeom>
              <a:gradFill>
                <a:gsLst>
                  <a:gs pos="0">
                    <a:srgbClr val="FFFFFF">
                      <a:alpha val="60000"/>
                    </a:srgbClr>
                  </a:gs>
                  <a:gs pos="67000">
                    <a:srgbClr val="FFFFFF">
                      <a:alpha val="0"/>
                    </a:srgbClr>
                  </a:gs>
                </a:gsLst>
                <a:lin ang="4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003655" y="3959266"/>
                <a:ext cx="246025" cy="299843"/>
              </a:xfrm>
              <a:prstGeom prst="rect">
                <a:avLst/>
              </a:prstGeom>
            </p:spPr>
          </p:pic>
        </p:grpSp>
      </p:grpSp>
      <p:sp>
        <p:nvSpPr>
          <p:cNvPr id="17" name="TextBox 76"/>
          <p:cNvSpPr txBox="1"/>
          <p:nvPr/>
        </p:nvSpPr>
        <p:spPr>
          <a:xfrm>
            <a:off x="1257425" y="1647034"/>
            <a:ext cx="1602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solidFill>
                  <a:srgbClr val="D26B29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2000" dirty="0">
              <a:solidFill>
                <a:srgbClr val="D26B29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257424" y="1962022"/>
            <a:ext cx="4087350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1257425" y="3068584"/>
            <a:ext cx="1602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2000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257424" y="3383572"/>
            <a:ext cx="4087350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1257425" y="4511090"/>
            <a:ext cx="1602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zh-CN" altLang="en-US" sz="2000" dirty="0" smtClean="0">
                <a:solidFill>
                  <a:srgbClr val="D26B29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添加标题</a:t>
            </a:r>
            <a:endParaRPr lang="zh-CN" altLang="en-US" sz="2000" dirty="0">
              <a:solidFill>
                <a:srgbClr val="D26B29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257424" y="4826078"/>
            <a:ext cx="4087350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76"/>
          <p:cNvSpPr txBox="1"/>
          <p:nvPr/>
        </p:nvSpPr>
        <p:spPr>
          <a:xfrm>
            <a:off x="5234225" y="70140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此处添加</a:t>
            </a:r>
            <a:r>
              <a:rPr lang="zh-CN" altLang="en-US" sz="2000" dirty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标题</a:t>
            </a:r>
            <a:endParaRPr lang="zh-CN" altLang="en-US" sz="2000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30401" y="1003242"/>
            <a:ext cx="3931198" cy="273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Please add your text subtitle, can modify the edit directly.</a:t>
            </a:r>
            <a:endParaRPr lang="en-US" altLang="zh-CN" sz="10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19" name="Freeform 5"/>
          <p:cNvSpPr/>
          <p:nvPr/>
        </p:nvSpPr>
        <p:spPr bwMode="auto">
          <a:xfrm>
            <a:off x="2710903" y="2575863"/>
            <a:ext cx="6798738" cy="1253186"/>
          </a:xfrm>
          <a:custGeom>
            <a:avLst/>
            <a:gdLst>
              <a:gd name="T0" fmla="*/ 5002 w 5002"/>
              <a:gd name="T1" fmla="*/ 84 h 922"/>
              <a:gd name="T2" fmla="*/ 4964 w 5002"/>
              <a:gd name="T3" fmla="*/ 6 h 922"/>
              <a:gd name="T4" fmla="*/ 3334 w 5002"/>
              <a:gd name="T5" fmla="*/ 837 h 922"/>
              <a:gd name="T6" fmla="*/ 1691 w 5002"/>
              <a:gd name="T7" fmla="*/ 0 h 922"/>
              <a:gd name="T8" fmla="*/ 1651 w 5002"/>
              <a:gd name="T9" fmla="*/ 0 h 922"/>
              <a:gd name="T10" fmla="*/ 0 w 5002"/>
              <a:gd name="T11" fmla="*/ 844 h 922"/>
              <a:gd name="T12" fmla="*/ 38 w 5002"/>
              <a:gd name="T13" fmla="*/ 920 h 922"/>
              <a:gd name="T14" fmla="*/ 1670 w 5002"/>
              <a:gd name="T15" fmla="*/ 86 h 922"/>
              <a:gd name="T16" fmla="*/ 3309 w 5002"/>
              <a:gd name="T17" fmla="*/ 920 h 922"/>
              <a:gd name="T18" fmla="*/ 3355 w 5002"/>
              <a:gd name="T19" fmla="*/ 922 h 922"/>
              <a:gd name="T20" fmla="*/ 5002 w 5002"/>
              <a:gd name="T21" fmla="*/ 84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002" h="922">
                <a:moveTo>
                  <a:pt x="5002" y="84"/>
                </a:moveTo>
                <a:lnTo>
                  <a:pt x="4964" y="6"/>
                </a:lnTo>
                <a:lnTo>
                  <a:pt x="3334" y="837"/>
                </a:lnTo>
                <a:lnTo>
                  <a:pt x="1691" y="0"/>
                </a:lnTo>
                <a:lnTo>
                  <a:pt x="1651" y="0"/>
                </a:lnTo>
                <a:lnTo>
                  <a:pt x="0" y="844"/>
                </a:lnTo>
                <a:lnTo>
                  <a:pt x="38" y="920"/>
                </a:lnTo>
                <a:lnTo>
                  <a:pt x="1670" y="86"/>
                </a:lnTo>
                <a:lnTo>
                  <a:pt x="3309" y="920"/>
                </a:lnTo>
                <a:lnTo>
                  <a:pt x="3355" y="922"/>
                </a:lnTo>
                <a:lnTo>
                  <a:pt x="5002" y="84"/>
                </a:lnTo>
                <a:close/>
              </a:path>
            </a:pathLst>
          </a:custGeom>
          <a:solidFill>
            <a:schemeClr val="bg2">
              <a:lumMod val="75000"/>
              <a:alpha val="2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0" name="Freeform 6"/>
          <p:cNvSpPr/>
          <p:nvPr/>
        </p:nvSpPr>
        <p:spPr bwMode="auto">
          <a:xfrm>
            <a:off x="1811110" y="2984983"/>
            <a:ext cx="1841722" cy="1598424"/>
          </a:xfrm>
          <a:custGeom>
            <a:avLst/>
            <a:gdLst>
              <a:gd name="T0" fmla="*/ 338 w 1355"/>
              <a:gd name="T1" fmla="*/ 0 h 1176"/>
              <a:gd name="T2" fmla="*/ 0 w 1355"/>
              <a:gd name="T3" fmla="*/ 587 h 1176"/>
              <a:gd name="T4" fmla="*/ 338 w 1355"/>
              <a:gd name="T5" fmla="*/ 1176 h 1176"/>
              <a:gd name="T6" fmla="*/ 1017 w 1355"/>
              <a:gd name="T7" fmla="*/ 1176 h 1176"/>
              <a:gd name="T8" fmla="*/ 1355 w 1355"/>
              <a:gd name="T9" fmla="*/ 587 h 1176"/>
              <a:gd name="T10" fmla="*/ 1017 w 1355"/>
              <a:gd name="T11" fmla="*/ 0 h 1176"/>
              <a:gd name="T12" fmla="*/ 338 w 1355"/>
              <a:gd name="T13" fmla="*/ 0 h 1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55" h="1176">
                <a:moveTo>
                  <a:pt x="338" y="0"/>
                </a:moveTo>
                <a:lnTo>
                  <a:pt x="0" y="587"/>
                </a:lnTo>
                <a:lnTo>
                  <a:pt x="338" y="1176"/>
                </a:lnTo>
                <a:lnTo>
                  <a:pt x="1017" y="1176"/>
                </a:lnTo>
                <a:lnTo>
                  <a:pt x="1355" y="587"/>
                </a:lnTo>
                <a:lnTo>
                  <a:pt x="1017" y="0"/>
                </a:lnTo>
                <a:lnTo>
                  <a:pt x="338" y="0"/>
                </a:lnTo>
                <a:close/>
              </a:path>
            </a:pathLst>
          </a:custGeom>
          <a:solidFill>
            <a:srgbClr val="D26B2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1" name="Freeform 7"/>
          <p:cNvSpPr/>
          <p:nvPr/>
        </p:nvSpPr>
        <p:spPr bwMode="auto">
          <a:xfrm>
            <a:off x="4057874" y="1829660"/>
            <a:ext cx="1851236" cy="1603861"/>
          </a:xfrm>
          <a:custGeom>
            <a:avLst/>
            <a:gdLst>
              <a:gd name="T0" fmla="*/ 339 w 1362"/>
              <a:gd name="T1" fmla="*/ 0 h 1180"/>
              <a:gd name="T2" fmla="*/ 0 w 1362"/>
              <a:gd name="T3" fmla="*/ 591 h 1180"/>
              <a:gd name="T4" fmla="*/ 339 w 1362"/>
              <a:gd name="T5" fmla="*/ 1180 h 1180"/>
              <a:gd name="T6" fmla="*/ 1020 w 1362"/>
              <a:gd name="T7" fmla="*/ 1180 h 1180"/>
              <a:gd name="T8" fmla="*/ 1362 w 1362"/>
              <a:gd name="T9" fmla="*/ 591 h 1180"/>
              <a:gd name="T10" fmla="*/ 1020 w 1362"/>
              <a:gd name="T11" fmla="*/ 0 h 1180"/>
              <a:gd name="T12" fmla="*/ 339 w 1362"/>
              <a:gd name="T13" fmla="*/ 0 h 1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62" h="1180">
                <a:moveTo>
                  <a:pt x="339" y="0"/>
                </a:moveTo>
                <a:lnTo>
                  <a:pt x="0" y="591"/>
                </a:lnTo>
                <a:lnTo>
                  <a:pt x="339" y="1180"/>
                </a:lnTo>
                <a:lnTo>
                  <a:pt x="1020" y="1180"/>
                </a:lnTo>
                <a:lnTo>
                  <a:pt x="1362" y="591"/>
                </a:lnTo>
                <a:lnTo>
                  <a:pt x="1020" y="0"/>
                </a:lnTo>
                <a:lnTo>
                  <a:pt x="339" y="0"/>
                </a:lnTo>
                <a:close/>
              </a:path>
            </a:pathLst>
          </a:custGeom>
          <a:solidFill>
            <a:srgbClr val="1BAD8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2" name="Freeform 8"/>
          <p:cNvSpPr/>
          <p:nvPr/>
        </p:nvSpPr>
        <p:spPr bwMode="auto">
          <a:xfrm>
            <a:off x="8550042" y="1829660"/>
            <a:ext cx="1862109" cy="1614734"/>
          </a:xfrm>
          <a:custGeom>
            <a:avLst/>
            <a:gdLst>
              <a:gd name="T0" fmla="*/ 343 w 1370"/>
              <a:gd name="T1" fmla="*/ 1188 h 1188"/>
              <a:gd name="T2" fmla="*/ 0 w 1370"/>
              <a:gd name="T3" fmla="*/ 593 h 1188"/>
              <a:gd name="T4" fmla="*/ 343 w 1370"/>
              <a:gd name="T5" fmla="*/ 0 h 1188"/>
              <a:gd name="T6" fmla="*/ 1027 w 1370"/>
              <a:gd name="T7" fmla="*/ 0 h 1188"/>
              <a:gd name="T8" fmla="*/ 1370 w 1370"/>
              <a:gd name="T9" fmla="*/ 593 h 1188"/>
              <a:gd name="T10" fmla="*/ 1027 w 1370"/>
              <a:gd name="T11" fmla="*/ 1188 h 1188"/>
              <a:gd name="T12" fmla="*/ 343 w 1370"/>
              <a:gd name="T13" fmla="*/ 1188 h 1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70" h="1188">
                <a:moveTo>
                  <a:pt x="343" y="1188"/>
                </a:moveTo>
                <a:lnTo>
                  <a:pt x="0" y="593"/>
                </a:lnTo>
                <a:lnTo>
                  <a:pt x="343" y="0"/>
                </a:lnTo>
                <a:lnTo>
                  <a:pt x="1027" y="0"/>
                </a:lnTo>
                <a:lnTo>
                  <a:pt x="1370" y="593"/>
                </a:lnTo>
                <a:lnTo>
                  <a:pt x="1027" y="1188"/>
                </a:lnTo>
                <a:lnTo>
                  <a:pt x="343" y="1188"/>
                </a:lnTo>
                <a:close/>
              </a:path>
            </a:pathLst>
          </a:custGeom>
          <a:solidFill>
            <a:srgbClr val="AB5B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3" name="Freeform 9"/>
          <p:cNvSpPr/>
          <p:nvPr/>
        </p:nvSpPr>
        <p:spPr bwMode="auto">
          <a:xfrm>
            <a:off x="6303279" y="2968673"/>
            <a:ext cx="1859391" cy="1612016"/>
          </a:xfrm>
          <a:custGeom>
            <a:avLst/>
            <a:gdLst>
              <a:gd name="T0" fmla="*/ 342 w 1368"/>
              <a:gd name="T1" fmla="*/ 0 h 1186"/>
              <a:gd name="T2" fmla="*/ 0 w 1368"/>
              <a:gd name="T3" fmla="*/ 593 h 1186"/>
              <a:gd name="T4" fmla="*/ 342 w 1368"/>
              <a:gd name="T5" fmla="*/ 1186 h 1186"/>
              <a:gd name="T6" fmla="*/ 1027 w 1368"/>
              <a:gd name="T7" fmla="*/ 1186 h 1186"/>
              <a:gd name="T8" fmla="*/ 1368 w 1368"/>
              <a:gd name="T9" fmla="*/ 593 h 1186"/>
              <a:gd name="T10" fmla="*/ 1027 w 1368"/>
              <a:gd name="T11" fmla="*/ 0 h 1186"/>
              <a:gd name="T12" fmla="*/ 342 w 1368"/>
              <a:gd name="T13" fmla="*/ 0 h 11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68" h="1186">
                <a:moveTo>
                  <a:pt x="342" y="0"/>
                </a:moveTo>
                <a:lnTo>
                  <a:pt x="0" y="593"/>
                </a:lnTo>
                <a:lnTo>
                  <a:pt x="342" y="1186"/>
                </a:lnTo>
                <a:lnTo>
                  <a:pt x="1027" y="1186"/>
                </a:lnTo>
                <a:lnTo>
                  <a:pt x="1368" y="593"/>
                </a:lnTo>
                <a:lnTo>
                  <a:pt x="1027" y="0"/>
                </a:lnTo>
                <a:lnTo>
                  <a:pt x="342" y="0"/>
                </a:lnTo>
                <a:close/>
              </a:path>
            </a:pathLst>
          </a:custGeom>
          <a:solidFill>
            <a:srgbClr val="3D556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400"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627674" y="4659580"/>
            <a:ext cx="2166457" cy="744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149746" y="4659580"/>
            <a:ext cx="2166457" cy="744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397868" y="3523286"/>
            <a:ext cx="2166457" cy="744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888030" y="3523286"/>
            <a:ext cx="2166457" cy="744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请在此添加文字说明，情缘素材模板。请在此添加文字说明，情缘素材模板。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174725" y="3275666"/>
            <a:ext cx="1083229" cy="960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4800" dirty="0" smtClean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01</a:t>
            </a:r>
            <a:endParaRPr lang="en-US" altLang="zh-CN" sz="4800" dirty="0" smtClean="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691359" y="3275666"/>
            <a:ext cx="10832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4800" dirty="0" smtClean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03</a:t>
            </a:r>
            <a:endParaRPr lang="en-US" altLang="zh-CN" sz="4800" dirty="0" smtClean="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429644" y="2060610"/>
            <a:ext cx="10832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4800" dirty="0" smtClean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02</a:t>
            </a:r>
            <a:endParaRPr lang="en-US" altLang="zh-CN" sz="4800" dirty="0" smtClean="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946279" y="2060610"/>
            <a:ext cx="108322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4800" dirty="0" smtClean="0">
                <a:solidFill>
                  <a:schemeClr val="bg1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04</a:t>
            </a:r>
            <a:endParaRPr lang="en-US" altLang="zh-CN" sz="4800" dirty="0" smtClean="0">
              <a:solidFill>
                <a:schemeClr val="bg1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"/>
          <a:stretch>
            <a:fillRect/>
          </a:stretch>
        </p:blipFill>
        <p:spPr>
          <a:xfrm>
            <a:off x="772885" y="1034060"/>
            <a:ext cx="5924981" cy="484526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085289" y="1034060"/>
            <a:ext cx="1015663" cy="45066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5400" dirty="0" smtClean="0">
                <a:solidFill>
                  <a:srgbClr val="1BAD83"/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感谢您的观看</a:t>
            </a:r>
            <a:endParaRPr lang="zh-CN" altLang="en-US" sz="5400" dirty="0">
              <a:solidFill>
                <a:srgbClr val="1BAD83"/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9085289" y="1112668"/>
            <a:ext cx="0" cy="4349480"/>
          </a:xfrm>
          <a:prstGeom prst="line">
            <a:avLst/>
          </a:prstGeom>
          <a:ln w="19050">
            <a:solidFill>
              <a:srgbClr val="1BAD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0131446" y="1112668"/>
            <a:ext cx="0" cy="4349480"/>
          </a:xfrm>
          <a:prstGeom prst="line">
            <a:avLst/>
          </a:prstGeom>
          <a:ln w="19050">
            <a:solidFill>
              <a:srgbClr val="1BAD8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8467439" y="1112668"/>
            <a:ext cx="507831" cy="43494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050" dirty="0">
                <a:solidFill>
                  <a:prstClr val="black">
                    <a:lumMod val="65000"/>
                    <a:lumOff val="3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Fresh business general template Applicable to enterprise introduction, summary report,  sales marketing, chart </a:t>
            </a:r>
            <a:r>
              <a:rPr lang="en-US" altLang="zh-CN" sz="1050" dirty="0" err="1">
                <a:solidFill>
                  <a:prstClr val="black">
                    <a:lumMod val="65000"/>
                    <a:lumOff val="35000"/>
                  </a:prstClr>
                </a:solidFill>
                <a:latin typeface="汉仪南宫体简" panose="02010509060101010101" pitchFamily="49" charset="-122"/>
                <a:ea typeface="汉仪南宫体简" panose="02010509060101010101" pitchFamily="49" charset="-122"/>
              </a:rPr>
              <a:t>dataa</a:t>
            </a:r>
            <a:endParaRPr lang="zh-CN" altLang="en-US" sz="1050" dirty="0">
              <a:solidFill>
                <a:prstClr val="black">
                  <a:lumMod val="65000"/>
                  <a:lumOff val="35000"/>
                </a:prstClr>
              </a:solidFill>
              <a:latin typeface="汉仪南宫体简" panose="02010509060101010101" pitchFamily="49" charset="-122"/>
              <a:ea typeface="汉仪南宫体简" panose="020105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11288" y="1042686"/>
            <a:ext cx="9261571" cy="4534250"/>
            <a:chOff x="1411288" y="1042686"/>
            <a:chExt cx="9261571" cy="4534250"/>
          </a:xfrm>
          <a:solidFill>
            <a:srgbClr val="1BAD83"/>
          </a:solidFill>
        </p:grpSpPr>
        <p:sp>
          <p:nvSpPr>
            <p:cNvPr id="3" name="Freeform 11"/>
            <p:cNvSpPr>
              <a:spLocks noEditPoints="1"/>
            </p:cNvSpPr>
            <p:nvPr/>
          </p:nvSpPr>
          <p:spPr bwMode="auto">
            <a:xfrm>
              <a:off x="1417638" y="5065411"/>
              <a:ext cx="417512" cy="417513"/>
            </a:xfrm>
            <a:custGeom>
              <a:avLst/>
              <a:gdLst/>
              <a:ahLst/>
              <a:cxnLst>
                <a:cxn ang="0">
                  <a:pos x="263" y="275"/>
                </a:cxn>
                <a:cxn ang="0">
                  <a:pos x="234" y="270"/>
                </a:cxn>
                <a:cxn ang="0">
                  <a:pos x="172" y="232"/>
                </a:cxn>
                <a:cxn ang="0">
                  <a:pos x="121" y="243"/>
                </a:cxn>
                <a:cxn ang="0">
                  <a:pos x="98" y="241"/>
                </a:cxn>
                <a:cxn ang="0">
                  <a:pos x="63" y="228"/>
                </a:cxn>
                <a:cxn ang="0">
                  <a:pos x="36" y="208"/>
                </a:cxn>
                <a:cxn ang="0">
                  <a:pos x="15" y="179"/>
                </a:cxn>
                <a:cxn ang="0">
                  <a:pos x="2" y="147"/>
                </a:cxn>
                <a:cxn ang="0">
                  <a:pos x="0" y="121"/>
                </a:cxn>
                <a:cxn ang="0">
                  <a:pos x="5" y="85"/>
                </a:cxn>
                <a:cxn ang="0">
                  <a:pos x="22" y="52"/>
                </a:cxn>
                <a:cxn ang="0">
                  <a:pos x="45" y="27"/>
                </a:cxn>
                <a:cxn ang="0">
                  <a:pos x="74" y="9"/>
                </a:cxn>
                <a:cxn ang="0">
                  <a:pos x="111" y="0"/>
                </a:cxn>
                <a:cxn ang="0">
                  <a:pos x="134" y="0"/>
                </a:cxn>
                <a:cxn ang="0">
                  <a:pos x="170" y="9"/>
                </a:cxn>
                <a:cxn ang="0">
                  <a:pos x="199" y="27"/>
                </a:cxn>
                <a:cxn ang="0">
                  <a:pos x="223" y="52"/>
                </a:cxn>
                <a:cxn ang="0">
                  <a:pos x="239" y="85"/>
                </a:cxn>
                <a:cxn ang="0">
                  <a:pos x="245" y="121"/>
                </a:cxn>
                <a:cxn ang="0">
                  <a:pos x="239" y="156"/>
                </a:cxn>
                <a:cxn ang="0">
                  <a:pos x="272" y="234"/>
                </a:cxn>
                <a:cxn ang="0">
                  <a:pos x="279" y="252"/>
                </a:cxn>
                <a:cxn ang="0">
                  <a:pos x="272" y="270"/>
                </a:cxn>
                <a:cxn ang="0">
                  <a:pos x="105" y="36"/>
                </a:cxn>
                <a:cxn ang="0">
                  <a:pos x="60" y="60"/>
                </a:cxn>
                <a:cxn ang="0">
                  <a:pos x="36" y="103"/>
                </a:cxn>
                <a:cxn ang="0">
                  <a:pos x="36" y="139"/>
                </a:cxn>
                <a:cxn ang="0">
                  <a:pos x="60" y="183"/>
                </a:cxn>
                <a:cxn ang="0">
                  <a:pos x="105" y="206"/>
                </a:cxn>
                <a:cxn ang="0">
                  <a:pos x="140" y="206"/>
                </a:cxn>
                <a:cxn ang="0">
                  <a:pos x="183" y="183"/>
                </a:cxn>
                <a:cxn ang="0">
                  <a:pos x="208" y="139"/>
                </a:cxn>
                <a:cxn ang="0">
                  <a:pos x="208" y="103"/>
                </a:cxn>
                <a:cxn ang="0">
                  <a:pos x="183" y="60"/>
                </a:cxn>
                <a:cxn ang="0">
                  <a:pos x="140" y="36"/>
                </a:cxn>
                <a:cxn ang="0">
                  <a:pos x="158" y="139"/>
                </a:cxn>
                <a:cxn ang="0">
                  <a:pos x="80" y="138"/>
                </a:cxn>
                <a:cxn ang="0">
                  <a:pos x="71" y="121"/>
                </a:cxn>
                <a:cxn ang="0">
                  <a:pos x="74" y="109"/>
                </a:cxn>
                <a:cxn ang="0">
                  <a:pos x="158" y="103"/>
                </a:cxn>
                <a:cxn ang="0">
                  <a:pos x="170" y="109"/>
                </a:cxn>
                <a:cxn ang="0">
                  <a:pos x="174" y="121"/>
                </a:cxn>
                <a:cxn ang="0">
                  <a:pos x="163" y="138"/>
                </a:cxn>
              </a:cxnLst>
              <a:rect l="0" t="0" r="r" b="b"/>
              <a:pathLst>
                <a:path w="279" h="277">
                  <a:moveTo>
                    <a:pt x="272" y="270"/>
                  </a:moveTo>
                  <a:lnTo>
                    <a:pt x="272" y="270"/>
                  </a:lnTo>
                  <a:lnTo>
                    <a:pt x="263" y="275"/>
                  </a:lnTo>
                  <a:lnTo>
                    <a:pt x="252" y="277"/>
                  </a:lnTo>
                  <a:lnTo>
                    <a:pt x="243" y="275"/>
                  </a:lnTo>
                  <a:lnTo>
                    <a:pt x="234" y="270"/>
                  </a:lnTo>
                  <a:lnTo>
                    <a:pt x="189" y="225"/>
                  </a:lnTo>
                  <a:lnTo>
                    <a:pt x="189" y="225"/>
                  </a:lnTo>
                  <a:lnTo>
                    <a:pt x="172" y="232"/>
                  </a:lnTo>
                  <a:lnTo>
                    <a:pt x="158" y="239"/>
                  </a:lnTo>
                  <a:lnTo>
                    <a:pt x="140" y="243"/>
                  </a:lnTo>
                  <a:lnTo>
                    <a:pt x="121" y="243"/>
                  </a:lnTo>
                  <a:lnTo>
                    <a:pt x="121" y="243"/>
                  </a:lnTo>
                  <a:lnTo>
                    <a:pt x="111" y="243"/>
                  </a:lnTo>
                  <a:lnTo>
                    <a:pt x="98" y="241"/>
                  </a:lnTo>
                  <a:lnTo>
                    <a:pt x="85" y="237"/>
                  </a:lnTo>
                  <a:lnTo>
                    <a:pt x="74" y="234"/>
                  </a:lnTo>
                  <a:lnTo>
                    <a:pt x="63" y="228"/>
                  </a:lnTo>
                  <a:lnTo>
                    <a:pt x="54" y="223"/>
                  </a:lnTo>
                  <a:lnTo>
                    <a:pt x="45" y="216"/>
                  </a:lnTo>
                  <a:lnTo>
                    <a:pt x="36" y="208"/>
                  </a:lnTo>
                  <a:lnTo>
                    <a:pt x="27" y="199"/>
                  </a:lnTo>
                  <a:lnTo>
                    <a:pt x="22" y="190"/>
                  </a:lnTo>
                  <a:lnTo>
                    <a:pt x="15" y="179"/>
                  </a:lnTo>
                  <a:lnTo>
                    <a:pt x="9" y="168"/>
                  </a:lnTo>
                  <a:lnTo>
                    <a:pt x="5" y="157"/>
                  </a:lnTo>
                  <a:lnTo>
                    <a:pt x="2" y="147"/>
                  </a:lnTo>
                  <a:lnTo>
                    <a:pt x="0" y="134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0" y="109"/>
                  </a:lnTo>
                  <a:lnTo>
                    <a:pt x="2" y="96"/>
                  </a:lnTo>
                  <a:lnTo>
                    <a:pt x="5" y="85"/>
                  </a:lnTo>
                  <a:lnTo>
                    <a:pt x="9" y="74"/>
                  </a:lnTo>
                  <a:lnTo>
                    <a:pt x="15" y="63"/>
                  </a:lnTo>
                  <a:lnTo>
                    <a:pt x="22" y="52"/>
                  </a:lnTo>
                  <a:lnTo>
                    <a:pt x="27" y="43"/>
                  </a:lnTo>
                  <a:lnTo>
                    <a:pt x="36" y="34"/>
                  </a:lnTo>
                  <a:lnTo>
                    <a:pt x="45" y="27"/>
                  </a:lnTo>
                  <a:lnTo>
                    <a:pt x="54" y="20"/>
                  </a:lnTo>
                  <a:lnTo>
                    <a:pt x="63" y="14"/>
                  </a:lnTo>
                  <a:lnTo>
                    <a:pt x="74" y="9"/>
                  </a:lnTo>
                  <a:lnTo>
                    <a:pt x="85" y="5"/>
                  </a:lnTo>
                  <a:lnTo>
                    <a:pt x="98" y="2"/>
                  </a:lnTo>
                  <a:lnTo>
                    <a:pt x="111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34" y="0"/>
                  </a:lnTo>
                  <a:lnTo>
                    <a:pt x="147" y="2"/>
                  </a:lnTo>
                  <a:lnTo>
                    <a:pt x="158" y="5"/>
                  </a:lnTo>
                  <a:lnTo>
                    <a:pt x="170" y="9"/>
                  </a:lnTo>
                  <a:lnTo>
                    <a:pt x="181" y="14"/>
                  </a:lnTo>
                  <a:lnTo>
                    <a:pt x="190" y="20"/>
                  </a:lnTo>
                  <a:lnTo>
                    <a:pt x="199" y="27"/>
                  </a:lnTo>
                  <a:lnTo>
                    <a:pt x="208" y="34"/>
                  </a:lnTo>
                  <a:lnTo>
                    <a:pt x="216" y="43"/>
                  </a:lnTo>
                  <a:lnTo>
                    <a:pt x="223" y="52"/>
                  </a:lnTo>
                  <a:lnTo>
                    <a:pt x="230" y="63"/>
                  </a:lnTo>
                  <a:lnTo>
                    <a:pt x="236" y="74"/>
                  </a:lnTo>
                  <a:lnTo>
                    <a:pt x="239" y="85"/>
                  </a:lnTo>
                  <a:lnTo>
                    <a:pt x="241" y="96"/>
                  </a:lnTo>
                  <a:lnTo>
                    <a:pt x="243" y="109"/>
                  </a:lnTo>
                  <a:lnTo>
                    <a:pt x="245" y="121"/>
                  </a:lnTo>
                  <a:lnTo>
                    <a:pt x="245" y="121"/>
                  </a:lnTo>
                  <a:lnTo>
                    <a:pt x="243" y="139"/>
                  </a:lnTo>
                  <a:lnTo>
                    <a:pt x="239" y="156"/>
                  </a:lnTo>
                  <a:lnTo>
                    <a:pt x="234" y="172"/>
                  </a:lnTo>
                  <a:lnTo>
                    <a:pt x="225" y="187"/>
                  </a:lnTo>
                  <a:lnTo>
                    <a:pt x="272" y="234"/>
                  </a:lnTo>
                  <a:lnTo>
                    <a:pt x="272" y="234"/>
                  </a:lnTo>
                  <a:lnTo>
                    <a:pt x="277" y="243"/>
                  </a:lnTo>
                  <a:lnTo>
                    <a:pt x="279" y="252"/>
                  </a:lnTo>
                  <a:lnTo>
                    <a:pt x="277" y="261"/>
                  </a:lnTo>
                  <a:lnTo>
                    <a:pt x="272" y="270"/>
                  </a:lnTo>
                  <a:lnTo>
                    <a:pt x="272" y="270"/>
                  </a:lnTo>
                  <a:close/>
                  <a:moveTo>
                    <a:pt x="121" y="34"/>
                  </a:moveTo>
                  <a:lnTo>
                    <a:pt x="121" y="34"/>
                  </a:lnTo>
                  <a:lnTo>
                    <a:pt x="105" y="36"/>
                  </a:lnTo>
                  <a:lnTo>
                    <a:pt x="89" y="41"/>
                  </a:lnTo>
                  <a:lnTo>
                    <a:pt x="74" y="49"/>
                  </a:lnTo>
                  <a:lnTo>
                    <a:pt x="60" y="60"/>
                  </a:lnTo>
                  <a:lnTo>
                    <a:pt x="51" y="72"/>
                  </a:lnTo>
                  <a:lnTo>
                    <a:pt x="42" y="87"/>
                  </a:lnTo>
                  <a:lnTo>
                    <a:pt x="36" y="103"/>
                  </a:lnTo>
                  <a:lnTo>
                    <a:pt x="34" y="121"/>
                  </a:lnTo>
                  <a:lnTo>
                    <a:pt x="34" y="121"/>
                  </a:lnTo>
                  <a:lnTo>
                    <a:pt x="36" y="139"/>
                  </a:lnTo>
                  <a:lnTo>
                    <a:pt x="42" y="156"/>
                  </a:lnTo>
                  <a:lnTo>
                    <a:pt x="51" y="170"/>
                  </a:lnTo>
                  <a:lnTo>
                    <a:pt x="60" y="183"/>
                  </a:lnTo>
                  <a:lnTo>
                    <a:pt x="74" y="194"/>
                  </a:lnTo>
                  <a:lnTo>
                    <a:pt x="89" y="201"/>
                  </a:lnTo>
                  <a:lnTo>
                    <a:pt x="105" y="206"/>
                  </a:lnTo>
                  <a:lnTo>
                    <a:pt x="121" y="208"/>
                  </a:lnTo>
                  <a:lnTo>
                    <a:pt x="121" y="208"/>
                  </a:lnTo>
                  <a:lnTo>
                    <a:pt x="140" y="206"/>
                  </a:lnTo>
                  <a:lnTo>
                    <a:pt x="156" y="201"/>
                  </a:lnTo>
                  <a:lnTo>
                    <a:pt x="170" y="194"/>
                  </a:lnTo>
                  <a:lnTo>
                    <a:pt x="183" y="183"/>
                  </a:lnTo>
                  <a:lnTo>
                    <a:pt x="194" y="170"/>
                  </a:lnTo>
                  <a:lnTo>
                    <a:pt x="203" y="156"/>
                  </a:lnTo>
                  <a:lnTo>
                    <a:pt x="208" y="139"/>
                  </a:lnTo>
                  <a:lnTo>
                    <a:pt x="210" y="121"/>
                  </a:lnTo>
                  <a:lnTo>
                    <a:pt x="210" y="121"/>
                  </a:lnTo>
                  <a:lnTo>
                    <a:pt x="208" y="103"/>
                  </a:lnTo>
                  <a:lnTo>
                    <a:pt x="203" y="87"/>
                  </a:lnTo>
                  <a:lnTo>
                    <a:pt x="194" y="72"/>
                  </a:lnTo>
                  <a:lnTo>
                    <a:pt x="183" y="60"/>
                  </a:lnTo>
                  <a:lnTo>
                    <a:pt x="170" y="49"/>
                  </a:lnTo>
                  <a:lnTo>
                    <a:pt x="156" y="41"/>
                  </a:lnTo>
                  <a:lnTo>
                    <a:pt x="140" y="36"/>
                  </a:lnTo>
                  <a:lnTo>
                    <a:pt x="121" y="34"/>
                  </a:lnTo>
                  <a:lnTo>
                    <a:pt x="121" y="34"/>
                  </a:lnTo>
                  <a:close/>
                  <a:moveTo>
                    <a:pt x="158" y="139"/>
                  </a:moveTo>
                  <a:lnTo>
                    <a:pt x="87" y="139"/>
                  </a:lnTo>
                  <a:lnTo>
                    <a:pt x="87" y="139"/>
                  </a:lnTo>
                  <a:lnTo>
                    <a:pt x="80" y="138"/>
                  </a:lnTo>
                  <a:lnTo>
                    <a:pt x="74" y="134"/>
                  </a:lnTo>
                  <a:lnTo>
                    <a:pt x="71" y="128"/>
                  </a:lnTo>
                  <a:lnTo>
                    <a:pt x="71" y="121"/>
                  </a:lnTo>
                  <a:lnTo>
                    <a:pt x="71" y="121"/>
                  </a:lnTo>
                  <a:lnTo>
                    <a:pt x="71" y="114"/>
                  </a:lnTo>
                  <a:lnTo>
                    <a:pt x="74" y="109"/>
                  </a:lnTo>
                  <a:lnTo>
                    <a:pt x="80" y="105"/>
                  </a:lnTo>
                  <a:lnTo>
                    <a:pt x="87" y="103"/>
                  </a:lnTo>
                  <a:lnTo>
                    <a:pt x="158" y="103"/>
                  </a:lnTo>
                  <a:lnTo>
                    <a:pt x="158" y="103"/>
                  </a:lnTo>
                  <a:lnTo>
                    <a:pt x="163" y="105"/>
                  </a:lnTo>
                  <a:lnTo>
                    <a:pt x="170" y="109"/>
                  </a:lnTo>
                  <a:lnTo>
                    <a:pt x="174" y="114"/>
                  </a:lnTo>
                  <a:lnTo>
                    <a:pt x="174" y="121"/>
                  </a:lnTo>
                  <a:lnTo>
                    <a:pt x="174" y="121"/>
                  </a:lnTo>
                  <a:lnTo>
                    <a:pt x="174" y="128"/>
                  </a:lnTo>
                  <a:lnTo>
                    <a:pt x="170" y="134"/>
                  </a:lnTo>
                  <a:lnTo>
                    <a:pt x="163" y="138"/>
                  </a:lnTo>
                  <a:lnTo>
                    <a:pt x="158" y="139"/>
                  </a:lnTo>
                  <a:lnTo>
                    <a:pt x="158" y="13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grpSp>
          <p:nvGrpSpPr>
            <p:cNvPr id="5" name="Group 83"/>
            <p:cNvGrpSpPr/>
            <p:nvPr/>
          </p:nvGrpSpPr>
          <p:grpSpPr>
            <a:xfrm>
              <a:off x="2616303" y="5060066"/>
              <a:ext cx="429624" cy="429624"/>
              <a:chOff x="1787872" y="3796481"/>
              <a:chExt cx="296916" cy="296916"/>
            </a:xfrm>
            <a:grpFill/>
          </p:grpSpPr>
          <p:sp>
            <p:nvSpPr>
              <p:cNvPr id="6" name="Freeform 12"/>
              <p:cNvSpPr>
                <a:spLocks noEditPoints="1"/>
              </p:cNvSpPr>
              <p:nvPr/>
            </p:nvSpPr>
            <p:spPr bwMode="auto">
              <a:xfrm>
                <a:off x="1787872" y="3796481"/>
                <a:ext cx="296916" cy="296916"/>
              </a:xfrm>
              <a:custGeom>
                <a:avLst/>
                <a:gdLst/>
                <a:ahLst/>
                <a:cxnLst>
                  <a:cxn ang="0">
                    <a:pos x="221" y="189"/>
                  </a:cxn>
                  <a:cxn ang="0">
                    <a:pos x="241" y="140"/>
                  </a:cxn>
                  <a:cxn ang="0">
                    <a:pos x="243" y="109"/>
                  </a:cxn>
                  <a:cxn ang="0">
                    <a:pos x="234" y="73"/>
                  </a:cxn>
                  <a:cxn ang="0">
                    <a:pos x="221" y="53"/>
                  </a:cxn>
                  <a:cxn ang="0">
                    <a:pos x="207" y="35"/>
                  </a:cxn>
                  <a:cxn ang="0">
                    <a:pos x="179" y="15"/>
                  </a:cxn>
                  <a:cxn ang="0">
                    <a:pos x="158" y="6"/>
                  </a:cxn>
                  <a:cxn ang="0">
                    <a:pos x="121" y="0"/>
                  </a:cxn>
                  <a:cxn ang="0">
                    <a:pos x="98" y="2"/>
                  </a:cxn>
                  <a:cxn ang="0">
                    <a:pos x="74" y="9"/>
                  </a:cxn>
                  <a:cxn ang="0">
                    <a:pos x="44" y="27"/>
                  </a:cxn>
                  <a:cxn ang="0">
                    <a:pos x="27" y="44"/>
                  </a:cxn>
                  <a:cxn ang="0">
                    <a:pos x="9" y="73"/>
                  </a:cxn>
                  <a:cxn ang="0">
                    <a:pos x="2" y="96"/>
                  </a:cxn>
                  <a:cxn ang="0">
                    <a:pos x="0" y="120"/>
                  </a:cxn>
                  <a:cxn ang="0">
                    <a:pos x="5" y="156"/>
                  </a:cxn>
                  <a:cxn ang="0">
                    <a:pos x="15" y="178"/>
                  </a:cxn>
                  <a:cxn ang="0">
                    <a:pos x="36" y="207"/>
                  </a:cxn>
                  <a:cxn ang="0">
                    <a:pos x="53" y="221"/>
                  </a:cxn>
                  <a:cxn ang="0">
                    <a:pos x="74" y="232"/>
                  </a:cxn>
                  <a:cxn ang="0">
                    <a:pos x="109" y="241"/>
                  </a:cxn>
                  <a:cxn ang="0">
                    <a:pos x="140" y="241"/>
                  </a:cxn>
                  <a:cxn ang="0">
                    <a:pos x="190" y="220"/>
                  </a:cxn>
                  <a:cxn ang="0">
                    <a:pos x="256" y="285"/>
                  </a:cxn>
                  <a:cxn ang="0">
                    <a:pos x="274" y="285"/>
                  </a:cxn>
                  <a:cxn ang="0">
                    <a:pos x="285" y="272"/>
                  </a:cxn>
                  <a:cxn ang="0">
                    <a:pos x="285" y="256"/>
                  </a:cxn>
                  <a:cxn ang="0">
                    <a:pos x="176" y="174"/>
                  </a:cxn>
                  <a:cxn ang="0">
                    <a:pos x="150" y="192"/>
                  </a:cxn>
                  <a:cxn ang="0">
                    <a:pos x="121" y="198"/>
                  </a:cxn>
                  <a:cxn ang="0">
                    <a:pos x="80" y="185"/>
                  </a:cxn>
                  <a:cxn ang="0">
                    <a:pos x="56" y="163"/>
                  </a:cxn>
                  <a:cxn ang="0">
                    <a:pos x="44" y="120"/>
                  </a:cxn>
                  <a:cxn ang="0">
                    <a:pos x="51" y="91"/>
                  </a:cxn>
                  <a:cxn ang="0">
                    <a:pos x="67" y="65"/>
                  </a:cxn>
                  <a:cxn ang="0">
                    <a:pos x="107" y="45"/>
                  </a:cxn>
                  <a:cxn ang="0">
                    <a:pos x="136" y="45"/>
                  </a:cxn>
                  <a:cxn ang="0">
                    <a:pos x="176" y="65"/>
                  </a:cxn>
                  <a:cxn ang="0">
                    <a:pos x="192" y="91"/>
                  </a:cxn>
                  <a:cxn ang="0">
                    <a:pos x="199" y="120"/>
                  </a:cxn>
                  <a:cxn ang="0">
                    <a:pos x="187" y="163"/>
                  </a:cxn>
                </a:cxnLst>
                <a:rect l="0" t="0" r="r" b="b"/>
                <a:pathLst>
                  <a:path w="286" h="287">
                    <a:moveTo>
                      <a:pt x="281" y="249"/>
                    </a:moveTo>
                    <a:lnTo>
                      <a:pt x="221" y="189"/>
                    </a:lnTo>
                    <a:lnTo>
                      <a:pt x="221" y="189"/>
                    </a:lnTo>
                    <a:lnTo>
                      <a:pt x="230" y="174"/>
                    </a:lnTo>
                    <a:lnTo>
                      <a:pt x="237" y="156"/>
                    </a:lnTo>
                    <a:lnTo>
                      <a:pt x="241" y="140"/>
                    </a:lnTo>
                    <a:lnTo>
                      <a:pt x="243" y="120"/>
                    </a:lnTo>
                    <a:lnTo>
                      <a:pt x="243" y="120"/>
                    </a:lnTo>
                    <a:lnTo>
                      <a:pt x="243" y="109"/>
                    </a:lnTo>
                    <a:lnTo>
                      <a:pt x="241" y="96"/>
                    </a:lnTo>
                    <a:lnTo>
                      <a:pt x="237" y="85"/>
                    </a:lnTo>
                    <a:lnTo>
                      <a:pt x="234" y="73"/>
                    </a:lnTo>
                    <a:lnTo>
                      <a:pt x="234" y="73"/>
                    </a:lnTo>
                    <a:lnTo>
                      <a:pt x="228" y="62"/>
                    </a:lnTo>
                    <a:lnTo>
                      <a:pt x="221" y="53"/>
                    </a:lnTo>
                    <a:lnTo>
                      <a:pt x="216" y="44"/>
                    </a:lnTo>
                    <a:lnTo>
                      <a:pt x="207" y="35"/>
                    </a:lnTo>
                    <a:lnTo>
                      <a:pt x="207" y="35"/>
                    </a:lnTo>
                    <a:lnTo>
                      <a:pt x="199" y="27"/>
                    </a:lnTo>
                    <a:lnTo>
                      <a:pt x="190" y="20"/>
                    </a:lnTo>
                    <a:lnTo>
                      <a:pt x="179" y="15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58" y="6"/>
                    </a:lnTo>
                    <a:lnTo>
                      <a:pt x="145" y="2"/>
                    </a:lnTo>
                    <a:lnTo>
                      <a:pt x="134" y="0"/>
                    </a:lnTo>
                    <a:lnTo>
                      <a:pt x="121" y="0"/>
                    </a:lnTo>
                    <a:lnTo>
                      <a:pt x="121" y="0"/>
                    </a:lnTo>
                    <a:lnTo>
                      <a:pt x="109" y="0"/>
                    </a:lnTo>
                    <a:lnTo>
                      <a:pt x="98" y="2"/>
                    </a:lnTo>
                    <a:lnTo>
                      <a:pt x="85" y="6"/>
                    </a:lnTo>
                    <a:lnTo>
                      <a:pt x="74" y="9"/>
                    </a:lnTo>
                    <a:lnTo>
                      <a:pt x="74" y="9"/>
                    </a:lnTo>
                    <a:lnTo>
                      <a:pt x="63" y="15"/>
                    </a:lnTo>
                    <a:lnTo>
                      <a:pt x="53" y="20"/>
                    </a:lnTo>
                    <a:lnTo>
                      <a:pt x="44" y="27"/>
                    </a:lnTo>
                    <a:lnTo>
                      <a:pt x="36" y="35"/>
                    </a:lnTo>
                    <a:lnTo>
                      <a:pt x="36" y="35"/>
                    </a:lnTo>
                    <a:lnTo>
                      <a:pt x="27" y="44"/>
                    </a:lnTo>
                    <a:lnTo>
                      <a:pt x="22" y="53"/>
                    </a:lnTo>
                    <a:lnTo>
                      <a:pt x="15" y="62"/>
                    </a:lnTo>
                    <a:lnTo>
                      <a:pt x="9" y="73"/>
                    </a:lnTo>
                    <a:lnTo>
                      <a:pt x="9" y="73"/>
                    </a:lnTo>
                    <a:lnTo>
                      <a:pt x="5" y="85"/>
                    </a:lnTo>
                    <a:lnTo>
                      <a:pt x="2" y="96"/>
                    </a:lnTo>
                    <a:lnTo>
                      <a:pt x="0" y="109"/>
                    </a:lnTo>
                    <a:lnTo>
                      <a:pt x="0" y="120"/>
                    </a:lnTo>
                    <a:lnTo>
                      <a:pt x="0" y="120"/>
                    </a:lnTo>
                    <a:lnTo>
                      <a:pt x="0" y="132"/>
                    </a:lnTo>
                    <a:lnTo>
                      <a:pt x="2" y="145"/>
                    </a:lnTo>
                    <a:lnTo>
                      <a:pt x="5" y="156"/>
                    </a:lnTo>
                    <a:lnTo>
                      <a:pt x="9" y="167"/>
                    </a:lnTo>
                    <a:lnTo>
                      <a:pt x="9" y="167"/>
                    </a:lnTo>
                    <a:lnTo>
                      <a:pt x="15" y="178"/>
                    </a:lnTo>
                    <a:lnTo>
                      <a:pt x="22" y="189"/>
                    </a:lnTo>
                    <a:lnTo>
                      <a:pt x="27" y="198"/>
                    </a:lnTo>
                    <a:lnTo>
                      <a:pt x="36" y="207"/>
                    </a:lnTo>
                    <a:lnTo>
                      <a:pt x="36" y="207"/>
                    </a:lnTo>
                    <a:lnTo>
                      <a:pt x="44" y="214"/>
                    </a:lnTo>
                    <a:lnTo>
                      <a:pt x="53" y="221"/>
                    </a:lnTo>
                    <a:lnTo>
                      <a:pt x="63" y="227"/>
                    </a:lnTo>
                    <a:lnTo>
                      <a:pt x="74" y="232"/>
                    </a:lnTo>
                    <a:lnTo>
                      <a:pt x="74" y="232"/>
                    </a:lnTo>
                    <a:lnTo>
                      <a:pt x="85" y="236"/>
                    </a:lnTo>
                    <a:lnTo>
                      <a:pt x="98" y="239"/>
                    </a:lnTo>
                    <a:lnTo>
                      <a:pt x="109" y="241"/>
                    </a:lnTo>
                    <a:lnTo>
                      <a:pt x="121" y="241"/>
                    </a:lnTo>
                    <a:lnTo>
                      <a:pt x="121" y="241"/>
                    </a:lnTo>
                    <a:lnTo>
                      <a:pt x="140" y="241"/>
                    </a:lnTo>
                    <a:lnTo>
                      <a:pt x="158" y="236"/>
                    </a:lnTo>
                    <a:lnTo>
                      <a:pt x="174" y="230"/>
                    </a:lnTo>
                    <a:lnTo>
                      <a:pt x="190" y="220"/>
                    </a:lnTo>
                    <a:lnTo>
                      <a:pt x="248" y="279"/>
                    </a:lnTo>
                    <a:lnTo>
                      <a:pt x="248" y="279"/>
                    </a:lnTo>
                    <a:lnTo>
                      <a:pt x="256" y="285"/>
                    </a:lnTo>
                    <a:lnTo>
                      <a:pt x="265" y="287"/>
                    </a:lnTo>
                    <a:lnTo>
                      <a:pt x="265" y="287"/>
                    </a:lnTo>
                    <a:lnTo>
                      <a:pt x="274" y="285"/>
                    </a:lnTo>
                    <a:lnTo>
                      <a:pt x="281" y="279"/>
                    </a:lnTo>
                    <a:lnTo>
                      <a:pt x="281" y="279"/>
                    </a:lnTo>
                    <a:lnTo>
                      <a:pt x="285" y="272"/>
                    </a:lnTo>
                    <a:lnTo>
                      <a:pt x="286" y="263"/>
                    </a:lnTo>
                    <a:lnTo>
                      <a:pt x="286" y="263"/>
                    </a:lnTo>
                    <a:lnTo>
                      <a:pt x="285" y="256"/>
                    </a:lnTo>
                    <a:lnTo>
                      <a:pt x="281" y="249"/>
                    </a:lnTo>
                    <a:lnTo>
                      <a:pt x="281" y="249"/>
                    </a:lnTo>
                    <a:close/>
                    <a:moveTo>
                      <a:pt x="176" y="174"/>
                    </a:moveTo>
                    <a:lnTo>
                      <a:pt x="176" y="174"/>
                    </a:lnTo>
                    <a:lnTo>
                      <a:pt x="163" y="185"/>
                    </a:lnTo>
                    <a:lnTo>
                      <a:pt x="150" y="192"/>
                    </a:lnTo>
                    <a:lnTo>
                      <a:pt x="136" y="196"/>
                    </a:lnTo>
                    <a:lnTo>
                      <a:pt x="121" y="198"/>
                    </a:lnTo>
                    <a:lnTo>
                      <a:pt x="121" y="198"/>
                    </a:lnTo>
                    <a:lnTo>
                      <a:pt x="107" y="196"/>
                    </a:lnTo>
                    <a:lnTo>
                      <a:pt x="92" y="192"/>
                    </a:lnTo>
                    <a:lnTo>
                      <a:pt x="80" y="185"/>
                    </a:lnTo>
                    <a:lnTo>
                      <a:pt x="67" y="174"/>
                    </a:lnTo>
                    <a:lnTo>
                      <a:pt x="67" y="174"/>
                    </a:lnTo>
                    <a:lnTo>
                      <a:pt x="56" y="163"/>
                    </a:lnTo>
                    <a:lnTo>
                      <a:pt x="51" y="151"/>
                    </a:lnTo>
                    <a:lnTo>
                      <a:pt x="45" y="136"/>
                    </a:lnTo>
                    <a:lnTo>
                      <a:pt x="44" y="120"/>
                    </a:lnTo>
                    <a:lnTo>
                      <a:pt x="44" y="120"/>
                    </a:lnTo>
                    <a:lnTo>
                      <a:pt x="45" y="105"/>
                    </a:lnTo>
                    <a:lnTo>
                      <a:pt x="51" y="91"/>
                    </a:lnTo>
                    <a:lnTo>
                      <a:pt x="56" y="78"/>
                    </a:lnTo>
                    <a:lnTo>
                      <a:pt x="67" y="65"/>
                    </a:lnTo>
                    <a:lnTo>
                      <a:pt x="67" y="65"/>
                    </a:lnTo>
                    <a:lnTo>
                      <a:pt x="80" y="56"/>
                    </a:lnTo>
                    <a:lnTo>
                      <a:pt x="92" y="49"/>
                    </a:lnTo>
                    <a:lnTo>
                      <a:pt x="107" y="45"/>
                    </a:lnTo>
                    <a:lnTo>
                      <a:pt x="121" y="44"/>
                    </a:lnTo>
                    <a:lnTo>
                      <a:pt x="121" y="44"/>
                    </a:lnTo>
                    <a:lnTo>
                      <a:pt x="136" y="45"/>
                    </a:lnTo>
                    <a:lnTo>
                      <a:pt x="150" y="49"/>
                    </a:lnTo>
                    <a:lnTo>
                      <a:pt x="163" y="56"/>
                    </a:lnTo>
                    <a:lnTo>
                      <a:pt x="176" y="65"/>
                    </a:lnTo>
                    <a:lnTo>
                      <a:pt x="176" y="65"/>
                    </a:lnTo>
                    <a:lnTo>
                      <a:pt x="187" y="78"/>
                    </a:lnTo>
                    <a:lnTo>
                      <a:pt x="192" y="91"/>
                    </a:lnTo>
                    <a:lnTo>
                      <a:pt x="198" y="105"/>
                    </a:lnTo>
                    <a:lnTo>
                      <a:pt x="199" y="120"/>
                    </a:lnTo>
                    <a:lnTo>
                      <a:pt x="199" y="120"/>
                    </a:lnTo>
                    <a:lnTo>
                      <a:pt x="198" y="136"/>
                    </a:lnTo>
                    <a:lnTo>
                      <a:pt x="192" y="151"/>
                    </a:lnTo>
                    <a:lnTo>
                      <a:pt x="187" y="163"/>
                    </a:lnTo>
                    <a:lnTo>
                      <a:pt x="176" y="174"/>
                    </a:lnTo>
                    <a:lnTo>
                      <a:pt x="176" y="17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7" name="Freeform 13"/>
              <p:cNvSpPr/>
              <p:nvPr/>
            </p:nvSpPr>
            <p:spPr bwMode="auto">
              <a:xfrm>
                <a:off x="1858467" y="3864999"/>
                <a:ext cx="112122" cy="114199"/>
              </a:xfrm>
              <a:custGeom>
                <a:avLst/>
                <a:gdLst/>
                <a:ahLst/>
                <a:cxnLst>
                  <a:cxn ang="0">
                    <a:pos x="103" y="44"/>
                  </a:cxn>
                  <a:cxn ang="0">
                    <a:pos x="65" y="44"/>
                  </a:cxn>
                  <a:cxn ang="0">
                    <a:pos x="65" y="6"/>
                  </a:cxn>
                  <a:cxn ang="0">
                    <a:pos x="65" y="6"/>
                  </a:cxn>
                  <a:cxn ang="0">
                    <a:pos x="64" y="2"/>
                  </a:cxn>
                  <a:cxn ang="0">
                    <a:pos x="64" y="2"/>
                  </a:cxn>
                  <a:cxn ang="0">
                    <a:pos x="60" y="0"/>
                  </a:cxn>
                  <a:cxn ang="0">
                    <a:pos x="49" y="0"/>
                  </a:cxn>
                  <a:cxn ang="0">
                    <a:pos x="49" y="0"/>
                  </a:cxn>
                  <a:cxn ang="0">
                    <a:pos x="45" y="2"/>
                  </a:cxn>
                  <a:cxn ang="0">
                    <a:pos x="45" y="2"/>
                  </a:cxn>
                  <a:cxn ang="0">
                    <a:pos x="44" y="6"/>
                  </a:cxn>
                  <a:cxn ang="0">
                    <a:pos x="44" y="44"/>
                  </a:cxn>
                  <a:cxn ang="0">
                    <a:pos x="6" y="44"/>
                  </a:cxn>
                  <a:cxn ang="0">
                    <a:pos x="6" y="44"/>
                  </a:cxn>
                  <a:cxn ang="0">
                    <a:pos x="2" y="46"/>
                  </a:cxn>
                  <a:cxn ang="0">
                    <a:pos x="2" y="46"/>
                  </a:cxn>
                  <a:cxn ang="0">
                    <a:pos x="0" y="49"/>
                  </a:cxn>
                  <a:cxn ang="0">
                    <a:pos x="0" y="60"/>
                  </a:cxn>
                  <a:cxn ang="0">
                    <a:pos x="0" y="60"/>
                  </a:cxn>
                  <a:cxn ang="0">
                    <a:pos x="2" y="66"/>
                  </a:cxn>
                  <a:cxn ang="0">
                    <a:pos x="2" y="66"/>
                  </a:cxn>
                  <a:cxn ang="0">
                    <a:pos x="6" y="66"/>
                  </a:cxn>
                  <a:cxn ang="0">
                    <a:pos x="44" y="66"/>
                  </a:cxn>
                  <a:cxn ang="0">
                    <a:pos x="44" y="106"/>
                  </a:cxn>
                  <a:cxn ang="0">
                    <a:pos x="44" y="106"/>
                  </a:cxn>
                  <a:cxn ang="0">
                    <a:pos x="45" y="109"/>
                  </a:cxn>
                  <a:cxn ang="0">
                    <a:pos x="45" y="109"/>
                  </a:cxn>
                  <a:cxn ang="0">
                    <a:pos x="49" y="111"/>
                  </a:cxn>
                  <a:cxn ang="0">
                    <a:pos x="60" y="111"/>
                  </a:cxn>
                  <a:cxn ang="0">
                    <a:pos x="60" y="111"/>
                  </a:cxn>
                  <a:cxn ang="0">
                    <a:pos x="64" y="109"/>
                  </a:cxn>
                  <a:cxn ang="0">
                    <a:pos x="64" y="109"/>
                  </a:cxn>
                  <a:cxn ang="0">
                    <a:pos x="65" y="106"/>
                  </a:cxn>
                  <a:cxn ang="0">
                    <a:pos x="65" y="66"/>
                  </a:cxn>
                  <a:cxn ang="0">
                    <a:pos x="103" y="66"/>
                  </a:cxn>
                  <a:cxn ang="0">
                    <a:pos x="103" y="66"/>
                  </a:cxn>
                  <a:cxn ang="0">
                    <a:pos x="107" y="66"/>
                  </a:cxn>
                  <a:cxn ang="0">
                    <a:pos x="107" y="66"/>
                  </a:cxn>
                  <a:cxn ang="0">
                    <a:pos x="109" y="60"/>
                  </a:cxn>
                  <a:cxn ang="0">
                    <a:pos x="109" y="49"/>
                  </a:cxn>
                  <a:cxn ang="0">
                    <a:pos x="109" y="49"/>
                  </a:cxn>
                  <a:cxn ang="0">
                    <a:pos x="107" y="46"/>
                  </a:cxn>
                  <a:cxn ang="0">
                    <a:pos x="107" y="46"/>
                  </a:cxn>
                  <a:cxn ang="0">
                    <a:pos x="103" y="44"/>
                  </a:cxn>
                  <a:cxn ang="0">
                    <a:pos x="103" y="44"/>
                  </a:cxn>
                </a:cxnLst>
                <a:rect l="0" t="0" r="r" b="b"/>
                <a:pathLst>
                  <a:path w="109" h="111">
                    <a:moveTo>
                      <a:pt x="103" y="44"/>
                    </a:moveTo>
                    <a:lnTo>
                      <a:pt x="65" y="44"/>
                    </a:lnTo>
                    <a:lnTo>
                      <a:pt x="65" y="6"/>
                    </a:lnTo>
                    <a:lnTo>
                      <a:pt x="65" y="6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0" y="0"/>
                    </a:lnTo>
                    <a:lnTo>
                      <a:pt x="49" y="0"/>
                    </a:lnTo>
                    <a:lnTo>
                      <a:pt x="49" y="0"/>
                    </a:lnTo>
                    <a:lnTo>
                      <a:pt x="45" y="2"/>
                    </a:lnTo>
                    <a:lnTo>
                      <a:pt x="45" y="2"/>
                    </a:lnTo>
                    <a:lnTo>
                      <a:pt x="44" y="6"/>
                    </a:lnTo>
                    <a:lnTo>
                      <a:pt x="44" y="44"/>
                    </a:lnTo>
                    <a:lnTo>
                      <a:pt x="6" y="44"/>
                    </a:lnTo>
                    <a:lnTo>
                      <a:pt x="6" y="44"/>
                    </a:lnTo>
                    <a:lnTo>
                      <a:pt x="2" y="46"/>
                    </a:lnTo>
                    <a:lnTo>
                      <a:pt x="2" y="46"/>
                    </a:lnTo>
                    <a:lnTo>
                      <a:pt x="0" y="49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2" y="66"/>
                    </a:lnTo>
                    <a:lnTo>
                      <a:pt x="2" y="66"/>
                    </a:lnTo>
                    <a:lnTo>
                      <a:pt x="6" y="66"/>
                    </a:lnTo>
                    <a:lnTo>
                      <a:pt x="44" y="66"/>
                    </a:lnTo>
                    <a:lnTo>
                      <a:pt x="44" y="106"/>
                    </a:lnTo>
                    <a:lnTo>
                      <a:pt x="44" y="106"/>
                    </a:lnTo>
                    <a:lnTo>
                      <a:pt x="45" y="109"/>
                    </a:lnTo>
                    <a:lnTo>
                      <a:pt x="45" y="109"/>
                    </a:lnTo>
                    <a:lnTo>
                      <a:pt x="49" y="111"/>
                    </a:lnTo>
                    <a:lnTo>
                      <a:pt x="60" y="111"/>
                    </a:lnTo>
                    <a:lnTo>
                      <a:pt x="60" y="111"/>
                    </a:lnTo>
                    <a:lnTo>
                      <a:pt x="64" y="109"/>
                    </a:lnTo>
                    <a:lnTo>
                      <a:pt x="64" y="109"/>
                    </a:lnTo>
                    <a:lnTo>
                      <a:pt x="65" y="106"/>
                    </a:lnTo>
                    <a:lnTo>
                      <a:pt x="65" y="66"/>
                    </a:lnTo>
                    <a:lnTo>
                      <a:pt x="103" y="66"/>
                    </a:lnTo>
                    <a:lnTo>
                      <a:pt x="103" y="66"/>
                    </a:lnTo>
                    <a:lnTo>
                      <a:pt x="107" y="66"/>
                    </a:lnTo>
                    <a:lnTo>
                      <a:pt x="107" y="66"/>
                    </a:lnTo>
                    <a:lnTo>
                      <a:pt x="109" y="60"/>
                    </a:lnTo>
                    <a:lnTo>
                      <a:pt x="109" y="49"/>
                    </a:lnTo>
                    <a:lnTo>
                      <a:pt x="109" y="49"/>
                    </a:lnTo>
                    <a:lnTo>
                      <a:pt x="107" y="46"/>
                    </a:lnTo>
                    <a:lnTo>
                      <a:pt x="107" y="46"/>
                    </a:lnTo>
                    <a:lnTo>
                      <a:pt x="103" y="44"/>
                    </a:lnTo>
                    <a:lnTo>
                      <a:pt x="103" y="4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grpSp>
          <p:nvGrpSpPr>
            <p:cNvPr id="8" name="Group 84"/>
            <p:cNvGrpSpPr/>
            <p:nvPr/>
          </p:nvGrpSpPr>
          <p:grpSpPr>
            <a:xfrm>
              <a:off x="3854561" y="5072084"/>
              <a:ext cx="429624" cy="405589"/>
              <a:chOff x="2578955" y="3804786"/>
              <a:chExt cx="296915" cy="280306"/>
            </a:xfrm>
            <a:grpFill/>
          </p:grpSpPr>
          <p:sp>
            <p:nvSpPr>
              <p:cNvPr id="9" name="Freeform 14"/>
              <p:cNvSpPr>
                <a:spLocks noEditPoints="1"/>
              </p:cNvSpPr>
              <p:nvPr/>
            </p:nvSpPr>
            <p:spPr bwMode="auto">
              <a:xfrm>
                <a:off x="2578955" y="3914831"/>
                <a:ext cx="85130" cy="170259"/>
              </a:xfrm>
              <a:custGeom>
                <a:avLst/>
                <a:gdLst/>
                <a:ahLst/>
                <a:cxnLst>
                  <a:cxn ang="0">
                    <a:pos x="64" y="20"/>
                  </a:cxn>
                  <a:cxn ang="0">
                    <a:pos x="64" y="71"/>
                  </a:cxn>
                  <a:cxn ang="0">
                    <a:pos x="20" y="71"/>
                  </a:cxn>
                  <a:cxn ang="0">
                    <a:pos x="20" y="20"/>
                  </a:cxn>
                  <a:cxn ang="0">
                    <a:pos x="64" y="20"/>
                  </a:cxn>
                  <a:cxn ang="0">
                    <a:pos x="76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2" y="2"/>
                  </a:cxn>
                  <a:cxn ang="0">
                    <a:pos x="0" y="8"/>
                  </a:cxn>
                  <a:cxn ang="0">
                    <a:pos x="0" y="158"/>
                  </a:cxn>
                  <a:cxn ang="0">
                    <a:pos x="0" y="158"/>
                  </a:cxn>
                  <a:cxn ang="0">
                    <a:pos x="2" y="162"/>
                  </a:cxn>
                  <a:cxn ang="0">
                    <a:pos x="8" y="164"/>
                  </a:cxn>
                  <a:cxn ang="0">
                    <a:pos x="76" y="164"/>
                  </a:cxn>
                  <a:cxn ang="0">
                    <a:pos x="76" y="164"/>
                  </a:cxn>
                  <a:cxn ang="0">
                    <a:pos x="82" y="162"/>
                  </a:cxn>
                  <a:cxn ang="0">
                    <a:pos x="84" y="158"/>
                  </a:cxn>
                  <a:cxn ang="0">
                    <a:pos x="84" y="8"/>
                  </a:cxn>
                  <a:cxn ang="0">
                    <a:pos x="84" y="8"/>
                  </a:cxn>
                  <a:cxn ang="0">
                    <a:pos x="82" y="2"/>
                  </a:cxn>
                  <a:cxn ang="0">
                    <a:pos x="76" y="0"/>
                  </a:cxn>
                  <a:cxn ang="0">
                    <a:pos x="76" y="0"/>
                  </a:cxn>
                </a:cxnLst>
                <a:rect l="0" t="0" r="r" b="b"/>
                <a:pathLst>
                  <a:path w="84" h="164">
                    <a:moveTo>
                      <a:pt x="64" y="20"/>
                    </a:moveTo>
                    <a:lnTo>
                      <a:pt x="64" y="71"/>
                    </a:lnTo>
                    <a:lnTo>
                      <a:pt x="20" y="71"/>
                    </a:lnTo>
                    <a:lnTo>
                      <a:pt x="20" y="20"/>
                    </a:lnTo>
                    <a:lnTo>
                      <a:pt x="64" y="20"/>
                    </a:lnTo>
                    <a:close/>
                    <a:moveTo>
                      <a:pt x="76" y="0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2" y="2"/>
                    </a:lnTo>
                    <a:lnTo>
                      <a:pt x="0" y="8"/>
                    </a:lnTo>
                    <a:lnTo>
                      <a:pt x="0" y="158"/>
                    </a:lnTo>
                    <a:lnTo>
                      <a:pt x="0" y="158"/>
                    </a:lnTo>
                    <a:lnTo>
                      <a:pt x="2" y="162"/>
                    </a:lnTo>
                    <a:lnTo>
                      <a:pt x="8" y="164"/>
                    </a:lnTo>
                    <a:lnTo>
                      <a:pt x="76" y="164"/>
                    </a:lnTo>
                    <a:lnTo>
                      <a:pt x="76" y="164"/>
                    </a:lnTo>
                    <a:lnTo>
                      <a:pt x="82" y="162"/>
                    </a:lnTo>
                    <a:lnTo>
                      <a:pt x="84" y="158"/>
                    </a:lnTo>
                    <a:lnTo>
                      <a:pt x="84" y="8"/>
                    </a:lnTo>
                    <a:lnTo>
                      <a:pt x="84" y="8"/>
                    </a:lnTo>
                    <a:lnTo>
                      <a:pt x="82" y="2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0" name="Rectangle 15"/>
              <p:cNvSpPr>
                <a:spLocks noChangeArrowheads="1"/>
              </p:cNvSpPr>
              <p:nvPr/>
            </p:nvSpPr>
            <p:spPr bwMode="auto">
              <a:xfrm>
                <a:off x="2599718" y="3935595"/>
                <a:ext cx="43604" cy="5398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1" name="Freeform 16"/>
              <p:cNvSpPr/>
              <p:nvPr/>
            </p:nvSpPr>
            <p:spPr bwMode="auto">
              <a:xfrm>
                <a:off x="2578955" y="3914831"/>
                <a:ext cx="85130" cy="170259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2" y="2"/>
                  </a:cxn>
                  <a:cxn ang="0">
                    <a:pos x="0" y="8"/>
                  </a:cxn>
                  <a:cxn ang="0">
                    <a:pos x="0" y="158"/>
                  </a:cxn>
                  <a:cxn ang="0">
                    <a:pos x="0" y="158"/>
                  </a:cxn>
                  <a:cxn ang="0">
                    <a:pos x="2" y="162"/>
                  </a:cxn>
                  <a:cxn ang="0">
                    <a:pos x="8" y="164"/>
                  </a:cxn>
                  <a:cxn ang="0">
                    <a:pos x="76" y="164"/>
                  </a:cxn>
                  <a:cxn ang="0">
                    <a:pos x="76" y="164"/>
                  </a:cxn>
                  <a:cxn ang="0">
                    <a:pos x="82" y="162"/>
                  </a:cxn>
                  <a:cxn ang="0">
                    <a:pos x="84" y="158"/>
                  </a:cxn>
                  <a:cxn ang="0">
                    <a:pos x="84" y="8"/>
                  </a:cxn>
                  <a:cxn ang="0">
                    <a:pos x="84" y="8"/>
                  </a:cxn>
                  <a:cxn ang="0">
                    <a:pos x="82" y="2"/>
                  </a:cxn>
                  <a:cxn ang="0">
                    <a:pos x="76" y="0"/>
                  </a:cxn>
                  <a:cxn ang="0">
                    <a:pos x="76" y="0"/>
                  </a:cxn>
                </a:cxnLst>
                <a:rect l="0" t="0" r="r" b="b"/>
                <a:pathLst>
                  <a:path w="84" h="164">
                    <a:moveTo>
                      <a:pt x="76" y="0"/>
                    </a:moveTo>
                    <a:lnTo>
                      <a:pt x="8" y="0"/>
                    </a:lnTo>
                    <a:lnTo>
                      <a:pt x="8" y="0"/>
                    </a:lnTo>
                    <a:lnTo>
                      <a:pt x="2" y="2"/>
                    </a:lnTo>
                    <a:lnTo>
                      <a:pt x="0" y="8"/>
                    </a:lnTo>
                    <a:lnTo>
                      <a:pt x="0" y="158"/>
                    </a:lnTo>
                    <a:lnTo>
                      <a:pt x="0" y="158"/>
                    </a:lnTo>
                    <a:lnTo>
                      <a:pt x="2" y="162"/>
                    </a:lnTo>
                    <a:lnTo>
                      <a:pt x="8" y="164"/>
                    </a:lnTo>
                    <a:lnTo>
                      <a:pt x="76" y="164"/>
                    </a:lnTo>
                    <a:lnTo>
                      <a:pt x="76" y="164"/>
                    </a:lnTo>
                    <a:lnTo>
                      <a:pt x="82" y="162"/>
                    </a:lnTo>
                    <a:lnTo>
                      <a:pt x="84" y="158"/>
                    </a:lnTo>
                    <a:lnTo>
                      <a:pt x="84" y="8"/>
                    </a:lnTo>
                    <a:lnTo>
                      <a:pt x="84" y="8"/>
                    </a:lnTo>
                    <a:lnTo>
                      <a:pt x="82" y="2"/>
                    </a:lnTo>
                    <a:lnTo>
                      <a:pt x="76" y="0"/>
                    </a:lnTo>
                    <a:lnTo>
                      <a:pt x="76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2" name="Freeform 17"/>
              <p:cNvSpPr>
                <a:spLocks noEditPoints="1"/>
              </p:cNvSpPr>
              <p:nvPr/>
            </p:nvSpPr>
            <p:spPr bwMode="auto">
              <a:xfrm>
                <a:off x="2682771" y="3875382"/>
                <a:ext cx="87206" cy="209710"/>
              </a:xfrm>
              <a:custGeom>
                <a:avLst/>
                <a:gdLst/>
                <a:ahLst/>
                <a:cxnLst>
                  <a:cxn ang="0">
                    <a:pos x="63" y="18"/>
                  </a:cxn>
                  <a:cxn ang="0">
                    <a:pos x="63" y="120"/>
                  </a:cxn>
                  <a:cxn ang="0">
                    <a:pos x="20" y="120"/>
                  </a:cxn>
                  <a:cxn ang="0">
                    <a:pos x="20" y="18"/>
                  </a:cxn>
                  <a:cxn ang="0">
                    <a:pos x="63" y="18"/>
                  </a:cxn>
                  <a:cxn ang="0">
                    <a:pos x="76" y="0"/>
                  </a:cxn>
                  <a:cxn ang="0">
                    <a:pos x="7" y="0"/>
                  </a:cxn>
                  <a:cxn ang="0">
                    <a:pos x="7" y="0"/>
                  </a:cxn>
                  <a:cxn ang="0">
                    <a:pos x="2" y="2"/>
                  </a:cxn>
                  <a:cxn ang="0">
                    <a:pos x="0" y="6"/>
                  </a:cxn>
                  <a:cxn ang="0">
                    <a:pos x="0" y="196"/>
                  </a:cxn>
                  <a:cxn ang="0">
                    <a:pos x="0" y="196"/>
                  </a:cxn>
                  <a:cxn ang="0">
                    <a:pos x="2" y="200"/>
                  </a:cxn>
                  <a:cxn ang="0">
                    <a:pos x="7" y="202"/>
                  </a:cxn>
                  <a:cxn ang="0">
                    <a:pos x="76" y="202"/>
                  </a:cxn>
                  <a:cxn ang="0">
                    <a:pos x="76" y="202"/>
                  </a:cxn>
                  <a:cxn ang="0">
                    <a:pos x="81" y="200"/>
                  </a:cxn>
                  <a:cxn ang="0">
                    <a:pos x="83" y="196"/>
                  </a:cxn>
                  <a:cxn ang="0">
                    <a:pos x="83" y="6"/>
                  </a:cxn>
                  <a:cxn ang="0">
                    <a:pos x="83" y="6"/>
                  </a:cxn>
                  <a:cxn ang="0">
                    <a:pos x="81" y="2"/>
                  </a:cxn>
                  <a:cxn ang="0">
                    <a:pos x="76" y="0"/>
                  </a:cxn>
                  <a:cxn ang="0">
                    <a:pos x="76" y="0"/>
                  </a:cxn>
                </a:cxnLst>
                <a:rect l="0" t="0" r="r" b="b"/>
                <a:pathLst>
                  <a:path w="83" h="202">
                    <a:moveTo>
                      <a:pt x="63" y="18"/>
                    </a:moveTo>
                    <a:lnTo>
                      <a:pt x="63" y="120"/>
                    </a:lnTo>
                    <a:lnTo>
                      <a:pt x="20" y="120"/>
                    </a:lnTo>
                    <a:lnTo>
                      <a:pt x="20" y="18"/>
                    </a:lnTo>
                    <a:lnTo>
                      <a:pt x="63" y="18"/>
                    </a:lnTo>
                    <a:close/>
                    <a:moveTo>
                      <a:pt x="76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2" y="200"/>
                    </a:lnTo>
                    <a:lnTo>
                      <a:pt x="7" y="202"/>
                    </a:lnTo>
                    <a:lnTo>
                      <a:pt x="76" y="202"/>
                    </a:lnTo>
                    <a:lnTo>
                      <a:pt x="76" y="202"/>
                    </a:lnTo>
                    <a:lnTo>
                      <a:pt x="81" y="200"/>
                    </a:lnTo>
                    <a:lnTo>
                      <a:pt x="83" y="196"/>
                    </a:lnTo>
                    <a:lnTo>
                      <a:pt x="83" y="6"/>
                    </a:lnTo>
                    <a:lnTo>
                      <a:pt x="83" y="6"/>
                    </a:lnTo>
                    <a:lnTo>
                      <a:pt x="81" y="2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3" name="Rectangle 18"/>
              <p:cNvSpPr>
                <a:spLocks noChangeArrowheads="1"/>
              </p:cNvSpPr>
              <p:nvPr/>
            </p:nvSpPr>
            <p:spPr bwMode="auto">
              <a:xfrm>
                <a:off x="2703534" y="3894068"/>
                <a:ext cx="45679" cy="105894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4" name="Freeform 19"/>
              <p:cNvSpPr/>
              <p:nvPr/>
            </p:nvSpPr>
            <p:spPr bwMode="auto">
              <a:xfrm>
                <a:off x="2682771" y="3875382"/>
                <a:ext cx="87206" cy="209710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7" y="0"/>
                  </a:cxn>
                  <a:cxn ang="0">
                    <a:pos x="7" y="0"/>
                  </a:cxn>
                  <a:cxn ang="0">
                    <a:pos x="2" y="2"/>
                  </a:cxn>
                  <a:cxn ang="0">
                    <a:pos x="0" y="6"/>
                  </a:cxn>
                  <a:cxn ang="0">
                    <a:pos x="0" y="196"/>
                  </a:cxn>
                  <a:cxn ang="0">
                    <a:pos x="0" y="196"/>
                  </a:cxn>
                  <a:cxn ang="0">
                    <a:pos x="2" y="200"/>
                  </a:cxn>
                  <a:cxn ang="0">
                    <a:pos x="7" y="202"/>
                  </a:cxn>
                  <a:cxn ang="0">
                    <a:pos x="76" y="202"/>
                  </a:cxn>
                  <a:cxn ang="0">
                    <a:pos x="76" y="202"/>
                  </a:cxn>
                  <a:cxn ang="0">
                    <a:pos x="81" y="200"/>
                  </a:cxn>
                  <a:cxn ang="0">
                    <a:pos x="83" y="196"/>
                  </a:cxn>
                  <a:cxn ang="0">
                    <a:pos x="83" y="6"/>
                  </a:cxn>
                  <a:cxn ang="0">
                    <a:pos x="83" y="6"/>
                  </a:cxn>
                  <a:cxn ang="0">
                    <a:pos x="81" y="2"/>
                  </a:cxn>
                  <a:cxn ang="0">
                    <a:pos x="76" y="0"/>
                  </a:cxn>
                  <a:cxn ang="0">
                    <a:pos x="76" y="0"/>
                  </a:cxn>
                </a:cxnLst>
                <a:rect l="0" t="0" r="r" b="b"/>
                <a:pathLst>
                  <a:path w="83" h="202">
                    <a:moveTo>
                      <a:pt x="76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2" y="200"/>
                    </a:lnTo>
                    <a:lnTo>
                      <a:pt x="7" y="202"/>
                    </a:lnTo>
                    <a:lnTo>
                      <a:pt x="76" y="202"/>
                    </a:lnTo>
                    <a:lnTo>
                      <a:pt x="76" y="202"/>
                    </a:lnTo>
                    <a:lnTo>
                      <a:pt x="81" y="200"/>
                    </a:lnTo>
                    <a:lnTo>
                      <a:pt x="83" y="196"/>
                    </a:lnTo>
                    <a:lnTo>
                      <a:pt x="83" y="6"/>
                    </a:lnTo>
                    <a:lnTo>
                      <a:pt x="83" y="6"/>
                    </a:lnTo>
                    <a:lnTo>
                      <a:pt x="81" y="2"/>
                    </a:lnTo>
                    <a:lnTo>
                      <a:pt x="76" y="0"/>
                    </a:lnTo>
                    <a:lnTo>
                      <a:pt x="76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5" name="Freeform 20"/>
              <p:cNvSpPr>
                <a:spLocks noEditPoints="1"/>
              </p:cNvSpPr>
              <p:nvPr/>
            </p:nvSpPr>
            <p:spPr bwMode="auto">
              <a:xfrm>
                <a:off x="2790740" y="3804786"/>
                <a:ext cx="85130" cy="280305"/>
              </a:xfrm>
              <a:custGeom>
                <a:avLst/>
                <a:gdLst/>
                <a:ahLst/>
                <a:cxnLst>
                  <a:cxn ang="0">
                    <a:pos x="64" y="20"/>
                  </a:cxn>
                  <a:cxn ang="0">
                    <a:pos x="64" y="145"/>
                  </a:cxn>
                  <a:cxn ang="0">
                    <a:pos x="20" y="145"/>
                  </a:cxn>
                  <a:cxn ang="0">
                    <a:pos x="20" y="20"/>
                  </a:cxn>
                  <a:cxn ang="0">
                    <a:pos x="64" y="20"/>
                  </a:cxn>
                  <a:cxn ang="0">
                    <a:pos x="76" y="0"/>
                  </a:cxn>
                  <a:cxn ang="0">
                    <a:pos x="7" y="0"/>
                  </a:cxn>
                  <a:cxn ang="0">
                    <a:pos x="7" y="0"/>
                  </a:cxn>
                  <a:cxn ang="0">
                    <a:pos x="2" y="2"/>
                  </a:cxn>
                  <a:cxn ang="0">
                    <a:pos x="0" y="6"/>
                  </a:cxn>
                  <a:cxn ang="0">
                    <a:pos x="0" y="265"/>
                  </a:cxn>
                  <a:cxn ang="0">
                    <a:pos x="0" y="265"/>
                  </a:cxn>
                  <a:cxn ang="0">
                    <a:pos x="2" y="269"/>
                  </a:cxn>
                  <a:cxn ang="0">
                    <a:pos x="7" y="271"/>
                  </a:cxn>
                  <a:cxn ang="0">
                    <a:pos x="76" y="271"/>
                  </a:cxn>
                  <a:cxn ang="0">
                    <a:pos x="76" y="271"/>
                  </a:cxn>
                  <a:cxn ang="0">
                    <a:pos x="80" y="269"/>
                  </a:cxn>
                  <a:cxn ang="0">
                    <a:pos x="82" y="265"/>
                  </a:cxn>
                  <a:cxn ang="0">
                    <a:pos x="82" y="6"/>
                  </a:cxn>
                  <a:cxn ang="0">
                    <a:pos x="82" y="6"/>
                  </a:cxn>
                  <a:cxn ang="0">
                    <a:pos x="80" y="2"/>
                  </a:cxn>
                  <a:cxn ang="0">
                    <a:pos x="76" y="0"/>
                  </a:cxn>
                  <a:cxn ang="0">
                    <a:pos x="76" y="0"/>
                  </a:cxn>
                </a:cxnLst>
                <a:rect l="0" t="0" r="r" b="b"/>
                <a:pathLst>
                  <a:path w="82" h="271">
                    <a:moveTo>
                      <a:pt x="64" y="20"/>
                    </a:moveTo>
                    <a:lnTo>
                      <a:pt x="64" y="145"/>
                    </a:lnTo>
                    <a:lnTo>
                      <a:pt x="20" y="145"/>
                    </a:lnTo>
                    <a:lnTo>
                      <a:pt x="20" y="20"/>
                    </a:lnTo>
                    <a:lnTo>
                      <a:pt x="64" y="20"/>
                    </a:lnTo>
                    <a:close/>
                    <a:moveTo>
                      <a:pt x="76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0" y="265"/>
                    </a:lnTo>
                    <a:lnTo>
                      <a:pt x="0" y="265"/>
                    </a:lnTo>
                    <a:lnTo>
                      <a:pt x="2" y="269"/>
                    </a:lnTo>
                    <a:lnTo>
                      <a:pt x="7" y="271"/>
                    </a:lnTo>
                    <a:lnTo>
                      <a:pt x="76" y="271"/>
                    </a:lnTo>
                    <a:lnTo>
                      <a:pt x="76" y="271"/>
                    </a:lnTo>
                    <a:lnTo>
                      <a:pt x="80" y="269"/>
                    </a:lnTo>
                    <a:lnTo>
                      <a:pt x="82" y="265"/>
                    </a:lnTo>
                    <a:lnTo>
                      <a:pt x="82" y="6"/>
                    </a:lnTo>
                    <a:lnTo>
                      <a:pt x="82" y="6"/>
                    </a:lnTo>
                    <a:lnTo>
                      <a:pt x="80" y="2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6" name="Rectangle 21"/>
              <p:cNvSpPr>
                <a:spLocks noChangeArrowheads="1"/>
              </p:cNvSpPr>
              <p:nvPr/>
            </p:nvSpPr>
            <p:spPr bwMode="auto">
              <a:xfrm>
                <a:off x="2811504" y="3825550"/>
                <a:ext cx="45679" cy="128733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7" name="Freeform 22"/>
              <p:cNvSpPr/>
              <p:nvPr/>
            </p:nvSpPr>
            <p:spPr bwMode="auto">
              <a:xfrm>
                <a:off x="2790740" y="3804786"/>
                <a:ext cx="85130" cy="280305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7" y="0"/>
                  </a:cxn>
                  <a:cxn ang="0">
                    <a:pos x="7" y="0"/>
                  </a:cxn>
                  <a:cxn ang="0">
                    <a:pos x="2" y="2"/>
                  </a:cxn>
                  <a:cxn ang="0">
                    <a:pos x="0" y="6"/>
                  </a:cxn>
                  <a:cxn ang="0">
                    <a:pos x="0" y="265"/>
                  </a:cxn>
                  <a:cxn ang="0">
                    <a:pos x="0" y="265"/>
                  </a:cxn>
                  <a:cxn ang="0">
                    <a:pos x="2" y="269"/>
                  </a:cxn>
                  <a:cxn ang="0">
                    <a:pos x="7" y="271"/>
                  </a:cxn>
                  <a:cxn ang="0">
                    <a:pos x="76" y="271"/>
                  </a:cxn>
                  <a:cxn ang="0">
                    <a:pos x="76" y="271"/>
                  </a:cxn>
                  <a:cxn ang="0">
                    <a:pos x="80" y="269"/>
                  </a:cxn>
                  <a:cxn ang="0">
                    <a:pos x="82" y="265"/>
                  </a:cxn>
                  <a:cxn ang="0">
                    <a:pos x="82" y="6"/>
                  </a:cxn>
                  <a:cxn ang="0">
                    <a:pos x="82" y="6"/>
                  </a:cxn>
                  <a:cxn ang="0">
                    <a:pos x="80" y="2"/>
                  </a:cxn>
                  <a:cxn ang="0">
                    <a:pos x="76" y="0"/>
                  </a:cxn>
                  <a:cxn ang="0">
                    <a:pos x="76" y="0"/>
                  </a:cxn>
                </a:cxnLst>
                <a:rect l="0" t="0" r="r" b="b"/>
                <a:pathLst>
                  <a:path w="82" h="271">
                    <a:moveTo>
                      <a:pt x="76" y="0"/>
                    </a:moveTo>
                    <a:lnTo>
                      <a:pt x="7" y="0"/>
                    </a:lnTo>
                    <a:lnTo>
                      <a:pt x="7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0" y="265"/>
                    </a:lnTo>
                    <a:lnTo>
                      <a:pt x="0" y="265"/>
                    </a:lnTo>
                    <a:lnTo>
                      <a:pt x="2" y="269"/>
                    </a:lnTo>
                    <a:lnTo>
                      <a:pt x="7" y="271"/>
                    </a:lnTo>
                    <a:lnTo>
                      <a:pt x="76" y="271"/>
                    </a:lnTo>
                    <a:lnTo>
                      <a:pt x="76" y="271"/>
                    </a:lnTo>
                    <a:lnTo>
                      <a:pt x="80" y="269"/>
                    </a:lnTo>
                    <a:lnTo>
                      <a:pt x="82" y="265"/>
                    </a:lnTo>
                    <a:lnTo>
                      <a:pt x="82" y="6"/>
                    </a:lnTo>
                    <a:lnTo>
                      <a:pt x="82" y="6"/>
                    </a:lnTo>
                    <a:lnTo>
                      <a:pt x="80" y="2"/>
                    </a:lnTo>
                    <a:lnTo>
                      <a:pt x="76" y="0"/>
                    </a:lnTo>
                    <a:lnTo>
                      <a:pt x="76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sp>
          <p:nvSpPr>
            <p:cNvPr id="18" name="Freeform 23"/>
            <p:cNvSpPr>
              <a:spLocks noEditPoints="1"/>
            </p:cNvSpPr>
            <p:nvPr/>
          </p:nvSpPr>
          <p:spPr bwMode="auto">
            <a:xfrm>
              <a:off x="5010150" y="5047949"/>
              <a:ext cx="546100" cy="454025"/>
            </a:xfrm>
            <a:custGeom>
              <a:avLst/>
              <a:gdLst/>
              <a:ahLst/>
              <a:cxnLst>
                <a:cxn ang="0">
                  <a:pos x="312" y="110"/>
                </a:cxn>
                <a:cxn ang="0">
                  <a:pos x="323" y="138"/>
                </a:cxn>
                <a:cxn ang="0">
                  <a:pos x="350" y="127"/>
                </a:cxn>
                <a:cxn ang="0">
                  <a:pos x="339" y="100"/>
                </a:cxn>
                <a:cxn ang="0">
                  <a:pos x="25" y="100"/>
                </a:cxn>
                <a:cxn ang="0">
                  <a:pos x="15" y="127"/>
                </a:cxn>
                <a:cxn ang="0">
                  <a:pos x="42" y="138"/>
                </a:cxn>
                <a:cxn ang="0">
                  <a:pos x="53" y="110"/>
                </a:cxn>
                <a:cxn ang="0">
                  <a:pos x="270" y="60"/>
                </a:cxn>
                <a:cxn ang="0">
                  <a:pos x="248" y="69"/>
                </a:cxn>
                <a:cxn ang="0">
                  <a:pos x="239" y="91"/>
                </a:cxn>
                <a:cxn ang="0">
                  <a:pos x="252" y="116"/>
                </a:cxn>
                <a:cxn ang="0">
                  <a:pos x="276" y="121"/>
                </a:cxn>
                <a:cxn ang="0">
                  <a:pos x="297" y="103"/>
                </a:cxn>
                <a:cxn ang="0">
                  <a:pos x="297" y="80"/>
                </a:cxn>
                <a:cxn ang="0">
                  <a:pos x="276" y="62"/>
                </a:cxn>
                <a:cxn ang="0">
                  <a:pos x="330" y="183"/>
                </a:cxn>
                <a:cxn ang="0">
                  <a:pos x="321" y="152"/>
                </a:cxn>
                <a:cxn ang="0">
                  <a:pos x="350" y="158"/>
                </a:cxn>
                <a:cxn ang="0">
                  <a:pos x="364" y="185"/>
                </a:cxn>
                <a:cxn ang="0">
                  <a:pos x="83" y="63"/>
                </a:cxn>
                <a:cxn ang="0">
                  <a:pos x="65" y="85"/>
                </a:cxn>
                <a:cxn ang="0">
                  <a:pos x="71" y="109"/>
                </a:cxn>
                <a:cxn ang="0">
                  <a:pos x="96" y="121"/>
                </a:cxn>
                <a:cxn ang="0">
                  <a:pos x="118" y="112"/>
                </a:cxn>
                <a:cxn ang="0">
                  <a:pos x="127" y="91"/>
                </a:cxn>
                <a:cxn ang="0">
                  <a:pos x="112" y="65"/>
                </a:cxn>
                <a:cxn ang="0">
                  <a:pos x="35" y="150"/>
                </a:cxn>
                <a:cxn ang="0">
                  <a:pos x="36" y="176"/>
                </a:cxn>
                <a:cxn ang="0">
                  <a:pos x="0" y="185"/>
                </a:cxn>
                <a:cxn ang="0">
                  <a:pos x="15" y="158"/>
                </a:cxn>
                <a:cxn ang="0">
                  <a:pos x="183" y="0"/>
                </a:cxn>
                <a:cxn ang="0">
                  <a:pos x="151" y="13"/>
                </a:cxn>
                <a:cxn ang="0">
                  <a:pos x="138" y="45"/>
                </a:cxn>
                <a:cxn ang="0">
                  <a:pos x="158" y="81"/>
                </a:cxn>
                <a:cxn ang="0">
                  <a:pos x="192" y="89"/>
                </a:cxn>
                <a:cxn ang="0">
                  <a:pos x="225" y="62"/>
                </a:cxn>
                <a:cxn ang="0">
                  <a:pos x="225" y="27"/>
                </a:cxn>
                <a:cxn ang="0">
                  <a:pos x="192" y="0"/>
                </a:cxn>
                <a:cxn ang="0">
                  <a:pos x="265" y="174"/>
                </a:cxn>
                <a:cxn ang="0">
                  <a:pos x="256" y="136"/>
                </a:cxn>
                <a:cxn ang="0">
                  <a:pos x="279" y="136"/>
                </a:cxn>
                <a:cxn ang="0">
                  <a:pos x="316" y="165"/>
                </a:cxn>
                <a:cxn ang="0">
                  <a:pos x="100" y="272"/>
                </a:cxn>
                <a:cxn ang="0">
                  <a:pos x="51" y="165"/>
                </a:cxn>
                <a:cxn ang="0">
                  <a:pos x="85" y="136"/>
                </a:cxn>
                <a:cxn ang="0">
                  <a:pos x="109" y="136"/>
                </a:cxn>
                <a:cxn ang="0">
                  <a:pos x="100" y="174"/>
                </a:cxn>
                <a:cxn ang="0">
                  <a:pos x="252" y="159"/>
                </a:cxn>
                <a:cxn ang="0">
                  <a:pos x="210" y="109"/>
                </a:cxn>
                <a:cxn ang="0">
                  <a:pos x="154" y="109"/>
                </a:cxn>
                <a:cxn ang="0">
                  <a:pos x="112" y="159"/>
                </a:cxn>
              </a:cxnLst>
              <a:rect l="0" t="0" r="r" b="b"/>
              <a:pathLst>
                <a:path w="364" h="301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9" name="Freeform 24"/>
            <p:cNvSpPr>
              <a:spLocks noEditPoints="1"/>
            </p:cNvSpPr>
            <p:nvPr/>
          </p:nvSpPr>
          <p:spPr bwMode="auto">
            <a:xfrm>
              <a:off x="6330950" y="5122561"/>
              <a:ext cx="430213" cy="369888"/>
            </a:xfrm>
            <a:custGeom>
              <a:avLst/>
              <a:gdLst/>
              <a:ahLst/>
              <a:cxnLst>
                <a:cxn ang="0">
                  <a:pos x="13" y="1"/>
                </a:cxn>
                <a:cxn ang="0">
                  <a:pos x="0" y="3"/>
                </a:cxn>
                <a:cxn ang="0">
                  <a:pos x="0" y="54"/>
                </a:cxn>
                <a:cxn ang="0">
                  <a:pos x="8" y="63"/>
                </a:cxn>
                <a:cxn ang="0">
                  <a:pos x="48" y="40"/>
                </a:cxn>
                <a:cxn ang="0">
                  <a:pos x="51" y="29"/>
                </a:cxn>
                <a:cxn ang="0">
                  <a:pos x="272" y="9"/>
                </a:cxn>
                <a:cxn ang="0">
                  <a:pos x="86" y="11"/>
                </a:cxn>
                <a:cxn ang="0">
                  <a:pos x="75" y="25"/>
                </a:cxn>
                <a:cxn ang="0">
                  <a:pos x="77" y="45"/>
                </a:cxn>
                <a:cxn ang="0">
                  <a:pos x="91" y="54"/>
                </a:cxn>
                <a:cxn ang="0">
                  <a:pos x="278" y="54"/>
                </a:cxn>
                <a:cxn ang="0">
                  <a:pos x="287" y="40"/>
                </a:cxn>
                <a:cxn ang="0">
                  <a:pos x="287" y="18"/>
                </a:cxn>
                <a:cxn ang="0">
                  <a:pos x="272" y="9"/>
                </a:cxn>
                <a:cxn ang="0">
                  <a:pos x="48" y="130"/>
                </a:cxn>
                <a:cxn ang="0">
                  <a:pos x="53" y="123"/>
                </a:cxn>
                <a:cxn ang="0">
                  <a:pos x="13" y="99"/>
                </a:cxn>
                <a:cxn ang="0">
                  <a:pos x="4" y="99"/>
                </a:cxn>
                <a:cxn ang="0">
                  <a:pos x="0" y="147"/>
                </a:cxn>
                <a:cxn ang="0">
                  <a:pos x="4" y="154"/>
                </a:cxn>
                <a:cxn ang="0">
                  <a:pos x="13" y="154"/>
                </a:cxn>
                <a:cxn ang="0">
                  <a:pos x="91" y="99"/>
                </a:cxn>
                <a:cxn ang="0">
                  <a:pos x="77" y="110"/>
                </a:cxn>
                <a:cxn ang="0">
                  <a:pos x="75" y="130"/>
                </a:cxn>
                <a:cxn ang="0">
                  <a:pos x="86" y="145"/>
                </a:cxn>
                <a:cxn ang="0">
                  <a:pos x="272" y="147"/>
                </a:cxn>
                <a:cxn ang="0">
                  <a:pos x="287" y="136"/>
                </a:cxn>
                <a:cxn ang="0">
                  <a:pos x="287" y="116"/>
                </a:cxn>
                <a:cxn ang="0">
                  <a:pos x="278" y="101"/>
                </a:cxn>
                <a:cxn ang="0">
                  <a:pos x="48" y="206"/>
                </a:cxn>
                <a:cxn ang="0">
                  <a:pos x="8" y="183"/>
                </a:cxn>
                <a:cxn ang="0">
                  <a:pos x="0" y="192"/>
                </a:cxn>
                <a:cxn ang="0">
                  <a:pos x="0" y="243"/>
                </a:cxn>
                <a:cxn ang="0">
                  <a:pos x="13" y="244"/>
                </a:cxn>
                <a:cxn ang="0">
                  <a:pos x="51" y="219"/>
                </a:cxn>
                <a:cxn ang="0">
                  <a:pos x="48" y="206"/>
                </a:cxn>
                <a:cxn ang="0">
                  <a:pos x="91" y="192"/>
                </a:cxn>
                <a:cxn ang="0">
                  <a:pos x="80" y="195"/>
                </a:cxn>
                <a:cxn ang="0">
                  <a:pos x="75" y="221"/>
                </a:cxn>
                <a:cxn ang="0">
                  <a:pos x="80" y="232"/>
                </a:cxn>
                <a:cxn ang="0">
                  <a:pos x="272" y="237"/>
                </a:cxn>
                <a:cxn ang="0">
                  <a:pos x="283" y="232"/>
                </a:cxn>
                <a:cxn ang="0">
                  <a:pos x="287" y="206"/>
                </a:cxn>
                <a:cxn ang="0">
                  <a:pos x="283" y="195"/>
                </a:cxn>
                <a:cxn ang="0">
                  <a:pos x="272" y="192"/>
                </a:cxn>
              </a:cxnLst>
              <a:rect l="0" t="0" r="r" b="b"/>
              <a:pathLst>
                <a:path w="287" h="246">
                  <a:moveTo>
                    <a:pt x="48" y="23"/>
                  </a:moveTo>
                  <a:lnTo>
                    <a:pt x="13" y="1"/>
                  </a:lnTo>
                  <a:lnTo>
                    <a:pt x="13" y="1"/>
                  </a:lnTo>
                  <a:lnTo>
                    <a:pt x="8" y="0"/>
                  </a:lnTo>
                  <a:lnTo>
                    <a:pt x="4" y="1"/>
                  </a:lnTo>
                  <a:lnTo>
                    <a:pt x="0" y="3"/>
                  </a:lnTo>
                  <a:lnTo>
                    <a:pt x="0" y="9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9"/>
                  </a:lnTo>
                  <a:lnTo>
                    <a:pt x="4" y="63"/>
                  </a:lnTo>
                  <a:lnTo>
                    <a:pt x="8" y="63"/>
                  </a:lnTo>
                  <a:lnTo>
                    <a:pt x="13" y="61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51" y="36"/>
                  </a:lnTo>
                  <a:lnTo>
                    <a:pt x="53" y="32"/>
                  </a:lnTo>
                  <a:lnTo>
                    <a:pt x="51" y="29"/>
                  </a:lnTo>
                  <a:lnTo>
                    <a:pt x="48" y="23"/>
                  </a:lnTo>
                  <a:lnTo>
                    <a:pt x="48" y="23"/>
                  </a:lnTo>
                  <a:close/>
                  <a:moveTo>
                    <a:pt x="272" y="9"/>
                  </a:moveTo>
                  <a:lnTo>
                    <a:pt x="91" y="9"/>
                  </a:lnTo>
                  <a:lnTo>
                    <a:pt x="91" y="9"/>
                  </a:lnTo>
                  <a:lnTo>
                    <a:pt x="86" y="11"/>
                  </a:lnTo>
                  <a:lnTo>
                    <a:pt x="80" y="14"/>
                  </a:lnTo>
                  <a:lnTo>
                    <a:pt x="77" y="18"/>
                  </a:lnTo>
                  <a:lnTo>
                    <a:pt x="75" y="25"/>
                  </a:lnTo>
                  <a:lnTo>
                    <a:pt x="75" y="40"/>
                  </a:lnTo>
                  <a:lnTo>
                    <a:pt x="75" y="40"/>
                  </a:lnTo>
                  <a:lnTo>
                    <a:pt x="77" y="45"/>
                  </a:lnTo>
                  <a:lnTo>
                    <a:pt x="80" y="50"/>
                  </a:lnTo>
                  <a:lnTo>
                    <a:pt x="86" y="54"/>
                  </a:lnTo>
                  <a:lnTo>
                    <a:pt x="91" y="54"/>
                  </a:lnTo>
                  <a:lnTo>
                    <a:pt x="272" y="54"/>
                  </a:lnTo>
                  <a:lnTo>
                    <a:pt x="272" y="54"/>
                  </a:lnTo>
                  <a:lnTo>
                    <a:pt x="278" y="54"/>
                  </a:lnTo>
                  <a:lnTo>
                    <a:pt x="283" y="50"/>
                  </a:lnTo>
                  <a:lnTo>
                    <a:pt x="287" y="45"/>
                  </a:lnTo>
                  <a:lnTo>
                    <a:pt x="287" y="40"/>
                  </a:lnTo>
                  <a:lnTo>
                    <a:pt x="287" y="25"/>
                  </a:lnTo>
                  <a:lnTo>
                    <a:pt x="287" y="25"/>
                  </a:lnTo>
                  <a:lnTo>
                    <a:pt x="287" y="18"/>
                  </a:lnTo>
                  <a:lnTo>
                    <a:pt x="283" y="14"/>
                  </a:lnTo>
                  <a:lnTo>
                    <a:pt x="278" y="11"/>
                  </a:lnTo>
                  <a:lnTo>
                    <a:pt x="272" y="9"/>
                  </a:lnTo>
                  <a:lnTo>
                    <a:pt x="272" y="9"/>
                  </a:lnTo>
                  <a:close/>
                  <a:moveTo>
                    <a:pt x="13" y="154"/>
                  </a:moveTo>
                  <a:lnTo>
                    <a:pt x="48" y="130"/>
                  </a:lnTo>
                  <a:lnTo>
                    <a:pt x="48" y="130"/>
                  </a:lnTo>
                  <a:lnTo>
                    <a:pt x="51" y="127"/>
                  </a:lnTo>
                  <a:lnTo>
                    <a:pt x="53" y="123"/>
                  </a:lnTo>
                  <a:lnTo>
                    <a:pt x="51" y="119"/>
                  </a:lnTo>
                  <a:lnTo>
                    <a:pt x="48" y="116"/>
                  </a:lnTo>
                  <a:lnTo>
                    <a:pt x="13" y="99"/>
                  </a:lnTo>
                  <a:lnTo>
                    <a:pt x="13" y="99"/>
                  </a:lnTo>
                  <a:lnTo>
                    <a:pt x="8" y="98"/>
                  </a:lnTo>
                  <a:lnTo>
                    <a:pt x="4" y="99"/>
                  </a:lnTo>
                  <a:lnTo>
                    <a:pt x="0" y="103"/>
                  </a:lnTo>
                  <a:lnTo>
                    <a:pt x="0" y="108"/>
                  </a:lnTo>
                  <a:lnTo>
                    <a:pt x="0" y="147"/>
                  </a:lnTo>
                  <a:lnTo>
                    <a:pt x="0" y="147"/>
                  </a:lnTo>
                  <a:lnTo>
                    <a:pt x="0" y="150"/>
                  </a:lnTo>
                  <a:lnTo>
                    <a:pt x="4" y="154"/>
                  </a:lnTo>
                  <a:lnTo>
                    <a:pt x="8" y="156"/>
                  </a:lnTo>
                  <a:lnTo>
                    <a:pt x="13" y="154"/>
                  </a:lnTo>
                  <a:lnTo>
                    <a:pt x="13" y="154"/>
                  </a:lnTo>
                  <a:close/>
                  <a:moveTo>
                    <a:pt x="272" y="99"/>
                  </a:moveTo>
                  <a:lnTo>
                    <a:pt x="91" y="99"/>
                  </a:lnTo>
                  <a:lnTo>
                    <a:pt x="91" y="99"/>
                  </a:lnTo>
                  <a:lnTo>
                    <a:pt x="86" y="101"/>
                  </a:lnTo>
                  <a:lnTo>
                    <a:pt x="80" y="105"/>
                  </a:lnTo>
                  <a:lnTo>
                    <a:pt x="77" y="110"/>
                  </a:lnTo>
                  <a:lnTo>
                    <a:pt x="75" y="116"/>
                  </a:lnTo>
                  <a:lnTo>
                    <a:pt x="75" y="130"/>
                  </a:lnTo>
                  <a:lnTo>
                    <a:pt x="75" y="130"/>
                  </a:lnTo>
                  <a:lnTo>
                    <a:pt x="77" y="136"/>
                  </a:lnTo>
                  <a:lnTo>
                    <a:pt x="80" y="141"/>
                  </a:lnTo>
                  <a:lnTo>
                    <a:pt x="86" y="145"/>
                  </a:lnTo>
                  <a:lnTo>
                    <a:pt x="91" y="147"/>
                  </a:lnTo>
                  <a:lnTo>
                    <a:pt x="272" y="147"/>
                  </a:lnTo>
                  <a:lnTo>
                    <a:pt x="272" y="147"/>
                  </a:lnTo>
                  <a:lnTo>
                    <a:pt x="278" y="145"/>
                  </a:lnTo>
                  <a:lnTo>
                    <a:pt x="283" y="141"/>
                  </a:lnTo>
                  <a:lnTo>
                    <a:pt x="287" y="136"/>
                  </a:lnTo>
                  <a:lnTo>
                    <a:pt x="287" y="130"/>
                  </a:lnTo>
                  <a:lnTo>
                    <a:pt x="287" y="116"/>
                  </a:lnTo>
                  <a:lnTo>
                    <a:pt x="287" y="116"/>
                  </a:lnTo>
                  <a:lnTo>
                    <a:pt x="287" y="110"/>
                  </a:lnTo>
                  <a:lnTo>
                    <a:pt x="283" y="105"/>
                  </a:lnTo>
                  <a:lnTo>
                    <a:pt x="278" y="101"/>
                  </a:lnTo>
                  <a:lnTo>
                    <a:pt x="272" y="99"/>
                  </a:lnTo>
                  <a:lnTo>
                    <a:pt x="272" y="99"/>
                  </a:lnTo>
                  <a:close/>
                  <a:moveTo>
                    <a:pt x="48" y="206"/>
                  </a:moveTo>
                  <a:lnTo>
                    <a:pt x="13" y="185"/>
                  </a:lnTo>
                  <a:lnTo>
                    <a:pt x="13" y="185"/>
                  </a:lnTo>
                  <a:lnTo>
                    <a:pt x="8" y="183"/>
                  </a:lnTo>
                  <a:lnTo>
                    <a:pt x="4" y="183"/>
                  </a:lnTo>
                  <a:lnTo>
                    <a:pt x="0" y="186"/>
                  </a:lnTo>
                  <a:lnTo>
                    <a:pt x="0" y="192"/>
                  </a:lnTo>
                  <a:lnTo>
                    <a:pt x="0" y="237"/>
                  </a:lnTo>
                  <a:lnTo>
                    <a:pt x="0" y="237"/>
                  </a:lnTo>
                  <a:lnTo>
                    <a:pt x="0" y="243"/>
                  </a:lnTo>
                  <a:lnTo>
                    <a:pt x="4" y="244"/>
                  </a:lnTo>
                  <a:lnTo>
                    <a:pt x="8" y="246"/>
                  </a:lnTo>
                  <a:lnTo>
                    <a:pt x="13" y="244"/>
                  </a:lnTo>
                  <a:lnTo>
                    <a:pt x="48" y="223"/>
                  </a:lnTo>
                  <a:lnTo>
                    <a:pt x="48" y="223"/>
                  </a:lnTo>
                  <a:lnTo>
                    <a:pt x="51" y="219"/>
                  </a:lnTo>
                  <a:lnTo>
                    <a:pt x="53" y="214"/>
                  </a:lnTo>
                  <a:lnTo>
                    <a:pt x="51" y="210"/>
                  </a:lnTo>
                  <a:lnTo>
                    <a:pt x="48" y="206"/>
                  </a:lnTo>
                  <a:lnTo>
                    <a:pt x="48" y="206"/>
                  </a:lnTo>
                  <a:close/>
                  <a:moveTo>
                    <a:pt x="272" y="192"/>
                  </a:moveTo>
                  <a:lnTo>
                    <a:pt x="91" y="192"/>
                  </a:lnTo>
                  <a:lnTo>
                    <a:pt x="91" y="192"/>
                  </a:lnTo>
                  <a:lnTo>
                    <a:pt x="86" y="192"/>
                  </a:lnTo>
                  <a:lnTo>
                    <a:pt x="80" y="195"/>
                  </a:lnTo>
                  <a:lnTo>
                    <a:pt x="77" y="201"/>
                  </a:lnTo>
                  <a:lnTo>
                    <a:pt x="75" y="206"/>
                  </a:lnTo>
                  <a:lnTo>
                    <a:pt x="75" y="221"/>
                  </a:lnTo>
                  <a:lnTo>
                    <a:pt x="75" y="221"/>
                  </a:lnTo>
                  <a:lnTo>
                    <a:pt x="77" y="228"/>
                  </a:lnTo>
                  <a:lnTo>
                    <a:pt x="80" y="232"/>
                  </a:lnTo>
                  <a:lnTo>
                    <a:pt x="86" y="235"/>
                  </a:lnTo>
                  <a:lnTo>
                    <a:pt x="91" y="237"/>
                  </a:lnTo>
                  <a:lnTo>
                    <a:pt x="272" y="237"/>
                  </a:lnTo>
                  <a:lnTo>
                    <a:pt x="272" y="237"/>
                  </a:lnTo>
                  <a:lnTo>
                    <a:pt x="278" y="235"/>
                  </a:lnTo>
                  <a:lnTo>
                    <a:pt x="283" y="232"/>
                  </a:lnTo>
                  <a:lnTo>
                    <a:pt x="287" y="228"/>
                  </a:lnTo>
                  <a:lnTo>
                    <a:pt x="287" y="221"/>
                  </a:lnTo>
                  <a:lnTo>
                    <a:pt x="287" y="206"/>
                  </a:lnTo>
                  <a:lnTo>
                    <a:pt x="287" y="206"/>
                  </a:lnTo>
                  <a:lnTo>
                    <a:pt x="287" y="201"/>
                  </a:lnTo>
                  <a:lnTo>
                    <a:pt x="283" y="195"/>
                  </a:lnTo>
                  <a:lnTo>
                    <a:pt x="278" y="192"/>
                  </a:lnTo>
                  <a:lnTo>
                    <a:pt x="272" y="192"/>
                  </a:lnTo>
                  <a:lnTo>
                    <a:pt x="272" y="19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0" name="Freeform 30"/>
            <p:cNvSpPr/>
            <p:nvPr/>
          </p:nvSpPr>
          <p:spPr bwMode="auto">
            <a:xfrm>
              <a:off x="1427163" y="4087511"/>
              <a:ext cx="396875" cy="433388"/>
            </a:xfrm>
            <a:custGeom>
              <a:avLst/>
              <a:gdLst/>
              <a:ahLst/>
              <a:cxnLst>
                <a:cxn ang="0">
                  <a:pos x="111" y="39"/>
                </a:cxn>
                <a:cxn ang="0">
                  <a:pos x="100" y="45"/>
                </a:cxn>
                <a:cxn ang="0">
                  <a:pos x="85" y="63"/>
                </a:cxn>
                <a:cxn ang="0">
                  <a:pos x="84" y="204"/>
                </a:cxn>
                <a:cxn ang="0">
                  <a:pos x="84" y="206"/>
                </a:cxn>
                <a:cxn ang="0">
                  <a:pos x="67" y="203"/>
                </a:cxn>
                <a:cxn ang="0">
                  <a:pos x="55" y="203"/>
                </a:cxn>
                <a:cxn ang="0">
                  <a:pos x="35" y="210"/>
                </a:cxn>
                <a:cxn ang="0">
                  <a:pos x="17" y="221"/>
                </a:cxn>
                <a:cxn ang="0">
                  <a:pos x="6" y="237"/>
                </a:cxn>
                <a:cxn ang="0">
                  <a:pos x="0" y="253"/>
                </a:cxn>
                <a:cxn ang="0">
                  <a:pos x="2" y="262"/>
                </a:cxn>
                <a:cxn ang="0">
                  <a:pos x="11" y="277"/>
                </a:cxn>
                <a:cxn ang="0">
                  <a:pos x="26" y="286"/>
                </a:cxn>
                <a:cxn ang="0">
                  <a:pos x="44" y="288"/>
                </a:cxn>
                <a:cxn ang="0">
                  <a:pos x="55" y="288"/>
                </a:cxn>
                <a:cxn ang="0">
                  <a:pos x="75" y="282"/>
                </a:cxn>
                <a:cxn ang="0">
                  <a:pos x="91" y="270"/>
                </a:cxn>
                <a:cxn ang="0">
                  <a:pos x="102" y="255"/>
                </a:cxn>
                <a:cxn ang="0">
                  <a:pos x="105" y="237"/>
                </a:cxn>
                <a:cxn ang="0">
                  <a:pos x="105" y="125"/>
                </a:cxn>
                <a:cxn ang="0">
                  <a:pos x="107" y="121"/>
                </a:cxn>
                <a:cxn ang="0">
                  <a:pos x="113" y="114"/>
                </a:cxn>
                <a:cxn ang="0">
                  <a:pos x="229" y="76"/>
                </a:cxn>
                <a:cxn ang="0">
                  <a:pos x="236" y="76"/>
                </a:cxn>
                <a:cxn ang="0">
                  <a:pos x="241" y="79"/>
                </a:cxn>
                <a:cxn ang="0">
                  <a:pos x="241" y="83"/>
                </a:cxn>
                <a:cxn ang="0">
                  <a:pos x="241" y="174"/>
                </a:cxn>
                <a:cxn ang="0">
                  <a:pos x="234" y="170"/>
                </a:cxn>
                <a:cxn ang="0">
                  <a:pos x="211" y="170"/>
                </a:cxn>
                <a:cxn ang="0">
                  <a:pos x="200" y="172"/>
                </a:cxn>
                <a:cxn ang="0">
                  <a:pos x="180" y="181"/>
                </a:cxn>
                <a:cxn ang="0">
                  <a:pos x="165" y="194"/>
                </a:cxn>
                <a:cxn ang="0">
                  <a:pos x="158" y="210"/>
                </a:cxn>
                <a:cxn ang="0">
                  <a:pos x="156" y="219"/>
                </a:cxn>
                <a:cxn ang="0">
                  <a:pos x="162" y="235"/>
                </a:cxn>
                <a:cxn ang="0">
                  <a:pos x="172" y="246"/>
                </a:cxn>
                <a:cxn ang="0">
                  <a:pos x="189" y="253"/>
                </a:cxn>
                <a:cxn ang="0">
                  <a:pos x="211" y="253"/>
                </a:cxn>
                <a:cxn ang="0">
                  <a:pos x="221" y="252"/>
                </a:cxn>
                <a:cxn ang="0">
                  <a:pos x="240" y="242"/>
                </a:cxn>
                <a:cxn ang="0">
                  <a:pos x="254" y="230"/>
                </a:cxn>
                <a:cxn ang="0">
                  <a:pos x="263" y="213"/>
                </a:cxn>
                <a:cxn ang="0">
                  <a:pos x="263" y="19"/>
                </a:cxn>
                <a:cxn ang="0">
                  <a:pos x="263" y="16"/>
                </a:cxn>
                <a:cxn ang="0">
                  <a:pos x="259" y="7"/>
                </a:cxn>
                <a:cxn ang="0">
                  <a:pos x="252" y="1"/>
                </a:cxn>
                <a:cxn ang="0">
                  <a:pos x="241" y="0"/>
                </a:cxn>
                <a:cxn ang="0">
                  <a:pos x="236" y="1"/>
                </a:cxn>
              </a:cxnLst>
              <a:rect l="0" t="0" r="r" b="b"/>
              <a:pathLst>
                <a:path w="263" h="288">
                  <a:moveTo>
                    <a:pt x="236" y="1"/>
                  </a:moveTo>
                  <a:lnTo>
                    <a:pt x="111" y="39"/>
                  </a:lnTo>
                  <a:lnTo>
                    <a:pt x="111" y="39"/>
                  </a:lnTo>
                  <a:lnTo>
                    <a:pt x="100" y="45"/>
                  </a:lnTo>
                  <a:lnTo>
                    <a:pt x="93" y="52"/>
                  </a:lnTo>
                  <a:lnTo>
                    <a:pt x="85" y="63"/>
                  </a:lnTo>
                  <a:lnTo>
                    <a:pt x="84" y="74"/>
                  </a:lnTo>
                  <a:lnTo>
                    <a:pt x="84" y="204"/>
                  </a:lnTo>
                  <a:lnTo>
                    <a:pt x="84" y="206"/>
                  </a:lnTo>
                  <a:lnTo>
                    <a:pt x="84" y="206"/>
                  </a:lnTo>
                  <a:lnTo>
                    <a:pt x="76" y="203"/>
                  </a:lnTo>
                  <a:lnTo>
                    <a:pt x="67" y="203"/>
                  </a:lnTo>
                  <a:lnTo>
                    <a:pt x="55" y="203"/>
                  </a:lnTo>
                  <a:lnTo>
                    <a:pt x="55" y="203"/>
                  </a:lnTo>
                  <a:lnTo>
                    <a:pt x="44" y="204"/>
                  </a:lnTo>
                  <a:lnTo>
                    <a:pt x="35" y="210"/>
                  </a:lnTo>
                  <a:lnTo>
                    <a:pt x="26" y="215"/>
                  </a:lnTo>
                  <a:lnTo>
                    <a:pt x="17" y="221"/>
                  </a:lnTo>
                  <a:lnTo>
                    <a:pt x="11" y="228"/>
                  </a:lnTo>
                  <a:lnTo>
                    <a:pt x="6" y="237"/>
                  </a:lnTo>
                  <a:lnTo>
                    <a:pt x="2" y="244"/>
                  </a:lnTo>
                  <a:lnTo>
                    <a:pt x="0" y="253"/>
                  </a:lnTo>
                  <a:lnTo>
                    <a:pt x="0" y="253"/>
                  </a:lnTo>
                  <a:lnTo>
                    <a:pt x="2" y="262"/>
                  </a:lnTo>
                  <a:lnTo>
                    <a:pt x="6" y="270"/>
                  </a:lnTo>
                  <a:lnTo>
                    <a:pt x="11" y="277"/>
                  </a:lnTo>
                  <a:lnTo>
                    <a:pt x="17" y="281"/>
                  </a:lnTo>
                  <a:lnTo>
                    <a:pt x="26" y="286"/>
                  </a:lnTo>
                  <a:lnTo>
                    <a:pt x="35" y="288"/>
                  </a:lnTo>
                  <a:lnTo>
                    <a:pt x="44" y="288"/>
                  </a:lnTo>
                  <a:lnTo>
                    <a:pt x="55" y="288"/>
                  </a:lnTo>
                  <a:lnTo>
                    <a:pt x="55" y="288"/>
                  </a:lnTo>
                  <a:lnTo>
                    <a:pt x="66" y="286"/>
                  </a:lnTo>
                  <a:lnTo>
                    <a:pt x="75" y="282"/>
                  </a:lnTo>
                  <a:lnTo>
                    <a:pt x="84" y="277"/>
                  </a:lnTo>
                  <a:lnTo>
                    <a:pt x="91" y="270"/>
                  </a:lnTo>
                  <a:lnTo>
                    <a:pt x="98" y="262"/>
                  </a:lnTo>
                  <a:lnTo>
                    <a:pt x="102" y="255"/>
                  </a:lnTo>
                  <a:lnTo>
                    <a:pt x="105" y="246"/>
                  </a:lnTo>
                  <a:lnTo>
                    <a:pt x="105" y="237"/>
                  </a:lnTo>
                  <a:lnTo>
                    <a:pt x="105" y="237"/>
                  </a:lnTo>
                  <a:lnTo>
                    <a:pt x="105" y="125"/>
                  </a:lnTo>
                  <a:lnTo>
                    <a:pt x="105" y="125"/>
                  </a:lnTo>
                  <a:lnTo>
                    <a:pt x="107" y="121"/>
                  </a:lnTo>
                  <a:lnTo>
                    <a:pt x="109" y="119"/>
                  </a:lnTo>
                  <a:lnTo>
                    <a:pt x="113" y="114"/>
                  </a:lnTo>
                  <a:lnTo>
                    <a:pt x="118" y="110"/>
                  </a:lnTo>
                  <a:lnTo>
                    <a:pt x="229" y="76"/>
                  </a:lnTo>
                  <a:lnTo>
                    <a:pt x="229" y="76"/>
                  </a:lnTo>
                  <a:lnTo>
                    <a:pt x="236" y="76"/>
                  </a:lnTo>
                  <a:lnTo>
                    <a:pt x="240" y="77"/>
                  </a:lnTo>
                  <a:lnTo>
                    <a:pt x="241" y="79"/>
                  </a:lnTo>
                  <a:lnTo>
                    <a:pt x="241" y="83"/>
                  </a:lnTo>
                  <a:lnTo>
                    <a:pt x="241" y="83"/>
                  </a:lnTo>
                  <a:lnTo>
                    <a:pt x="241" y="174"/>
                  </a:lnTo>
                  <a:lnTo>
                    <a:pt x="241" y="174"/>
                  </a:lnTo>
                  <a:lnTo>
                    <a:pt x="241" y="174"/>
                  </a:lnTo>
                  <a:lnTo>
                    <a:pt x="234" y="170"/>
                  </a:lnTo>
                  <a:lnTo>
                    <a:pt x="223" y="168"/>
                  </a:lnTo>
                  <a:lnTo>
                    <a:pt x="211" y="170"/>
                  </a:lnTo>
                  <a:lnTo>
                    <a:pt x="211" y="170"/>
                  </a:lnTo>
                  <a:lnTo>
                    <a:pt x="200" y="172"/>
                  </a:lnTo>
                  <a:lnTo>
                    <a:pt x="189" y="175"/>
                  </a:lnTo>
                  <a:lnTo>
                    <a:pt x="180" y="181"/>
                  </a:lnTo>
                  <a:lnTo>
                    <a:pt x="172" y="186"/>
                  </a:lnTo>
                  <a:lnTo>
                    <a:pt x="165" y="194"/>
                  </a:lnTo>
                  <a:lnTo>
                    <a:pt x="162" y="201"/>
                  </a:lnTo>
                  <a:lnTo>
                    <a:pt x="158" y="210"/>
                  </a:lnTo>
                  <a:lnTo>
                    <a:pt x="156" y="219"/>
                  </a:lnTo>
                  <a:lnTo>
                    <a:pt x="156" y="219"/>
                  </a:lnTo>
                  <a:lnTo>
                    <a:pt x="158" y="228"/>
                  </a:lnTo>
                  <a:lnTo>
                    <a:pt x="162" y="235"/>
                  </a:lnTo>
                  <a:lnTo>
                    <a:pt x="165" y="241"/>
                  </a:lnTo>
                  <a:lnTo>
                    <a:pt x="172" y="246"/>
                  </a:lnTo>
                  <a:lnTo>
                    <a:pt x="180" y="252"/>
                  </a:lnTo>
                  <a:lnTo>
                    <a:pt x="189" y="253"/>
                  </a:lnTo>
                  <a:lnTo>
                    <a:pt x="200" y="255"/>
                  </a:lnTo>
                  <a:lnTo>
                    <a:pt x="211" y="253"/>
                  </a:lnTo>
                  <a:lnTo>
                    <a:pt x="211" y="253"/>
                  </a:lnTo>
                  <a:lnTo>
                    <a:pt x="221" y="252"/>
                  </a:lnTo>
                  <a:lnTo>
                    <a:pt x="230" y="248"/>
                  </a:lnTo>
                  <a:lnTo>
                    <a:pt x="240" y="242"/>
                  </a:lnTo>
                  <a:lnTo>
                    <a:pt x="249" y="237"/>
                  </a:lnTo>
                  <a:lnTo>
                    <a:pt x="254" y="230"/>
                  </a:lnTo>
                  <a:lnTo>
                    <a:pt x="259" y="223"/>
                  </a:lnTo>
                  <a:lnTo>
                    <a:pt x="263" y="213"/>
                  </a:lnTo>
                  <a:lnTo>
                    <a:pt x="263" y="204"/>
                  </a:lnTo>
                  <a:lnTo>
                    <a:pt x="263" y="19"/>
                  </a:lnTo>
                  <a:lnTo>
                    <a:pt x="263" y="19"/>
                  </a:lnTo>
                  <a:lnTo>
                    <a:pt x="263" y="16"/>
                  </a:lnTo>
                  <a:lnTo>
                    <a:pt x="261" y="10"/>
                  </a:lnTo>
                  <a:lnTo>
                    <a:pt x="259" y="7"/>
                  </a:lnTo>
                  <a:lnTo>
                    <a:pt x="256" y="3"/>
                  </a:lnTo>
                  <a:lnTo>
                    <a:pt x="252" y="1"/>
                  </a:lnTo>
                  <a:lnTo>
                    <a:pt x="247" y="0"/>
                  </a:lnTo>
                  <a:lnTo>
                    <a:pt x="241" y="0"/>
                  </a:lnTo>
                  <a:lnTo>
                    <a:pt x="236" y="1"/>
                  </a:lnTo>
                  <a:lnTo>
                    <a:pt x="236" y="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1" name="Freeform 31"/>
            <p:cNvSpPr/>
            <p:nvPr/>
          </p:nvSpPr>
          <p:spPr bwMode="auto">
            <a:xfrm>
              <a:off x="3878263" y="4046236"/>
              <a:ext cx="382587" cy="381000"/>
            </a:xfrm>
            <a:custGeom>
              <a:avLst/>
              <a:gdLst/>
              <a:ahLst/>
              <a:cxnLst>
                <a:cxn ang="0">
                  <a:pos x="253" y="201"/>
                </a:cxn>
                <a:cxn ang="0">
                  <a:pos x="250" y="212"/>
                </a:cxn>
                <a:cxn ang="0">
                  <a:pos x="214" y="246"/>
                </a:cxn>
                <a:cxn ang="0">
                  <a:pos x="208" y="252"/>
                </a:cxn>
                <a:cxn ang="0">
                  <a:pos x="201" y="254"/>
                </a:cxn>
                <a:cxn ang="0">
                  <a:pos x="199" y="254"/>
                </a:cxn>
                <a:cxn ang="0">
                  <a:pos x="195" y="254"/>
                </a:cxn>
                <a:cxn ang="0">
                  <a:pos x="179" y="252"/>
                </a:cxn>
                <a:cxn ang="0">
                  <a:pos x="150" y="245"/>
                </a:cxn>
                <a:cxn ang="0">
                  <a:pos x="134" y="236"/>
                </a:cxn>
                <a:cxn ang="0">
                  <a:pos x="114" y="223"/>
                </a:cxn>
                <a:cxn ang="0">
                  <a:pos x="69" y="187"/>
                </a:cxn>
                <a:cxn ang="0">
                  <a:pos x="52" y="169"/>
                </a:cxn>
                <a:cxn ang="0">
                  <a:pos x="38" y="150"/>
                </a:cxn>
                <a:cxn ang="0">
                  <a:pos x="18" y="120"/>
                </a:cxn>
                <a:cxn ang="0">
                  <a:pos x="11" y="105"/>
                </a:cxn>
                <a:cxn ang="0">
                  <a:pos x="7" y="92"/>
                </a:cxn>
                <a:cxn ang="0">
                  <a:pos x="1" y="72"/>
                </a:cxn>
                <a:cxn ang="0">
                  <a:pos x="0" y="60"/>
                </a:cxn>
                <a:cxn ang="0">
                  <a:pos x="1" y="54"/>
                </a:cxn>
                <a:cxn ang="0">
                  <a:pos x="3" y="47"/>
                </a:cxn>
                <a:cxn ang="0">
                  <a:pos x="43" y="5"/>
                </a:cxn>
                <a:cxn ang="0">
                  <a:pos x="47" y="2"/>
                </a:cxn>
                <a:cxn ang="0">
                  <a:pos x="52" y="0"/>
                </a:cxn>
                <a:cxn ang="0">
                  <a:pos x="58" y="4"/>
                </a:cxn>
                <a:cxn ang="0">
                  <a:pos x="63" y="7"/>
                </a:cxn>
                <a:cxn ang="0">
                  <a:pos x="92" y="62"/>
                </a:cxn>
                <a:cxn ang="0">
                  <a:pos x="92" y="72"/>
                </a:cxn>
                <a:cxn ang="0">
                  <a:pos x="90" y="76"/>
                </a:cxn>
                <a:cxn ang="0">
                  <a:pos x="76" y="94"/>
                </a:cxn>
                <a:cxn ang="0">
                  <a:pos x="74" y="96"/>
                </a:cxn>
                <a:cxn ang="0">
                  <a:pos x="74" y="98"/>
                </a:cxn>
                <a:cxn ang="0">
                  <a:pos x="79" y="110"/>
                </a:cxn>
                <a:cxn ang="0">
                  <a:pos x="88" y="125"/>
                </a:cxn>
                <a:cxn ang="0">
                  <a:pos x="96" y="136"/>
                </a:cxn>
                <a:cxn ang="0">
                  <a:pos x="108" y="147"/>
                </a:cxn>
                <a:cxn ang="0">
                  <a:pos x="128" y="167"/>
                </a:cxn>
                <a:cxn ang="0">
                  <a:pos x="145" y="176"/>
                </a:cxn>
                <a:cxn ang="0">
                  <a:pos x="154" y="181"/>
                </a:cxn>
                <a:cxn ang="0">
                  <a:pos x="157" y="181"/>
                </a:cxn>
                <a:cxn ang="0">
                  <a:pos x="159" y="181"/>
                </a:cxn>
                <a:cxn ang="0">
                  <a:pos x="177" y="165"/>
                </a:cxn>
                <a:cxn ang="0">
                  <a:pos x="181" y="161"/>
                </a:cxn>
                <a:cxn ang="0">
                  <a:pos x="188" y="159"/>
                </a:cxn>
                <a:cxn ang="0">
                  <a:pos x="195" y="161"/>
                </a:cxn>
                <a:cxn ang="0">
                  <a:pos x="248" y="192"/>
                </a:cxn>
                <a:cxn ang="0">
                  <a:pos x="253" y="201"/>
                </a:cxn>
              </a:cxnLst>
              <a:rect l="0" t="0" r="r" b="b"/>
              <a:pathLst>
                <a:path w="253" h="254">
                  <a:moveTo>
                    <a:pt x="253" y="201"/>
                  </a:moveTo>
                  <a:lnTo>
                    <a:pt x="253" y="201"/>
                  </a:lnTo>
                  <a:lnTo>
                    <a:pt x="253" y="207"/>
                  </a:lnTo>
                  <a:lnTo>
                    <a:pt x="250" y="212"/>
                  </a:lnTo>
                  <a:lnTo>
                    <a:pt x="214" y="246"/>
                  </a:lnTo>
                  <a:lnTo>
                    <a:pt x="214" y="246"/>
                  </a:lnTo>
                  <a:lnTo>
                    <a:pt x="208" y="252"/>
                  </a:lnTo>
                  <a:lnTo>
                    <a:pt x="208" y="252"/>
                  </a:lnTo>
                  <a:lnTo>
                    <a:pt x="201" y="254"/>
                  </a:lnTo>
                  <a:lnTo>
                    <a:pt x="201" y="254"/>
                  </a:lnTo>
                  <a:lnTo>
                    <a:pt x="199" y="254"/>
                  </a:lnTo>
                  <a:lnTo>
                    <a:pt x="199" y="254"/>
                  </a:lnTo>
                  <a:lnTo>
                    <a:pt x="195" y="254"/>
                  </a:lnTo>
                  <a:lnTo>
                    <a:pt x="195" y="254"/>
                  </a:lnTo>
                  <a:lnTo>
                    <a:pt x="179" y="252"/>
                  </a:lnTo>
                  <a:lnTo>
                    <a:pt x="179" y="252"/>
                  </a:lnTo>
                  <a:lnTo>
                    <a:pt x="166" y="250"/>
                  </a:lnTo>
                  <a:lnTo>
                    <a:pt x="150" y="245"/>
                  </a:lnTo>
                  <a:lnTo>
                    <a:pt x="150" y="245"/>
                  </a:lnTo>
                  <a:lnTo>
                    <a:pt x="134" y="236"/>
                  </a:lnTo>
                  <a:lnTo>
                    <a:pt x="114" y="223"/>
                  </a:lnTo>
                  <a:lnTo>
                    <a:pt x="114" y="223"/>
                  </a:lnTo>
                  <a:lnTo>
                    <a:pt x="92" y="207"/>
                  </a:lnTo>
                  <a:lnTo>
                    <a:pt x="69" y="187"/>
                  </a:lnTo>
                  <a:lnTo>
                    <a:pt x="69" y="187"/>
                  </a:lnTo>
                  <a:lnTo>
                    <a:pt x="52" y="169"/>
                  </a:lnTo>
                  <a:lnTo>
                    <a:pt x="38" y="150"/>
                  </a:lnTo>
                  <a:lnTo>
                    <a:pt x="38" y="150"/>
                  </a:lnTo>
                  <a:lnTo>
                    <a:pt x="27" y="134"/>
                  </a:lnTo>
                  <a:lnTo>
                    <a:pt x="18" y="120"/>
                  </a:lnTo>
                  <a:lnTo>
                    <a:pt x="18" y="120"/>
                  </a:lnTo>
                  <a:lnTo>
                    <a:pt x="11" y="105"/>
                  </a:lnTo>
                  <a:lnTo>
                    <a:pt x="7" y="92"/>
                  </a:lnTo>
                  <a:lnTo>
                    <a:pt x="7" y="92"/>
                  </a:lnTo>
                  <a:lnTo>
                    <a:pt x="1" y="72"/>
                  </a:lnTo>
                  <a:lnTo>
                    <a:pt x="1" y="72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1" y="54"/>
                  </a:lnTo>
                  <a:lnTo>
                    <a:pt x="1" y="54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7" y="40"/>
                  </a:lnTo>
                  <a:lnTo>
                    <a:pt x="43" y="5"/>
                  </a:lnTo>
                  <a:lnTo>
                    <a:pt x="43" y="5"/>
                  </a:lnTo>
                  <a:lnTo>
                    <a:pt x="47" y="2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56" y="2"/>
                  </a:lnTo>
                  <a:lnTo>
                    <a:pt x="58" y="4"/>
                  </a:lnTo>
                  <a:lnTo>
                    <a:pt x="58" y="4"/>
                  </a:lnTo>
                  <a:lnTo>
                    <a:pt x="63" y="7"/>
                  </a:lnTo>
                  <a:lnTo>
                    <a:pt x="92" y="62"/>
                  </a:lnTo>
                  <a:lnTo>
                    <a:pt x="92" y="62"/>
                  </a:lnTo>
                  <a:lnTo>
                    <a:pt x="92" y="67"/>
                  </a:lnTo>
                  <a:lnTo>
                    <a:pt x="92" y="72"/>
                  </a:lnTo>
                  <a:lnTo>
                    <a:pt x="92" y="72"/>
                  </a:lnTo>
                  <a:lnTo>
                    <a:pt x="90" y="76"/>
                  </a:lnTo>
                  <a:lnTo>
                    <a:pt x="88" y="80"/>
                  </a:lnTo>
                  <a:lnTo>
                    <a:pt x="76" y="94"/>
                  </a:lnTo>
                  <a:lnTo>
                    <a:pt x="76" y="94"/>
                  </a:lnTo>
                  <a:lnTo>
                    <a:pt x="74" y="96"/>
                  </a:lnTo>
                  <a:lnTo>
                    <a:pt x="74" y="96"/>
                  </a:lnTo>
                  <a:lnTo>
                    <a:pt x="74" y="98"/>
                  </a:lnTo>
                  <a:lnTo>
                    <a:pt x="74" y="98"/>
                  </a:lnTo>
                  <a:lnTo>
                    <a:pt x="79" y="110"/>
                  </a:lnTo>
                  <a:lnTo>
                    <a:pt x="79" y="110"/>
                  </a:lnTo>
                  <a:lnTo>
                    <a:pt x="88" y="125"/>
                  </a:lnTo>
                  <a:lnTo>
                    <a:pt x="88" y="125"/>
                  </a:lnTo>
                  <a:lnTo>
                    <a:pt x="96" y="136"/>
                  </a:lnTo>
                  <a:lnTo>
                    <a:pt x="108" y="147"/>
                  </a:lnTo>
                  <a:lnTo>
                    <a:pt x="108" y="147"/>
                  </a:lnTo>
                  <a:lnTo>
                    <a:pt x="119" y="158"/>
                  </a:lnTo>
                  <a:lnTo>
                    <a:pt x="128" y="167"/>
                  </a:lnTo>
                  <a:lnTo>
                    <a:pt x="128" y="167"/>
                  </a:lnTo>
                  <a:lnTo>
                    <a:pt x="145" y="176"/>
                  </a:lnTo>
                  <a:lnTo>
                    <a:pt x="145" y="176"/>
                  </a:lnTo>
                  <a:lnTo>
                    <a:pt x="154" y="181"/>
                  </a:lnTo>
                  <a:lnTo>
                    <a:pt x="157" y="181"/>
                  </a:lnTo>
                  <a:lnTo>
                    <a:pt x="157" y="181"/>
                  </a:lnTo>
                  <a:lnTo>
                    <a:pt x="159" y="181"/>
                  </a:lnTo>
                  <a:lnTo>
                    <a:pt x="159" y="181"/>
                  </a:lnTo>
                  <a:lnTo>
                    <a:pt x="161" y="179"/>
                  </a:lnTo>
                  <a:lnTo>
                    <a:pt x="177" y="165"/>
                  </a:lnTo>
                  <a:lnTo>
                    <a:pt x="177" y="165"/>
                  </a:lnTo>
                  <a:lnTo>
                    <a:pt x="181" y="161"/>
                  </a:lnTo>
                  <a:lnTo>
                    <a:pt x="188" y="159"/>
                  </a:lnTo>
                  <a:lnTo>
                    <a:pt x="188" y="159"/>
                  </a:lnTo>
                  <a:lnTo>
                    <a:pt x="195" y="161"/>
                  </a:lnTo>
                  <a:lnTo>
                    <a:pt x="195" y="161"/>
                  </a:lnTo>
                  <a:lnTo>
                    <a:pt x="248" y="192"/>
                  </a:lnTo>
                  <a:lnTo>
                    <a:pt x="248" y="192"/>
                  </a:lnTo>
                  <a:lnTo>
                    <a:pt x="252" y="196"/>
                  </a:lnTo>
                  <a:lnTo>
                    <a:pt x="253" y="201"/>
                  </a:lnTo>
                  <a:lnTo>
                    <a:pt x="253" y="20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2" name="Freeform 32"/>
            <p:cNvSpPr>
              <a:spLocks noEditPoints="1"/>
            </p:cNvSpPr>
            <p:nvPr/>
          </p:nvSpPr>
          <p:spPr bwMode="auto">
            <a:xfrm>
              <a:off x="5010150" y="4054174"/>
              <a:ext cx="542925" cy="444500"/>
            </a:xfrm>
            <a:custGeom>
              <a:avLst/>
              <a:gdLst/>
              <a:ahLst/>
              <a:cxnLst>
                <a:cxn ang="0">
                  <a:pos x="254" y="0"/>
                </a:cxn>
                <a:cxn ang="0">
                  <a:pos x="239" y="2"/>
                </a:cxn>
                <a:cxn ang="0">
                  <a:pos x="210" y="15"/>
                </a:cxn>
                <a:cxn ang="0">
                  <a:pos x="74" y="149"/>
                </a:cxn>
                <a:cxn ang="0">
                  <a:pos x="69" y="154"/>
                </a:cxn>
                <a:cxn ang="0">
                  <a:pos x="65" y="165"/>
                </a:cxn>
                <a:cxn ang="0">
                  <a:pos x="65" y="178"/>
                </a:cxn>
                <a:cxn ang="0">
                  <a:pos x="69" y="189"/>
                </a:cxn>
                <a:cxn ang="0">
                  <a:pos x="167" y="288"/>
                </a:cxn>
                <a:cxn ang="0">
                  <a:pos x="172" y="292"/>
                </a:cxn>
                <a:cxn ang="0">
                  <a:pos x="183" y="297"/>
                </a:cxn>
                <a:cxn ang="0">
                  <a:pos x="196" y="297"/>
                </a:cxn>
                <a:cxn ang="0">
                  <a:pos x="208" y="292"/>
                </a:cxn>
                <a:cxn ang="0">
                  <a:pos x="339" y="162"/>
                </a:cxn>
                <a:cxn ang="0">
                  <a:pos x="348" y="151"/>
                </a:cxn>
                <a:cxn ang="0">
                  <a:pos x="359" y="122"/>
                </a:cxn>
                <a:cxn ang="0">
                  <a:pos x="361" y="33"/>
                </a:cxn>
                <a:cxn ang="0">
                  <a:pos x="361" y="26"/>
                </a:cxn>
                <a:cxn ang="0">
                  <a:pos x="355" y="15"/>
                </a:cxn>
                <a:cxn ang="0">
                  <a:pos x="346" y="6"/>
                </a:cxn>
                <a:cxn ang="0">
                  <a:pos x="335" y="2"/>
                </a:cxn>
                <a:cxn ang="0">
                  <a:pos x="330" y="0"/>
                </a:cxn>
                <a:cxn ang="0">
                  <a:pos x="286" y="107"/>
                </a:cxn>
                <a:cxn ang="0">
                  <a:pos x="274" y="105"/>
                </a:cxn>
                <a:cxn ang="0">
                  <a:pos x="263" y="98"/>
                </a:cxn>
                <a:cxn ang="0">
                  <a:pos x="257" y="87"/>
                </a:cxn>
                <a:cxn ang="0">
                  <a:pos x="254" y="74"/>
                </a:cxn>
                <a:cxn ang="0">
                  <a:pos x="256" y="69"/>
                </a:cxn>
                <a:cxn ang="0">
                  <a:pos x="259" y="58"/>
                </a:cxn>
                <a:cxn ang="0">
                  <a:pos x="268" y="49"/>
                </a:cxn>
                <a:cxn ang="0">
                  <a:pos x="279" y="44"/>
                </a:cxn>
                <a:cxn ang="0">
                  <a:pos x="286" y="44"/>
                </a:cxn>
                <a:cxn ang="0">
                  <a:pos x="299" y="45"/>
                </a:cxn>
                <a:cxn ang="0">
                  <a:pos x="308" y="53"/>
                </a:cxn>
                <a:cxn ang="0">
                  <a:pos x="315" y="64"/>
                </a:cxn>
                <a:cxn ang="0">
                  <a:pos x="319" y="74"/>
                </a:cxn>
                <a:cxn ang="0">
                  <a:pos x="317" y="82"/>
                </a:cxn>
                <a:cxn ang="0">
                  <a:pos x="314" y="93"/>
                </a:cxn>
                <a:cxn ang="0">
                  <a:pos x="304" y="102"/>
                </a:cxn>
                <a:cxn ang="0">
                  <a:pos x="292" y="107"/>
                </a:cxn>
                <a:cxn ang="0">
                  <a:pos x="286" y="107"/>
                </a:cxn>
                <a:cxn ang="0">
                  <a:pos x="141" y="294"/>
                </a:cxn>
                <a:cxn ang="0">
                  <a:pos x="130" y="297"/>
                </a:cxn>
                <a:cxn ang="0">
                  <a:pos x="112" y="294"/>
                </a:cxn>
                <a:cxn ang="0">
                  <a:pos x="9" y="194"/>
                </a:cxn>
                <a:cxn ang="0">
                  <a:pos x="5" y="189"/>
                </a:cxn>
                <a:cxn ang="0">
                  <a:pos x="0" y="178"/>
                </a:cxn>
                <a:cxn ang="0">
                  <a:pos x="0" y="165"/>
                </a:cxn>
                <a:cxn ang="0">
                  <a:pos x="5" y="154"/>
                </a:cxn>
                <a:cxn ang="0">
                  <a:pos x="136" y="24"/>
                </a:cxn>
                <a:cxn ang="0">
                  <a:pos x="147" y="15"/>
                </a:cxn>
                <a:cxn ang="0">
                  <a:pos x="176" y="2"/>
                </a:cxn>
                <a:cxn ang="0">
                  <a:pos x="27" y="163"/>
                </a:cxn>
                <a:cxn ang="0">
                  <a:pos x="23" y="167"/>
                </a:cxn>
                <a:cxn ang="0">
                  <a:pos x="23" y="176"/>
                </a:cxn>
                <a:cxn ang="0">
                  <a:pos x="27" y="180"/>
                </a:cxn>
              </a:cxnLst>
              <a:rect l="0" t="0" r="r" b="b"/>
              <a:pathLst>
                <a:path w="361" h="297">
                  <a:moveTo>
                    <a:pt x="330" y="0"/>
                  </a:moveTo>
                  <a:lnTo>
                    <a:pt x="254" y="0"/>
                  </a:lnTo>
                  <a:lnTo>
                    <a:pt x="254" y="0"/>
                  </a:lnTo>
                  <a:lnTo>
                    <a:pt x="239" y="2"/>
                  </a:lnTo>
                  <a:lnTo>
                    <a:pt x="225" y="7"/>
                  </a:lnTo>
                  <a:lnTo>
                    <a:pt x="210" y="15"/>
                  </a:lnTo>
                  <a:lnTo>
                    <a:pt x="199" y="24"/>
                  </a:lnTo>
                  <a:lnTo>
                    <a:pt x="74" y="149"/>
                  </a:lnTo>
                  <a:lnTo>
                    <a:pt x="74" y="149"/>
                  </a:lnTo>
                  <a:lnTo>
                    <a:pt x="69" y="154"/>
                  </a:lnTo>
                  <a:lnTo>
                    <a:pt x="67" y="160"/>
                  </a:lnTo>
                  <a:lnTo>
                    <a:pt x="65" y="165"/>
                  </a:lnTo>
                  <a:lnTo>
                    <a:pt x="63" y="172"/>
                  </a:lnTo>
                  <a:lnTo>
                    <a:pt x="65" y="178"/>
                  </a:lnTo>
                  <a:lnTo>
                    <a:pt x="67" y="183"/>
                  </a:lnTo>
                  <a:lnTo>
                    <a:pt x="69" y="189"/>
                  </a:lnTo>
                  <a:lnTo>
                    <a:pt x="74" y="194"/>
                  </a:lnTo>
                  <a:lnTo>
                    <a:pt x="167" y="288"/>
                  </a:lnTo>
                  <a:lnTo>
                    <a:pt x="167" y="288"/>
                  </a:lnTo>
                  <a:lnTo>
                    <a:pt x="172" y="292"/>
                  </a:lnTo>
                  <a:lnTo>
                    <a:pt x="178" y="296"/>
                  </a:lnTo>
                  <a:lnTo>
                    <a:pt x="183" y="297"/>
                  </a:lnTo>
                  <a:lnTo>
                    <a:pt x="190" y="297"/>
                  </a:lnTo>
                  <a:lnTo>
                    <a:pt x="196" y="297"/>
                  </a:lnTo>
                  <a:lnTo>
                    <a:pt x="201" y="296"/>
                  </a:lnTo>
                  <a:lnTo>
                    <a:pt x="208" y="292"/>
                  </a:lnTo>
                  <a:lnTo>
                    <a:pt x="212" y="288"/>
                  </a:lnTo>
                  <a:lnTo>
                    <a:pt x="339" y="162"/>
                  </a:lnTo>
                  <a:lnTo>
                    <a:pt x="339" y="162"/>
                  </a:lnTo>
                  <a:lnTo>
                    <a:pt x="348" y="151"/>
                  </a:lnTo>
                  <a:lnTo>
                    <a:pt x="355" y="136"/>
                  </a:lnTo>
                  <a:lnTo>
                    <a:pt x="359" y="122"/>
                  </a:lnTo>
                  <a:lnTo>
                    <a:pt x="361" y="107"/>
                  </a:lnTo>
                  <a:lnTo>
                    <a:pt x="361" y="33"/>
                  </a:lnTo>
                  <a:lnTo>
                    <a:pt x="361" y="33"/>
                  </a:lnTo>
                  <a:lnTo>
                    <a:pt x="361" y="26"/>
                  </a:lnTo>
                  <a:lnTo>
                    <a:pt x="359" y="20"/>
                  </a:lnTo>
                  <a:lnTo>
                    <a:pt x="355" y="15"/>
                  </a:lnTo>
                  <a:lnTo>
                    <a:pt x="352" y="9"/>
                  </a:lnTo>
                  <a:lnTo>
                    <a:pt x="346" y="6"/>
                  </a:lnTo>
                  <a:lnTo>
                    <a:pt x="341" y="4"/>
                  </a:lnTo>
                  <a:lnTo>
                    <a:pt x="335" y="2"/>
                  </a:lnTo>
                  <a:lnTo>
                    <a:pt x="330" y="0"/>
                  </a:lnTo>
                  <a:lnTo>
                    <a:pt x="330" y="0"/>
                  </a:lnTo>
                  <a:close/>
                  <a:moveTo>
                    <a:pt x="286" y="107"/>
                  </a:moveTo>
                  <a:lnTo>
                    <a:pt x="286" y="107"/>
                  </a:lnTo>
                  <a:lnTo>
                    <a:pt x="279" y="107"/>
                  </a:lnTo>
                  <a:lnTo>
                    <a:pt x="274" y="105"/>
                  </a:lnTo>
                  <a:lnTo>
                    <a:pt x="268" y="102"/>
                  </a:lnTo>
                  <a:lnTo>
                    <a:pt x="263" y="98"/>
                  </a:lnTo>
                  <a:lnTo>
                    <a:pt x="259" y="93"/>
                  </a:lnTo>
                  <a:lnTo>
                    <a:pt x="257" y="87"/>
                  </a:lnTo>
                  <a:lnTo>
                    <a:pt x="256" y="82"/>
                  </a:lnTo>
                  <a:lnTo>
                    <a:pt x="254" y="74"/>
                  </a:lnTo>
                  <a:lnTo>
                    <a:pt x="254" y="74"/>
                  </a:lnTo>
                  <a:lnTo>
                    <a:pt x="256" y="69"/>
                  </a:lnTo>
                  <a:lnTo>
                    <a:pt x="257" y="64"/>
                  </a:lnTo>
                  <a:lnTo>
                    <a:pt x="259" y="58"/>
                  </a:lnTo>
                  <a:lnTo>
                    <a:pt x="263" y="53"/>
                  </a:lnTo>
                  <a:lnTo>
                    <a:pt x="268" y="49"/>
                  </a:lnTo>
                  <a:lnTo>
                    <a:pt x="274" y="45"/>
                  </a:lnTo>
                  <a:lnTo>
                    <a:pt x="279" y="44"/>
                  </a:lnTo>
                  <a:lnTo>
                    <a:pt x="286" y="44"/>
                  </a:lnTo>
                  <a:lnTo>
                    <a:pt x="286" y="44"/>
                  </a:lnTo>
                  <a:lnTo>
                    <a:pt x="292" y="44"/>
                  </a:lnTo>
                  <a:lnTo>
                    <a:pt x="299" y="45"/>
                  </a:lnTo>
                  <a:lnTo>
                    <a:pt x="304" y="49"/>
                  </a:lnTo>
                  <a:lnTo>
                    <a:pt x="308" y="53"/>
                  </a:lnTo>
                  <a:lnTo>
                    <a:pt x="314" y="58"/>
                  </a:lnTo>
                  <a:lnTo>
                    <a:pt x="315" y="64"/>
                  </a:lnTo>
                  <a:lnTo>
                    <a:pt x="317" y="69"/>
                  </a:lnTo>
                  <a:lnTo>
                    <a:pt x="319" y="74"/>
                  </a:lnTo>
                  <a:lnTo>
                    <a:pt x="319" y="74"/>
                  </a:lnTo>
                  <a:lnTo>
                    <a:pt x="317" y="82"/>
                  </a:lnTo>
                  <a:lnTo>
                    <a:pt x="315" y="87"/>
                  </a:lnTo>
                  <a:lnTo>
                    <a:pt x="314" y="93"/>
                  </a:lnTo>
                  <a:lnTo>
                    <a:pt x="308" y="98"/>
                  </a:lnTo>
                  <a:lnTo>
                    <a:pt x="304" y="102"/>
                  </a:lnTo>
                  <a:lnTo>
                    <a:pt x="299" y="105"/>
                  </a:lnTo>
                  <a:lnTo>
                    <a:pt x="292" y="107"/>
                  </a:lnTo>
                  <a:lnTo>
                    <a:pt x="286" y="107"/>
                  </a:lnTo>
                  <a:lnTo>
                    <a:pt x="286" y="107"/>
                  </a:lnTo>
                  <a:close/>
                  <a:moveTo>
                    <a:pt x="27" y="180"/>
                  </a:moveTo>
                  <a:lnTo>
                    <a:pt x="141" y="294"/>
                  </a:lnTo>
                  <a:lnTo>
                    <a:pt x="141" y="294"/>
                  </a:lnTo>
                  <a:lnTo>
                    <a:pt x="130" y="297"/>
                  </a:lnTo>
                  <a:lnTo>
                    <a:pt x="121" y="297"/>
                  </a:lnTo>
                  <a:lnTo>
                    <a:pt x="112" y="294"/>
                  </a:lnTo>
                  <a:lnTo>
                    <a:pt x="103" y="288"/>
                  </a:lnTo>
                  <a:lnTo>
                    <a:pt x="9" y="194"/>
                  </a:lnTo>
                  <a:lnTo>
                    <a:pt x="9" y="194"/>
                  </a:lnTo>
                  <a:lnTo>
                    <a:pt x="5" y="189"/>
                  </a:lnTo>
                  <a:lnTo>
                    <a:pt x="2" y="183"/>
                  </a:lnTo>
                  <a:lnTo>
                    <a:pt x="0" y="178"/>
                  </a:lnTo>
                  <a:lnTo>
                    <a:pt x="0" y="172"/>
                  </a:lnTo>
                  <a:lnTo>
                    <a:pt x="0" y="165"/>
                  </a:lnTo>
                  <a:lnTo>
                    <a:pt x="2" y="160"/>
                  </a:lnTo>
                  <a:lnTo>
                    <a:pt x="5" y="154"/>
                  </a:lnTo>
                  <a:lnTo>
                    <a:pt x="9" y="149"/>
                  </a:lnTo>
                  <a:lnTo>
                    <a:pt x="136" y="24"/>
                  </a:lnTo>
                  <a:lnTo>
                    <a:pt x="136" y="24"/>
                  </a:lnTo>
                  <a:lnTo>
                    <a:pt x="147" y="15"/>
                  </a:lnTo>
                  <a:lnTo>
                    <a:pt x="161" y="7"/>
                  </a:lnTo>
                  <a:lnTo>
                    <a:pt x="176" y="2"/>
                  </a:lnTo>
                  <a:lnTo>
                    <a:pt x="190" y="0"/>
                  </a:lnTo>
                  <a:lnTo>
                    <a:pt x="27" y="163"/>
                  </a:lnTo>
                  <a:lnTo>
                    <a:pt x="27" y="163"/>
                  </a:lnTo>
                  <a:lnTo>
                    <a:pt x="23" y="167"/>
                  </a:lnTo>
                  <a:lnTo>
                    <a:pt x="23" y="172"/>
                  </a:lnTo>
                  <a:lnTo>
                    <a:pt x="23" y="176"/>
                  </a:lnTo>
                  <a:lnTo>
                    <a:pt x="27" y="180"/>
                  </a:lnTo>
                  <a:lnTo>
                    <a:pt x="27" y="18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grpSp>
          <p:nvGrpSpPr>
            <p:cNvPr id="23" name="Group 82"/>
            <p:cNvGrpSpPr/>
            <p:nvPr/>
          </p:nvGrpSpPr>
          <p:grpSpPr>
            <a:xfrm>
              <a:off x="6292020" y="4053351"/>
              <a:ext cx="507739" cy="474691"/>
              <a:chOff x="4067683" y="3042772"/>
              <a:chExt cx="350901" cy="328061"/>
            </a:xfrm>
            <a:grpFill/>
          </p:grpSpPr>
          <p:sp>
            <p:nvSpPr>
              <p:cNvPr id="24" name="Freeform 33"/>
              <p:cNvSpPr>
                <a:spLocks noEditPoints="1"/>
              </p:cNvSpPr>
              <p:nvPr/>
            </p:nvSpPr>
            <p:spPr bwMode="auto">
              <a:xfrm>
                <a:off x="4156966" y="3260787"/>
                <a:ext cx="174412" cy="110046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0" y="107"/>
                  </a:cxn>
                  <a:cxn ang="0">
                    <a:pos x="169" y="107"/>
                  </a:cxn>
                  <a:cxn ang="0">
                    <a:pos x="169" y="44"/>
                  </a:cxn>
                  <a:cxn ang="0">
                    <a:pos x="169" y="0"/>
                  </a:cxn>
                  <a:cxn ang="0">
                    <a:pos x="0" y="0"/>
                  </a:cxn>
                  <a:cxn ang="0">
                    <a:pos x="0" y="44"/>
                  </a:cxn>
                  <a:cxn ang="0">
                    <a:pos x="20" y="22"/>
                  </a:cxn>
                  <a:cxn ang="0">
                    <a:pos x="147" y="22"/>
                  </a:cxn>
                  <a:cxn ang="0">
                    <a:pos x="147" y="44"/>
                  </a:cxn>
                  <a:cxn ang="0">
                    <a:pos x="20" y="44"/>
                  </a:cxn>
                  <a:cxn ang="0">
                    <a:pos x="20" y="22"/>
                  </a:cxn>
                  <a:cxn ang="0">
                    <a:pos x="20" y="64"/>
                  </a:cxn>
                  <a:cxn ang="0">
                    <a:pos x="147" y="64"/>
                  </a:cxn>
                  <a:cxn ang="0">
                    <a:pos x="147" y="86"/>
                  </a:cxn>
                  <a:cxn ang="0">
                    <a:pos x="20" y="86"/>
                  </a:cxn>
                  <a:cxn ang="0">
                    <a:pos x="20" y="64"/>
                  </a:cxn>
                </a:cxnLst>
                <a:rect l="0" t="0" r="r" b="b"/>
                <a:pathLst>
                  <a:path w="169" h="107">
                    <a:moveTo>
                      <a:pt x="0" y="44"/>
                    </a:moveTo>
                    <a:lnTo>
                      <a:pt x="0" y="107"/>
                    </a:lnTo>
                    <a:lnTo>
                      <a:pt x="169" y="107"/>
                    </a:lnTo>
                    <a:lnTo>
                      <a:pt x="169" y="44"/>
                    </a:lnTo>
                    <a:lnTo>
                      <a:pt x="169" y="0"/>
                    </a:lnTo>
                    <a:lnTo>
                      <a:pt x="0" y="0"/>
                    </a:lnTo>
                    <a:lnTo>
                      <a:pt x="0" y="44"/>
                    </a:lnTo>
                    <a:close/>
                    <a:moveTo>
                      <a:pt x="20" y="22"/>
                    </a:moveTo>
                    <a:lnTo>
                      <a:pt x="147" y="22"/>
                    </a:lnTo>
                    <a:lnTo>
                      <a:pt x="147" y="44"/>
                    </a:lnTo>
                    <a:lnTo>
                      <a:pt x="20" y="44"/>
                    </a:lnTo>
                    <a:lnTo>
                      <a:pt x="20" y="22"/>
                    </a:lnTo>
                    <a:close/>
                    <a:moveTo>
                      <a:pt x="20" y="64"/>
                    </a:moveTo>
                    <a:lnTo>
                      <a:pt x="147" y="64"/>
                    </a:lnTo>
                    <a:lnTo>
                      <a:pt x="147" y="86"/>
                    </a:lnTo>
                    <a:lnTo>
                      <a:pt x="20" y="86"/>
                    </a:lnTo>
                    <a:lnTo>
                      <a:pt x="20" y="6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25" name="Freeform 34"/>
              <p:cNvSpPr/>
              <p:nvPr/>
            </p:nvSpPr>
            <p:spPr bwMode="auto">
              <a:xfrm>
                <a:off x="4156966" y="3042772"/>
                <a:ext cx="174412" cy="107969"/>
              </a:xfrm>
              <a:custGeom>
                <a:avLst/>
                <a:gdLst/>
                <a:ahLst/>
                <a:cxnLst>
                  <a:cxn ang="0">
                    <a:pos x="169" y="64"/>
                  </a:cxn>
                  <a:cxn ang="0">
                    <a:pos x="169" y="0"/>
                  </a:cxn>
                  <a:cxn ang="0">
                    <a:pos x="0" y="0"/>
                  </a:cxn>
                  <a:cxn ang="0">
                    <a:pos x="0" y="64"/>
                  </a:cxn>
                  <a:cxn ang="0">
                    <a:pos x="0" y="105"/>
                  </a:cxn>
                  <a:cxn ang="0">
                    <a:pos x="169" y="105"/>
                  </a:cxn>
                  <a:cxn ang="0">
                    <a:pos x="169" y="64"/>
                  </a:cxn>
                </a:cxnLst>
                <a:rect l="0" t="0" r="r" b="b"/>
                <a:pathLst>
                  <a:path w="169" h="105">
                    <a:moveTo>
                      <a:pt x="169" y="64"/>
                    </a:moveTo>
                    <a:lnTo>
                      <a:pt x="169" y="0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0" y="105"/>
                    </a:lnTo>
                    <a:lnTo>
                      <a:pt x="169" y="105"/>
                    </a:lnTo>
                    <a:lnTo>
                      <a:pt x="169" y="6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26" name="Freeform 35"/>
              <p:cNvSpPr/>
              <p:nvPr/>
            </p:nvSpPr>
            <p:spPr bwMode="auto">
              <a:xfrm>
                <a:off x="4067683" y="3107139"/>
                <a:ext cx="350901" cy="197252"/>
              </a:xfrm>
              <a:custGeom>
                <a:avLst/>
                <a:gdLst/>
                <a:ahLst/>
                <a:cxnLst>
                  <a:cxn ang="0">
                    <a:pos x="295" y="0"/>
                  </a:cxn>
                  <a:cxn ang="0">
                    <a:pos x="274" y="0"/>
                  </a:cxn>
                  <a:cxn ang="0">
                    <a:pos x="274" y="41"/>
                  </a:cxn>
                  <a:cxn ang="0">
                    <a:pos x="274" y="63"/>
                  </a:cxn>
                  <a:cxn ang="0">
                    <a:pos x="63" y="63"/>
                  </a:cxn>
                  <a:cxn ang="0">
                    <a:pos x="63" y="41"/>
                  </a:cxn>
                  <a:cxn ang="0">
                    <a:pos x="63" y="0"/>
                  </a:cxn>
                  <a:cxn ang="0">
                    <a:pos x="42" y="0"/>
                  </a:cxn>
                  <a:cxn ang="0">
                    <a:pos x="42" y="0"/>
                  </a:cxn>
                  <a:cxn ang="0">
                    <a:pos x="34" y="1"/>
                  </a:cxn>
                  <a:cxn ang="0">
                    <a:pos x="27" y="3"/>
                  </a:cxn>
                  <a:cxn ang="0">
                    <a:pos x="20" y="7"/>
                  </a:cxn>
                  <a:cxn ang="0">
                    <a:pos x="13" y="12"/>
                  </a:cxn>
                  <a:cxn ang="0">
                    <a:pos x="7" y="20"/>
                  </a:cxn>
                  <a:cxn ang="0">
                    <a:pos x="4" y="27"/>
                  </a:cxn>
                  <a:cxn ang="0">
                    <a:pos x="2" y="34"/>
                  </a:cxn>
                  <a:cxn ang="0">
                    <a:pos x="0" y="41"/>
                  </a:cxn>
                  <a:cxn ang="0">
                    <a:pos x="0" y="146"/>
                  </a:cxn>
                  <a:cxn ang="0">
                    <a:pos x="0" y="146"/>
                  </a:cxn>
                  <a:cxn ang="0">
                    <a:pos x="2" y="156"/>
                  </a:cxn>
                  <a:cxn ang="0">
                    <a:pos x="4" y="163"/>
                  </a:cxn>
                  <a:cxn ang="0">
                    <a:pos x="7" y="170"/>
                  </a:cxn>
                  <a:cxn ang="0">
                    <a:pos x="13" y="175"/>
                  </a:cxn>
                  <a:cxn ang="0">
                    <a:pos x="20" y="181"/>
                  </a:cxn>
                  <a:cxn ang="0">
                    <a:pos x="27" y="186"/>
                  </a:cxn>
                  <a:cxn ang="0">
                    <a:pos x="34" y="188"/>
                  </a:cxn>
                  <a:cxn ang="0">
                    <a:pos x="42" y="190"/>
                  </a:cxn>
                  <a:cxn ang="0">
                    <a:pos x="63" y="190"/>
                  </a:cxn>
                  <a:cxn ang="0">
                    <a:pos x="63" y="146"/>
                  </a:cxn>
                  <a:cxn ang="0">
                    <a:pos x="63" y="127"/>
                  </a:cxn>
                  <a:cxn ang="0">
                    <a:pos x="274" y="127"/>
                  </a:cxn>
                  <a:cxn ang="0">
                    <a:pos x="274" y="146"/>
                  </a:cxn>
                  <a:cxn ang="0">
                    <a:pos x="274" y="190"/>
                  </a:cxn>
                  <a:cxn ang="0">
                    <a:pos x="295" y="190"/>
                  </a:cxn>
                  <a:cxn ang="0">
                    <a:pos x="295" y="190"/>
                  </a:cxn>
                  <a:cxn ang="0">
                    <a:pos x="303" y="188"/>
                  </a:cxn>
                  <a:cxn ang="0">
                    <a:pos x="310" y="186"/>
                  </a:cxn>
                  <a:cxn ang="0">
                    <a:pos x="317" y="181"/>
                  </a:cxn>
                  <a:cxn ang="0">
                    <a:pos x="324" y="175"/>
                  </a:cxn>
                  <a:cxn ang="0">
                    <a:pos x="330" y="170"/>
                  </a:cxn>
                  <a:cxn ang="0">
                    <a:pos x="334" y="163"/>
                  </a:cxn>
                  <a:cxn ang="0">
                    <a:pos x="337" y="156"/>
                  </a:cxn>
                  <a:cxn ang="0">
                    <a:pos x="337" y="146"/>
                  </a:cxn>
                  <a:cxn ang="0">
                    <a:pos x="337" y="41"/>
                  </a:cxn>
                  <a:cxn ang="0">
                    <a:pos x="337" y="41"/>
                  </a:cxn>
                  <a:cxn ang="0">
                    <a:pos x="337" y="34"/>
                  </a:cxn>
                  <a:cxn ang="0">
                    <a:pos x="334" y="27"/>
                  </a:cxn>
                  <a:cxn ang="0">
                    <a:pos x="330" y="20"/>
                  </a:cxn>
                  <a:cxn ang="0">
                    <a:pos x="324" y="12"/>
                  </a:cxn>
                  <a:cxn ang="0">
                    <a:pos x="317" y="7"/>
                  </a:cxn>
                  <a:cxn ang="0">
                    <a:pos x="310" y="3"/>
                  </a:cxn>
                  <a:cxn ang="0">
                    <a:pos x="303" y="1"/>
                  </a:cxn>
                  <a:cxn ang="0">
                    <a:pos x="295" y="0"/>
                  </a:cxn>
                  <a:cxn ang="0">
                    <a:pos x="295" y="0"/>
                  </a:cxn>
                </a:cxnLst>
                <a:rect l="0" t="0" r="r" b="b"/>
                <a:pathLst>
                  <a:path w="337" h="190">
                    <a:moveTo>
                      <a:pt x="295" y="0"/>
                    </a:moveTo>
                    <a:lnTo>
                      <a:pt x="274" y="0"/>
                    </a:lnTo>
                    <a:lnTo>
                      <a:pt x="274" y="41"/>
                    </a:lnTo>
                    <a:lnTo>
                      <a:pt x="274" y="63"/>
                    </a:lnTo>
                    <a:lnTo>
                      <a:pt x="63" y="63"/>
                    </a:lnTo>
                    <a:lnTo>
                      <a:pt x="63" y="41"/>
                    </a:lnTo>
                    <a:lnTo>
                      <a:pt x="63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34" y="1"/>
                    </a:lnTo>
                    <a:lnTo>
                      <a:pt x="27" y="3"/>
                    </a:lnTo>
                    <a:lnTo>
                      <a:pt x="20" y="7"/>
                    </a:lnTo>
                    <a:lnTo>
                      <a:pt x="13" y="12"/>
                    </a:lnTo>
                    <a:lnTo>
                      <a:pt x="7" y="20"/>
                    </a:lnTo>
                    <a:lnTo>
                      <a:pt x="4" y="27"/>
                    </a:lnTo>
                    <a:lnTo>
                      <a:pt x="2" y="34"/>
                    </a:lnTo>
                    <a:lnTo>
                      <a:pt x="0" y="41"/>
                    </a:lnTo>
                    <a:lnTo>
                      <a:pt x="0" y="146"/>
                    </a:lnTo>
                    <a:lnTo>
                      <a:pt x="0" y="146"/>
                    </a:lnTo>
                    <a:lnTo>
                      <a:pt x="2" y="156"/>
                    </a:lnTo>
                    <a:lnTo>
                      <a:pt x="4" y="163"/>
                    </a:lnTo>
                    <a:lnTo>
                      <a:pt x="7" y="170"/>
                    </a:lnTo>
                    <a:lnTo>
                      <a:pt x="13" y="175"/>
                    </a:lnTo>
                    <a:lnTo>
                      <a:pt x="20" y="181"/>
                    </a:lnTo>
                    <a:lnTo>
                      <a:pt x="27" y="186"/>
                    </a:lnTo>
                    <a:lnTo>
                      <a:pt x="34" y="188"/>
                    </a:lnTo>
                    <a:lnTo>
                      <a:pt x="42" y="190"/>
                    </a:lnTo>
                    <a:lnTo>
                      <a:pt x="63" y="190"/>
                    </a:lnTo>
                    <a:lnTo>
                      <a:pt x="63" y="146"/>
                    </a:lnTo>
                    <a:lnTo>
                      <a:pt x="63" y="127"/>
                    </a:lnTo>
                    <a:lnTo>
                      <a:pt x="274" y="127"/>
                    </a:lnTo>
                    <a:lnTo>
                      <a:pt x="274" y="146"/>
                    </a:lnTo>
                    <a:lnTo>
                      <a:pt x="274" y="190"/>
                    </a:lnTo>
                    <a:lnTo>
                      <a:pt x="295" y="190"/>
                    </a:lnTo>
                    <a:lnTo>
                      <a:pt x="295" y="190"/>
                    </a:lnTo>
                    <a:lnTo>
                      <a:pt x="303" y="188"/>
                    </a:lnTo>
                    <a:lnTo>
                      <a:pt x="310" y="186"/>
                    </a:lnTo>
                    <a:lnTo>
                      <a:pt x="317" y="181"/>
                    </a:lnTo>
                    <a:lnTo>
                      <a:pt x="324" y="175"/>
                    </a:lnTo>
                    <a:lnTo>
                      <a:pt x="330" y="170"/>
                    </a:lnTo>
                    <a:lnTo>
                      <a:pt x="334" y="163"/>
                    </a:lnTo>
                    <a:lnTo>
                      <a:pt x="337" y="156"/>
                    </a:lnTo>
                    <a:lnTo>
                      <a:pt x="337" y="146"/>
                    </a:lnTo>
                    <a:lnTo>
                      <a:pt x="337" y="41"/>
                    </a:lnTo>
                    <a:lnTo>
                      <a:pt x="337" y="41"/>
                    </a:lnTo>
                    <a:lnTo>
                      <a:pt x="337" y="34"/>
                    </a:lnTo>
                    <a:lnTo>
                      <a:pt x="334" y="27"/>
                    </a:lnTo>
                    <a:lnTo>
                      <a:pt x="330" y="20"/>
                    </a:lnTo>
                    <a:lnTo>
                      <a:pt x="324" y="12"/>
                    </a:lnTo>
                    <a:lnTo>
                      <a:pt x="317" y="7"/>
                    </a:lnTo>
                    <a:lnTo>
                      <a:pt x="310" y="3"/>
                    </a:lnTo>
                    <a:lnTo>
                      <a:pt x="303" y="1"/>
                    </a:lnTo>
                    <a:lnTo>
                      <a:pt x="295" y="0"/>
                    </a:lnTo>
                    <a:lnTo>
                      <a:pt x="29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grpSp>
          <p:nvGrpSpPr>
            <p:cNvPr id="27" name="Group 79"/>
            <p:cNvGrpSpPr/>
            <p:nvPr/>
          </p:nvGrpSpPr>
          <p:grpSpPr>
            <a:xfrm>
              <a:off x="1441893" y="3033858"/>
              <a:ext cx="369536" cy="492715"/>
              <a:chOff x="1092301" y="2278682"/>
              <a:chExt cx="255389" cy="340519"/>
            </a:xfrm>
            <a:grpFill/>
          </p:grpSpPr>
          <p:sp>
            <p:nvSpPr>
              <p:cNvPr id="28" name="Freeform 41"/>
              <p:cNvSpPr>
                <a:spLocks noEditPoints="1"/>
              </p:cNvSpPr>
              <p:nvPr/>
            </p:nvSpPr>
            <p:spPr bwMode="auto">
              <a:xfrm>
                <a:off x="1092301" y="2278682"/>
                <a:ext cx="255389" cy="340518"/>
              </a:xfrm>
              <a:custGeom>
                <a:avLst/>
                <a:gdLst/>
                <a:ahLst/>
                <a:cxnLst>
                  <a:cxn ang="0">
                    <a:pos x="31" y="42"/>
                  </a:cxn>
                  <a:cxn ang="0">
                    <a:pos x="26" y="42"/>
                  </a:cxn>
                  <a:cxn ang="0">
                    <a:pos x="15" y="47"/>
                  </a:cxn>
                  <a:cxn ang="0">
                    <a:pos x="6" y="54"/>
                  </a:cxn>
                  <a:cxn ang="0">
                    <a:pos x="2" y="65"/>
                  </a:cxn>
                  <a:cxn ang="0">
                    <a:pos x="0" y="82"/>
                  </a:cxn>
                  <a:cxn ang="0">
                    <a:pos x="247" y="73"/>
                  </a:cxn>
                  <a:cxn ang="0">
                    <a:pos x="245" y="65"/>
                  </a:cxn>
                  <a:cxn ang="0">
                    <a:pos x="241" y="54"/>
                  </a:cxn>
                  <a:cxn ang="0">
                    <a:pos x="232" y="47"/>
                  </a:cxn>
                  <a:cxn ang="0">
                    <a:pos x="221" y="42"/>
                  </a:cxn>
                  <a:cxn ang="0">
                    <a:pos x="216" y="42"/>
                  </a:cxn>
                  <a:cxn ang="0">
                    <a:pos x="167" y="53"/>
                  </a:cxn>
                  <a:cxn ang="0">
                    <a:pos x="86" y="22"/>
                  </a:cxn>
                  <a:cxn ang="0">
                    <a:pos x="163" y="0"/>
                  </a:cxn>
                  <a:cxn ang="0">
                    <a:pos x="82" y="0"/>
                  </a:cxn>
                  <a:cxn ang="0">
                    <a:pos x="71" y="6"/>
                  </a:cxn>
                  <a:cxn ang="0">
                    <a:pos x="66" y="16"/>
                  </a:cxn>
                  <a:cxn ang="0">
                    <a:pos x="58" y="58"/>
                  </a:cxn>
                  <a:cxn ang="0">
                    <a:pos x="62" y="69"/>
                  </a:cxn>
                  <a:cxn ang="0">
                    <a:pos x="73" y="74"/>
                  </a:cxn>
                  <a:cxn ang="0">
                    <a:pos x="174" y="74"/>
                  </a:cxn>
                  <a:cxn ang="0">
                    <a:pos x="185" y="69"/>
                  </a:cxn>
                  <a:cxn ang="0">
                    <a:pos x="187" y="58"/>
                  </a:cxn>
                  <a:cxn ang="0">
                    <a:pos x="182" y="16"/>
                  </a:cxn>
                  <a:cxn ang="0">
                    <a:pos x="176" y="6"/>
                  </a:cxn>
                  <a:cxn ang="0">
                    <a:pos x="163" y="0"/>
                  </a:cxn>
                  <a:cxn ang="0">
                    <a:pos x="220" y="103"/>
                  </a:cxn>
                  <a:cxn ang="0">
                    <a:pos x="26" y="103"/>
                  </a:cxn>
                  <a:cxn ang="0">
                    <a:pos x="13" y="109"/>
                  </a:cxn>
                  <a:cxn ang="0">
                    <a:pos x="8" y="123"/>
                  </a:cxn>
                  <a:cxn ang="0">
                    <a:pos x="24" y="306"/>
                  </a:cxn>
                  <a:cxn ang="0">
                    <a:pos x="31" y="321"/>
                  </a:cxn>
                  <a:cxn ang="0">
                    <a:pos x="47" y="328"/>
                  </a:cxn>
                  <a:cxn ang="0">
                    <a:pos x="200" y="328"/>
                  </a:cxn>
                  <a:cxn ang="0">
                    <a:pos x="214" y="321"/>
                  </a:cxn>
                  <a:cxn ang="0">
                    <a:pos x="221" y="306"/>
                  </a:cxn>
                  <a:cxn ang="0">
                    <a:pos x="240" y="123"/>
                  </a:cxn>
                  <a:cxn ang="0">
                    <a:pos x="234" y="109"/>
                  </a:cxn>
                  <a:cxn ang="0">
                    <a:pos x="220" y="103"/>
                  </a:cxn>
                  <a:cxn ang="0">
                    <a:pos x="82" y="287"/>
                  </a:cxn>
                  <a:cxn ang="0">
                    <a:pos x="42" y="143"/>
                  </a:cxn>
                  <a:cxn ang="0">
                    <a:pos x="82" y="287"/>
                  </a:cxn>
                  <a:cxn ang="0">
                    <a:pos x="104" y="287"/>
                  </a:cxn>
                  <a:cxn ang="0">
                    <a:pos x="144" y="143"/>
                  </a:cxn>
                  <a:cxn ang="0">
                    <a:pos x="194" y="287"/>
                  </a:cxn>
                  <a:cxn ang="0">
                    <a:pos x="163" y="143"/>
                  </a:cxn>
                  <a:cxn ang="0">
                    <a:pos x="194" y="287"/>
                  </a:cxn>
                </a:cxnLst>
                <a:rect l="0" t="0" r="r" b="b"/>
                <a:pathLst>
                  <a:path w="247" h="328">
                    <a:moveTo>
                      <a:pt x="216" y="42"/>
                    </a:moveTo>
                    <a:lnTo>
                      <a:pt x="31" y="42"/>
                    </a:lnTo>
                    <a:lnTo>
                      <a:pt x="31" y="42"/>
                    </a:lnTo>
                    <a:lnTo>
                      <a:pt x="26" y="42"/>
                    </a:lnTo>
                    <a:lnTo>
                      <a:pt x="20" y="44"/>
                    </a:lnTo>
                    <a:lnTo>
                      <a:pt x="15" y="47"/>
                    </a:lnTo>
                    <a:lnTo>
                      <a:pt x="9" y="51"/>
                    </a:lnTo>
                    <a:lnTo>
                      <a:pt x="6" y="54"/>
                    </a:lnTo>
                    <a:lnTo>
                      <a:pt x="4" y="60"/>
                    </a:lnTo>
                    <a:lnTo>
                      <a:pt x="2" y="65"/>
                    </a:lnTo>
                    <a:lnTo>
                      <a:pt x="0" y="73"/>
                    </a:lnTo>
                    <a:lnTo>
                      <a:pt x="0" y="82"/>
                    </a:lnTo>
                    <a:lnTo>
                      <a:pt x="247" y="82"/>
                    </a:lnTo>
                    <a:lnTo>
                      <a:pt x="247" y="73"/>
                    </a:lnTo>
                    <a:lnTo>
                      <a:pt x="247" y="73"/>
                    </a:lnTo>
                    <a:lnTo>
                      <a:pt x="245" y="65"/>
                    </a:lnTo>
                    <a:lnTo>
                      <a:pt x="243" y="60"/>
                    </a:lnTo>
                    <a:lnTo>
                      <a:pt x="241" y="54"/>
                    </a:lnTo>
                    <a:lnTo>
                      <a:pt x="238" y="51"/>
                    </a:lnTo>
                    <a:lnTo>
                      <a:pt x="232" y="47"/>
                    </a:lnTo>
                    <a:lnTo>
                      <a:pt x="227" y="44"/>
                    </a:lnTo>
                    <a:lnTo>
                      <a:pt x="221" y="42"/>
                    </a:lnTo>
                    <a:lnTo>
                      <a:pt x="216" y="42"/>
                    </a:lnTo>
                    <a:lnTo>
                      <a:pt x="216" y="42"/>
                    </a:lnTo>
                    <a:close/>
                    <a:moveTo>
                      <a:pt x="162" y="22"/>
                    </a:moveTo>
                    <a:lnTo>
                      <a:pt x="167" y="53"/>
                    </a:lnTo>
                    <a:lnTo>
                      <a:pt x="80" y="53"/>
                    </a:lnTo>
                    <a:lnTo>
                      <a:pt x="86" y="22"/>
                    </a:lnTo>
                    <a:lnTo>
                      <a:pt x="162" y="22"/>
                    </a:lnTo>
                    <a:close/>
                    <a:moveTo>
                      <a:pt x="163" y="0"/>
                    </a:moveTo>
                    <a:lnTo>
                      <a:pt x="82" y="0"/>
                    </a:lnTo>
                    <a:lnTo>
                      <a:pt x="82" y="0"/>
                    </a:lnTo>
                    <a:lnTo>
                      <a:pt x="76" y="2"/>
                    </a:lnTo>
                    <a:lnTo>
                      <a:pt x="71" y="6"/>
                    </a:lnTo>
                    <a:lnTo>
                      <a:pt x="67" y="9"/>
                    </a:lnTo>
                    <a:lnTo>
                      <a:pt x="66" y="16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60" y="65"/>
                    </a:lnTo>
                    <a:lnTo>
                      <a:pt x="62" y="69"/>
                    </a:lnTo>
                    <a:lnTo>
                      <a:pt x="67" y="73"/>
                    </a:lnTo>
                    <a:lnTo>
                      <a:pt x="73" y="74"/>
                    </a:lnTo>
                    <a:lnTo>
                      <a:pt x="174" y="74"/>
                    </a:lnTo>
                    <a:lnTo>
                      <a:pt x="174" y="74"/>
                    </a:lnTo>
                    <a:lnTo>
                      <a:pt x="180" y="73"/>
                    </a:lnTo>
                    <a:lnTo>
                      <a:pt x="185" y="69"/>
                    </a:lnTo>
                    <a:lnTo>
                      <a:pt x="187" y="65"/>
                    </a:lnTo>
                    <a:lnTo>
                      <a:pt x="187" y="58"/>
                    </a:lnTo>
                    <a:lnTo>
                      <a:pt x="182" y="16"/>
                    </a:lnTo>
                    <a:lnTo>
                      <a:pt x="182" y="16"/>
                    </a:lnTo>
                    <a:lnTo>
                      <a:pt x="180" y="9"/>
                    </a:lnTo>
                    <a:lnTo>
                      <a:pt x="176" y="6"/>
                    </a:lnTo>
                    <a:lnTo>
                      <a:pt x="171" y="2"/>
                    </a:lnTo>
                    <a:lnTo>
                      <a:pt x="163" y="0"/>
                    </a:lnTo>
                    <a:lnTo>
                      <a:pt x="163" y="0"/>
                    </a:lnTo>
                    <a:close/>
                    <a:moveTo>
                      <a:pt x="220" y="103"/>
                    </a:moveTo>
                    <a:lnTo>
                      <a:pt x="26" y="103"/>
                    </a:lnTo>
                    <a:lnTo>
                      <a:pt x="26" y="103"/>
                    </a:lnTo>
                    <a:lnTo>
                      <a:pt x="18" y="105"/>
                    </a:lnTo>
                    <a:lnTo>
                      <a:pt x="13" y="109"/>
                    </a:lnTo>
                    <a:lnTo>
                      <a:pt x="9" y="116"/>
                    </a:lnTo>
                    <a:lnTo>
                      <a:pt x="8" y="123"/>
                    </a:lnTo>
                    <a:lnTo>
                      <a:pt x="24" y="306"/>
                    </a:lnTo>
                    <a:lnTo>
                      <a:pt x="24" y="306"/>
                    </a:lnTo>
                    <a:lnTo>
                      <a:pt x="28" y="316"/>
                    </a:lnTo>
                    <a:lnTo>
                      <a:pt x="31" y="321"/>
                    </a:lnTo>
                    <a:lnTo>
                      <a:pt x="38" y="326"/>
                    </a:lnTo>
                    <a:lnTo>
                      <a:pt x="47" y="328"/>
                    </a:lnTo>
                    <a:lnTo>
                      <a:pt x="200" y="328"/>
                    </a:lnTo>
                    <a:lnTo>
                      <a:pt x="200" y="328"/>
                    </a:lnTo>
                    <a:lnTo>
                      <a:pt x="209" y="326"/>
                    </a:lnTo>
                    <a:lnTo>
                      <a:pt x="214" y="321"/>
                    </a:lnTo>
                    <a:lnTo>
                      <a:pt x="220" y="316"/>
                    </a:lnTo>
                    <a:lnTo>
                      <a:pt x="221" y="306"/>
                    </a:lnTo>
                    <a:lnTo>
                      <a:pt x="240" y="123"/>
                    </a:lnTo>
                    <a:lnTo>
                      <a:pt x="240" y="123"/>
                    </a:lnTo>
                    <a:lnTo>
                      <a:pt x="238" y="116"/>
                    </a:lnTo>
                    <a:lnTo>
                      <a:pt x="234" y="109"/>
                    </a:lnTo>
                    <a:lnTo>
                      <a:pt x="229" y="105"/>
                    </a:lnTo>
                    <a:lnTo>
                      <a:pt x="220" y="103"/>
                    </a:lnTo>
                    <a:lnTo>
                      <a:pt x="220" y="103"/>
                    </a:lnTo>
                    <a:close/>
                    <a:moveTo>
                      <a:pt x="82" y="287"/>
                    </a:moveTo>
                    <a:lnTo>
                      <a:pt x="51" y="287"/>
                    </a:lnTo>
                    <a:lnTo>
                      <a:pt x="42" y="143"/>
                    </a:lnTo>
                    <a:lnTo>
                      <a:pt x="82" y="143"/>
                    </a:lnTo>
                    <a:lnTo>
                      <a:pt x="82" y="287"/>
                    </a:lnTo>
                    <a:close/>
                    <a:moveTo>
                      <a:pt x="144" y="287"/>
                    </a:moveTo>
                    <a:lnTo>
                      <a:pt x="104" y="287"/>
                    </a:lnTo>
                    <a:lnTo>
                      <a:pt x="104" y="143"/>
                    </a:lnTo>
                    <a:lnTo>
                      <a:pt x="144" y="143"/>
                    </a:lnTo>
                    <a:lnTo>
                      <a:pt x="144" y="287"/>
                    </a:lnTo>
                    <a:close/>
                    <a:moveTo>
                      <a:pt x="194" y="287"/>
                    </a:moveTo>
                    <a:lnTo>
                      <a:pt x="163" y="287"/>
                    </a:lnTo>
                    <a:lnTo>
                      <a:pt x="163" y="143"/>
                    </a:lnTo>
                    <a:lnTo>
                      <a:pt x="205" y="143"/>
                    </a:lnTo>
                    <a:lnTo>
                      <a:pt x="194" y="28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29" name="Freeform 42"/>
              <p:cNvSpPr/>
              <p:nvPr/>
            </p:nvSpPr>
            <p:spPr bwMode="auto">
              <a:xfrm>
                <a:off x="1092301" y="2320208"/>
                <a:ext cx="255389" cy="41527"/>
              </a:xfrm>
              <a:custGeom>
                <a:avLst/>
                <a:gdLst/>
                <a:ahLst/>
                <a:cxnLst>
                  <a:cxn ang="0">
                    <a:pos x="216" y="0"/>
                  </a:cxn>
                  <a:cxn ang="0">
                    <a:pos x="31" y="0"/>
                  </a:cxn>
                  <a:cxn ang="0">
                    <a:pos x="31" y="0"/>
                  </a:cxn>
                  <a:cxn ang="0">
                    <a:pos x="26" y="0"/>
                  </a:cxn>
                  <a:cxn ang="0">
                    <a:pos x="20" y="2"/>
                  </a:cxn>
                  <a:cxn ang="0">
                    <a:pos x="15" y="5"/>
                  </a:cxn>
                  <a:cxn ang="0">
                    <a:pos x="9" y="9"/>
                  </a:cxn>
                  <a:cxn ang="0">
                    <a:pos x="6" y="12"/>
                  </a:cxn>
                  <a:cxn ang="0">
                    <a:pos x="4" y="18"/>
                  </a:cxn>
                  <a:cxn ang="0">
                    <a:pos x="2" y="23"/>
                  </a:cxn>
                  <a:cxn ang="0">
                    <a:pos x="0" y="31"/>
                  </a:cxn>
                  <a:cxn ang="0">
                    <a:pos x="0" y="40"/>
                  </a:cxn>
                  <a:cxn ang="0">
                    <a:pos x="247" y="40"/>
                  </a:cxn>
                  <a:cxn ang="0">
                    <a:pos x="247" y="31"/>
                  </a:cxn>
                  <a:cxn ang="0">
                    <a:pos x="247" y="31"/>
                  </a:cxn>
                  <a:cxn ang="0">
                    <a:pos x="245" y="23"/>
                  </a:cxn>
                  <a:cxn ang="0">
                    <a:pos x="243" y="18"/>
                  </a:cxn>
                  <a:cxn ang="0">
                    <a:pos x="241" y="12"/>
                  </a:cxn>
                  <a:cxn ang="0">
                    <a:pos x="238" y="9"/>
                  </a:cxn>
                  <a:cxn ang="0">
                    <a:pos x="232" y="5"/>
                  </a:cxn>
                  <a:cxn ang="0">
                    <a:pos x="227" y="2"/>
                  </a:cxn>
                  <a:cxn ang="0">
                    <a:pos x="221" y="0"/>
                  </a:cxn>
                  <a:cxn ang="0">
                    <a:pos x="216" y="0"/>
                  </a:cxn>
                  <a:cxn ang="0">
                    <a:pos x="216" y="0"/>
                  </a:cxn>
                </a:cxnLst>
                <a:rect l="0" t="0" r="r" b="b"/>
                <a:pathLst>
                  <a:path w="247" h="40">
                    <a:moveTo>
                      <a:pt x="216" y="0"/>
                    </a:moveTo>
                    <a:lnTo>
                      <a:pt x="31" y="0"/>
                    </a:lnTo>
                    <a:lnTo>
                      <a:pt x="31" y="0"/>
                    </a:lnTo>
                    <a:lnTo>
                      <a:pt x="26" y="0"/>
                    </a:lnTo>
                    <a:lnTo>
                      <a:pt x="20" y="2"/>
                    </a:lnTo>
                    <a:lnTo>
                      <a:pt x="15" y="5"/>
                    </a:lnTo>
                    <a:lnTo>
                      <a:pt x="9" y="9"/>
                    </a:lnTo>
                    <a:lnTo>
                      <a:pt x="6" y="12"/>
                    </a:lnTo>
                    <a:lnTo>
                      <a:pt x="4" y="18"/>
                    </a:lnTo>
                    <a:lnTo>
                      <a:pt x="2" y="23"/>
                    </a:lnTo>
                    <a:lnTo>
                      <a:pt x="0" y="31"/>
                    </a:lnTo>
                    <a:lnTo>
                      <a:pt x="0" y="40"/>
                    </a:lnTo>
                    <a:lnTo>
                      <a:pt x="247" y="40"/>
                    </a:lnTo>
                    <a:lnTo>
                      <a:pt x="247" y="31"/>
                    </a:lnTo>
                    <a:lnTo>
                      <a:pt x="247" y="31"/>
                    </a:lnTo>
                    <a:lnTo>
                      <a:pt x="245" y="23"/>
                    </a:lnTo>
                    <a:lnTo>
                      <a:pt x="243" y="18"/>
                    </a:lnTo>
                    <a:lnTo>
                      <a:pt x="241" y="12"/>
                    </a:lnTo>
                    <a:lnTo>
                      <a:pt x="238" y="9"/>
                    </a:lnTo>
                    <a:lnTo>
                      <a:pt x="232" y="5"/>
                    </a:lnTo>
                    <a:lnTo>
                      <a:pt x="227" y="2"/>
                    </a:lnTo>
                    <a:lnTo>
                      <a:pt x="221" y="0"/>
                    </a:lnTo>
                    <a:lnTo>
                      <a:pt x="216" y="0"/>
                    </a:lnTo>
                    <a:lnTo>
                      <a:pt x="216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30" name="Freeform 43"/>
              <p:cNvSpPr/>
              <p:nvPr/>
            </p:nvSpPr>
            <p:spPr bwMode="auto">
              <a:xfrm>
                <a:off x="1175355" y="2299445"/>
                <a:ext cx="89283" cy="33221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87" y="31"/>
                  </a:cxn>
                  <a:cxn ang="0">
                    <a:pos x="0" y="31"/>
                  </a:cxn>
                  <a:cxn ang="0">
                    <a:pos x="6" y="0"/>
                  </a:cxn>
                  <a:cxn ang="0">
                    <a:pos x="82" y="0"/>
                  </a:cxn>
                </a:cxnLst>
                <a:rect l="0" t="0" r="r" b="b"/>
                <a:pathLst>
                  <a:path w="87" h="31">
                    <a:moveTo>
                      <a:pt x="82" y="0"/>
                    </a:moveTo>
                    <a:lnTo>
                      <a:pt x="87" y="31"/>
                    </a:lnTo>
                    <a:lnTo>
                      <a:pt x="0" y="31"/>
                    </a:lnTo>
                    <a:lnTo>
                      <a:pt x="6" y="0"/>
                    </a:lnTo>
                    <a:lnTo>
                      <a:pt x="82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31" name="Freeform 44"/>
              <p:cNvSpPr/>
              <p:nvPr/>
            </p:nvSpPr>
            <p:spPr bwMode="auto">
              <a:xfrm>
                <a:off x="1152514" y="2278682"/>
                <a:ext cx="132885" cy="76825"/>
              </a:xfrm>
              <a:custGeom>
                <a:avLst/>
                <a:gdLst/>
                <a:ahLst/>
                <a:cxnLst>
                  <a:cxn ang="0">
                    <a:pos x="105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8" y="2"/>
                  </a:cxn>
                  <a:cxn ang="0">
                    <a:pos x="13" y="6"/>
                  </a:cxn>
                  <a:cxn ang="0">
                    <a:pos x="9" y="9"/>
                  </a:cxn>
                  <a:cxn ang="0">
                    <a:pos x="8" y="16"/>
                  </a:cxn>
                  <a:cxn ang="0">
                    <a:pos x="0" y="58"/>
                  </a:cxn>
                  <a:cxn ang="0">
                    <a:pos x="0" y="58"/>
                  </a:cxn>
                  <a:cxn ang="0">
                    <a:pos x="2" y="65"/>
                  </a:cxn>
                  <a:cxn ang="0">
                    <a:pos x="4" y="69"/>
                  </a:cxn>
                  <a:cxn ang="0">
                    <a:pos x="9" y="73"/>
                  </a:cxn>
                  <a:cxn ang="0">
                    <a:pos x="15" y="74"/>
                  </a:cxn>
                  <a:cxn ang="0">
                    <a:pos x="116" y="74"/>
                  </a:cxn>
                  <a:cxn ang="0">
                    <a:pos x="116" y="74"/>
                  </a:cxn>
                  <a:cxn ang="0">
                    <a:pos x="122" y="73"/>
                  </a:cxn>
                  <a:cxn ang="0">
                    <a:pos x="127" y="69"/>
                  </a:cxn>
                  <a:cxn ang="0">
                    <a:pos x="129" y="65"/>
                  </a:cxn>
                  <a:cxn ang="0">
                    <a:pos x="129" y="58"/>
                  </a:cxn>
                  <a:cxn ang="0">
                    <a:pos x="124" y="16"/>
                  </a:cxn>
                  <a:cxn ang="0">
                    <a:pos x="124" y="16"/>
                  </a:cxn>
                  <a:cxn ang="0">
                    <a:pos x="122" y="9"/>
                  </a:cxn>
                  <a:cxn ang="0">
                    <a:pos x="118" y="6"/>
                  </a:cxn>
                  <a:cxn ang="0">
                    <a:pos x="113" y="2"/>
                  </a:cxn>
                  <a:cxn ang="0">
                    <a:pos x="105" y="0"/>
                  </a:cxn>
                  <a:cxn ang="0">
                    <a:pos x="105" y="0"/>
                  </a:cxn>
                </a:cxnLst>
                <a:rect l="0" t="0" r="r" b="b"/>
                <a:pathLst>
                  <a:path w="129" h="74">
                    <a:moveTo>
                      <a:pt x="105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13" y="6"/>
                    </a:lnTo>
                    <a:lnTo>
                      <a:pt x="9" y="9"/>
                    </a:lnTo>
                    <a:lnTo>
                      <a:pt x="8" y="16"/>
                    </a:lnTo>
                    <a:lnTo>
                      <a:pt x="0" y="58"/>
                    </a:lnTo>
                    <a:lnTo>
                      <a:pt x="0" y="58"/>
                    </a:lnTo>
                    <a:lnTo>
                      <a:pt x="2" y="65"/>
                    </a:lnTo>
                    <a:lnTo>
                      <a:pt x="4" y="69"/>
                    </a:lnTo>
                    <a:lnTo>
                      <a:pt x="9" y="73"/>
                    </a:lnTo>
                    <a:lnTo>
                      <a:pt x="15" y="74"/>
                    </a:lnTo>
                    <a:lnTo>
                      <a:pt x="116" y="74"/>
                    </a:lnTo>
                    <a:lnTo>
                      <a:pt x="116" y="74"/>
                    </a:lnTo>
                    <a:lnTo>
                      <a:pt x="122" y="73"/>
                    </a:lnTo>
                    <a:lnTo>
                      <a:pt x="127" y="69"/>
                    </a:lnTo>
                    <a:lnTo>
                      <a:pt x="129" y="65"/>
                    </a:lnTo>
                    <a:lnTo>
                      <a:pt x="129" y="58"/>
                    </a:lnTo>
                    <a:lnTo>
                      <a:pt x="124" y="16"/>
                    </a:lnTo>
                    <a:lnTo>
                      <a:pt x="124" y="16"/>
                    </a:lnTo>
                    <a:lnTo>
                      <a:pt x="122" y="9"/>
                    </a:lnTo>
                    <a:lnTo>
                      <a:pt x="118" y="6"/>
                    </a:lnTo>
                    <a:lnTo>
                      <a:pt x="113" y="2"/>
                    </a:lnTo>
                    <a:lnTo>
                      <a:pt x="105" y="0"/>
                    </a:lnTo>
                    <a:lnTo>
                      <a:pt x="105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32" name="Freeform 45"/>
              <p:cNvSpPr/>
              <p:nvPr/>
            </p:nvSpPr>
            <p:spPr bwMode="auto">
              <a:xfrm>
                <a:off x="1098530" y="2384575"/>
                <a:ext cx="240854" cy="234626"/>
              </a:xfrm>
              <a:custGeom>
                <a:avLst/>
                <a:gdLst/>
                <a:ahLst/>
                <a:cxnLst>
                  <a:cxn ang="0">
                    <a:pos x="212" y="0"/>
                  </a:cxn>
                  <a:cxn ang="0">
                    <a:pos x="18" y="0"/>
                  </a:cxn>
                  <a:cxn ang="0">
                    <a:pos x="18" y="0"/>
                  </a:cxn>
                  <a:cxn ang="0">
                    <a:pos x="10" y="2"/>
                  </a:cxn>
                  <a:cxn ang="0">
                    <a:pos x="5" y="6"/>
                  </a:cxn>
                  <a:cxn ang="0">
                    <a:pos x="1" y="13"/>
                  </a:cxn>
                  <a:cxn ang="0">
                    <a:pos x="0" y="20"/>
                  </a:cxn>
                  <a:cxn ang="0">
                    <a:pos x="16" y="203"/>
                  </a:cxn>
                  <a:cxn ang="0">
                    <a:pos x="16" y="203"/>
                  </a:cxn>
                  <a:cxn ang="0">
                    <a:pos x="20" y="213"/>
                  </a:cxn>
                  <a:cxn ang="0">
                    <a:pos x="23" y="218"/>
                  </a:cxn>
                  <a:cxn ang="0">
                    <a:pos x="30" y="223"/>
                  </a:cxn>
                  <a:cxn ang="0">
                    <a:pos x="39" y="225"/>
                  </a:cxn>
                  <a:cxn ang="0">
                    <a:pos x="192" y="225"/>
                  </a:cxn>
                  <a:cxn ang="0">
                    <a:pos x="192" y="225"/>
                  </a:cxn>
                  <a:cxn ang="0">
                    <a:pos x="201" y="223"/>
                  </a:cxn>
                  <a:cxn ang="0">
                    <a:pos x="206" y="218"/>
                  </a:cxn>
                  <a:cxn ang="0">
                    <a:pos x="212" y="213"/>
                  </a:cxn>
                  <a:cxn ang="0">
                    <a:pos x="213" y="203"/>
                  </a:cxn>
                  <a:cxn ang="0">
                    <a:pos x="232" y="20"/>
                  </a:cxn>
                  <a:cxn ang="0">
                    <a:pos x="232" y="20"/>
                  </a:cxn>
                  <a:cxn ang="0">
                    <a:pos x="230" y="13"/>
                  </a:cxn>
                  <a:cxn ang="0">
                    <a:pos x="226" y="6"/>
                  </a:cxn>
                  <a:cxn ang="0">
                    <a:pos x="221" y="2"/>
                  </a:cxn>
                  <a:cxn ang="0">
                    <a:pos x="212" y="0"/>
                  </a:cxn>
                  <a:cxn ang="0">
                    <a:pos x="212" y="0"/>
                  </a:cxn>
                </a:cxnLst>
                <a:rect l="0" t="0" r="r" b="b"/>
                <a:pathLst>
                  <a:path w="232" h="225">
                    <a:moveTo>
                      <a:pt x="212" y="0"/>
                    </a:moveTo>
                    <a:lnTo>
                      <a:pt x="18" y="0"/>
                    </a:lnTo>
                    <a:lnTo>
                      <a:pt x="18" y="0"/>
                    </a:lnTo>
                    <a:lnTo>
                      <a:pt x="10" y="2"/>
                    </a:lnTo>
                    <a:lnTo>
                      <a:pt x="5" y="6"/>
                    </a:lnTo>
                    <a:lnTo>
                      <a:pt x="1" y="13"/>
                    </a:lnTo>
                    <a:lnTo>
                      <a:pt x="0" y="20"/>
                    </a:lnTo>
                    <a:lnTo>
                      <a:pt x="16" y="203"/>
                    </a:lnTo>
                    <a:lnTo>
                      <a:pt x="16" y="203"/>
                    </a:lnTo>
                    <a:lnTo>
                      <a:pt x="20" y="213"/>
                    </a:lnTo>
                    <a:lnTo>
                      <a:pt x="23" y="218"/>
                    </a:lnTo>
                    <a:lnTo>
                      <a:pt x="30" y="223"/>
                    </a:lnTo>
                    <a:lnTo>
                      <a:pt x="39" y="225"/>
                    </a:lnTo>
                    <a:lnTo>
                      <a:pt x="192" y="225"/>
                    </a:lnTo>
                    <a:lnTo>
                      <a:pt x="192" y="225"/>
                    </a:lnTo>
                    <a:lnTo>
                      <a:pt x="201" y="223"/>
                    </a:lnTo>
                    <a:lnTo>
                      <a:pt x="206" y="218"/>
                    </a:lnTo>
                    <a:lnTo>
                      <a:pt x="212" y="213"/>
                    </a:lnTo>
                    <a:lnTo>
                      <a:pt x="213" y="203"/>
                    </a:lnTo>
                    <a:lnTo>
                      <a:pt x="232" y="20"/>
                    </a:lnTo>
                    <a:lnTo>
                      <a:pt x="232" y="20"/>
                    </a:lnTo>
                    <a:lnTo>
                      <a:pt x="230" y="13"/>
                    </a:lnTo>
                    <a:lnTo>
                      <a:pt x="226" y="6"/>
                    </a:lnTo>
                    <a:lnTo>
                      <a:pt x="221" y="2"/>
                    </a:lnTo>
                    <a:lnTo>
                      <a:pt x="212" y="0"/>
                    </a:lnTo>
                    <a:lnTo>
                      <a:pt x="212" y="0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33" name="Freeform 46"/>
              <p:cNvSpPr/>
              <p:nvPr/>
            </p:nvSpPr>
            <p:spPr bwMode="auto">
              <a:xfrm>
                <a:off x="1135904" y="2426102"/>
                <a:ext cx="39451" cy="149496"/>
              </a:xfrm>
              <a:custGeom>
                <a:avLst/>
                <a:gdLst/>
                <a:ahLst/>
                <a:cxnLst>
                  <a:cxn ang="0">
                    <a:pos x="40" y="144"/>
                  </a:cxn>
                  <a:cxn ang="0">
                    <a:pos x="9" y="144"/>
                  </a:cxn>
                  <a:cxn ang="0">
                    <a:pos x="0" y="0"/>
                  </a:cxn>
                  <a:cxn ang="0">
                    <a:pos x="40" y="0"/>
                  </a:cxn>
                  <a:cxn ang="0">
                    <a:pos x="40" y="144"/>
                  </a:cxn>
                </a:cxnLst>
                <a:rect l="0" t="0" r="r" b="b"/>
                <a:pathLst>
                  <a:path w="40" h="144">
                    <a:moveTo>
                      <a:pt x="40" y="144"/>
                    </a:moveTo>
                    <a:lnTo>
                      <a:pt x="9" y="144"/>
                    </a:lnTo>
                    <a:lnTo>
                      <a:pt x="0" y="0"/>
                    </a:lnTo>
                    <a:lnTo>
                      <a:pt x="40" y="0"/>
                    </a:lnTo>
                    <a:lnTo>
                      <a:pt x="40" y="144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34" name="Rectangle 47"/>
              <p:cNvSpPr>
                <a:spLocks noChangeArrowheads="1"/>
              </p:cNvSpPr>
              <p:nvPr/>
            </p:nvSpPr>
            <p:spPr bwMode="auto">
              <a:xfrm>
                <a:off x="1198194" y="2426102"/>
                <a:ext cx="41527" cy="149496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35" name="Freeform 48"/>
              <p:cNvSpPr/>
              <p:nvPr/>
            </p:nvSpPr>
            <p:spPr bwMode="auto">
              <a:xfrm>
                <a:off x="1260483" y="2426102"/>
                <a:ext cx="43604" cy="149496"/>
              </a:xfrm>
              <a:custGeom>
                <a:avLst/>
                <a:gdLst/>
                <a:ahLst/>
                <a:cxnLst>
                  <a:cxn ang="0">
                    <a:pos x="31" y="144"/>
                  </a:cxn>
                  <a:cxn ang="0">
                    <a:pos x="0" y="144"/>
                  </a:cxn>
                  <a:cxn ang="0">
                    <a:pos x="0" y="0"/>
                  </a:cxn>
                  <a:cxn ang="0">
                    <a:pos x="42" y="0"/>
                  </a:cxn>
                  <a:cxn ang="0">
                    <a:pos x="31" y="144"/>
                  </a:cxn>
                </a:cxnLst>
                <a:rect l="0" t="0" r="r" b="b"/>
                <a:pathLst>
                  <a:path w="42" h="144">
                    <a:moveTo>
                      <a:pt x="31" y="144"/>
                    </a:moveTo>
                    <a:lnTo>
                      <a:pt x="0" y="144"/>
                    </a:lnTo>
                    <a:lnTo>
                      <a:pt x="0" y="0"/>
                    </a:lnTo>
                    <a:lnTo>
                      <a:pt x="42" y="0"/>
                    </a:lnTo>
                    <a:lnTo>
                      <a:pt x="31" y="144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grpSp>
          <p:nvGrpSpPr>
            <p:cNvPr id="36" name="Group 80"/>
            <p:cNvGrpSpPr/>
            <p:nvPr/>
          </p:nvGrpSpPr>
          <p:grpSpPr>
            <a:xfrm>
              <a:off x="3836536" y="3112088"/>
              <a:ext cx="465675" cy="333485"/>
              <a:chOff x="2566497" y="2332666"/>
              <a:chExt cx="321832" cy="230473"/>
            </a:xfrm>
            <a:grpFill/>
          </p:grpSpPr>
          <p:sp>
            <p:nvSpPr>
              <p:cNvPr id="37" name="Freeform 49"/>
              <p:cNvSpPr/>
              <p:nvPr/>
            </p:nvSpPr>
            <p:spPr bwMode="auto">
              <a:xfrm>
                <a:off x="2566497" y="2332666"/>
                <a:ext cx="180641" cy="230473"/>
              </a:xfrm>
              <a:custGeom>
                <a:avLst/>
                <a:gdLst/>
                <a:ahLst/>
                <a:cxnLst>
                  <a:cxn ang="0">
                    <a:pos x="160" y="0"/>
                  </a:cxn>
                  <a:cxn ang="0">
                    <a:pos x="160" y="0"/>
                  </a:cxn>
                  <a:cxn ang="0">
                    <a:pos x="155" y="1"/>
                  </a:cxn>
                  <a:cxn ang="0">
                    <a:pos x="151" y="5"/>
                  </a:cxn>
                  <a:cxn ang="0">
                    <a:pos x="75" y="52"/>
                  </a:cxn>
                  <a:cxn ang="0">
                    <a:pos x="15" y="52"/>
                  </a:cxn>
                  <a:cxn ang="0">
                    <a:pos x="15" y="52"/>
                  </a:cxn>
                  <a:cxn ang="0">
                    <a:pos x="10" y="54"/>
                  </a:cxn>
                  <a:cxn ang="0">
                    <a:pos x="4" y="58"/>
                  </a:cxn>
                  <a:cxn ang="0">
                    <a:pos x="4" y="58"/>
                  </a:cxn>
                  <a:cxn ang="0">
                    <a:pos x="2" y="61"/>
                  </a:cxn>
                  <a:cxn ang="0">
                    <a:pos x="0" y="67"/>
                  </a:cxn>
                  <a:cxn ang="0">
                    <a:pos x="0" y="156"/>
                  </a:cxn>
                  <a:cxn ang="0">
                    <a:pos x="0" y="156"/>
                  </a:cxn>
                  <a:cxn ang="0">
                    <a:pos x="2" y="161"/>
                  </a:cxn>
                  <a:cxn ang="0">
                    <a:pos x="4" y="165"/>
                  </a:cxn>
                  <a:cxn ang="0">
                    <a:pos x="4" y="165"/>
                  </a:cxn>
                  <a:cxn ang="0">
                    <a:pos x="10" y="168"/>
                  </a:cxn>
                  <a:cxn ang="0">
                    <a:pos x="15" y="170"/>
                  </a:cxn>
                  <a:cxn ang="0">
                    <a:pos x="75" y="170"/>
                  </a:cxn>
                  <a:cxn ang="0">
                    <a:pos x="151" y="217"/>
                  </a:cxn>
                  <a:cxn ang="0">
                    <a:pos x="151" y="217"/>
                  </a:cxn>
                  <a:cxn ang="0">
                    <a:pos x="155" y="221"/>
                  </a:cxn>
                  <a:cxn ang="0">
                    <a:pos x="160" y="223"/>
                  </a:cxn>
                  <a:cxn ang="0">
                    <a:pos x="160" y="223"/>
                  </a:cxn>
                  <a:cxn ang="0">
                    <a:pos x="165" y="221"/>
                  </a:cxn>
                  <a:cxn ang="0">
                    <a:pos x="171" y="217"/>
                  </a:cxn>
                  <a:cxn ang="0">
                    <a:pos x="171" y="217"/>
                  </a:cxn>
                  <a:cxn ang="0">
                    <a:pos x="174" y="214"/>
                  </a:cxn>
                  <a:cxn ang="0">
                    <a:pos x="174" y="208"/>
                  </a:cxn>
                  <a:cxn ang="0">
                    <a:pos x="174" y="14"/>
                  </a:cxn>
                  <a:cxn ang="0">
                    <a:pos x="174" y="14"/>
                  </a:cxn>
                  <a:cxn ang="0">
                    <a:pos x="174" y="9"/>
                  </a:cxn>
                  <a:cxn ang="0">
                    <a:pos x="171" y="5"/>
                  </a:cxn>
                  <a:cxn ang="0">
                    <a:pos x="171" y="5"/>
                  </a:cxn>
                  <a:cxn ang="0">
                    <a:pos x="165" y="1"/>
                  </a:cxn>
                  <a:cxn ang="0">
                    <a:pos x="160" y="0"/>
                  </a:cxn>
                  <a:cxn ang="0">
                    <a:pos x="160" y="0"/>
                  </a:cxn>
                </a:cxnLst>
                <a:rect l="0" t="0" r="r" b="b"/>
                <a:pathLst>
                  <a:path w="174" h="223">
                    <a:moveTo>
                      <a:pt x="160" y="0"/>
                    </a:moveTo>
                    <a:lnTo>
                      <a:pt x="160" y="0"/>
                    </a:lnTo>
                    <a:lnTo>
                      <a:pt x="155" y="1"/>
                    </a:lnTo>
                    <a:lnTo>
                      <a:pt x="151" y="5"/>
                    </a:lnTo>
                    <a:lnTo>
                      <a:pt x="75" y="52"/>
                    </a:lnTo>
                    <a:lnTo>
                      <a:pt x="15" y="52"/>
                    </a:lnTo>
                    <a:lnTo>
                      <a:pt x="15" y="52"/>
                    </a:lnTo>
                    <a:lnTo>
                      <a:pt x="10" y="54"/>
                    </a:lnTo>
                    <a:lnTo>
                      <a:pt x="4" y="58"/>
                    </a:lnTo>
                    <a:lnTo>
                      <a:pt x="4" y="58"/>
                    </a:lnTo>
                    <a:lnTo>
                      <a:pt x="2" y="61"/>
                    </a:lnTo>
                    <a:lnTo>
                      <a:pt x="0" y="67"/>
                    </a:lnTo>
                    <a:lnTo>
                      <a:pt x="0" y="156"/>
                    </a:lnTo>
                    <a:lnTo>
                      <a:pt x="0" y="156"/>
                    </a:lnTo>
                    <a:lnTo>
                      <a:pt x="2" y="161"/>
                    </a:lnTo>
                    <a:lnTo>
                      <a:pt x="4" y="165"/>
                    </a:lnTo>
                    <a:lnTo>
                      <a:pt x="4" y="165"/>
                    </a:lnTo>
                    <a:lnTo>
                      <a:pt x="10" y="168"/>
                    </a:lnTo>
                    <a:lnTo>
                      <a:pt x="15" y="170"/>
                    </a:lnTo>
                    <a:lnTo>
                      <a:pt x="75" y="170"/>
                    </a:lnTo>
                    <a:lnTo>
                      <a:pt x="151" y="217"/>
                    </a:lnTo>
                    <a:lnTo>
                      <a:pt x="151" y="217"/>
                    </a:lnTo>
                    <a:lnTo>
                      <a:pt x="155" y="221"/>
                    </a:lnTo>
                    <a:lnTo>
                      <a:pt x="160" y="223"/>
                    </a:lnTo>
                    <a:lnTo>
                      <a:pt x="160" y="223"/>
                    </a:lnTo>
                    <a:lnTo>
                      <a:pt x="165" y="221"/>
                    </a:lnTo>
                    <a:lnTo>
                      <a:pt x="171" y="217"/>
                    </a:lnTo>
                    <a:lnTo>
                      <a:pt x="171" y="217"/>
                    </a:lnTo>
                    <a:lnTo>
                      <a:pt x="174" y="214"/>
                    </a:lnTo>
                    <a:lnTo>
                      <a:pt x="174" y="208"/>
                    </a:lnTo>
                    <a:lnTo>
                      <a:pt x="174" y="14"/>
                    </a:lnTo>
                    <a:lnTo>
                      <a:pt x="174" y="14"/>
                    </a:lnTo>
                    <a:lnTo>
                      <a:pt x="174" y="9"/>
                    </a:lnTo>
                    <a:lnTo>
                      <a:pt x="171" y="5"/>
                    </a:lnTo>
                    <a:lnTo>
                      <a:pt x="171" y="5"/>
                    </a:lnTo>
                    <a:lnTo>
                      <a:pt x="165" y="1"/>
                    </a:lnTo>
                    <a:lnTo>
                      <a:pt x="160" y="0"/>
                    </a:lnTo>
                    <a:lnTo>
                      <a:pt x="16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38" name="Freeform 50"/>
              <p:cNvSpPr/>
              <p:nvPr/>
            </p:nvSpPr>
            <p:spPr bwMode="auto">
              <a:xfrm>
                <a:off x="2769977" y="2390804"/>
                <a:ext cx="58137" cy="114199"/>
              </a:xfrm>
              <a:custGeom>
                <a:avLst/>
                <a:gdLst/>
                <a:ahLst/>
                <a:cxnLst>
                  <a:cxn ang="0">
                    <a:pos x="46" y="87"/>
                  </a:cxn>
                  <a:cxn ang="0">
                    <a:pos x="53" y="72"/>
                  </a:cxn>
                  <a:cxn ang="0">
                    <a:pos x="56" y="56"/>
                  </a:cxn>
                  <a:cxn ang="0">
                    <a:pos x="55" y="47"/>
                  </a:cxn>
                  <a:cxn ang="0">
                    <a:pos x="51" y="31"/>
                  </a:cxn>
                  <a:cxn ang="0">
                    <a:pos x="46" y="23"/>
                  </a:cxn>
                  <a:cxn ang="0">
                    <a:pos x="35" y="11"/>
                  </a:cxn>
                  <a:cxn ang="0">
                    <a:pos x="20" y="2"/>
                  </a:cxn>
                  <a:cxn ang="0">
                    <a:pos x="15" y="0"/>
                  </a:cxn>
                  <a:cxn ang="0">
                    <a:pos x="9" y="2"/>
                  </a:cxn>
                  <a:cxn ang="0">
                    <a:pos x="4" y="5"/>
                  </a:cxn>
                  <a:cxn ang="0">
                    <a:pos x="0" y="14"/>
                  </a:cxn>
                  <a:cxn ang="0">
                    <a:pos x="0" y="20"/>
                  </a:cxn>
                  <a:cxn ang="0">
                    <a:pos x="2" y="23"/>
                  </a:cxn>
                  <a:cxn ang="0">
                    <a:pos x="9" y="29"/>
                  </a:cxn>
                  <a:cxn ang="0">
                    <a:pos x="17" y="34"/>
                  </a:cxn>
                  <a:cxn ang="0">
                    <a:pos x="24" y="42"/>
                  </a:cxn>
                  <a:cxn ang="0">
                    <a:pos x="26" y="49"/>
                  </a:cxn>
                  <a:cxn ang="0">
                    <a:pos x="27" y="56"/>
                  </a:cxn>
                  <a:cxn ang="0">
                    <a:pos x="24" y="69"/>
                  </a:cxn>
                  <a:cxn ang="0">
                    <a:pos x="20" y="72"/>
                  </a:cxn>
                  <a:cxn ang="0">
                    <a:pos x="17" y="76"/>
                  </a:cxn>
                  <a:cxn ang="0">
                    <a:pos x="9" y="81"/>
                  </a:cxn>
                  <a:cxn ang="0">
                    <a:pos x="2" y="87"/>
                  </a:cxn>
                  <a:cxn ang="0">
                    <a:pos x="0" y="96"/>
                  </a:cxn>
                  <a:cxn ang="0">
                    <a:pos x="2" y="101"/>
                  </a:cxn>
                  <a:cxn ang="0">
                    <a:pos x="4" y="105"/>
                  </a:cxn>
                  <a:cxn ang="0">
                    <a:pos x="15" y="110"/>
                  </a:cxn>
                  <a:cxn ang="0">
                    <a:pos x="20" y="109"/>
                  </a:cxn>
                  <a:cxn ang="0">
                    <a:pos x="27" y="105"/>
                  </a:cxn>
                  <a:cxn ang="0">
                    <a:pos x="40" y="94"/>
                  </a:cxn>
                  <a:cxn ang="0">
                    <a:pos x="46" y="87"/>
                  </a:cxn>
                </a:cxnLst>
                <a:rect l="0" t="0" r="r" b="b"/>
                <a:pathLst>
                  <a:path w="56" h="110">
                    <a:moveTo>
                      <a:pt x="46" y="87"/>
                    </a:moveTo>
                    <a:lnTo>
                      <a:pt x="46" y="87"/>
                    </a:lnTo>
                    <a:lnTo>
                      <a:pt x="51" y="80"/>
                    </a:lnTo>
                    <a:lnTo>
                      <a:pt x="53" y="72"/>
                    </a:lnTo>
                    <a:lnTo>
                      <a:pt x="55" y="63"/>
                    </a:lnTo>
                    <a:lnTo>
                      <a:pt x="56" y="56"/>
                    </a:lnTo>
                    <a:lnTo>
                      <a:pt x="56" y="56"/>
                    </a:lnTo>
                    <a:lnTo>
                      <a:pt x="55" y="47"/>
                    </a:lnTo>
                    <a:lnTo>
                      <a:pt x="53" y="38"/>
                    </a:lnTo>
                    <a:lnTo>
                      <a:pt x="51" y="31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40" y="16"/>
                    </a:lnTo>
                    <a:lnTo>
                      <a:pt x="35" y="11"/>
                    </a:lnTo>
                    <a:lnTo>
                      <a:pt x="27" y="5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9" y="2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2" y="9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20"/>
                    </a:lnTo>
                    <a:lnTo>
                      <a:pt x="2" y="23"/>
                    </a:lnTo>
                    <a:lnTo>
                      <a:pt x="2" y="23"/>
                    </a:lnTo>
                    <a:lnTo>
                      <a:pt x="9" y="29"/>
                    </a:lnTo>
                    <a:lnTo>
                      <a:pt x="9" y="29"/>
                    </a:lnTo>
                    <a:lnTo>
                      <a:pt x="17" y="34"/>
                    </a:lnTo>
                    <a:lnTo>
                      <a:pt x="17" y="34"/>
                    </a:lnTo>
                    <a:lnTo>
                      <a:pt x="20" y="38"/>
                    </a:lnTo>
                    <a:lnTo>
                      <a:pt x="24" y="42"/>
                    </a:lnTo>
                    <a:lnTo>
                      <a:pt x="24" y="42"/>
                    </a:lnTo>
                    <a:lnTo>
                      <a:pt x="26" y="49"/>
                    </a:lnTo>
                    <a:lnTo>
                      <a:pt x="27" y="56"/>
                    </a:lnTo>
                    <a:lnTo>
                      <a:pt x="27" y="56"/>
                    </a:lnTo>
                    <a:lnTo>
                      <a:pt x="26" y="62"/>
                    </a:lnTo>
                    <a:lnTo>
                      <a:pt x="24" y="69"/>
                    </a:lnTo>
                    <a:lnTo>
                      <a:pt x="24" y="69"/>
                    </a:lnTo>
                    <a:lnTo>
                      <a:pt x="20" y="72"/>
                    </a:lnTo>
                    <a:lnTo>
                      <a:pt x="17" y="76"/>
                    </a:lnTo>
                    <a:lnTo>
                      <a:pt x="17" y="76"/>
                    </a:lnTo>
                    <a:lnTo>
                      <a:pt x="9" y="81"/>
                    </a:lnTo>
                    <a:lnTo>
                      <a:pt x="9" y="81"/>
                    </a:lnTo>
                    <a:lnTo>
                      <a:pt x="2" y="87"/>
                    </a:lnTo>
                    <a:lnTo>
                      <a:pt x="2" y="87"/>
                    </a:lnTo>
                    <a:lnTo>
                      <a:pt x="0" y="91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2" y="101"/>
                    </a:lnTo>
                    <a:lnTo>
                      <a:pt x="4" y="105"/>
                    </a:lnTo>
                    <a:lnTo>
                      <a:pt x="4" y="105"/>
                    </a:lnTo>
                    <a:lnTo>
                      <a:pt x="9" y="109"/>
                    </a:lnTo>
                    <a:lnTo>
                      <a:pt x="15" y="110"/>
                    </a:lnTo>
                    <a:lnTo>
                      <a:pt x="15" y="110"/>
                    </a:lnTo>
                    <a:lnTo>
                      <a:pt x="20" y="109"/>
                    </a:lnTo>
                    <a:lnTo>
                      <a:pt x="20" y="109"/>
                    </a:lnTo>
                    <a:lnTo>
                      <a:pt x="27" y="105"/>
                    </a:lnTo>
                    <a:lnTo>
                      <a:pt x="35" y="100"/>
                    </a:lnTo>
                    <a:lnTo>
                      <a:pt x="40" y="94"/>
                    </a:lnTo>
                    <a:lnTo>
                      <a:pt x="46" y="87"/>
                    </a:lnTo>
                    <a:lnTo>
                      <a:pt x="46" y="8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39" name="Freeform 51"/>
              <p:cNvSpPr/>
              <p:nvPr/>
            </p:nvSpPr>
            <p:spPr bwMode="auto">
              <a:xfrm>
                <a:off x="2794893" y="2336819"/>
                <a:ext cx="93436" cy="224244"/>
              </a:xfrm>
              <a:custGeom>
                <a:avLst/>
                <a:gdLst/>
                <a:ahLst/>
                <a:cxnLst>
                  <a:cxn ang="0">
                    <a:pos x="20" y="2"/>
                  </a:cxn>
                  <a:cxn ang="0">
                    <a:pos x="14" y="0"/>
                  </a:cxn>
                  <a:cxn ang="0">
                    <a:pos x="3" y="4"/>
                  </a:cxn>
                  <a:cxn ang="0">
                    <a:pos x="0" y="9"/>
                  </a:cxn>
                  <a:cxn ang="0">
                    <a:pos x="0" y="15"/>
                  </a:cxn>
                  <a:cxn ang="0">
                    <a:pos x="2" y="22"/>
                  </a:cxn>
                  <a:cxn ang="0">
                    <a:pos x="7" y="27"/>
                  </a:cxn>
                  <a:cxn ang="0">
                    <a:pos x="25" y="38"/>
                  </a:cxn>
                  <a:cxn ang="0">
                    <a:pos x="32" y="44"/>
                  </a:cxn>
                  <a:cxn ang="0">
                    <a:pos x="47" y="60"/>
                  </a:cxn>
                  <a:cxn ang="0">
                    <a:pos x="51" y="69"/>
                  </a:cxn>
                  <a:cxn ang="0">
                    <a:pos x="58" y="87"/>
                  </a:cxn>
                  <a:cxn ang="0">
                    <a:pos x="61" y="109"/>
                  </a:cxn>
                  <a:cxn ang="0">
                    <a:pos x="60" y="118"/>
                  </a:cxn>
                  <a:cxn ang="0">
                    <a:pos x="56" y="138"/>
                  </a:cxn>
                  <a:cxn ang="0">
                    <a:pos x="51" y="147"/>
                  </a:cxn>
                  <a:cxn ang="0">
                    <a:pos x="40" y="165"/>
                  </a:cxn>
                  <a:cxn ang="0">
                    <a:pos x="25" y="178"/>
                  </a:cxn>
                  <a:cxn ang="0">
                    <a:pos x="7" y="189"/>
                  </a:cxn>
                  <a:cxn ang="0">
                    <a:pos x="3" y="191"/>
                  </a:cxn>
                  <a:cxn ang="0">
                    <a:pos x="0" y="198"/>
                  </a:cxn>
                  <a:cxn ang="0">
                    <a:pos x="0" y="202"/>
                  </a:cxn>
                  <a:cxn ang="0">
                    <a:pos x="3" y="212"/>
                  </a:cxn>
                  <a:cxn ang="0">
                    <a:pos x="9" y="216"/>
                  </a:cxn>
                  <a:cxn ang="0">
                    <a:pos x="14" y="216"/>
                  </a:cxn>
                  <a:cxn ang="0">
                    <a:pos x="20" y="214"/>
                  </a:cxn>
                  <a:cxn ang="0">
                    <a:pos x="49" y="198"/>
                  </a:cxn>
                  <a:cxn ang="0">
                    <a:pos x="71" y="173"/>
                  </a:cxn>
                  <a:cxn ang="0">
                    <a:pos x="80" y="158"/>
                  </a:cxn>
                  <a:cxn ang="0">
                    <a:pos x="89" y="125"/>
                  </a:cxn>
                  <a:cxn ang="0">
                    <a:pos x="90" y="109"/>
                  </a:cxn>
                  <a:cxn ang="0">
                    <a:pos x="85" y="75"/>
                  </a:cxn>
                  <a:cxn ang="0">
                    <a:pos x="71" y="44"/>
                  </a:cxn>
                  <a:cxn ang="0">
                    <a:pos x="60" y="31"/>
                  </a:cxn>
                  <a:cxn ang="0">
                    <a:pos x="34" y="9"/>
                  </a:cxn>
                  <a:cxn ang="0">
                    <a:pos x="20" y="2"/>
                  </a:cxn>
                </a:cxnLst>
                <a:rect l="0" t="0" r="r" b="b"/>
                <a:pathLst>
                  <a:path w="90" h="216">
                    <a:moveTo>
                      <a:pt x="20" y="2"/>
                    </a:moveTo>
                    <a:lnTo>
                      <a:pt x="20" y="2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7" y="2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9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2" y="22"/>
                    </a:lnTo>
                    <a:lnTo>
                      <a:pt x="3" y="26"/>
                    </a:lnTo>
                    <a:lnTo>
                      <a:pt x="7" y="27"/>
                    </a:lnTo>
                    <a:lnTo>
                      <a:pt x="7" y="27"/>
                    </a:lnTo>
                    <a:lnTo>
                      <a:pt x="25" y="38"/>
                    </a:lnTo>
                    <a:lnTo>
                      <a:pt x="25" y="38"/>
                    </a:lnTo>
                    <a:lnTo>
                      <a:pt x="32" y="44"/>
                    </a:lnTo>
                    <a:lnTo>
                      <a:pt x="40" y="51"/>
                    </a:lnTo>
                    <a:lnTo>
                      <a:pt x="47" y="60"/>
                    </a:lnTo>
                    <a:lnTo>
                      <a:pt x="51" y="69"/>
                    </a:lnTo>
                    <a:lnTo>
                      <a:pt x="51" y="69"/>
                    </a:lnTo>
                    <a:lnTo>
                      <a:pt x="56" y="78"/>
                    </a:lnTo>
                    <a:lnTo>
                      <a:pt x="58" y="87"/>
                    </a:lnTo>
                    <a:lnTo>
                      <a:pt x="60" y="98"/>
                    </a:lnTo>
                    <a:lnTo>
                      <a:pt x="61" y="109"/>
                    </a:lnTo>
                    <a:lnTo>
                      <a:pt x="61" y="109"/>
                    </a:lnTo>
                    <a:lnTo>
                      <a:pt x="60" y="118"/>
                    </a:lnTo>
                    <a:lnTo>
                      <a:pt x="58" y="129"/>
                    </a:lnTo>
                    <a:lnTo>
                      <a:pt x="56" y="138"/>
                    </a:lnTo>
                    <a:lnTo>
                      <a:pt x="51" y="147"/>
                    </a:lnTo>
                    <a:lnTo>
                      <a:pt x="51" y="147"/>
                    </a:lnTo>
                    <a:lnTo>
                      <a:pt x="47" y="156"/>
                    </a:lnTo>
                    <a:lnTo>
                      <a:pt x="40" y="165"/>
                    </a:lnTo>
                    <a:lnTo>
                      <a:pt x="32" y="173"/>
                    </a:lnTo>
                    <a:lnTo>
                      <a:pt x="25" y="178"/>
                    </a:lnTo>
                    <a:lnTo>
                      <a:pt x="25" y="178"/>
                    </a:lnTo>
                    <a:lnTo>
                      <a:pt x="7" y="189"/>
                    </a:lnTo>
                    <a:lnTo>
                      <a:pt x="7" y="189"/>
                    </a:lnTo>
                    <a:lnTo>
                      <a:pt x="3" y="191"/>
                    </a:lnTo>
                    <a:lnTo>
                      <a:pt x="2" y="194"/>
                    </a:lnTo>
                    <a:lnTo>
                      <a:pt x="0" y="198"/>
                    </a:lnTo>
                    <a:lnTo>
                      <a:pt x="0" y="202"/>
                    </a:lnTo>
                    <a:lnTo>
                      <a:pt x="0" y="202"/>
                    </a:lnTo>
                    <a:lnTo>
                      <a:pt x="0" y="207"/>
                    </a:lnTo>
                    <a:lnTo>
                      <a:pt x="3" y="212"/>
                    </a:lnTo>
                    <a:lnTo>
                      <a:pt x="3" y="212"/>
                    </a:lnTo>
                    <a:lnTo>
                      <a:pt x="9" y="216"/>
                    </a:lnTo>
                    <a:lnTo>
                      <a:pt x="14" y="216"/>
                    </a:lnTo>
                    <a:lnTo>
                      <a:pt x="14" y="216"/>
                    </a:lnTo>
                    <a:lnTo>
                      <a:pt x="20" y="214"/>
                    </a:lnTo>
                    <a:lnTo>
                      <a:pt x="20" y="214"/>
                    </a:lnTo>
                    <a:lnTo>
                      <a:pt x="34" y="207"/>
                    </a:lnTo>
                    <a:lnTo>
                      <a:pt x="49" y="198"/>
                    </a:lnTo>
                    <a:lnTo>
                      <a:pt x="60" y="185"/>
                    </a:lnTo>
                    <a:lnTo>
                      <a:pt x="71" y="173"/>
                    </a:lnTo>
                    <a:lnTo>
                      <a:pt x="71" y="173"/>
                    </a:lnTo>
                    <a:lnTo>
                      <a:pt x="80" y="158"/>
                    </a:lnTo>
                    <a:lnTo>
                      <a:pt x="85" y="142"/>
                    </a:lnTo>
                    <a:lnTo>
                      <a:pt x="89" y="125"/>
                    </a:lnTo>
                    <a:lnTo>
                      <a:pt x="90" y="109"/>
                    </a:lnTo>
                    <a:lnTo>
                      <a:pt x="90" y="109"/>
                    </a:lnTo>
                    <a:lnTo>
                      <a:pt x="89" y="91"/>
                    </a:lnTo>
                    <a:lnTo>
                      <a:pt x="85" y="75"/>
                    </a:lnTo>
                    <a:lnTo>
                      <a:pt x="80" y="58"/>
                    </a:lnTo>
                    <a:lnTo>
                      <a:pt x="71" y="44"/>
                    </a:lnTo>
                    <a:lnTo>
                      <a:pt x="71" y="44"/>
                    </a:lnTo>
                    <a:lnTo>
                      <a:pt x="60" y="31"/>
                    </a:lnTo>
                    <a:lnTo>
                      <a:pt x="49" y="18"/>
                    </a:lnTo>
                    <a:lnTo>
                      <a:pt x="34" y="9"/>
                    </a:lnTo>
                    <a:lnTo>
                      <a:pt x="20" y="2"/>
                    </a:lnTo>
                    <a:lnTo>
                      <a:pt x="2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sp>
          <p:nvSpPr>
            <p:cNvPr id="40" name="Freeform 52"/>
            <p:cNvSpPr>
              <a:spLocks noEditPoints="1"/>
            </p:cNvSpPr>
            <p:nvPr/>
          </p:nvSpPr>
          <p:spPr bwMode="auto">
            <a:xfrm>
              <a:off x="6345238" y="3003249"/>
              <a:ext cx="403225" cy="550862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" y="13"/>
                </a:cxn>
                <a:cxn ang="0">
                  <a:pos x="0" y="343"/>
                </a:cxn>
                <a:cxn ang="0">
                  <a:pos x="13" y="363"/>
                </a:cxn>
                <a:cxn ang="0">
                  <a:pos x="247" y="364"/>
                </a:cxn>
                <a:cxn ang="0">
                  <a:pos x="269" y="352"/>
                </a:cxn>
                <a:cxn ang="0">
                  <a:pos x="205" y="0"/>
                </a:cxn>
                <a:cxn ang="0">
                  <a:pos x="211" y="63"/>
                </a:cxn>
                <a:cxn ang="0">
                  <a:pos x="251" y="343"/>
                </a:cxn>
                <a:cxn ang="0">
                  <a:pos x="22" y="346"/>
                </a:cxn>
                <a:cxn ang="0">
                  <a:pos x="19" y="343"/>
                </a:cxn>
                <a:cxn ang="0">
                  <a:pos x="20" y="20"/>
                </a:cxn>
                <a:cxn ang="0">
                  <a:pos x="193" y="72"/>
                </a:cxn>
                <a:cxn ang="0">
                  <a:pos x="194" y="80"/>
                </a:cxn>
                <a:cxn ang="0">
                  <a:pos x="251" y="82"/>
                </a:cxn>
                <a:cxn ang="0">
                  <a:pos x="211" y="100"/>
                </a:cxn>
                <a:cxn ang="0">
                  <a:pos x="216" y="101"/>
                </a:cxn>
                <a:cxn ang="0">
                  <a:pos x="218" y="107"/>
                </a:cxn>
                <a:cxn ang="0">
                  <a:pos x="214" y="112"/>
                </a:cxn>
                <a:cxn ang="0">
                  <a:pos x="51" y="114"/>
                </a:cxn>
                <a:cxn ang="0">
                  <a:pos x="46" y="109"/>
                </a:cxn>
                <a:cxn ang="0">
                  <a:pos x="46" y="103"/>
                </a:cxn>
                <a:cxn ang="0">
                  <a:pos x="51" y="100"/>
                </a:cxn>
                <a:cxn ang="0">
                  <a:pos x="218" y="154"/>
                </a:cxn>
                <a:cxn ang="0">
                  <a:pos x="214" y="161"/>
                </a:cxn>
                <a:cxn ang="0">
                  <a:pos x="51" y="161"/>
                </a:cxn>
                <a:cxn ang="0">
                  <a:pos x="46" y="156"/>
                </a:cxn>
                <a:cxn ang="0">
                  <a:pos x="46" y="150"/>
                </a:cxn>
                <a:cxn ang="0">
                  <a:pos x="51" y="147"/>
                </a:cxn>
                <a:cxn ang="0">
                  <a:pos x="214" y="147"/>
                </a:cxn>
                <a:cxn ang="0">
                  <a:pos x="218" y="154"/>
                </a:cxn>
                <a:cxn ang="0">
                  <a:pos x="218" y="199"/>
                </a:cxn>
                <a:cxn ang="0">
                  <a:pos x="214" y="207"/>
                </a:cxn>
                <a:cxn ang="0">
                  <a:pos x="51" y="207"/>
                </a:cxn>
                <a:cxn ang="0">
                  <a:pos x="46" y="203"/>
                </a:cxn>
                <a:cxn ang="0">
                  <a:pos x="46" y="198"/>
                </a:cxn>
                <a:cxn ang="0">
                  <a:pos x="51" y="192"/>
                </a:cxn>
                <a:cxn ang="0">
                  <a:pos x="214" y="194"/>
                </a:cxn>
                <a:cxn ang="0">
                  <a:pos x="218" y="199"/>
                </a:cxn>
                <a:cxn ang="0">
                  <a:pos x="218" y="247"/>
                </a:cxn>
                <a:cxn ang="0">
                  <a:pos x="214" y="252"/>
                </a:cxn>
                <a:cxn ang="0">
                  <a:pos x="51" y="254"/>
                </a:cxn>
                <a:cxn ang="0">
                  <a:pos x="46" y="248"/>
                </a:cxn>
                <a:cxn ang="0">
                  <a:pos x="46" y="243"/>
                </a:cxn>
                <a:cxn ang="0">
                  <a:pos x="51" y="239"/>
                </a:cxn>
                <a:cxn ang="0">
                  <a:pos x="214" y="239"/>
                </a:cxn>
                <a:cxn ang="0">
                  <a:pos x="218" y="247"/>
                </a:cxn>
              </a:cxnLst>
              <a:rect l="0" t="0" r="r" b="b"/>
              <a:pathLst>
                <a:path w="269" h="364">
                  <a:moveTo>
                    <a:pt x="205" y="0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13" y="2"/>
                  </a:lnTo>
                  <a:lnTo>
                    <a:pt x="6" y="5"/>
                  </a:lnTo>
                  <a:lnTo>
                    <a:pt x="2" y="13"/>
                  </a:lnTo>
                  <a:lnTo>
                    <a:pt x="0" y="22"/>
                  </a:lnTo>
                  <a:lnTo>
                    <a:pt x="0" y="343"/>
                  </a:lnTo>
                  <a:lnTo>
                    <a:pt x="0" y="343"/>
                  </a:lnTo>
                  <a:lnTo>
                    <a:pt x="2" y="352"/>
                  </a:lnTo>
                  <a:lnTo>
                    <a:pt x="6" y="359"/>
                  </a:lnTo>
                  <a:lnTo>
                    <a:pt x="13" y="363"/>
                  </a:lnTo>
                  <a:lnTo>
                    <a:pt x="22" y="364"/>
                  </a:lnTo>
                  <a:lnTo>
                    <a:pt x="247" y="364"/>
                  </a:lnTo>
                  <a:lnTo>
                    <a:pt x="247" y="364"/>
                  </a:lnTo>
                  <a:lnTo>
                    <a:pt x="256" y="363"/>
                  </a:lnTo>
                  <a:lnTo>
                    <a:pt x="263" y="359"/>
                  </a:lnTo>
                  <a:lnTo>
                    <a:pt x="269" y="352"/>
                  </a:lnTo>
                  <a:lnTo>
                    <a:pt x="269" y="343"/>
                  </a:lnTo>
                  <a:lnTo>
                    <a:pt x="269" y="69"/>
                  </a:lnTo>
                  <a:lnTo>
                    <a:pt x="205" y="0"/>
                  </a:lnTo>
                  <a:close/>
                  <a:moveTo>
                    <a:pt x="211" y="33"/>
                  </a:moveTo>
                  <a:lnTo>
                    <a:pt x="240" y="63"/>
                  </a:lnTo>
                  <a:lnTo>
                    <a:pt x="211" y="63"/>
                  </a:lnTo>
                  <a:lnTo>
                    <a:pt x="211" y="33"/>
                  </a:lnTo>
                  <a:close/>
                  <a:moveTo>
                    <a:pt x="251" y="343"/>
                  </a:moveTo>
                  <a:lnTo>
                    <a:pt x="251" y="343"/>
                  </a:lnTo>
                  <a:lnTo>
                    <a:pt x="251" y="344"/>
                  </a:lnTo>
                  <a:lnTo>
                    <a:pt x="247" y="346"/>
                  </a:lnTo>
                  <a:lnTo>
                    <a:pt x="22" y="346"/>
                  </a:lnTo>
                  <a:lnTo>
                    <a:pt x="22" y="346"/>
                  </a:lnTo>
                  <a:lnTo>
                    <a:pt x="20" y="344"/>
                  </a:lnTo>
                  <a:lnTo>
                    <a:pt x="19" y="343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20" y="20"/>
                  </a:lnTo>
                  <a:lnTo>
                    <a:pt x="22" y="18"/>
                  </a:lnTo>
                  <a:lnTo>
                    <a:pt x="193" y="18"/>
                  </a:lnTo>
                  <a:lnTo>
                    <a:pt x="193" y="72"/>
                  </a:lnTo>
                  <a:lnTo>
                    <a:pt x="193" y="72"/>
                  </a:lnTo>
                  <a:lnTo>
                    <a:pt x="193" y="76"/>
                  </a:lnTo>
                  <a:lnTo>
                    <a:pt x="194" y="80"/>
                  </a:lnTo>
                  <a:lnTo>
                    <a:pt x="198" y="82"/>
                  </a:lnTo>
                  <a:lnTo>
                    <a:pt x="202" y="82"/>
                  </a:lnTo>
                  <a:lnTo>
                    <a:pt x="251" y="82"/>
                  </a:lnTo>
                  <a:lnTo>
                    <a:pt x="251" y="343"/>
                  </a:lnTo>
                  <a:close/>
                  <a:moveTo>
                    <a:pt x="51" y="100"/>
                  </a:moveTo>
                  <a:lnTo>
                    <a:pt x="211" y="100"/>
                  </a:lnTo>
                  <a:lnTo>
                    <a:pt x="211" y="100"/>
                  </a:lnTo>
                  <a:lnTo>
                    <a:pt x="214" y="100"/>
                  </a:lnTo>
                  <a:lnTo>
                    <a:pt x="216" y="101"/>
                  </a:lnTo>
                  <a:lnTo>
                    <a:pt x="218" y="103"/>
                  </a:lnTo>
                  <a:lnTo>
                    <a:pt x="218" y="107"/>
                  </a:lnTo>
                  <a:lnTo>
                    <a:pt x="218" y="107"/>
                  </a:lnTo>
                  <a:lnTo>
                    <a:pt x="218" y="109"/>
                  </a:lnTo>
                  <a:lnTo>
                    <a:pt x="216" y="112"/>
                  </a:lnTo>
                  <a:lnTo>
                    <a:pt x="214" y="112"/>
                  </a:lnTo>
                  <a:lnTo>
                    <a:pt x="211" y="114"/>
                  </a:lnTo>
                  <a:lnTo>
                    <a:pt x="51" y="114"/>
                  </a:lnTo>
                  <a:lnTo>
                    <a:pt x="51" y="114"/>
                  </a:lnTo>
                  <a:lnTo>
                    <a:pt x="49" y="112"/>
                  </a:lnTo>
                  <a:lnTo>
                    <a:pt x="48" y="112"/>
                  </a:lnTo>
                  <a:lnTo>
                    <a:pt x="46" y="109"/>
                  </a:lnTo>
                  <a:lnTo>
                    <a:pt x="44" y="107"/>
                  </a:lnTo>
                  <a:lnTo>
                    <a:pt x="44" y="107"/>
                  </a:lnTo>
                  <a:lnTo>
                    <a:pt x="46" y="103"/>
                  </a:lnTo>
                  <a:lnTo>
                    <a:pt x="48" y="101"/>
                  </a:lnTo>
                  <a:lnTo>
                    <a:pt x="49" y="100"/>
                  </a:lnTo>
                  <a:lnTo>
                    <a:pt x="51" y="100"/>
                  </a:lnTo>
                  <a:lnTo>
                    <a:pt x="51" y="100"/>
                  </a:lnTo>
                  <a:close/>
                  <a:moveTo>
                    <a:pt x="218" y="154"/>
                  </a:moveTo>
                  <a:lnTo>
                    <a:pt x="218" y="154"/>
                  </a:lnTo>
                  <a:lnTo>
                    <a:pt x="218" y="156"/>
                  </a:lnTo>
                  <a:lnTo>
                    <a:pt x="216" y="160"/>
                  </a:lnTo>
                  <a:lnTo>
                    <a:pt x="214" y="161"/>
                  </a:lnTo>
                  <a:lnTo>
                    <a:pt x="211" y="161"/>
                  </a:lnTo>
                  <a:lnTo>
                    <a:pt x="51" y="161"/>
                  </a:lnTo>
                  <a:lnTo>
                    <a:pt x="51" y="161"/>
                  </a:lnTo>
                  <a:lnTo>
                    <a:pt x="49" y="161"/>
                  </a:lnTo>
                  <a:lnTo>
                    <a:pt x="48" y="160"/>
                  </a:lnTo>
                  <a:lnTo>
                    <a:pt x="46" y="156"/>
                  </a:lnTo>
                  <a:lnTo>
                    <a:pt x="44" y="154"/>
                  </a:lnTo>
                  <a:lnTo>
                    <a:pt x="44" y="154"/>
                  </a:lnTo>
                  <a:lnTo>
                    <a:pt x="46" y="150"/>
                  </a:lnTo>
                  <a:lnTo>
                    <a:pt x="48" y="149"/>
                  </a:lnTo>
                  <a:lnTo>
                    <a:pt x="49" y="147"/>
                  </a:lnTo>
                  <a:lnTo>
                    <a:pt x="51" y="147"/>
                  </a:lnTo>
                  <a:lnTo>
                    <a:pt x="211" y="147"/>
                  </a:lnTo>
                  <a:lnTo>
                    <a:pt x="211" y="147"/>
                  </a:lnTo>
                  <a:lnTo>
                    <a:pt x="214" y="147"/>
                  </a:lnTo>
                  <a:lnTo>
                    <a:pt x="216" y="149"/>
                  </a:lnTo>
                  <a:lnTo>
                    <a:pt x="218" y="150"/>
                  </a:lnTo>
                  <a:lnTo>
                    <a:pt x="218" y="154"/>
                  </a:lnTo>
                  <a:lnTo>
                    <a:pt x="218" y="154"/>
                  </a:lnTo>
                  <a:close/>
                  <a:moveTo>
                    <a:pt x="218" y="199"/>
                  </a:moveTo>
                  <a:lnTo>
                    <a:pt x="218" y="199"/>
                  </a:lnTo>
                  <a:lnTo>
                    <a:pt x="218" y="203"/>
                  </a:lnTo>
                  <a:lnTo>
                    <a:pt x="216" y="205"/>
                  </a:lnTo>
                  <a:lnTo>
                    <a:pt x="214" y="207"/>
                  </a:lnTo>
                  <a:lnTo>
                    <a:pt x="211" y="207"/>
                  </a:lnTo>
                  <a:lnTo>
                    <a:pt x="51" y="207"/>
                  </a:lnTo>
                  <a:lnTo>
                    <a:pt x="51" y="207"/>
                  </a:lnTo>
                  <a:lnTo>
                    <a:pt x="49" y="207"/>
                  </a:lnTo>
                  <a:lnTo>
                    <a:pt x="48" y="205"/>
                  </a:lnTo>
                  <a:lnTo>
                    <a:pt x="46" y="203"/>
                  </a:lnTo>
                  <a:lnTo>
                    <a:pt x="44" y="199"/>
                  </a:lnTo>
                  <a:lnTo>
                    <a:pt x="44" y="199"/>
                  </a:lnTo>
                  <a:lnTo>
                    <a:pt x="46" y="198"/>
                  </a:lnTo>
                  <a:lnTo>
                    <a:pt x="48" y="194"/>
                  </a:lnTo>
                  <a:lnTo>
                    <a:pt x="49" y="194"/>
                  </a:lnTo>
                  <a:lnTo>
                    <a:pt x="51" y="192"/>
                  </a:lnTo>
                  <a:lnTo>
                    <a:pt x="211" y="192"/>
                  </a:lnTo>
                  <a:lnTo>
                    <a:pt x="211" y="192"/>
                  </a:lnTo>
                  <a:lnTo>
                    <a:pt x="214" y="194"/>
                  </a:lnTo>
                  <a:lnTo>
                    <a:pt x="216" y="194"/>
                  </a:lnTo>
                  <a:lnTo>
                    <a:pt x="218" y="198"/>
                  </a:lnTo>
                  <a:lnTo>
                    <a:pt x="218" y="199"/>
                  </a:lnTo>
                  <a:lnTo>
                    <a:pt x="218" y="199"/>
                  </a:lnTo>
                  <a:close/>
                  <a:moveTo>
                    <a:pt x="218" y="247"/>
                  </a:moveTo>
                  <a:lnTo>
                    <a:pt x="218" y="247"/>
                  </a:lnTo>
                  <a:lnTo>
                    <a:pt x="218" y="248"/>
                  </a:lnTo>
                  <a:lnTo>
                    <a:pt x="216" y="252"/>
                  </a:lnTo>
                  <a:lnTo>
                    <a:pt x="214" y="252"/>
                  </a:lnTo>
                  <a:lnTo>
                    <a:pt x="211" y="254"/>
                  </a:lnTo>
                  <a:lnTo>
                    <a:pt x="51" y="254"/>
                  </a:lnTo>
                  <a:lnTo>
                    <a:pt x="51" y="254"/>
                  </a:lnTo>
                  <a:lnTo>
                    <a:pt x="49" y="252"/>
                  </a:lnTo>
                  <a:lnTo>
                    <a:pt x="48" y="252"/>
                  </a:lnTo>
                  <a:lnTo>
                    <a:pt x="46" y="248"/>
                  </a:lnTo>
                  <a:lnTo>
                    <a:pt x="44" y="247"/>
                  </a:lnTo>
                  <a:lnTo>
                    <a:pt x="44" y="247"/>
                  </a:lnTo>
                  <a:lnTo>
                    <a:pt x="46" y="243"/>
                  </a:lnTo>
                  <a:lnTo>
                    <a:pt x="48" y="241"/>
                  </a:lnTo>
                  <a:lnTo>
                    <a:pt x="49" y="239"/>
                  </a:lnTo>
                  <a:lnTo>
                    <a:pt x="51" y="239"/>
                  </a:lnTo>
                  <a:lnTo>
                    <a:pt x="211" y="239"/>
                  </a:lnTo>
                  <a:lnTo>
                    <a:pt x="211" y="239"/>
                  </a:lnTo>
                  <a:lnTo>
                    <a:pt x="214" y="239"/>
                  </a:lnTo>
                  <a:lnTo>
                    <a:pt x="216" y="241"/>
                  </a:lnTo>
                  <a:lnTo>
                    <a:pt x="218" y="243"/>
                  </a:lnTo>
                  <a:lnTo>
                    <a:pt x="218" y="247"/>
                  </a:lnTo>
                  <a:lnTo>
                    <a:pt x="218" y="24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41" name="Freeform 53"/>
            <p:cNvSpPr>
              <a:spLocks noEditPoints="1"/>
            </p:cNvSpPr>
            <p:nvPr/>
          </p:nvSpPr>
          <p:spPr bwMode="auto">
            <a:xfrm>
              <a:off x="5073650" y="3049286"/>
              <a:ext cx="417513" cy="458788"/>
            </a:xfrm>
            <a:custGeom>
              <a:avLst/>
              <a:gdLst/>
              <a:ahLst/>
              <a:cxnLst>
                <a:cxn ang="0">
                  <a:pos x="61" y="230"/>
                </a:cxn>
                <a:cxn ang="0">
                  <a:pos x="39" y="201"/>
                </a:cxn>
                <a:cxn ang="0">
                  <a:pos x="29" y="167"/>
                </a:cxn>
                <a:cxn ang="0">
                  <a:pos x="30" y="134"/>
                </a:cxn>
                <a:cxn ang="0">
                  <a:pos x="52" y="85"/>
                </a:cxn>
                <a:cxn ang="0">
                  <a:pos x="94" y="53"/>
                </a:cxn>
                <a:cxn ang="0">
                  <a:pos x="110" y="18"/>
                </a:cxn>
                <a:cxn ang="0">
                  <a:pos x="49" y="49"/>
                </a:cxn>
                <a:cxn ang="0">
                  <a:pos x="9" y="105"/>
                </a:cxn>
                <a:cxn ang="0">
                  <a:pos x="0" y="152"/>
                </a:cxn>
                <a:cxn ang="0">
                  <a:pos x="3" y="183"/>
                </a:cxn>
                <a:cxn ang="0">
                  <a:pos x="20" y="223"/>
                </a:cxn>
                <a:cxn ang="0">
                  <a:pos x="47" y="257"/>
                </a:cxn>
                <a:cxn ang="0">
                  <a:pos x="61" y="265"/>
                </a:cxn>
                <a:cxn ang="0">
                  <a:pos x="74" y="256"/>
                </a:cxn>
                <a:cxn ang="0">
                  <a:pos x="68" y="239"/>
                </a:cxn>
                <a:cxn ang="0">
                  <a:pos x="228" y="49"/>
                </a:cxn>
                <a:cxn ang="0">
                  <a:pos x="212" y="45"/>
                </a:cxn>
                <a:cxn ang="0">
                  <a:pos x="203" y="58"/>
                </a:cxn>
                <a:cxn ang="0">
                  <a:pos x="208" y="67"/>
                </a:cxn>
                <a:cxn ang="0">
                  <a:pos x="232" y="94"/>
                </a:cxn>
                <a:cxn ang="0">
                  <a:pos x="246" y="127"/>
                </a:cxn>
                <a:cxn ang="0">
                  <a:pos x="250" y="152"/>
                </a:cxn>
                <a:cxn ang="0">
                  <a:pos x="235" y="207"/>
                </a:cxn>
                <a:cxn ang="0">
                  <a:pos x="199" y="245"/>
                </a:cxn>
                <a:cxn ang="0">
                  <a:pos x="166" y="288"/>
                </a:cxn>
                <a:cxn ang="0">
                  <a:pos x="210" y="272"/>
                </a:cxn>
                <a:cxn ang="0">
                  <a:pos x="259" y="221"/>
                </a:cxn>
                <a:cxn ang="0">
                  <a:pos x="277" y="165"/>
                </a:cxn>
                <a:cxn ang="0">
                  <a:pos x="275" y="138"/>
                </a:cxn>
                <a:cxn ang="0">
                  <a:pos x="264" y="94"/>
                </a:cxn>
                <a:cxn ang="0">
                  <a:pos x="239" y="58"/>
                </a:cxn>
                <a:cxn ang="0">
                  <a:pos x="123" y="71"/>
                </a:cxn>
                <a:cxn ang="0">
                  <a:pos x="172" y="40"/>
                </a:cxn>
                <a:cxn ang="0">
                  <a:pos x="168" y="29"/>
                </a:cxn>
                <a:cxn ang="0">
                  <a:pos x="117" y="0"/>
                </a:cxn>
                <a:cxn ang="0">
                  <a:pos x="110" y="9"/>
                </a:cxn>
                <a:cxn ang="0">
                  <a:pos x="112" y="69"/>
                </a:cxn>
                <a:cxn ang="0">
                  <a:pos x="123" y="71"/>
                </a:cxn>
                <a:cxn ang="0">
                  <a:pos x="108" y="263"/>
                </a:cxn>
                <a:cxn ang="0">
                  <a:pos x="105" y="270"/>
                </a:cxn>
                <a:cxn ang="0">
                  <a:pos x="154" y="305"/>
                </a:cxn>
                <a:cxn ang="0">
                  <a:pos x="163" y="306"/>
                </a:cxn>
                <a:cxn ang="0">
                  <a:pos x="166" y="243"/>
                </a:cxn>
                <a:cxn ang="0">
                  <a:pos x="163" y="236"/>
                </a:cxn>
                <a:cxn ang="0">
                  <a:pos x="154" y="236"/>
                </a:cxn>
              </a:cxnLst>
              <a:rect l="0" t="0" r="r" b="b"/>
              <a:pathLst>
                <a:path w="277" h="306">
                  <a:moveTo>
                    <a:pt x="68" y="239"/>
                  </a:moveTo>
                  <a:lnTo>
                    <a:pt x="68" y="239"/>
                  </a:lnTo>
                  <a:lnTo>
                    <a:pt x="61" y="230"/>
                  </a:lnTo>
                  <a:lnTo>
                    <a:pt x="52" y="223"/>
                  </a:lnTo>
                  <a:lnTo>
                    <a:pt x="45" y="212"/>
                  </a:lnTo>
                  <a:lnTo>
                    <a:pt x="39" y="201"/>
                  </a:lnTo>
                  <a:lnTo>
                    <a:pt x="34" y="190"/>
                  </a:lnTo>
                  <a:lnTo>
                    <a:pt x="30" y="178"/>
                  </a:lnTo>
                  <a:lnTo>
                    <a:pt x="29" y="167"/>
                  </a:lnTo>
                  <a:lnTo>
                    <a:pt x="29" y="152"/>
                  </a:lnTo>
                  <a:lnTo>
                    <a:pt x="29" y="152"/>
                  </a:lnTo>
                  <a:lnTo>
                    <a:pt x="30" y="134"/>
                  </a:lnTo>
                  <a:lnTo>
                    <a:pt x="34" y="116"/>
                  </a:lnTo>
                  <a:lnTo>
                    <a:pt x="41" y="100"/>
                  </a:lnTo>
                  <a:lnTo>
                    <a:pt x="52" y="85"/>
                  </a:lnTo>
                  <a:lnTo>
                    <a:pt x="63" y="72"/>
                  </a:lnTo>
                  <a:lnTo>
                    <a:pt x="78" y="62"/>
                  </a:lnTo>
                  <a:lnTo>
                    <a:pt x="94" y="53"/>
                  </a:lnTo>
                  <a:lnTo>
                    <a:pt x="110" y="47"/>
                  </a:lnTo>
                  <a:lnTo>
                    <a:pt x="110" y="18"/>
                  </a:lnTo>
                  <a:lnTo>
                    <a:pt x="110" y="18"/>
                  </a:lnTo>
                  <a:lnTo>
                    <a:pt x="88" y="25"/>
                  </a:lnTo>
                  <a:lnTo>
                    <a:pt x="67" y="34"/>
                  </a:lnTo>
                  <a:lnTo>
                    <a:pt x="49" y="49"/>
                  </a:lnTo>
                  <a:lnTo>
                    <a:pt x="32" y="65"/>
                  </a:lnTo>
                  <a:lnTo>
                    <a:pt x="20" y="85"/>
                  </a:lnTo>
                  <a:lnTo>
                    <a:pt x="9" y="105"/>
                  </a:lnTo>
                  <a:lnTo>
                    <a:pt x="3" y="129"/>
                  </a:lnTo>
                  <a:lnTo>
                    <a:pt x="1" y="141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1" y="169"/>
                  </a:lnTo>
                  <a:lnTo>
                    <a:pt x="3" y="183"/>
                  </a:lnTo>
                  <a:lnTo>
                    <a:pt x="7" y="198"/>
                  </a:lnTo>
                  <a:lnTo>
                    <a:pt x="12" y="210"/>
                  </a:lnTo>
                  <a:lnTo>
                    <a:pt x="20" y="223"/>
                  </a:lnTo>
                  <a:lnTo>
                    <a:pt x="29" y="236"/>
                  </a:lnTo>
                  <a:lnTo>
                    <a:pt x="38" y="247"/>
                  </a:lnTo>
                  <a:lnTo>
                    <a:pt x="47" y="257"/>
                  </a:lnTo>
                  <a:lnTo>
                    <a:pt x="47" y="257"/>
                  </a:lnTo>
                  <a:lnTo>
                    <a:pt x="56" y="263"/>
                  </a:lnTo>
                  <a:lnTo>
                    <a:pt x="61" y="265"/>
                  </a:lnTo>
                  <a:lnTo>
                    <a:pt x="68" y="263"/>
                  </a:lnTo>
                  <a:lnTo>
                    <a:pt x="72" y="259"/>
                  </a:lnTo>
                  <a:lnTo>
                    <a:pt x="74" y="256"/>
                  </a:lnTo>
                  <a:lnTo>
                    <a:pt x="76" y="250"/>
                  </a:lnTo>
                  <a:lnTo>
                    <a:pt x="74" y="245"/>
                  </a:lnTo>
                  <a:lnTo>
                    <a:pt x="68" y="239"/>
                  </a:lnTo>
                  <a:lnTo>
                    <a:pt x="68" y="239"/>
                  </a:lnTo>
                  <a:close/>
                  <a:moveTo>
                    <a:pt x="228" y="49"/>
                  </a:moveTo>
                  <a:lnTo>
                    <a:pt x="228" y="49"/>
                  </a:lnTo>
                  <a:lnTo>
                    <a:pt x="223" y="45"/>
                  </a:lnTo>
                  <a:lnTo>
                    <a:pt x="217" y="45"/>
                  </a:lnTo>
                  <a:lnTo>
                    <a:pt x="212" y="45"/>
                  </a:lnTo>
                  <a:lnTo>
                    <a:pt x="208" y="49"/>
                  </a:lnTo>
                  <a:lnTo>
                    <a:pt x="204" y="53"/>
                  </a:lnTo>
                  <a:lnTo>
                    <a:pt x="203" y="58"/>
                  </a:lnTo>
                  <a:lnTo>
                    <a:pt x="204" y="62"/>
                  </a:lnTo>
                  <a:lnTo>
                    <a:pt x="208" y="67"/>
                  </a:lnTo>
                  <a:lnTo>
                    <a:pt x="208" y="67"/>
                  </a:lnTo>
                  <a:lnTo>
                    <a:pt x="217" y="74"/>
                  </a:lnTo>
                  <a:lnTo>
                    <a:pt x="224" y="83"/>
                  </a:lnTo>
                  <a:lnTo>
                    <a:pt x="232" y="94"/>
                  </a:lnTo>
                  <a:lnTo>
                    <a:pt x="237" y="105"/>
                  </a:lnTo>
                  <a:lnTo>
                    <a:pt x="243" y="116"/>
                  </a:lnTo>
                  <a:lnTo>
                    <a:pt x="246" y="127"/>
                  </a:lnTo>
                  <a:lnTo>
                    <a:pt x="248" y="140"/>
                  </a:lnTo>
                  <a:lnTo>
                    <a:pt x="250" y="152"/>
                  </a:lnTo>
                  <a:lnTo>
                    <a:pt x="250" y="152"/>
                  </a:lnTo>
                  <a:lnTo>
                    <a:pt x="248" y="172"/>
                  </a:lnTo>
                  <a:lnTo>
                    <a:pt x="243" y="190"/>
                  </a:lnTo>
                  <a:lnTo>
                    <a:pt x="235" y="207"/>
                  </a:lnTo>
                  <a:lnTo>
                    <a:pt x="226" y="221"/>
                  </a:lnTo>
                  <a:lnTo>
                    <a:pt x="214" y="234"/>
                  </a:lnTo>
                  <a:lnTo>
                    <a:pt x="199" y="245"/>
                  </a:lnTo>
                  <a:lnTo>
                    <a:pt x="183" y="254"/>
                  </a:lnTo>
                  <a:lnTo>
                    <a:pt x="166" y="259"/>
                  </a:lnTo>
                  <a:lnTo>
                    <a:pt x="166" y="288"/>
                  </a:lnTo>
                  <a:lnTo>
                    <a:pt x="166" y="288"/>
                  </a:lnTo>
                  <a:lnTo>
                    <a:pt x="188" y="281"/>
                  </a:lnTo>
                  <a:lnTo>
                    <a:pt x="210" y="272"/>
                  </a:lnTo>
                  <a:lnTo>
                    <a:pt x="228" y="257"/>
                  </a:lnTo>
                  <a:lnTo>
                    <a:pt x="244" y="241"/>
                  </a:lnTo>
                  <a:lnTo>
                    <a:pt x="259" y="221"/>
                  </a:lnTo>
                  <a:lnTo>
                    <a:pt x="268" y="201"/>
                  </a:lnTo>
                  <a:lnTo>
                    <a:pt x="275" y="178"/>
                  </a:lnTo>
                  <a:lnTo>
                    <a:pt x="277" y="165"/>
                  </a:lnTo>
                  <a:lnTo>
                    <a:pt x="277" y="152"/>
                  </a:lnTo>
                  <a:lnTo>
                    <a:pt x="277" y="152"/>
                  </a:lnTo>
                  <a:lnTo>
                    <a:pt x="275" y="138"/>
                  </a:lnTo>
                  <a:lnTo>
                    <a:pt x="273" y="123"/>
                  </a:lnTo>
                  <a:lnTo>
                    <a:pt x="270" y="109"/>
                  </a:lnTo>
                  <a:lnTo>
                    <a:pt x="264" y="94"/>
                  </a:lnTo>
                  <a:lnTo>
                    <a:pt x="257" y="82"/>
                  </a:lnTo>
                  <a:lnTo>
                    <a:pt x="248" y="69"/>
                  </a:lnTo>
                  <a:lnTo>
                    <a:pt x="239" y="58"/>
                  </a:lnTo>
                  <a:lnTo>
                    <a:pt x="228" y="49"/>
                  </a:lnTo>
                  <a:lnTo>
                    <a:pt x="228" y="49"/>
                  </a:lnTo>
                  <a:close/>
                  <a:moveTo>
                    <a:pt x="123" y="71"/>
                  </a:moveTo>
                  <a:lnTo>
                    <a:pt x="168" y="43"/>
                  </a:lnTo>
                  <a:lnTo>
                    <a:pt x="168" y="43"/>
                  </a:lnTo>
                  <a:lnTo>
                    <a:pt x="172" y="40"/>
                  </a:lnTo>
                  <a:lnTo>
                    <a:pt x="174" y="36"/>
                  </a:lnTo>
                  <a:lnTo>
                    <a:pt x="172" y="33"/>
                  </a:lnTo>
                  <a:lnTo>
                    <a:pt x="168" y="29"/>
                  </a:lnTo>
                  <a:lnTo>
                    <a:pt x="123" y="2"/>
                  </a:lnTo>
                  <a:lnTo>
                    <a:pt x="123" y="2"/>
                  </a:lnTo>
                  <a:lnTo>
                    <a:pt x="117" y="0"/>
                  </a:lnTo>
                  <a:lnTo>
                    <a:pt x="114" y="0"/>
                  </a:lnTo>
                  <a:lnTo>
                    <a:pt x="112" y="4"/>
                  </a:lnTo>
                  <a:lnTo>
                    <a:pt x="110" y="9"/>
                  </a:lnTo>
                  <a:lnTo>
                    <a:pt x="112" y="63"/>
                  </a:lnTo>
                  <a:lnTo>
                    <a:pt x="112" y="63"/>
                  </a:lnTo>
                  <a:lnTo>
                    <a:pt x="112" y="69"/>
                  </a:lnTo>
                  <a:lnTo>
                    <a:pt x="116" y="71"/>
                  </a:lnTo>
                  <a:lnTo>
                    <a:pt x="119" y="72"/>
                  </a:lnTo>
                  <a:lnTo>
                    <a:pt x="123" y="71"/>
                  </a:lnTo>
                  <a:lnTo>
                    <a:pt x="123" y="71"/>
                  </a:lnTo>
                  <a:close/>
                  <a:moveTo>
                    <a:pt x="154" y="236"/>
                  </a:moveTo>
                  <a:lnTo>
                    <a:pt x="108" y="263"/>
                  </a:lnTo>
                  <a:lnTo>
                    <a:pt x="108" y="263"/>
                  </a:lnTo>
                  <a:lnTo>
                    <a:pt x="105" y="266"/>
                  </a:lnTo>
                  <a:lnTo>
                    <a:pt x="105" y="270"/>
                  </a:lnTo>
                  <a:lnTo>
                    <a:pt x="105" y="274"/>
                  </a:lnTo>
                  <a:lnTo>
                    <a:pt x="108" y="277"/>
                  </a:lnTo>
                  <a:lnTo>
                    <a:pt x="154" y="305"/>
                  </a:lnTo>
                  <a:lnTo>
                    <a:pt x="154" y="305"/>
                  </a:lnTo>
                  <a:lnTo>
                    <a:pt x="159" y="306"/>
                  </a:lnTo>
                  <a:lnTo>
                    <a:pt x="163" y="306"/>
                  </a:lnTo>
                  <a:lnTo>
                    <a:pt x="165" y="303"/>
                  </a:lnTo>
                  <a:lnTo>
                    <a:pt x="166" y="297"/>
                  </a:lnTo>
                  <a:lnTo>
                    <a:pt x="166" y="243"/>
                  </a:lnTo>
                  <a:lnTo>
                    <a:pt x="166" y="243"/>
                  </a:lnTo>
                  <a:lnTo>
                    <a:pt x="165" y="237"/>
                  </a:lnTo>
                  <a:lnTo>
                    <a:pt x="163" y="236"/>
                  </a:lnTo>
                  <a:lnTo>
                    <a:pt x="159" y="234"/>
                  </a:lnTo>
                  <a:lnTo>
                    <a:pt x="154" y="236"/>
                  </a:lnTo>
                  <a:lnTo>
                    <a:pt x="154" y="23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42" name="Freeform 59"/>
            <p:cNvSpPr>
              <a:spLocks noEditPoints="1"/>
            </p:cNvSpPr>
            <p:nvPr/>
          </p:nvSpPr>
          <p:spPr bwMode="auto">
            <a:xfrm>
              <a:off x="1411288" y="2061861"/>
              <a:ext cx="430212" cy="430213"/>
            </a:xfrm>
            <a:custGeom>
              <a:avLst/>
              <a:gdLst/>
              <a:ahLst/>
              <a:cxnLst>
                <a:cxn ang="0">
                  <a:pos x="129" y="1"/>
                </a:cxn>
                <a:cxn ang="0">
                  <a:pos x="87" y="12"/>
                </a:cxn>
                <a:cxn ang="0">
                  <a:pos x="53" y="32"/>
                </a:cxn>
                <a:cxn ang="0">
                  <a:pos x="26" y="63"/>
                </a:cxn>
                <a:cxn ang="0">
                  <a:pos x="8" y="101"/>
                </a:cxn>
                <a:cxn ang="0">
                  <a:pos x="0" y="143"/>
                </a:cxn>
                <a:cxn ang="0">
                  <a:pos x="4" y="172"/>
                </a:cxn>
                <a:cxn ang="0">
                  <a:pos x="19" y="212"/>
                </a:cxn>
                <a:cxn ang="0">
                  <a:pos x="42" y="244"/>
                </a:cxn>
                <a:cxn ang="0">
                  <a:pos x="75" y="270"/>
                </a:cxn>
                <a:cxn ang="0">
                  <a:pos x="115" y="284"/>
                </a:cxn>
                <a:cxn ang="0">
                  <a:pos x="144" y="286"/>
                </a:cxn>
                <a:cxn ang="0">
                  <a:pos x="185" y="281"/>
                </a:cxn>
                <a:cxn ang="0">
                  <a:pos x="223" y="263"/>
                </a:cxn>
                <a:cxn ang="0">
                  <a:pos x="254" y="235"/>
                </a:cxn>
                <a:cxn ang="0">
                  <a:pos x="276" y="199"/>
                </a:cxn>
                <a:cxn ang="0">
                  <a:pos x="285" y="157"/>
                </a:cxn>
                <a:cxn ang="0">
                  <a:pos x="285" y="128"/>
                </a:cxn>
                <a:cxn ang="0">
                  <a:pos x="276" y="89"/>
                </a:cxn>
                <a:cxn ang="0">
                  <a:pos x="254" y="52"/>
                </a:cxn>
                <a:cxn ang="0">
                  <a:pos x="223" y="25"/>
                </a:cxn>
                <a:cxn ang="0">
                  <a:pos x="185" y="7"/>
                </a:cxn>
                <a:cxn ang="0">
                  <a:pos x="144" y="0"/>
                </a:cxn>
                <a:cxn ang="0">
                  <a:pos x="144" y="252"/>
                </a:cxn>
                <a:cxn ang="0">
                  <a:pos x="102" y="243"/>
                </a:cxn>
                <a:cxn ang="0">
                  <a:pos x="55" y="203"/>
                </a:cxn>
                <a:cxn ang="0">
                  <a:pos x="37" y="154"/>
                </a:cxn>
                <a:cxn ang="0">
                  <a:pos x="37" y="132"/>
                </a:cxn>
                <a:cxn ang="0">
                  <a:pos x="55" y="83"/>
                </a:cxn>
                <a:cxn ang="0">
                  <a:pos x="102" y="45"/>
                </a:cxn>
                <a:cxn ang="0">
                  <a:pos x="144" y="36"/>
                </a:cxn>
                <a:cxn ang="0">
                  <a:pos x="165" y="38"/>
                </a:cxn>
                <a:cxn ang="0">
                  <a:pos x="220" y="67"/>
                </a:cxn>
                <a:cxn ang="0">
                  <a:pos x="249" y="121"/>
                </a:cxn>
                <a:cxn ang="0">
                  <a:pos x="251" y="143"/>
                </a:cxn>
                <a:cxn ang="0">
                  <a:pos x="241" y="185"/>
                </a:cxn>
                <a:cxn ang="0">
                  <a:pos x="203" y="232"/>
                </a:cxn>
                <a:cxn ang="0">
                  <a:pos x="154" y="250"/>
                </a:cxn>
                <a:cxn ang="0">
                  <a:pos x="232" y="143"/>
                </a:cxn>
                <a:cxn ang="0">
                  <a:pos x="227" y="156"/>
                </a:cxn>
                <a:cxn ang="0">
                  <a:pos x="144" y="161"/>
                </a:cxn>
                <a:cxn ang="0">
                  <a:pos x="131" y="156"/>
                </a:cxn>
                <a:cxn ang="0">
                  <a:pos x="125" y="72"/>
                </a:cxn>
                <a:cxn ang="0">
                  <a:pos x="131" y="60"/>
                </a:cxn>
                <a:cxn ang="0">
                  <a:pos x="144" y="54"/>
                </a:cxn>
                <a:cxn ang="0">
                  <a:pos x="160" y="65"/>
                </a:cxn>
                <a:cxn ang="0">
                  <a:pos x="214" y="125"/>
                </a:cxn>
                <a:cxn ang="0">
                  <a:pos x="227" y="130"/>
                </a:cxn>
                <a:cxn ang="0">
                  <a:pos x="232" y="143"/>
                </a:cxn>
              </a:cxnLst>
              <a:rect l="0" t="0" r="r" b="b"/>
              <a:pathLst>
                <a:path w="287" h="286">
                  <a:moveTo>
                    <a:pt x="144" y="0"/>
                  </a:moveTo>
                  <a:lnTo>
                    <a:pt x="144" y="0"/>
                  </a:lnTo>
                  <a:lnTo>
                    <a:pt x="129" y="1"/>
                  </a:lnTo>
                  <a:lnTo>
                    <a:pt x="115" y="3"/>
                  </a:lnTo>
                  <a:lnTo>
                    <a:pt x="100" y="7"/>
                  </a:lnTo>
                  <a:lnTo>
                    <a:pt x="87" y="12"/>
                  </a:lnTo>
                  <a:lnTo>
                    <a:pt x="75" y="18"/>
                  </a:lnTo>
                  <a:lnTo>
                    <a:pt x="64" y="25"/>
                  </a:lnTo>
                  <a:lnTo>
                    <a:pt x="53" y="32"/>
                  </a:lnTo>
                  <a:lnTo>
                    <a:pt x="42" y="43"/>
                  </a:lnTo>
                  <a:lnTo>
                    <a:pt x="33" y="52"/>
                  </a:lnTo>
                  <a:lnTo>
                    <a:pt x="26" y="63"/>
                  </a:lnTo>
                  <a:lnTo>
                    <a:pt x="19" y="76"/>
                  </a:lnTo>
                  <a:lnTo>
                    <a:pt x="11" y="89"/>
                  </a:lnTo>
                  <a:lnTo>
                    <a:pt x="8" y="101"/>
                  </a:lnTo>
                  <a:lnTo>
                    <a:pt x="4" y="114"/>
                  </a:lnTo>
                  <a:lnTo>
                    <a:pt x="0" y="128"/>
                  </a:lnTo>
                  <a:lnTo>
                    <a:pt x="0" y="143"/>
                  </a:lnTo>
                  <a:lnTo>
                    <a:pt x="0" y="143"/>
                  </a:lnTo>
                  <a:lnTo>
                    <a:pt x="0" y="157"/>
                  </a:lnTo>
                  <a:lnTo>
                    <a:pt x="4" y="172"/>
                  </a:lnTo>
                  <a:lnTo>
                    <a:pt x="8" y="186"/>
                  </a:lnTo>
                  <a:lnTo>
                    <a:pt x="11" y="199"/>
                  </a:lnTo>
                  <a:lnTo>
                    <a:pt x="19" y="212"/>
                  </a:lnTo>
                  <a:lnTo>
                    <a:pt x="26" y="223"/>
                  </a:lnTo>
                  <a:lnTo>
                    <a:pt x="33" y="235"/>
                  </a:lnTo>
                  <a:lnTo>
                    <a:pt x="42" y="244"/>
                  </a:lnTo>
                  <a:lnTo>
                    <a:pt x="53" y="253"/>
                  </a:lnTo>
                  <a:lnTo>
                    <a:pt x="64" y="263"/>
                  </a:lnTo>
                  <a:lnTo>
                    <a:pt x="75" y="270"/>
                  </a:lnTo>
                  <a:lnTo>
                    <a:pt x="87" y="275"/>
                  </a:lnTo>
                  <a:lnTo>
                    <a:pt x="100" y="281"/>
                  </a:lnTo>
                  <a:lnTo>
                    <a:pt x="115" y="284"/>
                  </a:lnTo>
                  <a:lnTo>
                    <a:pt x="129" y="286"/>
                  </a:lnTo>
                  <a:lnTo>
                    <a:pt x="144" y="286"/>
                  </a:lnTo>
                  <a:lnTo>
                    <a:pt x="144" y="286"/>
                  </a:lnTo>
                  <a:lnTo>
                    <a:pt x="158" y="286"/>
                  </a:lnTo>
                  <a:lnTo>
                    <a:pt x="173" y="284"/>
                  </a:lnTo>
                  <a:lnTo>
                    <a:pt x="185" y="281"/>
                  </a:lnTo>
                  <a:lnTo>
                    <a:pt x="200" y="275"/>
                  </a:lnTo>
                  <a:lnTo>
                    <a:pt x="212" y="270"/>
                  </a:lnTo>
                  <a:lnTo>
                    <a:pt x="223" y="263"/>
                  </a:lnTo>
                  <a:lnTo>
                    <a:pt x="234" y="253"/>
                  </a:lnTo>
                  <a:lnTo>
                    <a:pt x="245" y="244"/>
                  </a:lnTo>
                  <a:lnTo>
                    <a:pt x="254" y="235"/>
                  </a:lnTo>
                  <a:lnTo>
                    <a:pt x="261" y="223"/>
                  </a:lnTo>
                  <a:lnTo>
                    <a:pt x="269" y="212"/>
                  </a:lnTo>
                  <a:lnTo>
                    <a:pt x="276" y="199"/>
                  </a:lnTo>
                  <a:lnTo>
                    <a:pt x="280" y="186"/>
                  </a:lnTo>
                  <a:lnTo>
                    <a:pt x="283" y="172"/>
                  </a:lnTo>
                  <a:lnTo>
                    <a:pt x="285" y="157"/>
                  </a:lnTo>
                  <a:lnTo>
                    <a:pt x="287" y="143"/>
                  </a:lnTo>
                  <a:lnTo>
                    <a:pt x="287" y="143"/>
                  </a:lnTo>
                  <a:lnTo>
                    <a:pt x="285" y="128"/>
                  </a:lnTo>
                  <a:lnTo>
                    <a:pt x="283" y="114"/>
                  </a:lnTo>
                  <a:lnTo>
                    <a:pt x="280" y="101"/>
                  </a:lnTo>
                  <a:lnTo>
                    <a:pt x="276" y="89"/>
                  </a:lnTo>
                  <a:lnTo>
                    <a:pt x="269" y="76"/>
                  </a:lnTo>
                  <a:lnTo>
                    <a:pt x="261" y="63"/>
                  </a:lnTo>
                  <a:lnTo>
                    <a:pt x="254" y="52"/>
                  </a:lnTo>
                  <a:lnTo>
                    <a:pt x="245" y="43"/>
                  </a:lnTo>
                  <a:lnTo>
                    <a:pt x="234" y="32"/>
                  </a:lnTo>
                  <a:lnTo>
                    <a:pt x="223" y="25"/>
                  </a:lnTo>
                  <a:lnTo>
                    <a:pt x="212" y="18"/>
                  </a:lnTo>
                  <a:lnTo>
                    <a:pt x="200" y="12"/>
                  </a:lnTo>
                  <a:lnTo>
                    <a:pt x="185" y="7"/>
                  </a:lnTo>
                  <a:lnTo>
                    <a:pt x="173" y="3"/>
                  </a:lnTo>
                  <a:lnTo>
                    <a:pt x="158" y="1"/>
                  </a:lnTo>
                  <a:lnTo>
                    <a:pt x="144" y="0"/>
                  </a:lnTo>
                  <a:lnTo>
                    <a:pt x="144" y="0"/>
                  </a:lnTo>
                  <a:close/>
                  <a:moveTo>
                    <a:pt x="144" y="252"/>
                  </a:moveTo>
                  <a:lnTo>
                    <a:pt x="144" y="252"/>
                  </a:lnTo>
                  <a:lnTo>
                    <a:pt x="133" y="250"/>
                  </a:lnTo>
                  <a:lnTo>
                    <a:pt x="122" y="248"/>
                  </a:lnTo>
                  <a:lnTo>
                    <a:pt x="102" y="243"/>
                  </a:lnTo>
                  <a:lnTo>
                    <a:pt x="84" y="232"/>
                  </a:lnTo>
                  <a:lnTo>
                    <a:pt x="67" y="219"/>
                  </a:lnTo>
                  <a:lnTo>
                    <a:pt x="55" y="203"/>
                  </a:lnTo>
                  <a:lnTo>
                    <a:pt x="44" y="185"/>
                  </a:lnTo>
                  <a:lnTo>
                    <a:pt x="38" y="165"/>
                  </a:lnTo>
                  <a:lnTo>
                    <a:pt x="37" y="154"/>
                  </a:lnTo>
                  <a:lnTo>
                    <a:pt x="37" y="143"/>
                  </a:lnTo>
                  <a:lnTo>
                    <a:pt x="37" y="143"/>
                  </a:lnTo>
                  <a:lnTo>
                    <a:pt x="37" y="132"/>
                  </a:lnTo>
                  <a:lnTo>
                    <a:pt x="38" y="121"/>
                  </a:lnTo>
                  <a:lnTo>
                    <a:pt x="44" y="101"/>
                  </a:lnTo>
                  <a:lnTo>
                    <a:pt x="55" y="83"/>
                  </a:lnTo>
                  <a:lnTo>
                    <a:pt x="67" y="67"/>
                  </a:lnTo>
                  <a:lnTo>
                    <a:pt x="84" y="54"/>
                  </a:lnTo>
                  <a:lnTo>
                    <a:pt x="102" y="45"/>
                  </a:lnTo>
                  <a:lnTo>
                    <a:pt x="122" y="38"/>
                  </a:lnTo>
                  <a:lnTo>
                    <a:pt x="133" y="36"/>
                  </a:lnTo>
                  <a:lnTo>
                    <a:pt x="144" y="36"/>
                  </a:lnTo>
                  <a:lnTo>
                    <a:pt x="144" y="36"/>
                  </a:lnTo>
                  <a:lnTo>
                    <a:pt x="154" y="36"/>
                  </a:lnTo>
                  <a:lnTo>
                    <a:pt x="165" y="38"/>
                  </a:lnTo>
                  <a:lnTo>
                    <a:pt x="185" y="45"/>
                  </a:lnTo>
                  <a:lnTo>
                    <a:pt x="203" y="54"/>
                  </a:lnTo>
                  <a:lnTo>
                    <a:pt x="220" y="67"/>
                  </a:lnTo>
                  <a:lnTo>
                    <a:pt x="232" y="83"/>
                  </a:lnTo>
                  <a:lnTo>
                    <a:pt x="241" y="101"/>
                  </a:lnTo>
                  <a:lnTo>
                    <a:pt x="249" y="121"/>
                  </a:lnTo>
                  <a:lnTo>
                    <a:pt x="251" y="132"/>
                  </a:lnTo>
                  <a:lnTo>
                    <a:pt x="251" y="143"/>
                  </a:lnTo>
                  <a:lnTo>
                    <a:pt x="251" y="143"/>
                  </a:lnTo>
                  <a:lnTo>
                    <a:pt x="251" y="154"/>
                  </a:lnTo>
                  <a:lnTo>
                    <a:pt x="249" y="165"/>
                  </a:lnTo>
                  <a:lnTo>
                    <a:pt x="241" y="185"/>
                  </a:lnTo>
                  <a:lnTo>
                    <a:pt x="232" y="203"/>
                  </a:lnTo>
                  <a:lnTo>
                    <a:pt x="220" y="219"/>
                  </a:lnTo>
                  <a:lnTo>
                    <a:pt x="203" y="232"/>
                  </a:lnTo>
                  <a:lnTo>
                    <a:pt x="185" y="243"/>
                  </a:lnTo>
                  <a:lnTo>
                    <a:pt x="165" y="248"/>
                  </a:lnTo>
                  <a:lnTo>
                    <a:pt x="154" y="250"/>
                  </a:lnTo>
                  <a:lnTo>
                    <a:pt x="144" y="252"/>
                  </a:lnTo>
                  <a:lnTo>
                    <a:pt x="144" y="252"/>
                  </a:lnTo>
                  <a:close/>
                  <a:moveTo>
                    <a:pt x="232" y="143"/>
                  </a:moveTo>
                  <a:lnTo>
                    <a:pt x="232" y="143"/>
                  </a:lnTo>
                  <a:lnTo>
                    <a:pt x="231" y="150"/>
                  </a:lnTo>
                  <a:lnTo>
                    <a:pt x="227" y="156"/>
                  </a:lnTo>
                  <a:lnTo>
                    <a:pt x="222" y="159"/>
                  </a:lnTo>
                  <a:lnTo>
                    <a:pt x="214" y="161"/>
                  </a:lnTo>
                  <a:lnTo>
                    <a:pt x="144" y="161"/>
                  </a:lnTo>
                  <a:lnTo>
                    <a:pt x="144" y="161"/>
                  </a:lnTo>
                  <a:lnTo>
                    <a:pt x="136" y="159"/>
                  </a:lnTo>
                  <a:lnTo>
                    <a:pt x="131" y="156"/>
                  </a:lnTo>
                  <a:lnTo>
                    <a:pt x="127" y="150"/>
                  </a:lnTo>
                  <a:lnTo>
                    <a:pt x="125" y="143"/>
                  </a:lnTo>
                  <a:lnTo>
                    <a:pt x="125" y="72"/>
                  </a:lnTo>
                  <a:lnTo>
                    <a:pt x="125" y="72"/>
                  </a:lnTo>
                  <a:lnTo>
                    <a:pt x="127" y="65"/>
                  </a:lnTo>
                  <a:lnTo>
                    <a:pt x="131" y="60"/>
                  </a:lnTo>
                  <a:lnTo>
                    <a:pt x="136" y="56"/>
                  </a:lnTo>
                  <a:lnTo>
                    <a:pt x="144" y="54"/>
                  </a:lnTo>
                  <a:lnTo>
                    <a:pt x="144" y="54"/>
                  </a:lnTo>
                  <a:lnTo>
                    <a:pt x="151" y="56"/>
                  </a:lnTo>
                  <a:lnTo>
                    <a:pt x="156" y="60"/>
                  </a:lnTo>
                  <a:lnTo>
                    <a:pt x="160" y="65"/>
                  </a:lnTo>
                  <a:lnTo>
                    <a:pt x="162" y="72"/>
                  </a:lnTo>
                  <a:lnTo>
                    <a:pt x="162" y="125"/>
                  </a:lnTo>
                  <a:lnTo>
                    <a:pt x="214" y="125"/>
                  </a:lnTo>
                  <a:lnTo>
                    <a:pt x="214" y="125"/>
                  </a:lnTo>
                  <a:lnTo>
                    <a:pt x="222" y="127"/>
                  </a:lnTo>
                  <a:lnTo>
                    <a:pt x="227" y="130"/>
                  </a:lnTo>
                  <a:lnTo>
                    <a:pt x="231" y="136"/>
                  </a:lnTo>
                  <a:lnTo>
                    <a:pt x="232" y="143"/>
                  </a:lnTo>
                  <a:lnTo>
                    <a:pt x="232" y="14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43" name="Freeform 60"/>
            <p:cNvSpPr>
              <a:spLocks noEditPoints="1"/>
            </p:cNvSpPr>
            <p:nvPr/>
          </p:nvSpPr>
          <p:spPr bwMode="auto">
            <a:xfrm>
              <a:off x="3857625" y="2065036"/>
              <a:ext cx="427038" cy="428625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2"/>
                </a:cxn>
                <a:cxn ang="0">
                  <a:pos x="0" y="11"/>
                </a:cxn>
                <a:cxn ang="0">
                  <a:pos x="0" y="269"/>
                </a:cxn>
                <a:cxn ang="0">
                  <a:pos x="0" y="276"/>
                </a:cxn>
                <a:cxn ang="0">
                  <a:pos x="11" y="285"/>
                </a:cxn>
                <a:cxn ang="0">
                  <a:pos x="267" y="287"/>
                </a:cxn>
                <a:cxn ang="0">
                  <a:pos x="274" y="285"/>
                </a:cxn>
                <a:cxn ang="0">
                  <a:pos x="283" y="276"/>
                </a:cxn>
                <a:cxn ang="0">
                  <a:pos x="285" y="19"/>
                </a:cxn>
                <a:cxn ang="0">
                  <a:pos x="283" y="11"/>
                </a:cxn>
                <a:cxn ang="0">
                  <a:pos x="274" y="2"/>
                </a:cxn>
                <a:cxn ang="0">
                  <a:pos x="267" y="0"/>
                </a:cxn>
                <a:cxn ang="0">
                  <a:pos x="18" y="269"/>
                </a:cxn>
                <a:cxn ang="0">
                  <a:pos x="53" y="233"/>
                </a:cxn>
                <a:cxn ang="0">
                  <a:pos x="53" y="198"/>
                </a:cxn>
                <a:cxn ang="0">
                  <a:pos x="18" y="162"/>
                </a:cxn>
                <a:cxn ang="0">
                  <a:pos x="53" y="198"/>
                </a:cxn>
                <a:cxn ang="0">
                  <a:pos x="18" y="126"/>
                </a:cxn>
                <a:cxn ang="0">
                  <a:pos x="53" y="91"/>
                </a:cxn>
                <a:cxn ang="0">
                  <a:pos x="53" y="55"/>
                </a:cxn>
                <a:cxn ang="0">
                  <a:pos x="18" y="19"/>
                </a:cxn>
                <a:cxn ang="0">
                  <a:pos x="53" y="55"/>
                </a:cxn>
                <a:cxn ang="0">
                  <a:pos x="71" y="269"/>
                </a:cxn>
                <a:cxn ang="0">
                  <a:pos x="214" y="180"/>
                </a:cxn>
                <a:cxn ang="0">
                  <a:pos x="214" y="162"/>
                </a:cxn>
                <a:cxn ang="0">
                  <a:pos x="71" y="19"/>
                </a:cxn>
                <a:cxn ang="0">
                  <a:pos x="214" y="162"/>
                </a:cxn>
                <a:cxn ang="0">
                  <a:pos x="232" y="269"/>
                </a:cxn>
                <a:cxn ang="0">
                  <a:pos x="267" y="233"/>
                </a:cxn>
                <a:cxn ang="0">
                  <a:pos x="267" y="198"/>
                </a:cxn>
                <a:cxn ang="0">
                  <a:pos x="232" y="162"/>
                </a:cxn>
                <a:cxn ang="0">
                  <a:pos x="267" y="198"/>
                </a:cxn>
                <a:cxn ang="0">
                  <a:pos x="232" y="126"/>
                </a:cxn>
                <a:cxn ang="0">
                  <a:pos x="267" y="91"/>
                </a:cxn>
                <a:cxn ang="0">
                  <a:pos x="267" y="55"/>
                </a:cxn>
                <a:cxn ang="0">
                  <a:pos x="232" y="19"/>
                </a:cxn>
                <a:cxn ang="0">
                  <a:pos x="267" y="55"/>
                </a:cxn>
              </a:cxnLst>
              <a:rect l="0" t="0" r="r" b="b"/>
              <a:pathLst>
                <a:path w="285" h="287">
                  <a:moveTo>
                    <a:pt x="267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1" y="2"/>
                  </a:lnTo>
                  <a:lnTo>
                    <a:pt x="6" y="6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0" y="269"/>
                  </a:lnTo>
                  <a:lnTo>
                    <a:pt x="0" y="269"/>
                  </a:lnTo>
                  <a:lnTo>
                    <a:pt x="0" y="276"/>
                  </a:lnTo>
                  <a:lnTo>
                    <a:pt x="6" y="281"/>
                  </a:lnTo>
                  <a:lnTo>
                    <a:pt x="11" y="285"/>
                  </a:lnTo>
                  <a:lnTo>
                    <a:pt x="18" y="287"/>
                  </a:lnTo>
                  <a:lnTo>
                    <a:pt x="267" y="287"/>
                  </a:lnTo>
                  <a:lnTo>
                    <a:pt x="267" y="287"/>
                  </a:lnTo>
                  <a:lnTo>
                    <a:pt x="274" y="285"/>
                  </a:lnTo>
                  <a:lnTo>
                    <a:pt x="279" y="281"/>
                  </a:lnTo>
                  <a:lnTo>
                    <a:pt x="283" y="276"/>
                  </a:lnTo>
                  <a:lnTo>
                    <a:pt x="285" y="269"/>
                  </a:lnTo>
                  <a:lnTo>
                    <a:pt x="285" y="19"/>
                  </a:lnTo>
                  <a:lnTo>
                    <a:pt x="285" y="19"/>
                  </a:lnTo>
                  <a:lnTo>
                    <a:pt x="283" y="11"/>
                  </a:lnTo>
                  <a:lnTo>
                    <a:pt x="279" y="6"/>
                  </a:lnTo>
                  <a:lnTo>
                    <a:pt x="274" y="2"/>
                  </a:lnTo>
                  <a:lnTo>
                    <a:pt x="267" y="0"/>
                  </a:lnTo>
                  <a:lnTo>
                    <a:pt x="267" y="0"/>
                  </a:lnTo>
                  <a:close/>
                  <a:moveTo>
                    <a:pt x="53" y="269"/>
                  </a:moveTo>
                  <a:lnTo>
                    <a:pt x="18" y="269"/>
                  </a:lnTo>
                  <a:lnTo>
                    <a:pt x="18" y="233"/>
                  </a:lnTo>
                  <a:lnTo>
                    <a:pt x="53" y="233"/>
                  </a:lnTo>
                  <a:lnTo>
                    <a:pt x="53" y="269"/>
                  </a:lnTo>
                  <a:close/>
                  <a:moveTo>
                    <a:pt x="53" y="198"/>
                  </a:moveTo>
                  <a:lnTo>
                    <a:pt x="18" y="198"/>
                  </a:lnTo>
                  <a:lnTo>
                    <a:pt x="18" y="162"/>
                  </a:lnTo>
                  <a:lnTo>
                    <a:pt x="53" y="162"/>
                  </a:lnTo>
                  <a:lnTo>
                    <a:pt x="53" y="198"/>
                  </a:lnTo>
                  <a:close/>
                  <a:moveTo>
                    <a:pt x="53" y="126"/>
                  </a:moveTo>
                  <a:lnTo>
                    <a:pt x="18" y="126"/>
                  </a:lnTo>
                  <a:lnTo>
                    <a:pt x="18" y="91"/>
                  </a:lnTo>
                  <a:lnTo>
                    <a:pt x="53" y="91"/>
                  </a:lnTo>
                  <a:lnTo>
                    <a:pt x="53" y="126"/>
                  </a:lnTo>
                  <a:close/>
                  <a:moveTo>
                    <a:pt x="53" y="55"/>
                  </a:moveTo>
                  <a:lnTo>
                    <a:pt x="18" y="55"/>
                  </a:lnTo>
                  <a:lnTo>
                    <a:pt x="18" y="19"/>
                  </a:lnTo>
                  <a:lnTo>
                    <a:pt x="53" y="19"/>
                  </a:lnTo>
                  <a:lnTo>
                    <a:pt x="53" y="55"/>
                  </a:lnTo>
                  <a:close/>
                  <a:moveTo>
                    <a:pt x="214" y="269"/>
                  </a:moveTo>
                  <a:lnTo>
                    <a:pt x="71" y="269"/>
                  </a:lnTo>
                  <a:lnTo>
                    <a:pt x="71" y="180"/>
                  </a:lnTo>
                  <a:lnTo>
                    <a:pt x="214" y="180"/>
                  </a:lnTo>
                  <a:lnTo>
                    <a:pt x="214" y="269"/>
                  </a:lnTo>
                  <a:close/>
                  <a:moveTo>
                    <a:pt x="214" y="162"/>
                  </a:moveTo>
                  <a:lnTo>
                    <a:pt x="71" y="162"/>
                  </a:lnTo>
                  <a:lnTo>
                    <a:pt x="71" y="19"/>
                  </a:lnTo>
                  <a:lnTo>
                    <a:pt x="214" y="19"/>
                  </a:lnTo>
                  <a:lnTo>
                    <a:pt x="214" y="162"/>
                  </a:lnTo>
                  <a:close/>
                  <a:moveTo>
                    <a:pt x="267" y="269"/>
                  </a:moveTo>
                  <a:lnTo>
                    <a:pt x="232" y="269"/>
                  </a:lnTo>
                  <a:lnTo>
                    <a:pt x="232" y="233"/>
                  </a:lnTo>
                  <a:lnTo>
                    <a:pt x="267" y="233"/>
                  </a:lnTo>
                  <a:lnTo>
                    <a:pt x="267" y="269"/>
                  </a:lnTo>
                  <a:close/>
                  <a:moveTo>
                    <a:pt x="267" y="198"/>
                  </a:moveTo>
                  <a:lnTo>
                    <a:pt x="232" y="198"/>
                  </a:lnTo>
                  <a:lnTo>
                    <a:pt x="232" y="162"/>
                  </a:lnTo>
                  <a:lnTo>
                    <a:pt x="267" y="162"/>
                  </a:lnTo>
                  <a:lnTo>
                    <a:pt x="267" y="198"/>
                  </a:lnTo>
                  <a:close/>
                  <a:moveTo>
                    <a:pt x="267" y="126"/>
                  </a:moveTo>
                  <a:lnTo>
                    <a:pt x="232" y="126"/>
                  </a:lnTo>
                  <a:lnTo>
                    <a:pt x="232" y="91"/>
                  </a:lnTo>
                  <a:lnTo>
                    <a:pt x="267" y="91"/>
                  </a:lnTo>
                  <a:lnTo>
                    <a:pt x="267" y="126"/>
                  </a:lnTo>
                  <a:close/>
                  <a:moveTo>
                    <a:pt x="267" y="55"/>
                  </a:moveTo>
                  <a:lnTo>
                    <a:pt x="232" y="55"/>
                  </a:lnTo>
                  <a:lnTo>
                    <a:pt x="232" y="19"/>
                  </a:lnTo>
                  <a:lnTo>
                    <a:pt x="267" y="19"/>
                  </a:lnTo>
                  <a:lnTo>
                    <a:pt x="267" y="5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grpSp>
          <p:nvGrpSpPr>
            <p:cNvPr id="44" name="Group 78"/>
            <p:cNvGrpSpPr/>
            <p:nvPr/>
          </p:nvGrpSpPr>
          <p:grpSpPr>
            <a:xfrm>
              <a:off x="5183979" y="2043697"/>
              <a:ext cx="198288" cy="468685"/>
              <a:chOff x="3405334" y="1535355"/>
              <a:chExt cx="137038" cy="323909"/>
            </a:xfrm>
            <a:grpFill/>
          </p:grpSpPr>
          <p:sp>
            <p:nvSpPr>
              <p:cNvPr id="45" name="Freeform 61"/>
              <p:cNvSpPr/>
              <p:nvPr/>
            </p:nvSpPr>
            <p:spPr bwMode="auto">
              <a:xfrm>
                <a:off x="3444784" y="1535355"/>
                <a:ext cx="56062" cy="56062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25" y="0"/>
                  </a:cxn>
                  <a:cxn ang="0">
                    <a:pos x="36" y="2"/>
                  </a:cxn>
                  <a:cxn ang="0">
                    <a:pos x="45" y="7"/>
                  </a:cxn>
                  <a:cxn ang="0">
                    <a:pos x="51" y="16"/>
                  </a:cxn>
                  <a:cxn ang="0">
                    <a:pos x="53" y="27"/>
                  </a:cxn>
                  <a:cxn ang="0">
                    <a:pos x="53" y="27"/>
                  </a:cxn>
                  <a:cxn ang="0">
                    <a:pos x="51" y="36"/>
                  </a:cxn>
                  <a:cxn ang="0">
                    <a:pos x="45" y="45"/>
                  </a:cxn>
                  <a:cxn ang="0">
                    <a:pos x="36" y="51"/>
                  </a:cxn>
                  <a:cxn ang="0">
                    <a:pos x="25" y="52"/>
                  </a:cxn>
                  <a:cxn ang="0">
                    <a:pos x="25" y="52"/>
                  </a:cxn>
                  <a:cxn ang="0">
                    <a:pos x="16" y="51"/>
                  </a:cxn>
                  <a:cxn ang="0">
                    <a:pos x="7" y="45"/>
                  </a:cxn>
                  <a:cxn ang="0">
                    <a:pos x="2" y="36"/>
                  </a:cxn>
                  <a:cxn ang="0">
                    <a:pos x="0" y="27"/>
                  </a:cxn>
                  <a:cxn ang="0">
                    <a:pos x="0" y="27"/>
                  </a:cxn>
                  <a:cxn ang="0">
                    <a:pos x="2" y="16"/>
                  </a:cxn>
                  <a:cxn ang="0">
                    <a:pos x="7" y="7"/>
                  </a:cxn>
                  <a:cxn ang="0">
                    <a:pos x="16" y="2"/>
                  </a:cxn>
                  <a:cxn ang="0">
                    <a:pos x="25" y="0"/>
                  </a:cxn>
                  <a:cxn ang="0">
                    <a:pos x="25" y="0"/>
                  </a:cxn>
                </a:cxnLst>
                <a:rect l="0" t="0" r="r" b="b"/>
                <a:pathLst>
                  <a:path w="53" h="52">
                    <a:moveTo>
                      <a:pt x="25" y="0"/>
                    </a:moveTo>
                    <a:lnTo>
                      <a:pt x="25" y="0"/>
                    </a:lnTo>
                    <a:lnTo>
                      <a:pt x="36" y="2"/>
                    </a:lnTo>
                    <a:lnTo>
                      <a:pt x="45" y="7"/>
                    </a:lnTo>
                    <a:lnTo>
                      <a:pt x="51" y="16"/>
                    </a:lnTo>
                    <a:lnTo>
                      <a:pt x="53" y="27"/>
                    </a:lnTo>
                    <a:lnTo>
                      <a:pt x="53" y="27"/>
                    </a:lnTo>
                    <a:lnTo>
                      <a:pt x="51" y="36"/>
                    </a:lnTo>
                    <a:lnTo>
                      <a:pt x="45" y="45"/>
                    </a:lnTo>
                    <a:lnTo>
                      <a:pt x="36" y="51"/>
                    </a:lnTo>
                    <a:lnTo>
                      <a:pt x="25" y="52"/>
                    </a:lnTo>
                    <a:lnTo>
                      <a:pt x="25" y="52"/>
                    </a:lnTo>
                    <a:lnTo>
                      <a:pt x="16" y="51"/>
                    </a:lnTo>
                    <a:lnTo>
                      <a:pt x="7" y="45"/>
                    </a:lnTo>
                    <a:lnTo>
                      <a:pt x="2" y="36"/>
                    </a:lnTo>
                    <a:lnTo>
                      <a:pt x="0" y="27"/>
                    </a:lnTo>
                    <a:lnTo>
                      <a:pt x="0" y="27"/>
                    </a:lnTo>
                    <a:lnTo>
                      <a:pt x="2" y="16"/>
                    </a:lnTo>
                    <a:lnTo>
                      <a:pt x="7" y="7"/>
                    </a:lnTo>
                    <a:lnTo>
                      <a:pt x="16" y="2"/>
                    </a:lnTo>
                    <a:lnTo>
                      <a:pt x="25" y="0"/>
                    </a:lnTo>
                    <a:lnTo>
                      <a:pt x="2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46" name="Freeform 62"/>
              <p:cNvSpPr/>
              <p:nvPr/>
            </p:nvSpPr>
            <p:spPr bwMode="auto">
              <a:xfrm>
                <a:off x="3405334" y="1603875"/>
                <a:ext cx="137038" cy="255389"/>
              </a:xfrm>
              <a:custGeom>
                <a:avLst/>
                <a:gdLst/>
                <a:ahLst/>
                <a:cxnLst>
                  <a:cxn ang="0">
                    <a:pos x="74" y="0"/>
                  </a:cxn>
                  <a:cxn ang="0">
                    <a:pos x="54" y="0"/>
                  </a:cxn>
                  <a:cxn ang="0">
                    <a:pos x="47" y="2"/>
                  </a:cxn>
                  <a:cxn ang="0">
                    <a:pos x="27" y="11"/>
                  </a:cxn>
                  <a:cxn ang="0">
                    <a:pos x="11" y="35"/>
                  </a:cxn>
                  <a:cxn ang="0">
                    <a:pos x="2" y="64"/>
                  </a:cxn>
                  <a:cxn ang="0">
                    <a:pos x="2" y="94"/>
                  </a:cxn>
                  <a:cxn ang="0">
                    <a:pos x="4" y="100"/>
                  </a:cxn>
                  <a:cxn ang="0">
                    <a:pos x="11" y="107"/>
                  </a:cxn>
                  <a:cxn ang="0">
                    <a:pos x="20" y="107"/>
                  </a:cxn>
                  <a:cxn ang="0">
                    <a:pos x="27" y="100"/>
                  </a:cxn>
                  <a:cxn ang="0">
                    <a:pos x="27" y="94"/>
                  </a:cxn>
                  <a:cxn ang="0">
                    <a:pos x="27" y="69"/>
                  </a:cxn>
                  <a:cxn ang="0">
                    <a:pos x="35" y="44"/>
                  </a:cxn>
                  <a:cxn ang="0">
                    <a:pos x="35" y="100"/>
                  </a:cxn>
                  <a:cxn ang="0">
                    <a:pos x="35" y="102"/>
                  </a:cxn>
                  <a:cxn ang="0">
                    <a:pos x="35" y="167"/>
                  </a:cxn>
                  <a:cxn ang="0">
                    <a:pos x="33" y="232"/>
                  </a:cxn>
                  <a:cxn ang="0">
                    <a:pos x="36" y="243"/>
                  </a:cxn>
                  <a:cxn ang="0">
                    <a:pos x="47" y="247"/>
                  </a:cxn>
                  <a:cxn ang="0">
                    <a:pos x="56" y="243"/>
                  </a:cxn>
                  <a:cxn ang="0">
                    <a:pos x="62" y="232"/>
                  </a:cxn>
                  <a:cxn ang="0">
                    <a:pos x="64" y="181"/>
                  </a:cxn>
                  <a:cxn ang="0">
                    <a:pos x="64" y="131"/>
                  </a:cxn>
                  <a:cxn ang="0">
                    <a:pos x="69" y="131"/>
                  </a:cxn>
                  <a:cxn ang="0">
                    <a:pos x="71" y="232"/>
                  </a:cxn>
                  <a:cxn ang="0">
                    <a:pos x="73" y="239"/>
                  </a:cxn>
                  <a:cxn ang="0">
                    <a:pos x="80" y="247"/>
                  </a:cxn>
                  <a:cxn ang="0">
                    <a:pos x="91" y="247"/>
                  </a:cxn>
                  <a:cxn ang="0">
                    <a:pos x="100" y="239"/>
                  </a:cxn>
                  <a:cxn ang="0">
                    <a:pos x="100" y="232"/>
                  </a:cxn>
                  <a:cxn ang="0">
                    <a:pos x="98" y="102"/>
                  </a:cxn>
                  <a:cxn ang="0">
                    <a:pos x="98" y="98"/>
                  </a:cxn>
                  <a:cxn ang="0">
                    <a:pos x="98" y="42"/>
                  </a:cxn>
                  <a:cxn ang="0">
                    <a:pos x="103" y="54"/>
                  </a:cxn>
                  <a:cxn ang="0">
                    <a:pos x="107" y="82"/>
                  </a:cxn>
                  <a:cxn ang="0">
                    <a:pos x="105" y="94"/>
                  </a:cxn>
                  <a:cxn ang="0">
                    <a:pos x="109" y="103"/>
                  </a:cxn>
                  <a:cxn ang="0">
                    <a:pos x="118" y="107"/>
                  </a:cxn>
                  <a:cxn ang="0">
                    <a:pos x="127" y="103"/>
                  </a:cxn>
                  <a:cxn ang="0">
                    <a:pos x="132" y="94"/>
                  </a:cxn>
                  <a:cxn ang="0">
                    <a:pos x="132" y="80"/>
                  </a:cxn>
                  <a:cxn ang="0">
                    <a:pos x="127" y="49"/>
                  </a:cxn>
                  <a:cxn ang="0">
                    <a:pos x="114" y="22"/>
                  </a:cxn>
                  <a:cxn ang="0">
                    <a:pos x="98" y="7"/>
                  </a:cxn>
                  <a:cxn ang="0">
                    <a:pos x="84" y="2"/>
                  </a:cxn>
                  <a:cxn ang="0">
                    <a:pos x="74" y="0"/>
                  </a:cxn>
                </a:cxnLst>
                <a:rect l="0" t="0" r="r" b="b"/>
                <a:pathLst>
                  <a:path w="132" h="247">
                    <a:moveTo>
                      <a:pt x="74" y="0"/>
                    </a:moveTo>
                    <a:lnTo>
                      <a:pt x="74" y="0"/>
                    </a:lnTo>
                    <a:lnTo>
                      <a:pt x="65" y="0"/>
                    </a:lnTo>
                    <a:lnTo>
                      <a:pt x="54" y="0"/>
                    </a:lnTo>
                    <a:lnTo>
                      <a:pt x="54" y="0"/>
                    </a:lnTo>
                    <a:lnTo>
                      <a:pt x="47" y="2"/>
                    </a:lnTo>
                    <a:lnTo>
                      <a:pt x="40" y="4"/>
                    </a:lnTo>
                    <a:lnTo>
                      <a:pt x="27" y="11"/>
                    </a:lnTo>
                    <a:lnTo>
                      <a:pt x="18" y="22"/>
                    </a:lnTo>
                    <a:lnTo>
                      <a:pt x="11" y="35"/>
                    </a:lnTo>
                    <a:lnTo>
                      <a:pt x="6" y="49"/>
                    </a:lnTo>
                    <a:lnTo>
                      <a:pt x="2" y="64"/>
                    </a:lnTo>
                    <a:lnTo>
                      <a:pt x="0" y="80"/>
                    </a:lnTo>
                    <a:lnTo>
                      <a:pt x="2" y="94"/>
                    </a:lnTo>
                    <a:lnTo>
                      <a:pt x="2" y="94"/>
                    </a:lnTo>
                    <a:lnTo>
                      <a:pt x="4" y="100"/>
                    </a:lnTo>
                    <a:lnTo>
                      <a:pt x="6" y="103"/>
                    </a:lnTo>
                    <a:lnTo>
                      <a:pt x="11" y="107"/>
                    </a:lnTo>
                    <a:lnTo>
                      <a:pt x="16" y="107"/>
                    </a:lnTo>
                    <a:lnTo>
                      <a:pt x="20" y="107"/>
                    </a:lnTo>
                    <a:lnTo>
                      <a:pt x="24" y="103"/>
                    </a:lnTo>
                    <a:lnTo>
                      <a:pt x="27" y="100"/>
                    </a:lnTo>
                    <a:lnTo>
                      <a:pt x="27" y="94"/>
                    </a:lnTo>
                    <a:lnTo>
                      <a:pt x="27" y="94"/>
                    </a:lnTo>
                    <a:lnTo>
                      <a:pt x="27" y="83"/>
                    </a:lnTo>
                    <a:lnTo>
                      <a:pt x="27" y="69"/>
                    </a:lnTo>
                    <a:lnTo>
                      <a:pt x="29" y="56"/>
                    </a:lnTo>
                    <a:lnTo>
                      <a:pt x="35" y="44"/>
                    </a:lnTo>
                    <a:lnTo>
                      <a:pt x="35" y="44"/>
                    </a:lnTo>
                    <a:lnTo>
                      <a:pt x="35" y="100"/>
                    </a:lnTo>
                    <a:lnTo>
                      <a:pt x="35" y="102"/>
                    </a:lnTo>
                    <a:lnTo>
                      <a:pt x="35" y="102"/>
                    </a:lnTo>
                    <a:lnTo>
                      <a:pt x="35" y="102"/>
                    </a:lnTo>
                    <a:lnTo>
                      <a:pt x="35" y="167"/>
                    </a:lnTo>
                    <a:lnTo>
                      <a:pt x="33" y="232"/>
                    </a:lnTo>
                    <a:lnTo>
                      <a:pt x="33" y="232"/>
                    </a:lnTo>
                    <a:lnTo>
                      <a:pt x="33" y="239"/>
                    </a:lnTo>
                    <a:lnTo>
                      <a:pt x="36" y="243"/>
                    </a:lnTo>
                    <a:lnTo>
                      <a:pt x="42" y="247"/>
                    </a:lnTo>
                    <a:lnTo>
                      <a:pt x="47" y="247"/>
                    </a:lnTo>
                    <a:lnTo>
                      <a:pt x="53" y="247"/>
                    </a:lnTo>
                    <a:lnTo>
                      <a:pt x="56" y="243"/>
                    </a:lnTo>
                    <a:lnTo>
                      <a:pt x="60" y="239"/>
                    </a:lnTo>
                    <a:lnTo>
                      <a:pt x="62" y="232"/>
                    </a:lnTo>
                    <a:lnTo>
                      <a:pt x="62" y="232"/>
                    </a:lnTo>
                    <a:lnTo>
                      <a:pt x="64" y="181"/>
                    </a:lnTo>
                    <a:lnTo>
                      <a:pt x="64" y="131"/>
                    </a:lnTo>
                    <a:lnTo>
                      <a:pt x="64" y="131"/>
                    </a:lnTo>
                    <a:lnTo>
                      <a:pt x="69" y="131"/>
                    </a:lnTo>
                    <a:lnTo>
                      <a:pt x="69" y="131"/>
                    </a:lnTo>
                    <a:lnTo>
                      <a:pt x="69" y="181"/>
                    </a:lnTo>
                    <a:lnTo>
                      <a:pt x="71" y="232"/>
                    </a:lnTo>
                    <a:lnTo>
                      <a:pt x="71" y="232"/>
                    </a:lnTo>
                    <a:lnTo>
                      <a:pt x="73" y="239"/>
                    </a:lnTo>
                    <a:lnTo>
                      <a:pt x="76" y="243"/>
                    </a:lnTo>
                    <a:lnTo>
                      <a:pt x="80" y="247"/>
                    </a:lnTo>
                    <a:lnTo>
                      <a:pt x="85" y="247"/>
                    </a:lnTo>
                    <a:lnTo>
                      <a:pt x="91" y="247"/>
                    </a:lnTo>
                    <a:lnTo>
                      <a:pt x="96" y="243"/>
                    </a:lnTo>
                    <a:lnTo>
                      <a:pt x="100" y="239"/>
                    </a:lnTo>
                    <a:lnTo>
                      <a:pt x="100" y="232"/>
                    </a:lnTo>
                    <a:lnTo>
                      <a:pt x="100" y="232"/>
                    </a:lnTo>
                    <a:lnTo>
                      <a:pt x="98" y="167"/>
                    </a:lnTo>
                    <a:lnTo>
                      <a:pt x="98" y="102"/>
                    </a:lnTo>
                    <a:lnTo>
                      <a:pt x="98" y="102"/>
                    </a:lnTo>
                    <a:lnTo>
                      <a:pt x="98" y="98"/>
                    </a:lnTo>
                    <a:lnTo>
                      <a:pt x="98" y="98"/>
                    </a:lnTo>
                    <a:lnTo>
                      <a:pt x="98" y="42"/>
                    </a:lnTo>
                    <a:lnTo>
                      <a:pt x="98" y="42"/>
                    </a:lnTo>
                    <a:lnTo>
                      <a:pt x="103" y="54"/>
                    </a:lnTo>
                    <a:lnTo>
                      <a:pt x="105" y="67"/>
                    </a:lnTo>
                    <a:lnTo>
                      <a:pt x="107" y="82"/>
                    </a:lnTo>
                    <a:lnTo>
                      <a:pt x="105" y="94"/>
                    </a:lnTo>
                    <a:lnTo>
                      <a:pt x="105" y="94"/>
                    </a:lnTo>
                    <a:lnTo>
                      <a:pt x="105" y="100"/>
                    </a:lnTo>
                    <a:lnTo>
                      <a:pt x="109" y="103"/>
                    </a:lnTo>
                    <a:lnTo>
                      <a:pt x="113" y="107"/>
                    </a:lnTo>
                    <a:lnTo>
                      <a:pt x="118" y="107"/>
                    </a:lnTo>
                    <a:lnTo>
                      <a:pt x="122" y="107"/>
                    </a:lnTo>
                    <a:lnTo>
                      <a:pt x="127" y="103"/>
                    </a:lnTo>
                    <a:lnTo>
                      <a:pt x="131" y="100"/>
                    </a:lnTo>
                    <a:lnTo>
                      <a:pt x="132" y="94"/>
                    </a:lnTo>
                    <a:lnTo>
                      <a:pt x="132" y="94"/>
                    </a:lnTo>
                    <a:lnTo>
                      <a:pt x="132" y="80"/>
                    </a:lnTo>
                    <a:lnTo>
                      <a:pt x="131" y="64"/>
                    </a:lnTo>
                    <a:lnTo>
                      <a:pt x="127" y="49"/>
                    </a:lnTo>
                    <a:lnTo>
                      <a:pt x="122" y="35"/>
                    </a:lnTo>
                    <a:lnTo>
                      <a:pt x="114" y="22"/>
                    </a:lnTo>
                    <a:lnTo>
                      <a:pt x="103" y="11"/>
                    </a:lnTo>
                    <a:lnTo>
                      <a:pt x="98" y="7"/>
                    </a:lnTo>
                    <a:lnTo>
                      <a:pt x="91" y="4"/>
                    </a:lnTo>
                    <a:lnTo>
                      <a:pt x="84" y="2"/>
                    </a:lnTo>
                    <a:lnTo>
                      <a:pt x="74" y="0"/>
                    </a:lnTo>
                    <a:lnTo>
                      <a:pt x="7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sp>
          <p:nvSpPr>
            <p:cNvPr id="47" name="Freeform 63"/>
            <p:cNvSpPr>
              <a:spLocks noEditPoints="1"/>
            </p:cNvSpPr>
            <p:nvPr/>
          </p:nvSpPr>
          <p:spPr bwMode="auto">
            <a:xfrm>
              <a:off x="6303963" y="2071386"/>
              <a:ext cx="484187" cy="414338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0" y="4"/>
                </a:cxn>
                <a:cxn ang="0">
                  <a:pos x="0" y="62"/>
                </a:cxn>
                <a:cxn ang="0">
                  <a:pos x="9" y="71"/>
                </a:cxn>
                <a:cxn ang="0">
                  <a:pos x="53" y="45"/>
                </a:cxn>
                <a:cxn ang="0">
                  <a:pos x="58" y="31"/>
                </a:cxn>
                <a:cxn ang="0">
                  <a:pos x="307" y="11"/>
                </a:cxn>
                <a:cxn ang="0">
                  <a:pos x="95" y="11"/>
                </a:cxn>
                <a:cxn ang="0">
                  <a:pos x="85" y="27"/>
                </a:cxn>
                <a:cxn ang="0">
                  <a:pos x="85" y="51"/>
                </a:cxn>
                <a:cxn ang="0">
                  <a:pos x="102" y="62"/>
                </a:cxn>
                <a:cxn ang="0">
                  <a:pos x="314" y="60"/>
                </a:cxn>
                <a:cxn ang="0">
                  <a:pos x="323" y="43"/>
                </a:cxn>
                <a:cxn ang="0">
                  <a:pos x="323" y="20"/>
                </a:cxn>
                <a:cxn ang="0">
                  <a:pos x="307" y="11"/>
                </a:cxn>
                <a:cxn ang="0">
                  <a:pos x="53" y="147"/>
                </a:cxn>
                <a:cxn ang="0">
                  <a:pos x="60" y="138"/>
                </a:cxn>
                <a:cxn ang="0">
                  <a:pos x="15" y="112"/>
                </a:cxn>
                <a:cxn ang="0">
                  <a:pos x="4" y="111"/>
                </a:cxn>
                <a:cxn ang="0">
                  <a:pos x="0" y="163"/>
                </a:cxn>
                <a:cxn ang="0">
                  <a:pos x="4" y="172"/>
                </a:cxn>
                <a:cxn ang="0">
                  <a:pos x="15" y="172"/>
                </a:cxn>
                <a:cxn ang="0">
                  <a:pos x="102" y="112"/>
                </a:cxn>
                <a:cxn ang="0">
                  <a:pos x="85" y="123"/>
                </a:cxn>
                <a:cxn ang="0">
                  <a:pos x="85" y="147"/>
                </a:cxn>
                <a:cxn ang="0">
                  <a:pos x="95" y="163"/>
                </a:cxn>
                <a:cxn ang="0">
                  <a:pos x="307" y="163"/>
                </a:cxn>
                <a:cxn ang="0">
                  <a:pos x="323" y="154"/>
                </a:cxn>
                <a:cxn ang="0">
                  <a:pos x="323" y="129"/>
                </a:cxn>
                <a:cxn ang="0">
                  <a:pos x="314" y="114"/>
                </a:cxn>
                <a:cxn ang="0">
                  <a:pos x="53" y="232"/>
                </a:cxn>
                <a:cxn ang="0">
                  <a:pos x="9" y="205"/>
                </a:cxn>
                <a:cxn ang="0">
                  <a:pos x="0" y="214"/>
                </a:cxn>
                <a:cxn ang="0">
                  <a:pos x="0" y="272"/>
                </a:cxn>
                <a:cxn ang="0">
                  <a:pos x="15" y="274"/>
                </a:cxn>
                <a:cxn ang="0">
                  <a:pos x="58" y="245"/>
                </a:cxn>
                <a:cxn ang="0">
                  <a:pos x="53" y="232"/>
                </a:cxn>
                <a:cxn ang="0">
                  <a:pos x="102" y="214"/>
                </a:cxn>
                <a:cxn ang="0">
                  <a:pos x="91" y="219"/>
                </a:cxn>
                <a:cxn ang="0">
                  <a:pos x="85" y="248"/>
                </a:cxn>
                <a:cxn ang="0">
                  <a:pos x="91" y="261"/>
                </a:cxn>
                <a:cxn ang="0">
                  <a:pos x="307" y="266"/>
                </a:cxn>
                <a:cxn ang="0">
                  <a:pos x="319" y="261"/>
                </a:cxn>
                <a:cxn ang="0">
                  <a:pos x="323" y="232"/>
                </a:cxn>
                <a:cxn ang="0">
                  <a:pos x="319" y="219"/>
                </a:cxn>
                <a:cxn ang="0">
                  <a:pos x="307" y="214"/>
                </a:cxn>
              </a:cxnLst>
              <a:rect l="0" t="0" r="r" b="b"/>
              <a:pathLst>
                <a:path w="323" h="275">
                  <a:moveTo>
                    <a:pt x="53" y="27"/>
                  </a:move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11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7"/>
                  </a:lnTo>
                  <a:lnTo>
                    <a:pt x="4" y="71"/>
                  </a:lnTo>
                  <a:lnTo>
                    <a:pt x="9" y="71"/>
                  </a:lnTo>
                  <a:lnTo>
                    <a:pt x="15" y="69"/>
                  </a:lnTo>
                  <a:lnTo>
                    <a:pt x="53" y="45"/>
                  </a:lnTo>
                  <a:lnTo>
                    <a:pt x="53" y="45"/>
                  </a:lnTo>
                  <a:lnTo>
                    <a:pt x="58" y="40"/>
                  </a:lnTo>
                  <a:lnTo>
                    <a:pt x="60" y="36"/>
                  </a:lnTo>
                  <a:lnTo>
                    <a:pt x="58" y="31"/>
                  </a:lnTo>
                  <a:lnTo>
                    <a:pt x="53" y="27"/>
                  </a:lnTo>
                  <a:lnTo>
                    <a:pt x="53" y="27"/>
                  </a:lnTo>
                  <a:close/>
                  <a:moveTo>
                    <a:pt x="307" y="11"/>
                  </a:moveTo>
                  <a:lnTo>
                    <a:pt x="102" y="11"/>
                  </a:lnTo>
                  <a:lnTo>
                    <a:pt x="102" y="11"/>
                  </a:lnTo>
                  <a:lnTo>
                    <a:pt x="95" y="11"/>
                  </a:lnTo>
                  <a:lnTo>
                    <a:pt x="91" y="14"/>
                  </a:lnTo>
                  <a:lnTo>
                    <a:pt x="85" y="20"/>
                  </a:lnTo>
                  <a:lnTo>
                    <a:pt x="85" y="27"/>
                  </a:lnTo>
                  <a:lnTo>
                    <a:pt x="85" y="43"/>
                  </a:lnTo>
                  <a:lnTo>
                    <a:pt x="85" y="43"/>
                  </a:lnTo>
                  <a:lnTo>
                    <a:pt x="85" y="51"/>
                  </a:lnTo>
                  <a:lnTo>
                    <a:pt x="91" y="56"/>
                  </a:lnTo>
                  <a:lnTo>
                    <a:pt x="95" y="60"/>
                  </a:lnTo>
                  <a:lnTo>
                    <a:pt x="102" y="62"/>
                  </a:lnTo>
                  <a:lnTo>
                    <a:pt x="307" y="62"/>
                  </a:lnTo>
                  <a:lnTo>
                    <a:pt x="307" y="62"/>
                  </a:lnTo>
                  <a:lnTo>
                    <a:pt x="314" y="60"/>
                  </a:lnTo>
                  <a:lnTo>
                    <a:pt x="319" y="56"/>
                  </a:lnTo>
                  <a:lnTo>
                    <a:pt x="323" y="51"/>
                  </a:lnTo>
                  <a:lnTo>
                    <a:pt x="323" y="43"/>
                  </a:lnTo>
                  <a:lnTo>
                    <a:pt x="323" y="27"/>
                  </a:lnTo>
                  <a:lnTo>
                    <a:pt x="323" y="27"/>
                  </a:lnTo>
                  <a:lnTo>
                    <a:pt x="323" y="20"/>
                  </a:lnTo>
                  <a:lnTo>
                    <a:pt x="319" y="14"/>
                  </a:lnTo>
                  <a:lnTo>
                    <a:pt x="314" y="11"/>
                  </a:lnTo>
                  <a:lnTo>
                    <a:pt x="307" y="11"/>
                  </a:lnTo>
                  <a:lnTo>
                    <a:pt x="307" y="11"/>
                  </a:lnTo>
                  <a:close/>
                  <a:moveTo>
                    <a:pt x="15" y="172"/>
                  </a:moveTo>
                  <a:lnTo>
                    <a:pt x="53" y="147"/>
                  </a:lnTo>
                  <a:lnTo>
                    <a:pt x="53" y="147"/>
                  </a:lnTo>
                  <a:lnTo>
                    <a:pt x="58" y="143"/>
                  </a:lnTo>
                  <a:lnTo>
                    <a:pt x="60" y="138"/>
                  </a:lnTo>
                  <a:lnTo>
                    <a:pt x="58" y="134"/>
                  </a:lnTo>
                  <a:lnTo>
                    <a:pt x="53" y="130"/>
                  </a:lnTo>
                  <a:lnTo>
                    <a:pt x="15" y="112"/>
                  </a:lnTo>
                  <a:lnTo>
                    <a:pt x="15" y="112"/>
                  </a:lnTo>
                  <a:lnTo>
                    <a:pt x="9" y="111"/>
                  </a:lnTo>
                  <a:lnTo>
                    <a:pt x="4" y="111"/>
                  </a:lnTo>
                  <a:lnTo>
                    <a:pt x="0" y="114"/>
                  </a:lnTo>
                  <a:lnTo>
                    <a:pt x="0" y="121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70"/>
                  </a:lnTo>
                  <a:lnTo>
                    <a:pt x="4" y="172"/>
                  </a:lnTo>
                  <a:lnTo>
                    <a:pt x="9" y="174"/>
                  </a:lnTo>
                  <a:lnTo>
                    <a:pt x="15" y="172"/>
                  </a:lnTo>
                  <a:lnTo>
                    <a:pt x="15" y="172"/>
                  </a:lnTo>
                  <a:close/>
                  <a:moveTo>
                    <a:pt x="307" y="112"/>
                  </a:moveTo>
                  <a:lnTo>
                    <a:pt x="102" y="112"/>
                  </a:lnTo>
                  <a:lnTo>
                    <a:pt x="102" y="112"/>
                  </a:lnTo>
                  <a:lnTo>
                    <a:pt x="95" y="114"/>
                  </a:lnTo>
                  <a:lnTo>
                    <a:pt x="91" y="118"/>
                  </a:lnTo>
                  <a:lnTo>
                    <a:pt x="85" y="123"/>
                  </a:lnTo>
                  <a:lnTo>
                    <a:pt x="85" y="129"/>
                  </a:lnTo>
                  <a:lnTo>
                    <a:pt x="85" y="147"/>
                  </a:lnTo>
                  <a:lnTo>
                    <a:pt x="85" y="147"/>
                  </a:lnTo>
                  <a:lnTo>
                    <a:pt x="85" y="154"/>
                  </a:lnTo>
                  <a:lnTo>
                    <a:pt x="91" y="159"/>
                  </a:lnTo>
                  <a:lnTo>
                    <a:pt x="95" y="163"/>
                  </a:lnTo>
                  <a:lnTo>
                    <a:pt x="102" y="163"/>
                  </a:lnTo>
                  <a:lnTo>
                    <a:pt x="307" y="163"/>
                  </a:lnTo>
                  <a:lnTo>
                    <a:pt x="307" y="163"/>
                  </a:lnTo>
                  <a:lnTo>
                    <a:pt x="314" y="163"/>
                  </a:lnTo>
                  <a:lnTo>
                    <a:pt x="319" y="159"/>
                  </a:lnTo>
                  <a:lnTo>
                    <a:pt x="323" y="154"/>
                  </a:lnTo>
                  <a:lnTo>
                    <a:pt x="323" y="147"/>
                  </a:lnTo>
                  <a:lnTo>
                    <a:pt x="323" y="129"/>
                  </a:lnTo>
                  <a:lnTo>
                    <a:pt x="323" y="129"/>
                  </a:lnTo>
                  <a:lnTo>
                    <a:pt x="323" y="123"/>
                  </a:lnTo>
                  <a:lnTo>
                    <a:pt x="319" y="118"/>
                  </a:lnTo>
                  <a:lnTo>
                    <a:pt x="314" y="114"/>
                  </a:lnTo>
                  <a:lnTo>
                    <a:pt x="307" y="112"/>
                  </a:lnTo>
                  <a:lnTo>
                    <a:pt x="307" y="112"/>
                  </a:lnTo>
                  <a:close/>
                  <a:moveTo>
                    <a:pt x="53" y="232"/>
                  </a:moveTo>
                  <a:lnTo>
                    <a:pt x="15" y="207"/>
                  </a:lnTo>
                  <a:lnTo>
                    <a:pt x="15" y="207"/>
                  </a:lnTo>
                  <a:lnTo>
                    <a:pt x="9" y="205"/>
                  </a:lnTo>
                  <a:lnTo>
                    <a:pt x="4" y="205"/>
                  </a:lnTo>
                  <a:lnTo>
                    <a:pt x="0" y="208"/>
                  </a:lnTo>
                  <a:lnTo>
                    <a:pt x="0" y="214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0" y="272"/>
                  </a:lnTo>
                  <a:lnTo>
                    <a:pt x="4" y="275"/>
                  </a:lnTo>
                  <a:lnTo>
                    <a:pt x="9" y="275"/>
                  </a:lnTo>
                  <a:lnTo>
                    <a:pt x="15" y="274"/>
                  </a:lnTo>
                  <a:lnTo>
                    <a:pt x="53" y="250"/>
                  </a:lnTo>
                  <a:lnTo>
                    <a:pt x="53" y="250"/>
                  </a:lnTo>
                  <a:lnTo>
                    <a:pt x="58" y="245"/>
                  </a:lnTo>
                  <a:lnTo>
                    <a:pt x="60" y="241"/>
                  </a:lnTo>
                  <a:lnTo>
                    <a:pt x="58" y="236"/>
                  </a:lnTo>
                  <a:lnTo>
                    <a:pt x="53" y="232"/>
                  </a:lnTo>
                  <a:lnTo>
                    <a:pt x="53" y="232"/>
                  </a:lnTo>
                  <a:close/>
                  <a:moveTo>
                    <a:pt x="307" y="214"/>
                  </a:moveTo>
                  <a:lnTo>
                    <a:pt x="102" y="214"/>
                  </a:lnTo>
                  <a:lnTo>
                    <a:pt x="102" y="214"/>
                  </a:lnTo>
                  <a:lnTo>
                    <a:pt x="95" y="216"/>
                  </a:lnTo>
                  <a:lnTo>
                    <a:pt x="91" y="219"/>
                  </a:lnTo>
                  <a:lnTo>
                    <a:pt x="85" y="225"/>
                  </a:lnTo>
                  <a:lnTo>
                    <a:pt x="85" y="232"/>
                  </a:lnTo>
                  <a:lnTo>
                    <a:pt x="85" y="248"/>
                  </a:lnTo>
                  <a:lnTo>
                    <a:pt x="85" y="248"/>
                  </a:lnTo>
                  <a:lnTo>
                    <a:pt x="85" y="256"/>
                  </a:lnTo>
                  <a:lnTo>
                    <a:pt x="91" y="261"/>
                  </a:lnTo>
                  <a:lnTo>
                    <a:pt x="95" y="265"/>
                  </a:lnTo>
                  <a:lnTo>
                    <a:pt x="102" y="266"/>
                  </a:lnTo>
                  <a:lnTo>
                    <a:pt x="307" y="266"/>
                  </a:lnTo>
                  <a:lnTo>
                    <a:pt x="307" y="266"/>
                  </a:lnTo>
                  <a:lnTo>
                    <a:pt x="314" y="265"/>
                  </a:lnTo>
                  <a:lnTo>
                    <a:pt x="319" y="261"/>
                  </a:lnTo>
                  <a:lnTo>
                    <a:pt x="323" y="256"/>
                  </a:lnTo>
                  <a:lnTo>
                    <a:pt x="323" y="248"/>
                  </a:lnTo>
                  <a:lnTo>
                    <a:pt x="323" y="232"/>
                  </a:lnTo>
                  <a:lnTo>
                    <a:pt x="323" y="232"/>
                  </a:lnTo>
                  <a:lnTo>
                    <a:pt x="323" y="225"/>
                  </a:lnTo>
                  <a:lnTo>
                    <a:pt x="319" y="219"/>
                  </a:lnTo>
                  <a:lnTo>
                    <a:pt x="314" y="216"/>
                  </a:lnTo>
                  <a:lnTo>
                    <a:pt x="307" y="214"/>
                  </a:lnTo>
                  <a:lnTo>
                    <a:pt x="307" y="2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48" name="Freeform 69"/>
            <p:cNvSpPr>
              <a:spLocks noEditPoints="1"/>
            </p:cNvSpPr>
            <p:nvPr/>
          </p:nvSpPr>
          <p:spPr bwMode="auto">
            <a:xfrm>
              <a:off x="1471613" y="1064911"/>
              <a:ext cx="309562" cy="452438"/>
            </a:xfrm>
            <a:custGeom>
              <a:avLst/>
              <a:gdLst/>
              <a:ahLst/>
              <a:cxnLst>
                <a:cxn ang="0">
                  <a:pos x="180" y="76"/>
                </a:cxn>
                <a:cxn ang="0">
                  <a:pos x="167" y="34"/>
                </a:cxn>
                <a:cxn ang="0">
                  <a:pos x="133" y="7"/>
                </a:cxn>
                <a:cxn ang="0">
                  <a:pos x="104" y="0"/>
                </a:cxn>
                <a:cxn ang="0">
                  <a:pos x="62" y="14"/>
                </a:cxn>
                <a:cxn ang="0">
                  <a:pos x="35" y="47"/>
                </a:cxn>
                <a:cxn ang="0">
                  <a:pos x="27" y="132"/>
                </a:cxn>
                <a:cxn ang="0">
                  <a:pos x="17" y="136"/>
                </a:cxn>
                <a:cxn ang="0">
                  <a:pos x="0" y="156"/>
                </a:cxn>
                <a:cxn ang="0">
                  <a:pos x="0" y="276"/>
                </a:cxn>
                <a:cxn ang="0">
                  <a:pos x="8" y="295"/>
                </a:cxn>
                <a:cxn ang="0">
                  <a:pos x="27" y="303"/>
                </a:cxn>
                <a:cxn ang="0">
                  <a:pos x="185" y="303"/>
                </a:cxn>
                <a:cxn ang="0">
                  <a:pos x="205" y="286"/>
                </a:cxn>
                <a:cxn ang="0">
                  <a:pos x="207" y="161"/>
                </a:cxn>
                <a:cxn ang="0">
                  <a:pos x="205" y="150"/>
                </a:cxn>
                <a:cxn ang="0">
                  <a:pos x="185" y="134"/>
                </a:cxn>
                <a:cxn ang="0">
                  <a:pos x="47" y="76"/>
                </a:cxn>
                <a:cxn ang="0">
                  <a:pos x="51" y="54"/>
                </a:cxn>
                <a:cxn ang="0">
                  <a:pos x="71" y="29"/>
                </a:cxn>
                <a:cxn ang="0">
                  <a:pos x="104" y="20"/>
                </a:cxn>
                <a:cxn ang="0">
                  <a:pos x="125" y="24"/>
                </a:cxn>
                <a:cxn ang="0">
                  <a:pos x="151" y="45"/>
                </a:cxn>
                <a:cxn ang="0">
                  <a:pos x="160" y="76"/>
                </a:cxn>
                <a:cxn ang="0">
                  <a:pos x="47" y="76"/>
                </a:cxn>
                <a:cxn ang="0">
                  <a:pos x="187" y="279"/>
                </a:cxn>
                <a:cxn ang="0">
                  <a:pos x="180" y="285"/>
                </a:cxn>
                <a:cxn ang="0">
                  <a:pos x="24" y="283"/>
                </a:cxn>
                <a:cxn ang="0">
                  <a:pos x="18" y="276"/>
                </a:cxn>
                <a:cxn ang="0">
                  <a:pos x="18" y="158"/>
                </a:cxn>
                <a:cxn ang="0">
                  <a:pos x="27" y="152"/>
                </a:cxn>
                <a:cxn ang="0">
                  <a:pos x="183" y="152"/>
                </a:cxn>
                <a:cxn ang="0">
                  <a:pos x="189" y="161"/>
                </a:cxn>
                <a:cxn ang="0">
                  <a:pos x="113" y="190"/>
                </a:cxn>
                <a:cxn ang="0">
                  <a:pos x="111" y="183"/>
                </a:cxn>
                <a:cxn ang="0">
                  <a:pos x="104" y="179"/>
                </a:cxn>
                <a:cxn ang="0">
                  <a:pos x="95" y="187"/>
                </a:cxn>
                <a:cxn ang="0">
                  <a:pos x="95" y="212"/>
                </a:cxn>
                <a:cxn ang="0">
                  <a:pos x="85" y="223"/>
                </a:cxn>
                <a:cxn ang="0">
                  <a:pos x="85" y="236"/>
                </a:cxn>
                <a:cxn ang="0">
                  <a:pos x="104" y="246"/>
                </a:cxn>
                <a:cxn ang="0">
                  <a:pos x="116" y="241"/>
                </a:cxn>
                <a:cxn ang="0">
                  <a:pos x="122" y="228"/>
                </a:cxn>
                <a:cxn ang="0">
                  <a:pos x="116" y="214"/>
                </a:cxn>
              </a:cxnLst>
              <a:rect l="0" t="0" r="r" b="b"/>
              <a:pathLst>
                <a:path w="207" h="303">
                  <a:moveTo>
                    <a:pt x="180" y="132"/>
                  </a:moveTo>
                  <a:lnTo>
                    <a:pt x="180" y="76"/>
                  </a:lnTo>
                  <a:lnTo>
                    <a:pt x="180" y="76"/>
                  </a:lnTo>
                  <a:lnTo>
                    <a:pt x="178" y="62"/>
                  </a:lnTo>
                  <a:lnTo>
                    <a:pt x="172" y="47"/>
                  </a:lnTo>
                  <a:lnTo>
                    <a:pt x="167" y="34"/>
                  </a:lnTo>
                  <a:lnTo>
                    <a:pt x="156" y="24"/>
                  </a:lnTo>
                  <a:lnTo>
                    <a:pt x="145" y="14"/>
                  </a:lnTo>
                  <a:lnTo>
                    <a:pt x="133" y="7"/>
                  </a:lnTo>
                  <a:lnTo>
                    <a:pt x="118" y="2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89" y="2"/>
                  </a:lnTo>
                  <a:lnTo>
                    <a:pt x="75" y="7"/>
                  </a:lnTo>
                  <a:lnTo>
                    <a:pt x="62" y="14"/>
                  </a:lnTo>
                  <a:lnTo>
                    <a:pt x="49" y="24"/>
                  </a:lnTo>
                  <a:lnTo>
                    <a:pt x="40" y="34"/>
                  </a:lnTo>
                  <a:lnTo>
                    <a:pt x="35" y="47"/>
                  </a:lnTo>
                  <a:lnTo>
                    <a:pt x="29" y="62"/>
                  </a:lnTo>
                  <a:lnTo>
                    <a:pt x="27" y="76"/>
                  </a:lnTo>
                  <a:lnTo>
                    <a:pt x="27" y="132"/>
                  </a:lnTo>
                  <a:lnTo>
                    <a:pt x="27" y="132"/>
                  </a:lnTo>
                  <a:lnTo>
                    <a:pt x="22" y="134"/>
                  </a:lnTo>
                  <a:lnTo>
                    <a:pt x="17" y="136"/>
                  </a:lnTo>
                  <a:lnTo>
                    <a:pt x="8" y="141"/>
                  </a:lnTo>
                  <a:lnTo>
                    <a:pt x="2" y="150"/>
                  </a:lnTo>
                  <a:lnTo>
                    <a:pt x="0" y="156"/>
                  </a:lnTo>
                  <a:lnTo>
                    <a:pt x="0" y="161"/>
                  </a:lnTo>
                  <a:lnTo>
                    <a:pt x="0" y="276"/>
                  </a:lnTo>
                  <a:lnTo>
                    <a:pt x="0" y="276"/>
                  </a:lnTo>
                  <a:lnTo>
                    <a:pt x="0" y="281"/>
                  </a:lnTo>
                  <a:lnTo>
                    <a:pt x="2" y="286"/>
                  </a:lnTo>
                  <a:lnTo>
                    <a:pt x="8" y="295"/>
                  </a:lnTo>
                  <a:lnTo>
                    <a:pt x="17" y="301"/>
                  </a:lnTo>
                  <a:lnTo>
                    <a:pt x="22" y="303"/>
                  </a:lnTo>
                  <a:lnTo>
                    <a:pt x="27" y="303"/>
                  </a:lnTo>
                  <a:lnTo>
                    <a:pt x="180" y="303"/>
                  </a:lnTo>
                  <a:lnTo>
                    <a:pt x="180" y="303"/>
                  </a:lnTo>
                  <a:lnTo>
                    <a:pt x="185" y="303"/>
                  </a:lnTo>
                  <a:lnTo>
                    <a:pt x="191" y="301"/>
                  </a:lnTo>
                  <a:lnTo>
                    <a:pt x="200" y="295"/>
                  </a:lnTo>
                  <a:lnTo>
                    <a:pt x="205" y="286"/>
                  </a:lnTo>
                  <a:lnTo>
                    <a:pt x="207" y="281"/>
                  </a:lnTo>
                  <a:lnTo>
                    <a:pt x="207" y="276"/>
                  </a:lnTo>
                  <a:lnTo>
                    <a:pt x="207" y="161"/>
                  </a:lnTo>
                  <a:lnTo>
                    <a:pt x="207" y="161"/>
                  </a:lnTo>
                  <a:lnTo>
                    <a:pt x="207" y="156"/>
                  </a:lnTo>
                  <a:lnTo>
                    <a:pt x="205" y="150"/>
                  </a:lnTo>
                  <a:lnTo>
                    <a:pt x="200" y="141"/>
                  </a:lnTo>
                  <a:lnTo>
                    <a:pt x="191" y="136"/>
                  </a:lnTo>
                  <a:lnTo>
                    <a:pt x="185" y="134"/>
                  </a:lnTo>
                  <a:lnTo>
                    <a:pt x="180" y="132"/>
                  </a:lnTo>
                  <a:lnTo>
                    <a:pt x="180" y="132"/>
                  </a:lnTo>
                  <a:close/>
                  <a:moveTo>
                    <a:pt x="47" y="76"/>
                  </a:moveTo>
                  <a:lnTo>
                    <a:pt x="47" y="76"/>
                  </a:lnTo>
                  <a:lnTo>
                    <a:pt x="47" y="65"/>
                  </a:lnTo>
                  <a:lnTo>
                    <a:pt x="51" y="54"/>
                  </a:lnTo>
                  <a:lnTo>
                    <a:pt x="56" y="45"/>
                  </a:lnTo>
                  <a:lnTo>
                    <a:pt x="64" y="36"/>
                  </a:lnTo>
                  <a:lnTo>
                    <a:pt x="71" y="29"/>
                  </a:lnTo>
                  <a:lnTo>
                    <a:pt x="82" y="24"/>
                  </a:lnTo>
                  <a:lnTo>
                    <a:pt x="93" y="20"/>
                  </a:lnTo>
                  <a:lnTo>
                    <a:pt x="104" y="20"/>
                  </a:lnTo>
                  <a:lnTo>
                    <a:pt x="104" y="20"/>
                  </a:lnTo>
                  <a:lnTo>
                    <a:pt x="114" y="20"/>
                  </a:lnTo>
                  <a:lnTo>
                    <a:pt x="125" y="24"/>
                  </a:lnTo>
                  <a:lnTo>
                    <a:pt x="134" y="29"/>
                  </a:lnTo>
                  <a:lnTo>
                    <a:pt x="143" y="36"/>
                  </a:lnTo>
                  <a:lnTo>
                    <a:pt x="151" y="45"/>
                  </a:lnTo>
                  <a:lnTo>
                    <a:pt x="156" y="54"/>
                  </a:lnTo>
                  <a:lnTo>
                    <a:pt x="160" y="65"/>
                  </a:lnTo>
                  <a:lnTo>
                    <a:pt x="160" y="76"/>
                  </a:lnTo>
                  <a:lnTo>
                    <a:pt x="160" y="132"/>
                  </a:lnTo>
                  <a:lnTo>
                    <a:pt x="47" y="132"/>
                  </a:lnTo>
                  <a:lnTo>
                    <a:pt x="47" y="76"/>
                  </a:lnTo>
                  <a:close/>
                  <a:moveTo>
                    <a:pt x="189" y="276"/>
                  </a:moveTo>
                  <a:lnTo>
                    <a:pt x="189" y="276"/>
                  </a:lnTo>
                  <a:lnTo>
                    <a:pt x="187" y="279"/>
                  </a:lnTo>
                  <a:lnTo>
                    <a:pt x="185" y="281"/>
                  </a:lnTo>
                  <a:lnTo>
                    <a:pt x="183" y="283"/>
                  </a:lnTo>
                  <a:lnTo>
                    <a:pt x="180" y="285"/>
                  </a:lnTo>
                  <a:lnTo>
                    <a:pt x="27" y="285"/>
                  </a:lnTo>
                  <a:lnTo>
                    <a:pt x="27" y="285"/>
                  </a:lnTo>
                  <a:lnTo>
                    <a:pt x="24" y="283"/>
                  </a:lnTo>
                  <a:lnTo>
                    <a:pt x="22" y="281"/>
                  </a:lnTo>
                  <a:lnTo>
                    <a:pt x="18" y="279"/>
                  </a:lnTo>
                  <a:lnTo>
                    <a:pt x="18" y="276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18" y="158"/>
                  </a:lnTo>
                  <a:lnTo>
                    <a:pt x="22" y="154"/>
                  </a:lnTo>
                  <a:lnTo>
                    <a:pt x="24" y="152"/>
                  </a:lnTo>
                  <a:lnTo>
                    <a:pt x="27" y="152"/>
                  </a:lnTo>
                  <a:lnTo>
                    <a:pt x="180" y="152"/>
                  </a:lnTo>
                  <a:lnTo>
                    <a:pt x="180" y="152"/>
                  </a:lnTo>
                  <a:lnTo>
                    <a:pt x="183" y="152"/>
                  </a:lnTo>
                  <a:lnTo>
                    <a:pt x="185" y="154"/>
                  </a:lnTo>
                  <a:lnTo>
                    <a:pt x="187" y="158"/>
                  </a:lnTo>
                  <a:lnTo>
                    <a:pt x="189" y="161"/>
                  </a:lnTo>
                  <a:lnTo>
                    <a:pt x="189" y="276"/>
                  </a:lnTo>
                  <a:close/>
                  <a:moveTo>
                    <a:pt x="113" y="212"/>
                  </a:moveTo>
                  <a:lnTo>
                    <a:pt x="113" y="190"/>
                  </a:lnTo>
                  <a:lnTo>
                    <a:pt x="113" y="190"/>
                  </a:lnTo>
                  <a:lnTo>
                    <a:pt x="113" y="187"/>
                  </a:lnTo>
                  <a:lnTo>
                    <a:pt x="111" y="183"/>
                  </a:lnTo>
                  <a:lnTo>
                    <a:pt x="107" y="181"/>
                  </a:lnTo>
                  <a:lnTo>
                    <a:pt x="104" y="179"/>
                  </a:lnTo>
                  <a:lnTo>
                    <a:pt x="104" y="179"/>
                  </a:lnTo>
                  <a:lnTo>
                    <a:pt x="100" y="181"/>
                  </a:lnTo>
                  <a:lnTo>
                    <a:pt x="96" y="183"/>
                  </a:lnTo>
                  <a:lnTo>
                    <a:pt x="95" y="187"/>
                  </a:lnTo>
                  <a:lnTo>
                    <a:pt x="95" y="190"/>
                  </a:lnTo>
                  <a:lnTo>
                    <a:pt x="95" y="212"/>
                  </a:lnTo>
                  <a:lnTo>
                    <a:pt x="95" y="212"/>
                  </a:lnTo>
                  <a:lnTo>
                    <a:pt x="91" y="214"/>
                  </a:lnTo>
                  <a:lnTo>
                    <a:pt x="87" y="217"/>
                  </a:lnTo>
                  <a:lnTo>
                    <a:pt x="85" y="223"/>
                  </a:lnTo>
                  <a:lnTo>
                    <a:pt x="85" y="228"/>
                  </a:lnTo>
                  <a:lnTo>
                    <a:pt x="85" y="228"/>
                  </a:lnTo>
                  <a:lnTo>
                    <a:pt x="85" y="236"/>
                  </a:lnTo>
                  <a:lnTo>
                    <a:pt x="91" y="241"/>
                  </a:lnTo>
                  <a:lnTo>
                    <a:pt x="96" y="245"/>
                  </a:lnTo>
                  <a:lnTo>
                    <a:pt x="104" y="246"/>
                  </a:lnTo>
                  <a:lnTo>
                    <a:pt x="104" y="246"/>
                  </a:lnTo>
                  <a:lnTo>
                    <a:pt x="111" y="245"/>
                  </a:lnTo>
                  <a:lnTo>
                    <a:pt x="116" y="241"/>
                  </a:lnTo>
                  <a:lnTo>
                    <a:pt x="122" y="236"/>
                  </a:lnTo>
                  <a:lnTo>
                    <a:pt x="122" y="228"/>
                  </a:lnTo>
                  <a:lnTo>
                    <a:pt x="122" y="228"/>
                  </a:lnTo>
                  <a:lnTo>
                    <a:pt x="122" y="223"/>
                  </a:lnTo>
                  <a:lnTo>
                    <a:pt x="120" y="217"/>
                  </a:lnTo>
                  <a:lnTo>
                    <a:pt x="116" y="214"/>
                  </a:lnTo>
                  <a:lnTo>
                    <a:pt x="113" y="212"/>
                  </a:lnTo>
                  <a:lnTo>
                    <a:pt x="113" y="21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49" name="Freeform 70"/>
            <p:cNvSpPr>
              <a:spLocks noEditPoints="1"/>
            </p:cNvSpPr>
            <p:nvPr/>
          </p:nvSpPr>
          <p:spPr bwMode="auto">
            <a:xfrm>
              <a:off x="2603500" y="1064911"/>
              <a:ext cx="457200" cy="452438"/>
            </a:xfrm>
            <a:custGeom>
              <a:avLst/>
              <a:gdLst/>
              <a:ahLst/>
              <a:cxnLst>
                <a:cxn ang="0">
                  <a:pos x="150" y="0"/>
                </a:cxn>
                <a:cxn ang="0">
                  <a:pos x="119" y="4"/>
                </a:cxn>
                <a:cxn ang="0">
                  <a:pos x="92" y="13"/>
                </a:cxn>
                <a:cxn ang="0">
                  <a:pos x="67" y="27"/>
                </a:cxn>
                <a:cxn ang="0">
                  <a:pos x="43" y="45"/>
                </a:cxn>
                <a:cxn ang="0">
                  <a:pos x="25" y="67"/>
                </a:cxn>
                <a:cxn ang="0">
                  <a:pos x="11" y="92"/>
                </a:cxn>
                <a:cxn ang="0">
                  <a:pos x="2" y="121"/>
                </a:cxn>
                <a:cxn ang="0">
                  <a:pos x="0" y="152"/>
                </a:cxn>
                <a:cxn ang="0">
                  <a:pos x="0" y="167"/>
                </a:cxn>
                <a:cxn ang="0">
                  <a:pos x="5" y="198"/>
                </a:cxn>
                <a:cxn ang="0">
                  <a:pos x="18" y="225"/>
                </a:cxn>
                <a:cxn ang="0">
                  <a:pos x="34" y="248"/>
                </a:cxn>
                <a:cxn ang="0">
                  <a:pos x="54" y="268"/>
                </a:cxn>
                <a:cxn ang="0">
                  <a:pos x="78" y="285"/>
                </a:cxn>
                <a:cxn ang="0">
                  <a:pos x="105" y="295"/>
                </a:cxn>
                <a:cxn ang="0">
                  <a:pos x="136" y="303"/>
                </a:cxn>
                <a:cxn ang="0">
                  <a:pos x="150" y="303"/>
                </a:cxn>
                <a:cxn ang="0">
                  <a:pos x="181" y="301"/>
                </a:cxn>
                <a:cxn ang="0">
                  <a:pos x="210" y="292"/>
                </a:cxn>
                <a:cxn ang="0">
                  <a:pos x="235" y="277"/>
                </a:cxn>
                <a:cxn ang="0">
                  <a:pos x="257" y="259"/>
                </a:cxn>
                <a:cxn ang="0">
                  <a:pos x="275" y="236"/>
                </a:cxn>
                <a:cxn ang="0">
                  <a:pos x="290" y="210"/>
                </a:cxn>
                <a:cxn ang="0">
                  <a:pos x="299" y="183"/>
                </a:cxn>
                <a:cxn ang="0">
                  <a:pos x="302" y="152"/>
                </a:cxn>
                <a:cxn ang="0">
                  <a:pos x="301" y="136"/>
                </a:cxn>
                <a:cxn ang="0">
                  <a:pos x="295" y="107"/>
                </a:cxn>
                <a:cxn ang="0">
                  <a:pos x="283" y="80"/>
                </a:cxn>
                <a:cxn ang="0">
                  <a:pos x="268" y="56"/>
                </a:cxn>
                <a:cxn ang="0">
                  <a:pos x="246" y="34"/>
                </a:cxn>
                <a:cxn ang="0">
                  <a:pos x="223" y="18"/>
                </a:cxn>
                <a:cxn ang="0">
                  <a:pos x="196" y="7"/>
                </a:cxn>
                <a:cxn ang="0">
                  <a:pos x="167" y="2"/>
                </a:cxn>
                <a:cxn ang="0">
                  <a:pos x="150" y="0"/>
                </a:cxn>
                <a:cxn ang="0">
                  <a:pos x="94" y="227"/>
                </a:cxn>
                <a:cxn ang="0">
                  <a:pos x="94" y="76"/>
                </a:cxn>
                <a:cxn ang="0">
                  <a:pos x="132" y="227"/>
                </a:cxn>
                <a:cxn ang="0">
                  <a:pos x="170" y="227"/>
                </a:cxn>
                <a:cxn ang="0">
                  <a:pos x="170" y="76"/>
                </a:cxn>
                <a:cxn ang="0">
                  <a:pos x="206" y="227"/>
                </a:cxn>
              </a:cxnLst>
              <a:rect l="0" t="0" r="r" b="b"/>
              <a:pathLst>
                <a:path w="302" h="303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19" y="4"/>
                  </a:lnTo>
                  <a:lnTo>
                    <a:pt x="105" y="7"/>
                  </a:lnTo>
                  <a:lnTo>
                    <a:pt x="92" y="13"/>
                  </a:lnTo>
                  <a:lnTo>
                    <a:pt x="78" y="18"/>
                  </a:lnTo>
                  <a:lnTo>
                    <a:pt x="67" y="27"/>
                  </a:lnTo>
                  <a:lnTo>
                    <a:pt x="54" y="34"/>
                  </a:lnTo>
                  <a:lnTo>
                    <a:pt x="43" y="45"/>
                  </a:lnTo>
                  <a:lnTo>
                    <a:pt x="34" y="56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1" y="92"/>
                  </a:lnTo>
                  <a:lnTo>
                    <a:pt x="5" y="107"/>
                  </a:lnTo>
                  <a:lnTo>
                    <a:pt x="2" y="121"/>
                  </a:lnTo>
                  <a:lnTo>
                    <a:pt x="0" y="136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0" y="167"/>
                  </a:lnTo>
                  <a:lnTo>
                    <a:pt x="2" y="183"/>
                  </a:lnTo>
                  <a:lnTo>
                    <a:pt x="5" y="198"/>
                  </a:lnTo>
                  <a:lnTo>
                    <a:pt x="11" y="210"/>
                  </a:lnTo>
                  <a:lnTo>
                    <a:pt x="18" y="225"/>
                  </a:lnTo>
                  <a:lnTo>
                    <a:pt x="25" y="236"/>
                  </a:lnTo>
                  <a:lnTo>
                    <a:pt x="34" y="248"/>
                  </a:lnTo>
                  <a:lnTo>
                    <a:pt x="43" y="259"/>
                  </a:lnTo>
                  <a:lnTo>
                    <a:pt x="54" y="268"/>
                  </a:lnTo>
                  <a:lnTo>
                    <a:pt x="67" y="277"/>
                  </a:lnTo>
                  <a:lnTo>
                    <a:pt x="78" y="285"/>
                  </a:lnTo>
                  <a:lnTo>
                    <a:pt x="92" y="292"/>
                  </a:lnTo>
                  <a:lnTo>
                    <a:pt x="105" y="295"/>
                  </a:lnTo>
                  <a:lnTo>
                    <a:pt x="119" y="301"/>
                  </a:lnTo>
                  <a:lnTo>
                    <a:pt x="136" y="303"/>
                  </a:lnTo>
                  <a:lnTo>
                    <a:pt x="150" y="303"/>
                  </a:lnTo>
                  <a:lnTo>
                    <a:pt x="150" y="303"/>
                  </a:lnTo>
                  <a:lnTo>
                    <a:pt x="167" y="303"/>
                  </a:lnTo>
                  <a:lnTo>
                    <a:pt x="181" y="301"/>
                  </a:lnTo>
                  <a:lnTo>
                    <a:pt x="196" y="295"/>
                  </a:lnTo>
                  <a:lnTo>
                    <a:pt x="210" y="292"/>
                  </a:lnTo>
                  <a:lnTo>
                    <a:pt x="223" y="285"/>
                  </a:lnTo>
                  <a:lnTo>
                    <a:pt x="235" y="277"/>
                  </a:lnTo>
                  <a:lnTo>
                    <a:pt x="246" y="268"/>
                  </a:lnTo>
                  <a:lnTo>
                    <a:pt x="257" y="259"/>
                  </a:lnTo>
                  <a:lnTo>
                    <a:pt x="268" y="248"/>
                  </a:lnTo>
                  <a:lnTo>
                    <a:pt x="275" y="236"/>
                  </a:lnTo>
                  <a:lnTo>
                    <a:pt x="283" y="225"/>
                  </a:lnTo>
                  <a:lnTo>
                    <a:pt x="290" y="210"/>
                  </a:lnTo>
                  <a:lnTo>
                    <a:pt x="295" y="198"/>
                  </a:lnTo>
                  <a:lnTo>
                    <a:pt x="299" y="183"/>
                  </a:lnTo>
                  <a:lnTo>
                    <a:pt x="301" y="167"/>
                  </a:lnTo>
                  <a:lnTo>
                    <a:pt x="302" y="152"/>
                  </a:lnTo>
                  <a:lnTo>
                    <a:pt x="302" y="152"/>
                  </a:lnTo>
                  <a:lnTo>
                    <a:pt x="301" y="136"/>
                  </a:lnTo>
                  <a:lnTo>
                    <a:pt x="299" y="121"/>
                  </a:lnTo>
                  <a:lnTo>
                    <a:pt x="295" y="107"/>
                  </a:lnTo>
                  <a:lnTo>
                    <a:pt x="290" y="92"/>
                  </a:lnTo>
                  <a:lnTo>
                    <a:pt x="283" y="80"/>
                  </a:lnTo>
                  <a:lnTo>
                    <a:pt x="275" y="67"/>
                  </a:lnTo>
                  <a:lnTo>
                    <a:pt x="268" y="56"/>
                  </a:lnTo>
                  <a:lnTo>
                    <a:pt x="257" y="45"/>
                  </a:lnTo>
                  <a:lnTo>
                    <a:pt x="246" y="34"/>
                  </a:lnTo>
                  <a:lnTo>
                    <a:pt x="235" y="27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7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32" y="227"/>
                  </a:moveTo>
                  <a:lnTo>
                    <a:pt x="94" y="227"/>
                  </a:lnTo>
                  <a:lnTo>
                    <a:pt x="94" y="152"/>
                  </a:lnTo>
                  <a:lnTo>
                    <a:pt x="94" y="76"/>
                  </a:lnTo>
                  <a:lnTo>
                    <a:pt x="132" y="76"/>
                  </a:lnTo>
                  <a:lnTo>
                    <a:pt x="132" y="227"/>
                  </a:lnTo>
                  <a:close/>
                  <a:moveTo>
                    <a:pt x="206" y="227"/>
                  </a:moveTo>
                  <a:lnTo>
                    <a:pt x="170" y="227"/>
                  </a:lnTo>
                  <a:lnTo>
                    <a:pt x="170" y="152"/>
                  </a:lnTo>
                  <a:lnTo>
                    <a:pt x="170" y="76"/>
                  </a:lnTo>
                  <a:lnTo>
                    <a:pt x="206" y="76"/>
                  </a:lnTo>
                  <a:lnTo>
                    <a:pt x="206" y="22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grpSp>
          <p:nvGrpSpPr>
            <p:cNvPr id="50" name="Group 74"/>
            <p:cNvGrpSpPr/>
            <p:nvPr/>
          </p:nvGrpSpPr>
          <p:grpSpPr>
            <a:xfrm>
              <a:off x="5157057" y="1067148"/>
              <a:ext cx="249363" cy="450653"/>
              <a:chOff x="3386647" y="802411"/>
              <a:chExt cx="172336" cy="311450"/>
            </a:xfrm>
            <a:grpFill/>
          </p:grpSpPr>
          <p:sp>
            <p:nvSpPr>
              <p:cNvPr id="51" name="Freeform 71"/>
              <p:cNvSpPr/>
              <p:nvPr/>
            </p:nvSpPr>
            <p:spPr bwMode="auto">
              <a:xfrm>
                <a:off x="3459319" y="802411"/>
                <a:ext cx="51909" cy="51909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25" y="0"/>
                  </a:cxn>
                  <a:cxn ang="0">
                    <a:pos x="34" y="2"/>
                  </a:cxn>
                  <a:cxn ang="0">
                    <a:pos x="43" y="7"/>
                  </a:cxn>
                  <a:cxn ang="0">
                    <a:pos x="49" y="16"/>
                  </a:cxn>
                  <a:cxn ang="0">
                    <a:pos x="50" y="25"/>
                  </a:cxn>
                  <a:cxn ang="0">
                    <a:pos x="50" y="25"/>
                  </a:cxn>
                  <a:cxn ang="0">
                    <a:pos x="49" y="36"/>
                  </a:cxn>
                  <a:cxn ang="0">
                    <a:pos x="43" y="43"/>
                  </a:cxn>
                  <a:cxn ang="0">
                    <a:pos x="34" y="49"/>
                  </a:cxn>
                  <a:cxn ang="0">
                    <a:pos x="25" y="51"/>
                  </a:cxn>
                  <a:cxn ang="0">
                    <a:pos x="25" y="51"/>
                  </a:cxn>
                  <a:cxn ang="0">
                    <a:pos x="16" y="49"/>
                  </a:cxn>
                  <a:cxn ang="0">
                    <a:pos x="7" y="43"/>
                  </a:cxn>
                  <a:cxn ang="0">
                    <a:pos x="1" y="36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1" y="16"/>
                  </a:cxn>
                  <a:cxn ang="0">
                    <a:pos x="7" y="7"/>
                  </a:cxn>
                  <a:cxn ang="0">
                    <a:pos x="16" y="2"/>
                  </a:cxn>
                  <a:cxn ang="0">
                    <a:pos x="25" y="0"/>
                  </a:cxn>
                  <a:cxn ang="0">
                    <a:pos x="25" y="0"/>
                  </a:cxn>
                </a:cxnLst>
                <a:rect l="0" t="0" r="r" b="b"/>
                <a:pathLst>
                  <a:path w="50" h="51">
                    <a:moveTo>
                      <a:pt x="25" y="0"/>
                    </a:moveTo>
                    <a:lnTo>
                      <a:pt x="25" y="0"/>
                    </a:lnTo>
                    <a:lnTo>
                      <a:pt x="34" y="2"/>
                    </a:lnTo>
                    <a:lnTo>
                      <a:pt x="43" y="7"/>
                    </a:lnTo>
                    <a:lnTo>
                      <a:pt x="49" y="16"/>
                    </a:lnTo>
                    <a:lnTo>
                      <a:pt x="50" y="25"/>
                    </a:lnTo>
                    <a:lnTo>
                      <a:pt x="50" y="25"/>
                    </a:lnTo>
                    <a:lnTo>
                      <a:pt x="49" y="36"/>
                    </a:lnTo>
                    <a:lnTo>
                      <a:pt x="43" y="43"/>
                    </a:lnTo>
                    <a:lnTo>
                      <a:pt x="34" y="49"/>
                    </a:lnTo>
                    <a:lnTo>
                      <a:pt x="25" y="51"/>
                    </a:lnTo>
                    <a:lnTo>
                      <a:pt x="25" y="51"/>
                    </a:lnTo>
                    <a:lnTo>
                      <a:pt x="16" y="49"/>
                    </a:lnTo>
                    <a:lnTo>
                      <a:pt x="7" y="43"/>
                    </a:lnTo>
                    <a:lnTo>
                      <a:pt x="1" y="36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1" y="16"/>
                    </a:lnTo>
                    <a:lnTo>
                      <a:pt x="7" y="7"/>
                    </a:lnTo>
                    <a:lnTo>
                      <a:pt x="16" y="2"/>
                    </a:lnTo>
                    <a:lnTo>
                      <a:pt x="25" y="0"/>
                    </a:lnTo>
                    <a:lnTo>
                      <a:pt x="2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52" name="Freeform 72"/>
              <p:cNvSpPr>
                <a:spLocks noEditPoints="1"/>
              </p:cNvSpPr>
              <p:nvPr/>
            </p:nvSpPr>
            <p:spPr bwMode="auto">
              <a:xfrm>
                <a:off x="3386647" y="802411"/>
                <a:ext cx="172336" cy="311450"/>
              </a:xfrm>
              <a:custGeom>
                <a:avLst/>
                <a:gdLst/>
                <a:ahLst/>
                <a:cxnLst>
                  <a:cxn ang="0">
                    <a:pos x="158" y="94"/>
                  </a:cxn>
                  <a:cxn ang="0">
                    <a:pos x="141" y="69"/>
                  </a:cxn>
                  <a:cxn ang="0">
                    <a:pos x="134" y="63"/>
                  </a:cxn>
                  <a:cxn ang="0">
                    <a:pos x="130" y="60"/>
                  </a:cxn>
                  <a:cxn ang="0">
                    <a:pos x="123" y="58"/>
                  </a:cxn>
                  <a:cxn ang="0">
                    <a:pos x="100" y="54"/>
                  </a:cxn>
                  <a:cxn ang="0">
                    <a:pos x="67" y="58"/>
                  </a:cxn>
                  <a:cxn ang="0">
                    <a:pos x="63" y="58"/>
                  </a:cxn>
                  <a:cxn ang="0">
                    <a:pos x="61" y="58"/>
                  </a:cxn>
                  <a:cxn ang="0">
                    <a:pos x="61" y="58"/>
                  </a:cxn>
                  <a:cxn ang="0">
                    <a:pos x="34" y="56"/>
                  </a:cxn>
                  <a:cxn ang="0">
                    <a:pos x="27" y="40"/>
                  </a:cxn>
                  <a:cxn ang="0">
                    <a:pos x="23" y="23"/>
                  </a:cxn>
                  <a:cxn ang="0">
                    <a:pos x="20" y="2"/>
                  </a:cxn>
                  <a:cxn ang="0">
                    <a:pos x="14" y="0"/>
                  </a:cxn>
                  <a:cxn ang="0">
                    <a:pos x="12" y="2"/>
                  </a:cxn>
                  <a:cxn ang="0">
                    <a:pos x="14" y="14"/>
                  </a:cxn>
                  <a:cxn ang="0">
                    <a:pos x="9" y="14"/>
                  </a:cxn>
                  <a:cxn ang="0">
                    <a:pos x="2" y="22"/>
                  </a:cxn>
                  <a:cxn ang="0">
                    <a:pos x="0" y="29"/>
                  </a:cxn>
                  <a:cxn ang="0">
                    <a:pos x="11" y="60"/>
                  </a:cxn>
                  <a:cxn ang="0">
                    <a:pos x="14" y="70"/>
                  </a:cxn>
                  <a:cxn ang="0">
                    <a:pos x="22" y="76"/>
                  </a:cxn>
                  <a:cxn ang="0">
                    <a:pos x="40" y="81"/>
                  </a:cxn>
                  <a:cxn ang="0">
                    <a:pos x="60" y="83"/>
                  </a:cxn>
                  <a:cxn ang="0">
                    <a:pos x="60" y="92"/>
                  </a:cxn>
                  <a:cxn ang="0">
                    <a:pos x="60" y="286"/>
                  </a:cxn>
                  <a:cxn ang="0">
                    <a:pos x="61" y="292"/>
                  </a:cxn>
                  <a:cxn ang="0">
                    <a:pos x="69" y="299"/>
                  </a:cxn>
                  <a:cxn ang="0">
                    <a:pos x="74" y="301"/>
                  </a:cxn>
                  <a:cxn ang="0">
                    <a:pos x="85" y="295"/>
                  </a:cxn>
                  <a:cxn ang="0">
                    <a:pos x="89" y="286"/>
                  </a:cxn>
                  <a:cxn ang="0">
                    <a:pos x="89" y="185"/>
                  </a:cxn>
                  <a:cxn ang="0">
                    <a:pos x="90" y="179"/>
                  </a:cxn>
                  <a:cxn ang="0">
                    <a:pos x="94" y="179"/>
                  </a:cxn>
                  <a:cxn ang="0">
                    <a:pos x="100" y="181"/>
                  </a:cxn>
                  <a:cxn ang="0">
                    <a:pos x="100" y="286"/>
                  </a:cxn>
                  <a:cxn ang="0">
                    <a:pos x="101" y="292"/>
                  </a:cxn>
                  <a:cxn ang="0">
                    <a:pos x="109" y="299"/>
                  </a:cxn>
                  <a:cxn ang="0">
                    <a:pos x="114" y="301"/>
                  </a:cxn>
                  <a:cxn ang="0">
                    <a:pos x="125" y="295"/>
                  </a:cxn>
                  <a:cxn ang="0">
                    <a:pos x="129" y="286"/>
                  </a:cxn>
                  <a:cxn ang="0">
                    <a:pos x="129" y="174"/>
                  </a:cxn>
                  <a:cxn ang="0">
                    <a:pos x="136" y="167"/>
                  </a:cxn>
                  <a:cxn ang="0">
                    <a:pos x="150" y="152"/>
                  </a:cxn>
                  <a:cxn ang="0">
                    <a:pos x="156" y="143"/>
                  </a:cxn>
                  <a:cxn ang="0">
                    <a:pos x="163" y="125"/>
                  </a:cxn>
                  <a:cxn ang="0">
                    <a:pos x="165" y="119"/>
                  </a:cxn>
                  <a:cxn ang="0">
                    <a:pos x="161" y="107"/>
                  </a:cxn>
                  <a:cxn ang="0">
                    <a:pos x="158" y="94"/>
                  </a:cxn>
                  <a:cxn ang="0">
                    <a:pos x="139" y="119"/>
                  </a:cxn>
                  <a:cxn ang="0">
                    <a:pos x="134" y="130"/>
                  </a:cxn>
                  <a:cxn ang="0">
                    <a:pos x="129" y="92"/>
                  </a:cxn>
                  <a:cxn ang="0">
                    <a:pos x="136" y="105"/>
                  </a:cxn>
                  <a:cxn ang="0">
                    <a:pos x="141" y="118"/>
                  </a:cxn>
                  <a:cxn ang="0">
                    <a:pos x="139" y="119"/>
                  </a:cxn>
                  <a:cxn ang="0">
                    <a:pos x="141" y="118"/>
                  </a:cxn>
                </a:cxnLst>
                <a:rect l="0" t="0" r="r" b="b"/>
                <a:pathLst>
                  <a:path w="165" h="301">
                    <a:moveTo>
                      <a:pt x="158" y="94"/>
                    </a:moveTo>
                    <a:lnTo>
                      <a:pt x="158" y="94"/>
                    </a:lnTo>
                    <a:lnTo>
                      <a:pt x="147" y="78"/>
                    </a:lnTo>
                    <a:lnTo>
                      <a:pt x="141" y="69"/>
                    </a:lnTo>
                    <a:lnTo>
                      <a:pt x="134" y="63"/>
                    </a:lnTo>
                    <a:lnTo>
                      <a:pt x="134" y="63"/>
                    </a:lnTo>
                    <a:lnTo>
                      <a:pt x="130" y="61"/>
                    </a:lnTo>
                    <a:lnTo>
                      <a:pt x="130" y="60"/>
                    </a:lnTo>
                    <a:lnTo>
                      <a:pt x="130" y="60"/>
                    </a:lnTo>
                    <a:lnTo>
                      <a:pt x="123" y="58"/>
                    </a:lnTo>
                    <a:lnTo>
                      <a:pt x="116" y="56"/>
                    </a:lnTo>
                    <a:lnTo>
                      <a:pt x="100" y="54"/>
                    </a:lnTo>
                    <a:lnTo>
                      <a:pt x="81" y="56"/>
                    </a:lnTo>
                    <a:lnTo>
                      <a:pt x="67" y="58"/>
                    </a:lnTo>
                    <a:lnTo>
                      <a:pt x="67" y="58"/>
                    </a:lnTo>
                    <a:lnTo>
                      <a:pt x="63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47" y="58"/>
                    </a:lnTo>
                    <a:lnTo>
                      <a:pt x="34" y="56"/>
                    </a:lnTo>
                    <a:lnTo>
                      <a:pt x="34" y="56"/>
                    </a:lnTo>
                    <a:lnTo>
                      <a:pt x="27" y="40"/>
                    </a:lnTo>
                    <a:lnTo>
                      <a:pt x="23" y="25"/>
                    </a:lnTo>
                    <a:lnTo>
                      <a:pt x="23" y="23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2" y="3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9" y="14"/>
                    </a:lnTo>
                    <a:lnTo>
                      <a:pt x="3" y="18"/>
                    </a:lnTo>
                    <a:lnTo>
                      <a:pt x="2" y="22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3" y="45"/>
                    </a:lnTo>
                    <a:lnTo>
                      <a:pt x="11" y="60"/>
                    </a:lnTo>
                    <a:lnTo>
                      <a:pt x="11" y="60"/>
                    </a:lnTo>
                    <a:lnTo>
                      <a:pt x="14" y="70"/>
                    </a:lnTo>
                    <a:lnTo>
                      <a:pt x="16" y="74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40" y="81"/>
                    </a:lnTo>
                    <a:lnTo>
                      <a:pt x="49" y="83"/>
                    </a:lnTo>
                    <a:lnTo>
                      <a:pt x="60" y="83"/>
                    </a:lnTo>
                    <a:lnTo>
                      <a:pt x="60" y="92"/>
                    </a:lnTo>
                    <a:lnTo>
                      <a:pt x="60" y="92"/>
                    </a:lnTo>
                    <a:lnTo>
                      <a:pt x="60" y="181"/>
                    </a:lnTo>
                    <a:lnTo>
                      <a:pt x="60" y="286"/>
                    </a:lnTo>
                    <a:lnTo>
                      <a:pt x="60" y="286"/>
                    </a:lnTo>
                    <a:lnTo>
                      <a:pt x="61" y="292"/>
                    </a:lnTo>
                    <a:lnTo>
                      <a:pt x="63" y="295"/>
                    </a:lnTo>
                    <a:lnTo>
                      <a:pt x="69" y="299"/>
                    </a:lnTo>
                    <a:lnTo>
                      <a:pt x="74" y="301"/>
                    </a:lnTo>
                    <a:lnTo>
                      <a:pt x="74" y="301"/>
                    </a:lnTo>
                    <a:lnTo>
                      <a:pt x="80" y="299"/>
                    </a:lnTo>
                    <a:lnTo>
                      <a:pt x="85" y="295"/>
                    </a:lnTo>
                    <a:lnTo>
                      <a:pt x="89" y="292"/>
                    </a:lnTo>
                    <a:lnTo>
                      <a:pt x="89" y="286"/>
                    </a:lnTo>
                    <a:lnTo>
                      <a:pt x="89" y="185"/>
                    </a:lnTo>
                    <a:lnTo>
                      <a:pt x="89" y="185"/>
                    </a:lnTo>
                    <a:lnTo>
                      <a:pt x="90" y="181"/>
                    </a:lnTo>
                    <a:lnTo>
                      <a:pt x="90" y="179"/>
                    </a:lnTo>
                    <a:lnTo>
                      <a:pt x="94" y="179"/>
                    </a:lnTo>
                    <a:lnTo>
                      <a:pt x="94" y="179"/>
                    </a:lnTo>
                    <a:lnTo>
                      <a:pt x="98" y="179"/>
                    </a:lnTo>
                    <a:lnTo>
                      <a:pt x="100" y="181"/>
                    </a:lnTo>
                    <a:lnTo>
                      <a:pt x="100" y="185"/>
                    </a:lnTo>
                    <a:lnTo>
                      <a:pt x="100" y="286"/>
                    </a:lnTo>
                    <a:lnTo>
                      <a:pt x="100" y="286"/>
                    </a:lnTo>
                    <a:lnTo>
                      <a:pt x="101" y="292"/>
                    </a:lnTo>
                    <a:lnTo>
                      <a:pt x="103" y="295"/>
                    </a:lnTo>
                    <a:lnTo>
                      <a:pt x="109" y="299"/>
                    </a:lnTo>
                    <a:lnTo>
                      <a:pt x="114" y="301"/>
                    </a:lnTo>
                    <a:lnTo>
                      <a:pt x="114" y="301"/>
                    </a:lnTo>
                    <a:lnTo>
                      <a:pt x="119" y="299"/>
                    </a:lnTo>
                    <a:lnTo>
                      <a:pt x="125" y="295"/>
                    </a:lnTo>
                    <a:lnTo>
                      <a:pt x="127" y="292"/>
                    </a:lnTo>
                    <a:lnTo>
                      <a:pt x="129" y="286"/>
                    </a:lnTo>
                    <a:lnTo>
                      <a:pt x="129" y="188"/>
                    </a:lnTo>
                    <a:lnTo>
                      <a:pt x="129" y="174"/>
                    </a:lnTo>
                    <a:lnTo>
                      <a:pt x="129" y="174"/>
                    </a:lnTo>
                    <a:lnTo>
                      <a:pt x="136" y="167"/>
                    </a:lnTo>
                    <a:lnTo>
                      <a:pt x="143" y="159"/>
                    </a:lnTo>
                    <a:lnTo>
                      <a:pt x="150" y="152"/>
                    </a:lnTo>
                    <a:lnTo>
                      <a:pt x="156" y="143"/>
                    </a:lnTo>
                    <a:lnTo>
                      <a:pt x="156" y="143"/>
                    </a:lnTo>
                    <a:lnTo>
                      <a:pt x="161" y="130"/>
                    </a:lnTo>
                    <a:lnTo>
                      <a:pt x="163" y="125"/>
                    </a:lnTo>
                    <a:lnTo>
                      <a:pt x="165" y="119"/>
                    </a:lnTo>
                    <a:lnTo>
                      <a:pt x="165" y="119"/>
                    </a:lnTo>
                    <a:lnTo>
                      <a:pt x="165" y="112"/>
                    </a:lnTo>
                    <a:lnTo>
                      <a:pt x="161" y="107"/>
                    </a:lnTo>
                    <a:lnTo>
                      <a:pt x="158" y="94"/>
                    </a:lnTo>
                    <a:lnTo>
                      <a:pt x="158" y="94"/>
                    </a:lnTo>
                    <a:close/>
                    <a:moveTo>
                      <a:pt x="139" y="119"/>
                    </a:moveTo>
                    <a:lnTo>
                      <a:pt x="139" y="119"/>
                    </a:lnTo>
                    <a:lnTo>
                      <a:pt x="134" y="130"/>
                    </a:lnTo>
                    <a:lnTo>
                      <a:pt x="134" y="130"/>
                    </a:lnTo>
                    <a:lnTo>
                      <a:pt x="129" y="141"/>
                    </a:lnTo>
                    <a:lnTo>
                      <a:pt x="129" y="92"/>
                    </a:lnTo>
                    <a:lnTo>
                      <a:pt x="129" y="92"/>
                    </a:lnTo>
                    <a:lnTo>
                      <a:pt x="136" y="105"/>
                    </a:lnTo>
                    <a:lnTo>
                      <a:pt x="141" y="118"/>
                    </a:lnTo>
                    <a:lnTo>
                      <a:pt x="141" y="118"/>
                    </a:lnTo>
                    <a:lnTo>
                      <a:pt x="139" y="119"/>
                    </a:lnTo>
                    <a:lnTo>
                      <a:pt x="139" y="119"/>
                    </a:lnTo>
                    <a:close/>
                    <a:moveTo>
                      <a:pt x="141" y="118"/>
                    </a:moveTo>
                    <a:lnTo>
                      <a:pt x="141" y="11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53" name="Freeform 73"/>
              <p:cNvSpPr/>
              <p:nvPr/>
            </p:nvSpPr>
            <p:spPr bwMode="auto">
              <a:xfrm>
                <a:off x="3386647" y="802411"/>
                <a:ext cx="172336" cy="311450"/>
              </a:xfrm>
              <a:custGeom>
                <a:avLst/>
                <a:gdLst/>
                <a:ahLst/>
                <a:cxnLst>
                  <a:cxn ang="0">
                    <a:pos x="158" y="94"/>
                  </a:cxn>
                  <a:cxn ang="0">
                    <a:pos x="141" y="69"/>
                  </a:cxn>
                  <a:cxn ang="0">
                    <a:pos x="134" y="63"/>
                  </a:cxn>
                  <a:cxn ang="0">
                    <a:pos x="130" y="60"/>
                  </a:cxn>
                  <a:cxn ang="0">
                    <a:pos x="123" y="58"/>
                  </a:cxn>
                  <a:cxn ang="0">
                    <a:pos x="100" y="54"/>
                  </a:cxn>
                  <a:cxn ang="0">
                    <a:pos x="67" y="58"/>
                  </a:cxn>
                  <a:cxn ang="0">
                    <a:pos x="63" y="58"/>
                  </a:cxn>
                  <a:cxn ang="0">
                    <a:pos x="61" y="58"/>
                  </a:cxn>
                  <a:cxn ang="0">
                    <a:pos x="61" y="58"/>
                  </a:cxn>
                  <a:cxn ang="0">
                    <a:pos x="34" y="56"/>
                  </a:cxn>
                  <a:cxn ang="0">
                    <a:pos x="27" y="40"/>
                  </a:cxn>
                  <a:cxn ang="0">
                    <a:pos x="23" y="23"/>
                  </a:cxn>
                  <a:cxn ang="0">
                    <a:pos x="20" y="2"/>
                  </a:cxn>
                  <a:cxn ang="0">
                    <a:pos x="14" y="0"/>
                  </a:cxn>
                  <a:cxn ang="0">
                    <a:pos x="12" y="2"/>
                  </a:cxn>
                  <a:cxn ang="0">
                    <a:pos x="14" y="14"/>
                  </a:cxn>
                  <a:cxn ang="0">
                    <a:pos x="9" y="14"/>
                  </a:cxn>
                  <a:cxn ang="0">
                    <a:pos x="2" y="22"/>
                  </a:cxn>
                  <a:cxn ang="0">
                    <a:pos x="0" y="29"/>
                  </a:cxn>
                  <a:cxn ang="0">
                    <a:pos x="11" y="60"/>
                  </a:cxn>
                  <a:cxn ang="0">
                    <a:pos x="14" y="70"/>
                  </a:cxn>
                  <a:cxn ang="0">
                    <a:pos x="22" y="76"/>
                  </a:cxn>
                  <a:cxn ang="0">
                    <a:pos x="40" y="81"/>
                  </a:cxn>
                  <a:cxn ang="0">
                    <a:pos x="60" y="83"/>
                  </a:cxn>
                  <a:cxn ang="0">
                    <a:pos x="60" y="92"/>
                  </a:cxn>
                  <a:cxn ang="0">
                    <a:pos x="60" y="286"/>
                  </a:cxn>
                  <a:cxn ang="0">
                    <a:pos x="61" y="292"/>
                  </a:cxn>
                  <a:cxn ang="0">
                    <a:pos x="69" y="299"/>
                  </a:cxn>
                  <a:cxn ang="0">
                    <a:pos x="74" y="301"/>
                  </a:cxn>
                  <a:cxn ang="0">
                    <a:pos x="85" y="295"/>
                  </a:cxn>
                  <a:cxn ang="0">
                    <a:pos x="89" y="286"/>
                  </a:cxn>
                  <a:cxn ang="0">
                    <a:pos x="89" y="185"/>
                  </a:cxn>
                  <a:cxn ang="0">
                    <a:pos x="90" y="179"/>
                  </a:cxn>
                  <a:cxn ang="0">
                    <a:pos x="94" y="179"/>
                  </a:cxn>
                  <a:cxn ang="0">
                    <a:pos x="100" y="181"/>
                  </a:cxn>
                  <a:cxn ang="0">
                    <a:pos x="100" y="286"/>
                  </a:cxn>
                  <a:cxn ang="0">
                    <a:pos x="101" y="292"/>
                  </a:cxn>
                  <a:cxn ang="0">
                    <a:pos x="109" y="299"/>
                  </a:cxn>
                  <a:cxn ang="0">
                    <a:pos x="114" y="301"/>
                  </a:cxn>
                  <a:cxn ang="0">
                    <a:pos x="125" y="295"/>
                  </a:cxn>
                  <a:cxn ang="0">
                    <a:pos x="129" y="286"/>
                  </a:cxn>
                  <a:cxn ang="0">
                    <a:pos x="129" y="174"/>
                  </a:cxn>
                  <a:cxn ang="0">
                    <a:pos x="136" y="167"/>
                  </a:cxn>
                  <a:cxn ang="0">
                    <a:pos x="150" y="152"/>
                  </a:cxn>
                  <a:cxn ang="0">
                    <a:pos x="156" y="143"/>
                  </a:cxn>
                  <a:cxn ang="0">
                    <a:pos x="163" y="125"/>
                  </a:cxn>
                  <a:cxn ang="0">
                    <a:pos x="165" y="119"/>
                  </a:cxn>
                  <a:cxn ang="0">
                    <a:pos x="161" y="107"/>
                  </a:cxn>
                  <a:cxn ang="0">
                    <a:pos x="158" y="94"/>
                  </a:cxn>
                </a:cxnLst>
                <a:rect l="0" t="0" r="r" b="b"/>
                <a:pathLst>
                  <a:path w="165" h="301">
                    <a:moveTo>
                      <a:pt x="158" y="94"/>
                    </a:moveTo>
                    <a:lnTo>
                      <a:pt x="158" y="94"/>
                    </a:lnTo>
                    <a:lnTo>
                      <a:pt x="147" y="78"/>
                    </a:lnTo>
                    <a:lnTo>
                      <a:pt x="141" y="69"/>
                    </a:lnTo>
                    <a:lnTo>
                      <a:pt x="134" y="63"/>
                    </a:lnTo>
                    <a:lnTo>
                      <a:pt x="134" y="63"/>
                    </a:lnTo>
                    <a:lnTo>
                      <a:pt x="130" y="61"/>
                    </a:lnTo>
                    <a:lnTo>
                      <a:pt x="130" y="60"/>
                    </a:lnTo>
                    <a:lnTo>
                      <a:pt x="130" y="60"/>
                    </a:lnTo>
                    <a:lnTo>
                      <a:pt x="123" y="58"/>
                    </a:lnTo>
                    <a:lnTo>
                      <a:pt x="116" y="56"/>
                    </a:lnTo>
                    <a:lnTo>
                      <a:pt x="100" y="54"/>
                    </a:lnTo>
                    <a:lnTo>
                      <a:pt x="81" y="56"/>
                    </a:lnTo>
                    <a:lnTo>
                      <a:pt x="67" y="58"/>
                    </a:lnTo>
                    <a:lnTo>
                      <a:pt x="67" y="58"/>
                    </a:lnTo>
                    <a:lnTo>
                      <a:pt x="63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61" y="58"/>
                    </a:lnTo>
                    <a:lnTo>
                      <a:pt x="47" y="58"/>
                    </a:lnTo>
                    <a:lnTo>
                      <a:pt x="34" y="56"/>
                    </a:lnTo>
                    <a:lnTo>
                      <a:pt x="34" y="56"/>
                    </a:lnTo>
                    <a:lnTo>
                      <a:pt x="27" y="40"/>
                    </a:lnTo>
                    <a:lnTo>
                      <a:pt x="23" y="25"/>
                    </a:lnTo>
                    <a:lnTo>
                      <a:pt x="23" y="23"/>
                    </a:lnTo>
                    <a:lnTo>
                      <a:pt x="20" y="2"/>
                    </a:lnTo>
                    <a:lnTo>
                      <a:pt x="20" y="2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2" y="2"/>
                    </a:lnTo>
                    <a:lnTo>
                      <a:pt x="12" y="3"/>
                    </a:lnTo>
                    <a:lnTo>
                      <a:pt x="14" y="14"/>
                    </a:lnTo>
                    <a:lnTo>
                      <a:pt x="14" y="14"/>
                    </a:lnTo>
                    <a:lnTo>
                      <a:pt x="9" y="14"/>
                    </a:lnTo>
                    <a:lnTo>
                      <a:pt x="3" y="18"/>
                    </a:lnTo>
                    <a:lnTo>
                      <a:pt x="2" y="22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3" y="45"/>
                    </a:lnTo>
                    <a:lnTo>
                      <a:pt x="11" y="60"/>
                    </a:lnTo>
                    <a:lnTo>
                      <a:pt x="11" y="60"/>
                    </a:lnTo>
                    <a:lnTo>
                      <a:pt x="14" y="70"/>
                    </a:lnTo>
                    <a:lnTo>
                      <a:pt x="16" y="74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40" y="81"/>
                    </a:lnTo>
                    <a:lnTo>
                      <a:pt x="49" y="83"/>
                    </a:lnTo>
                    <a:lnTo>
                      <a:pt x="60" y="83"/>
                    </a:lnTo>
                    <a:lnTo>
                      <a:pt x="60" y="92"/>
                    </a:lnTo>
                    <a:lnTo>
                      <a:pt x="60" y="92"/>
                    </a:lnTo>
                    <a:lnTo>
                      <a:pt x="60" y="181"/>
                    </a:lnTo>
                    <a:lnTo>
                      <a:pt x="60" y="286"/>
                    </a:lnTo>
                    <a:lnTo>
                      <a:pt x="60" y="286"/>
                    </a:lnTo>
                    <a:lnTo>
                      <a:pt x="61" y="292"/>
                    </a:lnTo>
                    <a:lnTo>
                      <a:pt x="63" y="295"/>
                    </a:lnTo>
                    <a:lnTo>
                      <a:pt x="69" y="299"/>
                    </a:lnTo>
                    <a:lnTo>
                      <a:pt x="74" y="301"/>
                    </a:lnTo>
                    <a:lnTo>
                      <a:pt x="74" y="301"/>
                    </a:lnTo>
                    <a:lnTo>
                      <a:pt x="80" y="299"/>
                    </a:lnTo>
                    <a:lnTo>
                      <a:pt x="85" y="295"/>
                    </a:lnTo>
                    <a:lnTo>
                      <a:pt x="89" y="292"/>
                    </a:lnTo>
                    <a:lnTo>
                      <a:pt x="89" y="286"/>
                    </a:lnTo>
                    <a:lnTo>
                      <a:pt x="89" y="185"/>
                    </a:lnTo>
                    <a:lnTo>
                      <a:pt x="89" y="185"/>
                    </a:lnTo>
                    <a:lnTo>
                      <a:pt x="90" y="181"/>
                    </a:lnTo>
                    <a:lnTo>
                      <a:pt x="90" y="179"/>
                    </a:lnTo>
                    <a:lnTo>
                      <a:pt x="94" y="179"/>
                    </a:lnTo>
                    <a:lnTo>
                      <a:pt x="94" y="179"/>
                    </a:lnTo>
                    <a:lnTo>
                      <a:pt x="98" y="179"/>
                    </a:lnTo>
                    <a:lnTo>
                      <a:pt x="100" y="181"/>
                    </a:lnTo>
                    <a:lnTo>
                      <a:pt x="100" y="185"/>
                    </a:lnTo>
                    <a:lnTo>
                      <a:pt x="100" y="286"/>
                    </a:lnTo>
                    <a:lnTo>
                      <a:pt x="100" y="286"/>
                    </a:lnTo>
                    <a:lnTo>
                      <a:pt x="101" y="292"/>
                    </a:lnTo>
                    <a:lnTo>
                      <a:pt x="103" y="295"/>
                    </a:lnTo>
                    <a:lnTo>
                      <a:pt x="109" y="299"/>
                    </a:lnTo>
                    <a:lnTo>
                      <a:pt x="114" y="301"/>
                    </a:lnTo>
                    <a:lnTo>
                      <a:pt x="114" y="301"/>
                    </a:lnTo>
                    <a:lnTo>
                      <a:pt x="119" y="299"/>
                    </a:lnTo>
                    <a:lnTo>
                      <a:pt x="125" y="295"/>
                    </a:lnTo>
                    <a:lnTo>
                      <a:pt x="127" y="292"/>
                    </a:lnTo>
                    <a:lnTo>
                      <a:pt x="129" y="286"/>
                    </a:lnTo>
                    <a:lnTo>
                      <a:pt x="129" y="188"/>
                    </a:lnTo>
                    <a:lnTo>
                      <a:pt x="129" y="174"/>
                    </a:lnTo>
                    <a:lnTo>
                      <a:pt x="129" y="174"/>
                    </a:lnTo>
                    <a:lnTo>
                      <a:pt x="136" y="167"/>
                    </a:lnTo>
                    <a:lnTo>
                      <a:pt x="143" y="159"/>
                    </a:lnTo>
                    <a:lnTo>
                      <a:pt x="150" y="152"/>
                    </a:lnTo>
                    <a:lnTo>
                      <a:pt x="156" y="143"/>
                    </a:lnTo>
                    <a:lnTo>
                      <a:pt x="156" y="143"/>
                    </a:lnTo>
                    <a:lnTo>
                      <a:pt x="161" y="130"/>
                    </a:lnTo>
                    <a:lnTo>
                      <a:pt x="163" y="125"/>
                    </a:lnTo>
                    <a:lnTo>
                      <a:pt x="165" y="119"/>
                    </a:lnTo>
                    <a:lnTo>
                      <a:pt x="165" y="119"/>
                    </a:lnTo>
                    <a:lnTo>
                      <a:pt x="165" y="112"/>
                    </a:lnTo>
                    <a:lnTo>
                      <a:pt x="161" y="107"/>
                    </a:lnTo>
                    <a:lnTo>
                      <a:pt x="158" y="94"/>
                    </a:lnTo>
                    <a:lnTo>
                      <a:pt x="158" y="94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54" name="Freeform 74"/>
              <p:cNvSpPr/>
              <p:nvPr/>
            </p:nvSpPr>
            <p:spPr bwMode="auto">
              <a:xfrm>
                <a:off x="3521609" y="897922"/>
                <a:ext cx="12458" cy="51909"/>
              </a:xfrm>
              <a:custGeom>
                <a:avLst/>
                <a:gdLst/>
                <a:ahLst/>
                <a:cxnLst>
                  <a:cxn ang="0">
                    <a:pos x="10" y="27"/>
                  </a:cxn>
                  <a:cxn ang="0">
                    <a:pos x="10" y="27"/>
                  </a:cxn>
                  <a:cxn ang="0">
                    <a:pos x="5" y="38"/>
                  </a:cxn>
                  <a:cxn ang="0">
                    <a:pos x="5" y="38"/>
                  </a:cxn>
                  <a:cxn ang="0">
                    <a:pos x="0" y="49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7" y="13"/>
                  </a:cxn>
                  <a:cxn ang="0">
                    <a:pos x="12" y="26"/>
                  </a:cxn>
                  <a:cxn ang="0">
                    <a:pos x="12" y="26"/>
                  </a:cxn>
                  <a:cxn ang="0">
                    <a:pos x="10" y="27"/>
                  </a:cxn>
                  <a:cxn ang="0">
                    <a:pos x="10" y="27"/>
                  </a:cxn>
                </a:cxnLst>
                <a:rect l="0" t="0" r="r" b="b"/>
                <a:pathLst>
                  <a:path w="12" h="49">
                    <a:moveTo>
                      <a:pt x="10" y="27"/>
                    </a:moveTo>
                    <a:lnTo>
                      <a:pt x="10" y="27"/>
                    </a:lnTo>
                    <a:lnTo>
                      <a:pt x="5" y="38"/>
                    </a:lnTo>
                    <a:lnTo>
                      <a:pt x="5" y="38"/>
                    </a:lnTo>
                    <a:lnTo>
                      <a:pt x="0" y="49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" y="13"/>
                    </a:lnTo>
                    <a:lnTo>
                      <a:pt x="12" y="26"/>
                    </a:lnTo>
                    <a:lnTo>
                      <a:pt x="12" y="26"/>
                    </a:lnTo>
                    <a:lnTo>
                      <a:pt x="10" y="27"/>
                    </a:lnTo>
                    <a:lnTo>
                      <a:pt x="10" y="27"/>
                    </a:ln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55" name="Line 75"/>
              <p:cNvSpPr>
                <a:spLocks noChangeShapeType="1"/>
              </p:cNvSpPr>
              <p:nvPr/>
            </p:nvSpPr>
            <p:spPr bwMode="auto">
              <a:xfrm>
                <a:off x="3534067" y="924914"/>
                <a:ext cx="2077" cy="2077"/>
              </a:xfrm>
              <a:prstGeom prst="line">
                <a:avLst/>
              </a:pr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grpSp>
          <p:nvGrpSpPr>
            <p:cNvPr id="56" name="Group 75"/>
            <p:cNvGrpSpPr/>
            <p:nvPr/>
          </p:nvGrpSpPr>
          <p:grpSpPr>
            <a:xfrm>
              <a:off x="6309928" y="1061138"/>
              <a:ext cx="474691" cy="462672"/>
              <a:chOff x="4080141" y="798258"/>
              <a:chExt cx="328062" cy="319755"/>
            </a:xfrm>
            <a:grpFill/>
          </p:grpSpPr>
          <p:sp>
            <p:nvSpPr>
              <p:cNvPr id="57" name="Freeform 76"/>
              <p:cNvSpPr/>
              <p:nvPr/>
            </p:nvSpPr>
            <p:spPr bwMode="auto">
              <a:xfrm>
                <a:off x="4080141" y="823174"/>
                <a:ext cx="294839" cy="294839"/>
              </a:xfrm>
              <a:custGeom>
                <a:avLst/>
                <a:gdLst/>
                <a:ahLst/>
                <a:cxnLst>
                  <a:cxn ang="0">
                    <a:pos x="141" y="141"/>
                  </a:cxn>
                  <a:cxn ang="0">
                    <a:pos x="284" y="141"/>
                  </a:cxn>
                  <a:cxn ang="0">
                    <a:pos x="284" y="141"/>
                  </a:cxn>
                  <a:cxn ang="0">
                    <a:pos x="283" y="156"/>
                  </a:cxn>
                  <a:cxn ang="0">
                    <a:pos x="281" y="170"/>
                  </a:cxn>
                  <a:cxn ang="0">
                    <a:pos x="277" y="185"/>
                  </a:cxn>
                  <a:cxn ang="0">
                    <a:pos x="274" y="197"/>
                  </a:cxn>
                  <a:cxn ang="0">
                    <a:pos x="266" y="210"/>
                  </a:cxn>
                  <a:cxn ang="0">
                    <a:pos x="259" y="221"/>
                  </a:cxn>
                  <a:cxn ang="0">
                    <a:pos x="252" y="232"/>
                  </a:cxn>
                  <a:cxn ang="0">
                    <a:pos x="243" y="243"/>
                  </a:cxn>
                  <a:cxn ang="0">
                    <a:pos x="232" y="252"/>
                  </a:cxn>
                  <a:cxn ang="0">
                    <a:pos x="221" y="259"/>
                  </a:cxn>
                  <a:cxn ang="0">
                    <a:pos x="210" y="266"/>
                  </a:cxn>
                  <a:cxn ang="0">
                    <a:pos x="197" y="273"/>
                  </a:cxn>
                  <a:cxn ang="0">
                    <a:pos x="185" y="277"/>
                  </a:cxn>
                  <a:cxn ang="0">
                    <a:pos x="170" y="281"/>
                  </a:cxn>
                  <a:cxn ang="0">
                    <a:pos x="156" y="283"/>
                  </a:cxn>
                  <a:cxn ang="0">
                    <a:pos x="141" y="284"/>
                  </a:cxn>
                  <a:cxn ang="0">
                    <a:pos x="141" y="284"/>
                  </a:cxn>
                  <a:cxn ang="0">
                    <a:pos x="127" y="283"/>
                  </a:cxn>
                  <a:cxn ang="0">
                    <a:pos x="112" y="281"/>
                  </a:cxn>
                  <a:cxn ang="0">
                    <a:pos x="100" y="277"/>
                  </a:cxn>
                  <a:cxn ang="0">
                    <a:pos x="87" y="273"/>
                  </a:cxn>
                  <a:cxn ang="0">
                    <a:pos x="74" y="266"/>
                  </a:cxn>
                  <a:cxn ang="0">
                    <a:pos x="62" y="259"/>
                  </a:cxn>
                  <a:cxn ang="0">
                    <a:pos x="51" y="252"/>
                  </a:cxn>
                  <a:cxn ang="0">
                    <a:pos x="42" y="243"/>
                  </a:cxn>
                  <a:cxn ang="0">
                    <a:pos x="33" y="232"/>
                  </a:cxn>
                  <a:cxn ang="0">
                    <a:pos x="23" y="221"/>
                  </a:cxn>
                  <a:cxn ang="0">
                    <a:pos x="16" y="210"/>
                  </a:cxn>
                  <a:cxn ang="0">
                    <a:pos x="11" y="197"/>
                  </a:cxn>
                  <a:cxn ang="0">
                    <a:pos x="5" y="185"/>
                  </a:cxn>
                  <a:cxn ang="0">
                    <a:pos x="2" y="170"/>
                  </a:cxn>
                  <a:cxn ang="0">
                    <a:pos x="0" y="156"/>
                  </a:cxn>
                  <a:cxn ang="0">
                    <a:pos x="0" y="141"/>
                  </a:cxn>
                  <a:cxn ang="0">
                    <a:pos x="0" y="141"/>
                  </a:cxn>
                  <a:cxn ang="0">
                    <a:pos x="0" y="127"/>
                  </a:cxn>
                  <a:cxn ang="0">
                    <a:pos x="2" y="114"/>
                  </a:cxn>
                  <a:cxn ang="0">
                    <a:pos x="5" y="99"/>
                  </a:cxn>
                  <a:cxn ang="0">
                    <a:pos x="11" y="87"/>
                  </a:cxn>
                  <a:cxn ang="0">
                    <a:pos x="16" y="74"/>
                  </a:cxn>
                  <a:cxn ang="0">
                    <a:pos x="23" y="63"/>
                  </a:cxn>
                  <a:cxn ang="0">
                    <a:pos x="33" y="52"/>
                  </a:cxn>
                  <a:cxn ang="0">
                    <a:pos x="42" y="41"/>
                  </a:cxn>
                  <a:cxn ang="0">
                    <a:pos x="51" y="32"/>
                  </a:cxn>
                  <a:cxn ang="0">
                    <a:pos x="62" y="23"/>
                  </a:cxn>
                  <a:cxn ang="0">
                    <a:pos x="74" y="16"/>
                  </a:cxn>
                  <a:cxn ang="0">
                    <a:pos x="87" y="11"/>
                  </a:cxn>
                  <a:cxn ang="0">
                    <a:pos x="100" y="7"/>
                  </a:cxn>
                  <a:cxn ang="0">
                    <a:pos x="112" y="3"/>
                  </a:cxn>
                  <a:cxn ang="0">
                    <a:pos x="127" y="0"/>
                  </a:cxn>
                  <a:cxn ang="0">
                    <a:pos x="141" y="0"/>
                  </a:cxn>
                  <a:cxn ang="0">
                    <a:pos x="141" y="141"/>
                  </a:cxn>
                </a:cxnLst>
                <a:rect l="0" t="0" r="r" b="b"/>
                <a:pathLst>
                  <a:path w="284" h="284">
                    <a:moveTo>
                      <a:pt x="141" y="141"/>
                    </a:moveTo>
                    <a:lnTo>
                      <a:pt x="284" y="141"/>
                    </a:lnTo>
                    <a:lnTo>
                      <a:pt x="284" y="141"/>
                    </a:lnTo>
                    <a:lnTo>
                      <a:pt x="283" y="156"/>
                    </a:lnTo>
                    <a:lnTo>
                      <a:pt x="281" y="170"/>
                    </a:lnTo>
                    <a:lnTo>
                      <a:pt x="277" y="185"/>
                    </a:lnTo>
                    <a:lnTo>
                      <a:pt x="274" y="197"/>
                    </a:lnTo>
                    <a:lnTo>
                      <a:pt x="266" y="210"/>
                    </a:lnTo>
                    <a:lnTo>
                      <a:pt x="259" y="221"/>
                    </a:lnTo>
                    <a:lnTo>
                      <a:pt x="252" y="232"/>
                    </a:lnTo>
                    <a:lnTo>
                      <a:pt x="243" y="243"/>
                    </a:lnTo>
                    <a:lnTo>
                      <a:pt x="232" y="252"/>
                    </a:lnTo>
                    <a:lnTo>
                      <a:pt x="221" y="259"/>
                    </a:lnTo>
                    <a:lnTo>
                      <a:pt x="210" y="266"/>
                    </a:lnTo>
                    <a:lnTo>
                      <a:pt x="197" y="273"/>
                    </a:lnTo>
                    <a:lnTo>
                      <a:pt x="185" y="277"/>
                    </a:lnTo>
                    <a:lnTo>
                      <a:pt x="170" y="281"/>
                    </a:lnTo>
                    <a:lnTo>
                      <a:pt x="156" y="283"/>
                    </a:lnTo>
                    <a:lnTo>
                      <a:pt x="141" y="284"/>
                    </a:lnTo>
                    <a:lnTo>
                      <a:pt x="141" y="284"/>
                    </a:lnTo>
                    <a:lnTo>
                      <a:pt x="127" y="283"/>
                    </a:lnTo>
                    <a:lnTo>
                      <a:pt x="112" y="281"/>
                    </a:lnTo>
                    <a:lnTo>
                      <a:pt x="100" y="277"/>
                    </a:lnTo>
                    <a:lnTo>
                      <a:pt x="87" y="273"/>
                    </a:lnTo>
                    <a:lnTo>
                      <a:pt x="74" y="266"/>
                    </a:lnTo>
                    <a:lnTo>
                      <a:pt x="62" y="259"/>
                    </a:lnTo>
                    <a:lnTo>
                      <a:pt x="51" y="252"/>
                    </a:lnTo>
                    <a:lnTo>
                      <a:pt x="42" y="243"/>
                    </a:lnTo>
                    <a:lnTo>
                      <a:pt x="33" y="232"/>
                    </a:lnTo>
                    <a:lnTo>
                      <a:pt x="23" y="221"/>
                    </a:lnTo>
                    <a:lnTo>
                      <a:pt x="16" y="210"/>
                    </a:lnTo>
                    <a:lnTo>
                      <a:pt x="11" y="197"/>
                    </a:lnTo>
                    <a:lnTo>
                      <a:pt x="5" y="185"/>
                    </a:lnTo>
                    <a:lnTo>
                      <a:pt x="2" y="170"/>
                    </a:lnTo>
                    <a:lnTo>
                      <a:pt x="0" y="156"/>
                    </a:lnTo>
                    <a:lnTo>
                      <a:pt x="0" y="141"/>
                    </a:lnTo>
                    <a:lnTo>
                      <a:pt x="0" y="141"/>
                    </a:lnTo>
                    <a:lnTo>
                      <a:pt x="0" y="127"/>
                    </a:lnTo>
                    <a:lnTo>
                      <a:pt x="2" y="114"/>
                    </a:lnTo>
                    <a:lnTo>
                      <a:pt x="5" y="99"/>
                    </a:lnTo>
                    <a:lnTo>
                      <a:pt x="11" y="87"/>
                    </a:lnTo>
                    <a:lnTo>
                      <a:pt x="16" y="74"/>
                    </a:lnTo>
                    <a:lnTo>
                      <a:pt x="23" y="63"/>
                    </a:lnTo>
                    <a:lnTo>
                      <a:pt x="33" y="52"/>
                    </a:lnTo>
                    <a:lnTo>
                      <a:pt x="42" y="41"/>
                    </a:lnTo>
                    <a:lnTo>
                      <a:pt x="51" y="32"/>
                    </a:lnTo>
                    <a:lnTo>
                      <a:pt x="62" y="23"/>
                    </a:lnTo>
                    <a:lnTo>
                      <a:pt x="74" y="16"/>
                    </a:lnTo>
                    <a:lnTo>
                      <a:pt x="87" y="11"/>
                    </a:lnTo>
                    <a:lnTo>
                      <a:pt x="100" y="7"/>
                    </a:lnTo>
                    <a:lnTo>
                      <a:pt x="112" y="3"/>
                    </a:lnTo>
                    <a:lnTo>
                      <a:pt x="127" y="0"/>
                    </a:lnTo>
                    <a:lnTo>
                      <a:pt x="141" y="0"/>
                    </a:lnTo>
                    <a:lnTo>
                      <a:pt x="141" y="14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58" name="Freeform 77"/>
              <p:cNvSpPr/>
              <p:nvPr/>
            </p:nvSpPr>
            <p:spPr bwMode="auto">
              <a:xfrm>
                <a:off x="4260783" y="798258"/>
                <a:ext cx="147420" cy="147420"/>
              </a:xfrm>
              <a:custGeom>
                <a:avLst/>
                <a:gdLst/>
                <a:ahLst/>
                <a:cxnLst>
                  <a:cxn ang="0">
                    <a:pos x="0" y="142"/>
                  </a:cxn>
                  <a:cxn ang="0">
                    <a:pos x="141" y="142"/>
                  </a:cxn>
                  <a:cxn ang="0">
                    <a:pos x="141" y="142"/>
                  </a:cxn>
                  <a:cxn ang="0">
                    <a:pos x="141" y="127"/>
                  </a:cxn>
                  <a:cxn ang="0">
                    <a:pos x="139" y="113"/>
                  </a:cxn>
                  <a:cxn ang="0">
                    <a:pos x="136" y="100"/>
                  </a:cxn>
                  <a:cxn ang="0">
                    <a:pos x="130" y="87"/>
                  </a:cxn>
                  <a:cxn ang="0">
                    <a:pos x="125" y="74"/>
                  </a:cxn>
                  <a:cxn ang="0">
                    <a:pos x="118" y="62"/>
                  </a:cxn>
                  <a:cxn ang="0">
                    <a:pos x="109" y="51"/>
                  </a:cxn>
                  <a:cxn ang="0">
                    <a:pos x="100" y="42"/>
                  </a:cxn>
                  <a:cxn ang="0">
                    <a:pos x="91" y="33"/>
                  </a:cxn>
                  <a:cxn ang="0">
                    <a:pos x="80" y="24"/>
                  </a:cxn>
                  <a:cxn ang="0">
                    <a:pos x="67" y="16"/>
                  </a:cxn>
                  <a:cxn ang="0">
                    <a:pos x="54" y="11"/>
                  </a:cxn>
                  <a:cxn ang="0">
                    <a:pos x="42" y="6"/>
                  </a:cxn>
                  <a:cxn ang="0">
                    <a:pos x="29" y="2"/>
                  </a:cxn>
                  <a:cxn ang="0">
                    <a:pos x="14" y="0"/>
                  </a:cxn>
                  <a:cxn ang="0">
                    <a:pos x="0" y="0"/>
                  </a:cxn>
                  <a:cxn ang="0">
                    <a:pos x="0" y="142"/>
                  </a:cxn>
                </a:cxnLst>
                <a:rect l="0" t="0" r="r" b="b"/>
                <a:pathLst>
                  <a:path w="141" h="142">
                    <a:moveTo>
                      <a:pt x="0" y="142"/>
                    </a:moveTo>
                    <a:lnTo>
                      <a:pt x="141" y="142"/>
                    </a:lnTo>
                    <a:lnTo>
                      <a:pt x="141" y="142"/>
                    </a:lnTo>
                    <a:lnTo>
                      <a:pt x="141" y="127"/>
                    </a:lnTo>
                    <a:lnTo>
                      <a:pt x="139" y="113"/>
                    </a:lnTo>
                    <a:lnTo>
                      <a:pt x="136" y="100"/>
                    </a:lnTo>
                    <a:lnTo>
                      <a:pt x="130" y="87"/>
                    </a:lnTo>
                    <a:lnTo>
                      <a:pt x="125" y="74"/>
                    </a:lnTo>
                    <a:lnTo>
                      <a:pt x="118" y="62"/>
                    </a:lnTo>
                    <a:lnTo>
                      <a:pt x="109" y="51"/>
                    </a:lnTo>
                    <a:lnTo>
                      <a:pt x="100" y="42"/>
                    </a:lnTo>
                    <a:lnTo>
                      <a:pt x="91" y="33"/>
                    </a:lnTo>
                    <a:lnTo>
                      <a:pt x="80" y="24"/>
                    </a:lnTo>
                    <a:lnTo>
                      <a:pt x="67" y="16"/>
                    </a:lnTo>
                    <a:lnTo>
                      <a:pt x="54" y="11"/>
                    </a:lnTo>
                    <a:lnTo>
                      <a:pt x="42" y="6"/>
                    </a:lnTo>
                    <a:lnTo>
                      <a:pt x="29" y="2"/>
                    </a:lnTo>
                    <a:lnTo>
                      <a:pt x="14" y="0"/>
                    </a:lnTo>
                    <a:lnTo>
                      <a:pt x="0" y="0"/>
                    </a:lnTo>
                    <a:lnTo>
                      <a:pt x="0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grpSp>
          <p:nvGrpSpPr>
            <p:cNvPr id="59" name="Group 73"/>
            <p:cNvGrpSpPr/>
            <p:nvPr/>
          </p:nvGrpSpPr>
          <p:grpSpPr>
            <a:xfrm>
              <a:off x="3812500" y="1064261"/>
              <a:ext cx="513747" cy="453656"/>
              <a:chOff x="2549886" y="800334"/>
              <a:chExt cx="355053" cy="313526"/>
            </a:xfrm>
            <a:grpFill/>
          </p:grpSpPr>
          <p:sp>
            <p:nvSpPr>
              <p:cNvPr id="60" name="Freeform 88"/>
              <p:cNvSpPr/>
              <p:nvPr/>
            </p:nvSpPr>
            <p:spPr bwMode="auto">
              <a:xfrm>
                <a:off x="2653702" y="1055723"/>
                <a:ext cx="58137" cy="58137"/>
              </a:xfrm>
              <a:custGeom>
                <a:avLst/>
                <a:gdLst/>
                <a:ahLst/>
                <a:cxnLst>
                  <a:cxn ang="0">
                    <a:pos x="27" y="0"/>
                  </a:cxn>
                  <a:cxn ang="0">
                    <a:pos x="27" y="0"/>
                  </a:cxn>
                  <a:cxn ang="0">
                    <a:pos x="34" y="0"/>
                  </a:cxn>
                  <a:cxn ang="0">
                    <a:pos x="40" y="2"/>
                  </a:cxn>
                  <a:cxn ang="0">
                    <a:pos x="49" y="10"/>
                  </a:cxn>
                  <a:cxn ang="0">
                    <a:pos x="54" y="19"/>
                  </a:cxn>
                  <a:cxn ang="0">
                    <a:pos x="56" y="24"/>
                  </a:cxn>
                  <a:cxn ang="0">
                    <a:pos x="56" y="30"/>
                  </a:cxn>
                  <a:cxn ang="0">
                    <a:pos x="56" y="30"/>
                  </a:cxn>
                  <a:cxn ang="0">
                    <a:pos x="56" y="35"/>
                  </a:cxn>
                  <a:cxn ang="0">
                    <a:pos x="54" y="40"/>
                  </a:cxn>
                  <a:cxn ang="0">
                    <a:pos x="49" y="49"/>
                  </a:cxn>
                  <a:cxn ang="0">
                    <a:pos x="40" y="55"/>
                  </a:cxn>
                  <a:cxn ang="0">
                    <a:pos x="34" y="57"/>
                  </a:cxn>
                  <a:cxn ang="0">
                    <a:pos x="27" y="57"/>
                  </a:cxn>
                  <a:cxn ang="0">
                    <a:pos x="27" y="57"/>
                  </a:cxn>
                  <a:cxn ang="0">
                    <a:pos x="22" y="57"/>
                  </a:cxn>
                  <a:cxn ang="0">
                    <a:pos x="16" y="55"/>
                  </a:cxn>
                  <a:cxn ang="0">
                    <a:pos x="7" y="49"/>
                  </a:cxn>
                  <a:cxn ang="0">
                    <a:pos x="2" y="40"/>
                  </a:cxn>
                  <a:cxn ang="0">
                    <a:pos x="0" y="35"/>
                  </a:cxn>
                  <a:cxn ang="0">
                    <a:pos x="0" y="30"/>
                  </a:cxn>
                  <a:cxn ang="0">
                    <a:pos x="0" y="30"/>
                  </a:cxn>
                  <a:cxn ang="0">
                    <a:pos x="0" y="24"/>
                  </a:cxn>
                  <a:cxn ang="0">
                    <a:pos x="2" y="19"/>
                  </a:cxn>
                  <a:cxn ang="0">
                    <a:pos x="7" y="10"/>
                  </a:cxn>
                  <a:cxn ang="0">
                    <a:pos x="16" y="2"/>
                  </a:cxn>
                  <a:cxn ang="0">
                    <a:pos x="22" y="0"/>
                  </a:cxn>
                  <a:cxn ang="0">
                    <a:pos x="27" y="0"/>
                  </a:cxn>
                  <a:cxn ang="0">
                    <a:pos x="27" y="0"/>
                  </a:cxn>
                </a:cxnLst>
                <a:rect l="0" t="0" r="r" b="b"/>
                <a:pathLst>
                  <a:path w="56" h="57">
                    <a:moveTo>
                      <a:pt x="27" y="0"/>
                    </a:moveTo>
                    <a:lnTo>
                      <a:pt x="27" y="0"/>
                    </a:lnTo>
                    <a:lnTo>
                      <a:pt x="34" y="0"/>
                    </a:lnTo>
                    <a:lnTo>
                      <a:pt x="40" y="2"/>
                    </a:lnTo>
                    <a:lnTo>
                      <a:pt x="49" y="10"/>
                    </a:lnTo>
                    <a:lnTo>
                      <a:pt x="54" y="19"/>
                    </a:lnTo>
                    <a:lnTo>
                      <a:pt x="56" y="24"/>
                    </a:lnTo>
                    <a:lnTo>
                      <a:pt x="56" y="30"/>
                    </a:lnTo>
                    <a:lnTo>
                      <a:pt x="56" y="30"/>
                    </a:lnTo>
                    <a:lnTo>
                      <a:pt x="56" y="35"/>
                    </a:lnTo>
                    <a:lnTo>
                      <a:pt x="54" y="40"/>
                    </a:lnTo>
                    <a:lnTo>
                      <a:pt x="49" y="49"/>
                    </a:lnTo>
                    <a:lnTo>
                      <a:pt x="40" y="55"/>
                    </a:lnTo>
                    <a:lnTo>
                      <a:pt x="34" y="57"/>
                    </a:lnTo>
                    <a:lnTo>
                      <a:pt x="27" y="57"/>
                    </a:lnTo>
                    <a:lnTo>
                      <a:pt x="27" y="57"/>
                    </a:lnTo>
                    <a:lnTo>
                      <a:pt x="22" y="57"/>
                    </a:lnTo>
                    <a:lnTo>
                      <a:pt x="16" y="55"/>
                    </a:lnTo>
                    <a:lnTo>
                      <a:pt x="7" y="49"/>
                    </a:lnTo>
                    <a:lnTo>
                      <a:pt x="2" y="40"/>
                    </a:lnTo>
                    <a:lnTo>
                      <a:pt x="0" y="35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0" y="24"/>
                    </a:lnTo>
                    <a:lnTo>
                      <a:pt x="2" y="19"/>
                    </a:lnTo>
                    <a:lnTo>
                      <a:pt x="7" y="10"/>
                    </a:lnTo>
                    <a:lnTo>
                      <a:pt x="16" y="2"/>
                    </a:lnTo>
                    <a:lnTo>
                      <a:pt x="22" y="0"/>
                    </a:lnTo>
                    <a:lnTo>
                      <a:pt x="27" y="0"/>
                    </a:lnTo>
                    <a:lnTo>
                      <a:pt x="27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61" name="Freeform 89"/>
              <p:cNvSpPr/>
              <p:nvPr/>
            </p:nvSpPr>
            <p:spPr bwMode="auto">
              <a:xfrm>
                <a:off x="2782435" y="1055723"/>
                <a:ext cx="60214" cy="58137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29" y="0"/>
                  </a:cxn>
                  <a:cxn ang="0">
                    <a:pos x="35" y="0"/>
                  </a:cxn>
                  <a:cxn ang="0">
                    <a:pos x="40" y="2"/>
                  </a:cxn>
                  <a:cxn ang="0">
                    <a:pos x="49" y="10"/>
                  </a:cxn>
                  <a:cxn ang="0">
                    <a:pos x="55" y="19"/>
                  </a:cxn>
                  <a:cxn ang="0">
                    <a:pos x="56" y="24"/>
                  </a:cxn>
                  <a:cxn ang="0">
                    <a:pos x="58" y="30"/>
                  </a:cxn>
                  <a:cxn ang="0">
                    <a:pos x="58" y="30"/>
                  </a:cxn>
                  <a:cxn ang="0">
                    <a:pos x="56" y="35"/>
                  </a:cxn>
                  <a:cxn ang="0">
                    <a:pos x="55" y="40"/>
                  </a:cxn>
                  <a:cxn ang="0">
                    <a:pos x="49" y="49"/>
                  </a:cxn>
                  <a:cxn ang="0">
                    <a:pos x="40" y="55"/>
                  </a:cxn>
                  <a:cxn ang="0">
                    <a:pos x="35" y="57"/>
                  </a:cxn>
                  <a:cxn ang="0">
                    <a:pos x="29" y="57"/>
                  </a:cxn>
                  <a:cxn ang="0">
                    <a:pos x="29" y="57"/>
                  </a:cxn>
                  <a:cxn ang="0">
                    <a:pos x="24" y="57"/>
                  </a:cxn>
                  <a:cxn ang="0">
                    <a:pos x="18" y="55"/>
                  </a:cxn>
                  <a:cxn ang="0">
                    <a:pos x="9" y="49"/>
                  </a:cxn>
                  <a:cxn ang="0">
                    <a:pos x="4" y="40"/>
                  </a:cxn>
                  <a:cxn ang="0">
                    <a:pos x="2" y="35"/>
                  </a:cxn>
                  <a:cxn ang="0">
                    <a:pos x="0" y="30"/>
                  </a:cxn>
                  <a:cxn ang="0">
                    <a:pos x="0" y="30"/>
                  </a:cxn>
                  <a:cxn ang="0">
                    <a:pos x="2" y="24"/>
                  </a:cxn>
                  <a:cxn ang="0">
                    <a:pos x="4" y="19"/>
                  </a:cxn>
                  <a:cxn ang="0">
                    <a:pos x="9" y="10"/>
                  </a:cxn>
                  <a:cxn ang="0">
                    <a:pos x="18" y="2"/>
                  </a:cxn>
                  <a:cxn ang="0">
                    <a:pos x="24" y="0"/>
                  </a:cxn>
                  <a:cxn ang="0">
                    <a:pos x="29" y="0"/>
                  </a:cxn>
                  <a:cxn ang="0">
                    <a:pos x="29" y="0"/>
                  </a:cxn>
                </a:cxnLst>
                <a:rect l="0" t="0" r="r" b="b"/>
                <a:pathLst>
                  <a:path w="58" h="57">
                    <a:moveTo>
                      <a:pt x="29" y="0"/>
                    </a:moveTo>
                    <a:lnTo>
                      <a:pt x="29" y="0"/>
                    </a:lnTo>
                    <a:lnTo>
                      <a:pt x="35" y="0"/>
                    </a:lnTo>
                    <a:lnTo>
                      <a:pt x="40" y="2"/>
                    </a:lnTo>
                    <a:lnTo>
                      <a:pt x="49" y="10"/>
                    </a:lnTo>
                    <a:lnTo>
                      <a:pt x="55" y="19"/>
                    </a:lnTo>
                    <a:lnTo>
                      <a:pt x="56" y="24"/>
                    </a:lnTo>
                    <a:lnTo>
                      <a:pt x="58" y="30"/>
                    </a:lnTo>
                    <a:lnTo>
                      <a:pt x="58" y="30"/>
                    </a:lnTo>
                    <a:lnTo>
                      <a:pt x="56" y="35"/>
                    </a:lnTo>
                    <a:lnTo>
                      <a:pt x="55" y="40"/>
                    </a:lnTo>
                    <a:lnTo>
                      <a:pt x="49" y="49"/>
                    </a:lnTo>
                    <a:lnTo>
                      <a:pt x="40" y="55"/>
                    </a:lnTo>
                    <a:lnTo>
                      <a:pt x="35" y="57"/>
                    </a:lnTo>
                    <a:lnTo>
                      <a:pt x="29" y="57"/>
                    </a:lnTo>
                    <a:lnTo>
                      <a:pt x="29" y="57"/>
                    </a:lnTo>
                    <a:lnTo>
                      <a:pt x="24" y="57"/>
                    </a:lnTo>
                    <a:lnTo>
                      <a:pt x="18" y="55"/>
                    </a:lnTo>
                    <a:lnTo>
                      <a:pt x="9" y="49"/>
                    </a:lnTo>
                    <a:lnTo>
                      <a:pt x="4" y="40"/>
                    </a:lnTo>
                    <a:lnTo>
                      <a:pt x="2" y="35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2" y="24"/>
                    </a:lnTo>
                    <a:lnTo>
                      <a:pt x="4" y="19"/>
                    </a:lnTo>
                    <a:lnTo>
                      <a:pt x="9" y="10"/>
                    </a:lnTo>
                    <a:lnTo>
                      <a:pt x="18" y="2"/>
                    </a:lnTo>
                    <a:lnTo>
                      <a:pt x="24" y="0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62" name="Freeform 90"/>
              <p:cNvSpPr/>
              <p:nvPr/>
            </p:nvSpPr>
            <p:spPr bwMode="auto">
              <a:xfrm>
                <a:off x="2549886" y="800334"/>
                <a:ext cx="355053" cy="247084"/>
              </a:xfrm>
              <a:custGeom>
                <a:avLst/>
                <a:gdLst/>
                <a:ahLst/>
                <a:cxnLst>
                  <a:cxn ang="0">
                    <a:pos x="325" y="91"/>
                  </a:cxn>
                  <a:cxn ang="0">
                    <a:pos x="149" y="91"/>
                  </a:cxn>
                  <a:cxn ang="0">
                    <a:pos x="140" y="98"/>
                  </a:cxn>
                  <a:cxn ang="0">
                    <a:pos x="138" y="105"/>
                  </a:cxn>
                  <a:cxn ang="0">
                    <a:pos x="143" y="116"/>
                  </a:cxn>
                  <a:cxn ang="0">
                    <a:pos x="307" y="120"/>
                  </a:cxn>
                  <a:cxn ang="0">
                    <a:pos x="297" y="149"/>
                  </a:cxn>
                  <a:cxn ang="0">
                    <a:pos x="143" y="149"/>
                  </a:cxn>
                  <a:cxn ang="0">
                    <a:pos x="134" y="156"/>
                  </a:cxn>
                  <a:cxn ang="0">
                    <a:pos x="132" y="161"/>
                  </a:cxn>
                  <a:cxn ang="0">
                    <a:pos x="138" y="172"/>
                  </a:cxn>
                  <a:cxn ang="0">
                    <a:pos x="290" y="176"/>
                  </a:cxn>
                  <a:cxn ang="0">
                    <a:pos x="281" y="203"/>
                  </a:cxn>
                  <a:cxn ang="0">
                    <a:pos x="111" y="120"/>
                  </a:cxn>
                  <a:cxn ang="0">
                    <a:pos x="107" y="91"/>
                  </a:cxn>
                  <a:cxn ang="0">
                    <a:pos x="103" y="53"/>
                  </a:cxn>
                  <a:cxn ang="0">
                    <a:pos x="96" y="45"/>
                  </a:cxn>
                  <a:cxn ang="0">
                    <a:pos x="53" y="20"/>
                  </a:cxn>
                  <a:cxn ang="0">
                    <a:pos x="15" y="2"/>
                  </a:cxn>
                  <a:cxn ang="0">
                    <a:pos x="6" y="2"/>
                  </a:cxn>
                  <a:cxn ang="0">
                    <a:pos x="0" y="11"/>
                  </a:cxn>
                  <a:cxn ang="0">
                    <a:pos x="2" y="22"/>
                  </a:cxn>
                  <a:cxn ang="0">
                    <a:pos x="15" y="34"/>
                  </a:cxn>
                  <a:cxn ang="0">
                    <a:pos x="62" y="56"/>
                  </a:cxn>
                  <a:cxn ang="0">
                    <a:pos x="71" y="63"/>
                  </a:cxn>
                  <a:cxn ang="0">
                    <a:pos x="73" y="71"/>
                  </a:cxn>
                  <a:cxn ang="0">
                    <a:pos x="93" y="217"/>
                  </a:cxn>
                  <a:cxn ang="0">
                    <a:pos x="94" y="227"/>
                  </a:cxn>
                  <a:cxn ang="0">
                    <a:pos x="100" y="234"/>
                  </a:cxn>
                  <a:cxn ang="0">
                    <a:pos x="111" y="237"/>
                  </a:cxn>
                  <a:cxn ang="0">
                    <a:pos x="288" y="237"/>
                  </a:cxn>
                  <a:cxn ang="0">
                    <a:pos x="292" y="236"/>
                  </a:cxn>
                  <a:cxn ang="0">
                    <a:pos x="303" y="230"/>
                  </a:cxn>
                  <a:cxn ang="0">
                    <a:pos x="305" y="221"/>
                  </a:cxn>
                  <a:cxn ang="0">
                    <a:pos x="341" y="118"/>
                  </a:cxn>
                  <a:cxn ang="0">
                    <a:pos x="343" y="103"/>
                  </a:cxn>
                  <a:cxn ang="0">
                    <a:pos x="337" y="94"/>
                  </a:cxn>
                  <a:cxn ang="0">
                    <a:pos x="325" y="91"/>
                  </a:cxn>
                </a:cxnLst>
                <a:rect l="0" t="0" r="r" b="b"/>
                <a:pathLst>
                  <a:path w="343" h="237">
                    <a:moveTo>
                      <a:pt x="325" y="91"/>
                    </a:moveTo>
                    <a:lnTo>
                      <a:pt x="325" y="91"/>
                    </a:lnTo>
                    <a:lnTo>
                      <a:pt x="149" y="91"/>
                    </a:lnTo>
                    <a:lnTo>
                      <a:pt x="149" y="91"/>
                    </a:lnTo>
                    <a:lnTo>
                      <a:pt x="143" y="92"/>
                    </a:lnTo>
                    <a:lnTo>
                      <a:pt x="140" y="98"/>
                    </a:lnTo>
                    <a:lnTo>
                      <a:pt x="138" y="105"/>
                    </a:lnTo>
                    <a:lnTo>
                      <a:pt x="138" y="105"/>
                    </a:lnTo>
                    <a:lnTo>
                      <a:pt x="140" y="111"/>
                    </a:lnTo>
                    <a:lnTo>
                      <a:pt x="143" y="116"/>
                    </a:lnTo>
                    <a:lnTo>
                      <a:pt x="149" y="120"/>
                    </a:lnTo>
                    <a:lnTo>
                      <a:pt x="307" y="120"/>
                    </a:lnTo>
                    <a:lnTo>
                      <a:pt x="297" y="149"/>
                    </a:lnTo>
                    <a:lnTo>
                      <a:pt x="297" y="149"/>
                    </a:lnTo>
                    <a:lnTo>
                      <a:pt x="143" y="149"/>
                    </a:lnTo>
                    <a:lnTo>
                      <a:pt x="143" y="149"/>
                    </a:lnTo>
                    <a:lnTo>
                      <a:pt x="138" y="152"/>
                    </a:lnTo>
                    <a:lnTo>
                      <a:pt x="134" y="156"/>
                    </a:lnTo>
                    <a:lnTo>
                      <a:pt x="132" y="161"/>
                    </a:lnTo>
                    <a:lnTo>
                      <a:pt x="132" y="161"/>
                    </a:lnTo>
                    <a:lnTo>
                      <a:pt x="134" y="169"/>
                    </a:lnTo>
                    <a:lnTo>
                      <a:pt x="138" y="172"/>
                    </a:lnTo>
                    <a:lnTo>
                      <a:pt x="143" y="176"/>
                    </a:lnTo>
                    <a:lnTo>
                      <a:pt x="290" y="176"/>
                    </a:lnTo>
                    <a:lnTo>
                      <a:pt x="290" y="176"/>
                    </a:lnTo>
                    <a:lnTo>
                      <a:pt x="281" y="203"/>
                    </a:lnTo>
                    <a:lnTo>
                      <a:pt x="122" y="203"/>
                    </a:lnTo>
                    <a:lnTo>
                      <a:pt x="111" y="120"/>
                    </a:lnTo>
                    <a:lnTo>
                      <a:pt x="107" y="91"/>
                    </a:lnTo>
                    <a:lnTo>
                      <a:pt x="107" y="91"/>
                    </a:lnTo>
                    <a:lnTo>
                      <a:pt x="103" y="53"/>
                    </a:lnTo>
                    <a:lnTo>
                      <a:pt x="103" y="53"/>
                    </a:lnTo>
                    <a:lnTo>
                      <a:pt x="102" y="49"/>
                    </a:lnTo>
                    <a:lnTo>
                      <a:pt x="96" y="45"/>
                    </a:lnTo>
                    <a:lnTo>
                      <a:pt x="80" y="33"/>
                    </a:lnTo>
                    <a:lnTo>
                      <a:pt x="53" y="20"/>
                    </a:lnTo>
                    <a:lnTo>
                      <a:pt x="15" y="2"/>
                    </a:lnTo>
                    <a:lnTo>
                      <a:pt x="15" y="2"/>
                    </a:lnTo>
                    <a:lnTo>
                      <a:pt x="9" y="0"/>
                    </a:lnTo>
                    <a:lnTo>
                      <a:pt x="6" y="2"/>
                    </a:lnTo>
                    <a:lnTo>
                      <a:pt x="2" y="5"/>
                    </a:lnTo>
                    <a:lnTo>
                      <a:pt x="0" y="11"/>
                    </a:lnTo>
                    <a:lnTo>
                      <a:pt x="0" y="16"/>
                    </a:lnTo>
                    <a:lnTo>
                      <a:pt x="2" y="22"/>
                    </a:lnTo>
                    <a:lnTo>
                      <a:pt x="7" y="29"/>
                    </a:lnTo>
                    <a:lnTo>
                      <a:pt x="15" y="34"/>
                    </a:lnTo>
                    <a:lnTo>
                      <a:pt x="62" y="56"/>
                    </a:lnTo>
                    <a:lnTo>
                      <a:pt x="62" y="56"/>
                    </a:lnTo>
                    <a:lnTo>
                      <a:pt x="67" y="60"/>
                    </a:lnTo>
                    <a:lnTo>
                      <a:pt x="71" y="63"/>
                    </a:lnTo>
                    <a:lnTo>
                      <a:pt x="73" y="71"/>
                    </a:lnTo>
                    <a:lnTo>
                      <a:pt x="73" y="71"/>
                    </a:lnTo>
                    <a:lnTo>
                      <a:pt x="93" y="217"/>
                    </a:lnTo>
                    <a:lnTo>
                      <a:pt x="93" y="217"/>
                    </a:lnTo>
                    <a:lnTo>
                      <a:pt x="93" y="221"/>
                    </a:lnTo>
                    <a:lnTo>
                      <a:pt x="94" y="227"/>
                    </a:lnTo>
                    <a:lnTo>
                      <a:pt x="98" y="230"/>
                    </a:lnTo>
                    <a:lnTo>
                      <a:pt x="100" y="234"/>
                    </a:lnTo>
                    <a:lnTo>
                      <a:pt x="105" y="236"/>
                    </a:lnTo>
                    <a:lnTo>
                      <a:pt x="111" y="237"/>
                    </a:lnTo>
                    <a:lnTo>
                      <a:pt x="111" y="237"/>
                    </a:lnTo>
                    <a:lnTo>
                      <a:pt x="288" y="237"/>
                    </a:lnTo>
                    <a:lnTo>
                      <a:pt x="288" y="237"/>
                    </a:lnTo>
                    <a:lnTo>
                      <a:pt x="292" y="236"/>
                    </a:lnTo>
                    <a:lnTo>
                      <a:pt x="297" y="234"/>
                    </a:lnTo>
                    <a:lnTo>
                      <a:pt x="303" y="230"/>
                    </a:lnTo>
                    <a:lnTo>
                      <a:pt x="305" y="225"/>
                    </a:lnTo>
                    <a:lnTo>
                      <a:pt x="305" y="221"/>
                    </a:lnTo>
                    <a:lnTo>
                      <a:pt x="341" y="118"/>
                    </a:lnTo>
                    <a:lnTo>
                      <a:pt x="341" y="118"/>
                    </a:lnTo>
                    <a:lnTo>
                      <a:pt x="341" y="114"/>
                    </a:lnTo>
                    <a:lnTo>
                      <a:pt x="343" y="103"/>
                    </a:lnTo>
                    <a:lnTo>
                      <a:pt x="341" y="100"/>
                    </a:lnTo>
                    <a:lnTo>
                      <a:pt x="337" y="94"/>
                    </a:lnTo>
                    <a:lnTo>
                      <a:pt x="334" y="92"/>
                    </a:lnTo>
                    <a:lnTo>
                      <a:pt x="325" y="91"/>
                    </a:lnTo>
                    <a:lnTo>
                      <a:pt x="325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grpSp>
          <p:nvGrpSpPr>
            <p:cNvPr id="63" name="Group 81"/>
            <p:cNvGrpSpPr/>
            <p:nvPr/>
          </p:nvGrpSpPr>
          <p:grpSpPr>
            <a:xfrm>
              <a:off x="7503651" y="3067022"/>
              <a:ext cx="465677" cy="423619"/>
              <a:chOff x="4821392" y="2301522"/>
              <a:chExt cx="321831" cy="292764"/>
            </a:xfrm>
            <a:grpFill/>
          </p:grpSpPr>
          <p:sp>
            <p:nvSpPr>
              <p:cNvPr id="64" name="Freeform 91"/>
              <p:cNvSpPr/>
              <p:nvPr/>
            </p:nvSpPr>
            <p:spPr bwMode="auto">
              <a:xfrm>
                <a:off x="4856689" y="2301522"/>
                <a:ext cx="147420" cy="126657"/>
              </a:xfrm>
              <a:custGeom>
                <a:avLst/>
                <a:gdLst/>
                <a:ahLst/>
                <a:cxnLst>
                  <a:cxn ang="0">
                    <a:pos x="141" y="14"/>
                  </a:cxn>
                  <a:cxn ang="0">
                    <a:pos x="141" y="14"/>
                  </a:cxn>
                  <a:cxn ang="0">
                    <a:pos x="137" y="43"/>
                  </a:cxn>
                  <a:cxn ang="0">
                    <a:pos x="130" y="70"/>
                  </a:cxn>
                  <a:cxn ang="0">
                    <a:pos x="123" y="96"/>
                  </a:cxn>
                  <a:cxn ang="0">
                    <a:pos x="116" y="121"/>
                  </a:cxn>
                  <a:cxn ang="0">
                    <a:pos x="116" y="121"/>
                  </a:cxn>
                  <a:cxn ang="0">
                    <a:pos x="88" y="112"/>
                  </a:cxn>
                  <a:cxn ang="0">
                    <a:pos x="74" y="110"/>
                  </a:cxn>
                  <a:cxn ang="0">
                    <a:pos x="59" y="108"/>
                  </a:cxn>
                  <a:cxn ang="0">
                    <a:pos x="45" y="107"/>
                  </a:cxn>
                  <a:cxn ang="0">
                    <a:pos x="30" y="108"/>
                  </a:cxn>
                  <a:cxn ang="0">
                    <a:pos x="14" y="110"/>
                  </a:cxn>
                  <a:cxn ang="0">
                    <a:pos x="0" y="114"/>
                  </a:cxn>
                  <a:cxn ang="0">
                    <a:pos x="0" y="114"/>
                  </a:cxn>
                  <a:cxn ang="0">
                    <a:pos x="14" y="65"/>
                  </a:cxn>
                  <a:cxn ang="0">
                    <a:pos x="27" y="14"/>
                  </a:cxn>
                  <a:cxn ang="0">
                    <a:pos x="27" y="14"/>
                  </a:cxn>
                  <a:cxn ang="0">
                    <a:pos x="39" y="7"/>
                  </a:cxn>
                  <a:cxn ang="0">
                    <a:pos x="52" y="3"/>
                  </a:cxn>
                  <a:cxn ang="0">
                    <a:pos x="67" y="0"/>
                  </a:cxn>
                  <a:cxn ang="0">
                    <a:pos x="83" y="0"/>
                  </a:cxn>
                  <a:cxn ang="0">
                    <a:pos x="99" y="1"/>
                  </a:cxn>
                  <a:cxn ang="0">
                    <a:pos x="114" y="5"/>
                  </a:cxn>
                  <a:cxn ang="0">
                    <a:pos x="128" y="9"/>
                  </a:cxn>
                  <a:cxn ang="0">
                    <a:pos x="141" y="14"/>
                  </a:cxn>
                  <a:cxn ang="0">
                    <a:pos x="141" y="14"/>
                  </a:cxn>
                </a:cxnLst>
                <a:rect l="0" t="0" r="r" b="b"/>
                <a:pathLst>
                  <a:path w="141" h="121">
                    <a:moveTo>
                      <a:pt x="141" y="14"/>
                    </a:moveTo>
                    <a:lnTo>
                      <a:pt x="141" y="14"/>
                    </a:lnTo>
                    <a:lnTo>
                      <a:pt x="137" y="43"/>
                    </a:lnTo>
                    <a:lnTo>
                      <a:pt x="130" y="70"/>
                    </a:lnTo>
                    <a:lnTo>
                      <a:pt x="123" y="96"/>
                    </a:lnTo>
                    <a:lnTo>
                      <a:pt x="116" y="121"/>
                    </a:lnTo>
                    <a:lnTo>
                      <a:pt x="116" y="121"/>
                    </a:lnTo>
                    <a:lnTo>
                      <a:pt x="88" y="112"/>
                    </a:lnTo>
                    <a:lnTo>
                      <a:pt x="74" y="110"/>
                    </a:lnTo>
                    <a:lnTo>
                      <a:pt x="59" y="108"/>
                    </a:lnTo>
                    <a:lnTo>
                      <a:pt x="45" y="107"/>
                    </a:lnTo>
                    <a:lnTo>
                      <a:pt x="30" y="108"/>
                    </a:lnTo>
                    <a:lnTo>
                      <a:pt x="14" y="110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4" y="65"/>
                    </a:lnTo>
                    <a:lnTo>
                      <a:pt x="27" y="14"/>
                    </a:lnTo>
                    <a:lnTo>
                      <a:pt x="27" y="14"/>
                    </a:lnTo>
                    <a:lnTo>
                      <a:pt x="39" y="7"/>
                    </a:lnTo>
                    <a:lnTo>
                      <a:pt x="52" y="3"/>
                    </a:lnTo>
                    <a:lnTo>
                      <a:pt x="67" y="0"/>
                    </a:lnTo>
                    <a:lnTo>
                      <a:pt x="83" y="0"/>
                    </a:lnTo>
                    <a:lnTo>
                      <a:pt x="99" y="1"/>
                    </a:lnTo>
                    <a:lnTo>
                      <a:pt x="114" y="5"/>
                    </a:lnTo>
                    <a:lnTo>
                      <a:pt x="128" y="9"/>
                    </a:lnTo>
                    <a:lnTo>
                      <a:pt x="141" y="14"/>
                    </a:lnTo>
                    <a:lnTo>
                      <a:pt x="141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65" name="Freeform 92"/>
              <p:cNvSpPr/>
              <p:nvPr/>
            </p:nvSpPr>
            <p:spPr bwMode="auto">
              <a:xfrm>
                <a:off x="4993727" y="2338896"/>
                <a:ext cx="149496" cy="124580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31" y="0"/>
                  </a:cxn>
                  <a:cxn ang="0">
                    <a:pos x="42" y="6"/>
                  </a:cxn>
                  <a:cxn ang="0">
                    <a:pos x="56" y="9"/>
                  </a:cxn>
                  <a:cxn ang="0">
                    <a:pos x="69" y="13"/>
                  </a:cxn>
                  <a:cxn ang="0">
                    <a:pos x="85" y="15"/>
                  </a:cxn>
                  <a:cxn ang="0">
                    <a:pos x="100" y="15"/>
                  </a:cxn>
                  <a:cxn ang="0">
                    <a:pos x="116" y="13"/>
                  </a:cxn>
                  <a:cxn ang="0">
                    <a:pos x="131" y="11"/>
                  </a:cxn>
                  <a:cxn ang="0">
                    <a:pos x="145" y="7"/>
                  </a:cxn>
                  <a:cxn ang="0">
                    <a:pos x="145" y="7"/>
                  </a:cxn>
                  <a:cxn ang="0">
                    <a:pos x="138" y="33"/>
                  </a:cxn>
                  <a:cxn ang="0">
                    <a:pos x="131" y="60"/>
                  </a:cxn>
                  <a:cxn ang="0">
                    <a:pos x="123" y="85"/>
                  </a:cxn>
                  <a:cxn ang="0">
                    <a:pos x="114" y="111"/>
                  </a:cxn>
                  <a:cxn ang="0">
                    <a:pos x="114" y="111"/>
                  </a:cxn>
                  <a:cxn ang="0">
                    <a:pos x="102" y="116"/>
                  </a:cxn>
                  <a:cxn ang="0">
                    <a:pos x="87" y="120"/>
                  </a:cxn>
                  <a:cxn ang="0">
                    <a:pos x="71" y="122"/>
                  </a:cxn>
                  <a:cxn ang="0">
                    <a:pos x="54" y="122"/>
                  </a:cxn>
                  <a:cxn ang="0">
                    <a:pos x="38" y="120"/>
                  </a:cxn>
                  <a:cxn ang="0">
                    <a:pos x="24" y="116"/>
                  </a:cxn>
                  <a:cxn ang="0">
                    <a:pos x="11" y="111"/>
                  </a:cxn>
                  <a:cxn ang="0">
                    <a:pos x="0" y="103"/>
                  </a:cxn>
                  <a:cxn ang="0">
                    <a:pos x="0" y="103"/>
                  </a:cxn>
                  <a:cxn ang="0">
                    <a:pos x="15" y="51"/>
                  </a:cxn>
                  <a:cxn ang="0">
                    <a:pos x="31" y="0"/>
                  </a:cxn>
                  <a:cxn ang="0">
                    <a:pos x="31" y="0"/>
                  </a:cxn>
                </a:cxnLst>
                <a:rect l="0" t="0" r="r" b="b"/>
                <a:pathLst>
                  <a:path w="145" h="122">
                    <a:moveTo>
                      <a:pt x="31" y="0"/>
                    </a:moveTo>
                    <a:lnTo>
                      <a:pt x="31" y="0"/>
                    </a:lnTo>
                    <a:lnTo>
                      <a:pt x="42" y="6"/>
                    </a:lnTo>
                    <a:lnTo>
                      <a:pt x="56" y="9"/>
                    </a:lnTo>
                    <a:lnTo>
                      <a:pt x="69" y="13"/>
                    </a:lnTo>
                    <a:lnTo>
                      <a:pt x="85" y="15"/>
                    </a:lnTo>
                    <a:lnTo>
                      <a:pt x="100" y="15"/>
                    </a:lnTo>
                    <a:lnTo>
                      <a:pt x="116" y="13"/>
                    </a:lnTo>
                    <a:lnTo>
                      <a:pt x="131" y="11"/>
                    </a:lnTo>
                    <a:lnTo>
                      <a:pt x="145" y="7"/>
                    </a:lnTo>
                    <a:lnTo>
                      <a:pt x="145" y="7"/>
                    </a:lnTo>
                    <a:lnTo>
                      <a:pt x="138" y="33"/>
                    </a:lnTo>
                    <a:lnTo>
                      <a:pt x="131" y="60"/>
                    </a:lnTo>
                    <a:lnTo>
                      <a:pt x="123" y="85"/>
                    </a:lnTo>
                    <a:lnTo>
                      <a:pt x="114" y="111"/>
                    </a:lnTo>
                    <a:lnTo>
                      <a:pt x="114" y="111"/>
                    </a:lnTo>
                    <a:lnTo>
                      <a:pt x="102" y="116"/>
                    </a:lnTo>
                    <a:lnTo>
                      <a:pt x="87" y="120"/>
                    </a:lnTo>
                    <a:lnTo>
                      <a:pt x="71" y="122"/>
                    </a:lnTo>
                    <a:lnTo>
                      <a:pt x="54" y="122"/>
                    </a:lnTo>
                    <a:lnTo>
                      <a:pt x="38" y="120"/>
                    </a:lnTo>
                    <a:lnTo>
                      <a:pt x="24" y="116"/>
                    </a:lnTo>
                    <a:lnTo>
                      <a:pt x="11" y="111"/>
                    </a:lnTo>
                    <a:lnTo>
                      <a:pt x="0" y="103"/>
                    </a:lnTo>
                    <a:lnTo>
                      <a:pt x="0" y="103"/>
                    </a:lnTo>
                    <a:lnTo>
                      <a:pt x="15" y="51"/>
                    </a:lnTo>
                    <a:lnTo>
                      <a:pt x="31" y="0"/>
                    </a:lnTo>
                    <a:lnTo>
                      <a:pt x="3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66" name="Freeform 93"/>
              <p:cNvSpPr/>
              <p:nvPr/>
            </p:nvSpPr>
            <p:spPr bwMode="auto">
              <a:xfrm>
                <a:off x="4821392" y="2432330"/>
                <a:ext cx="147420" cy="128733"/>
              </a:xfrm>
              <a:custGeom>
                <a:avLst/>
                <a:gdLst/>
                <a:ahLst/>
                <a:cxnLst>
                  <a:cxn ang="0">
                    <a:pos x="141" y="16"/>
                  </a:cxn>
                  <a:cxn ang="0">
                    <a:pos x="141" y="16"/>
                  </a:cxn>
                  <a:cxn ang="0">
                    <a:pos x="136" y="43"/>
                  </a:cxn>
                  <a:cxn ang="0">
                    <a:pos x="129" y="69"/>
                  </a:cxn>
                  <a:cxn ang="0">
                    <a:pos x="122" y="94"/>
                  </a:cxn>
                  <a:cxn ang="0">
                    <a:pos x="116" y="123"/>
                  </a:cxn>
                  <a:cxn ang="0">
                    <a:pos x="116" y="123"/>
                  </a:cxn>
                  <a:cxn ang="0">
                    <a:pos x="89" y="112"/>
                  </a:cxn>
                  <a:cxn ang="0">
                    <a:pos x="74" y="109"/>
                  </a:cxn>
                  <a:cxn ang="0">
                    <a:pos x="60" y="107"/>
                  </a:cxn>
                  <a:cxn ang="0">
                    <a:pos x="45" y="105"/>
                  </a:cxn>
                  <a:cxn ang="0">
                    <a:pos x="29" y="107"/>
                  </a:cxn>
                  <a:cxn ang="0">
                    <a:pos x="15" y="109"/>
                  </a:cxn>
                  <a:cxn ang="0">
                    <a:pos x="0" y="116"/>
                  </a:cxn>
                  <a:cxn ang="0">
                    <a:pos x="0" y="116"/>
                  </a:cxn>
                  <a:cxn ang="0">
                    <a:pos x="6" y="87"/>
                  </a:cxn>
                  <a:cxn ang="0">
                    <a:pos x="13" y="61"/>
                  </a:cxn>
                  <a:cxn ang="0">
                    <a:pos x="27" y="12"/>
                  </a:cxn>
                  <a:cxn ang="0">
                    <a:pos x="27" y="12"/>
                  </a:cxn>
                  <a:cxn ang="0">
                    <a:pos x="40" y="5"/>
                  </a:cxn>
                  <a:cxn ang="0">
                    <a:pos x="54" y="2"/>
                  </a:cxn>
                  <a:cxn ang="0">
                    <a:pos x="69" y="0"/>
                  </a:cxn>
                  <a:cxn ang="0">
                    <a:pos x="85" y="0"/>
                  </a:cxn>
                  <a:cxn ang="0">
                    <a:pos x="102" y="2"/>
                  </a:cxn>
                  <a:cxn ang="0">
                    <a:pos x="118" y="5"/>
                  </a:cxn>
                  <a:cxn ang="0">
                    <a:pos x="131" y="11"/>
                  </a:cxn>
                  <a:cxn ang="0">
                    <a:pos x="141" y="16"/>
                  </a:cxn>
                  <a:cxn ang="0">
                    <a:pos x="141" y="16"/>
                  </a:cxn>
                </a:cxnLst>
                <a:rect l="0" t="0" r="r" b="b"/>
                <a:pathLst>
                  <a:path w="141" h="123">
                    <a:moveTo>
                      <a:pt x="141" y="16"/>
                    </a:moveTo>
                    <a:lnTo>
                      <a:pt x="141" y="16"/>
                    </a:lnTo>
                    <a:lnTo>
                      <a:pt x="136" y="43"/>
                    </a:lnTo>
                    <a:lnTo>
                      <a:pt x="129" y="69"/>
                    </a:lnTo>
                    <a:lnTo>
                      <a:pt x="122" y="94"/>
                    </a:lnTo>
                    <a:lnTo>
                      <a:pt x="116" y="123"/>
                    </a:lnTo>
                    <a:lnTo>
                      <a:pt x="116" y="123"/>
                    </a:lnTo>
                    <a:lnTo>
                      <a:pt x="89" y="112"/>
                    </a:lnTo>
                    <a:lnTo>
                      <a:pt x="74" y="109"/>
                    </a:lnTo>
                    <a:lnTo>
                      <a:pt x="60" y="107"/>
                    </a:lnTo>
                    <a:lnTo>
                      <a:pt x="45" y="105"/>
                    </a:lnTo>
                    <a:lnTo>
                      <a:pt x="29" y="107"/>
                    </a:lnTo>
                    <a:lnTo>
                      <a:pt x="15" y="109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6" y="87"/>
                    </a:lnTo>
                    <a:lnTo>
                      <a:pt x="13" y="61"/>
                    </a:lnTo>
                    <a:lnTo>
                      <a:pt x="27" y="12"/>
                    </a:lnTo>
                    <a:lnTo>
                      <a:pt x="27" y="12"/>
                    </a:lnTo>
                    <a:lnTo>
                      <a:pt x="40" y="5"/>
                    </a:lnTo>
                    <a:lnTo>
                      <a:pt x="54" y="2"/>
                    </a:lnTo>
                    <a:lnTo>
                      <a:pt x="69" y="0"/>
                    </a:lnTo>
                    <a:lnTo>
                      <a:pt x="85" y="0"/>
                    </a:lnTo>
                    <a:lnTo>
                      <a:pt x="102" y="2"/>
                    </a:lnTo>
                    <a:lnTo>
                      <a:pt x="118" y="5"/>
                    </a:lnTo>
                    <a:lnTo>
                      <a:pt x="131" y="11"/>
                    </a:lnTo>
                    <a:lnTo>
                      <a:pt x="141" y="16"/>
                    </a:lnTo>
                    <a:lnTo>
                      <a:pt x="141" y="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67" name="Freeform 94"/>
              <p:cNvSpPr/>
              <p:nvPr/>
            </p:nvSpPr>
            <p:spPr bwMode="auto">
              <a:xfrm>
                <a:off x="4956353" y="2463476"/>
                <a:ext cx="151573" cy="130810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30" y="0"/>
                  </a:cxn>
                  <a:cxn ang="0">
                    <a:pos x="41" y="7"/>
                  </a:cxn>
                  <a:cxn ang="0">
                    <a:pos x="56" y="12"/>
                  </a:cxn>
                  <a:cxn ang="0">
                    <a:pos x="70" y="16"/>
                  </a:cxn>
                  <a:cxn ang="0">
                    <a:pos x="85" y="16"/>
                  </a:cxn>
                  <a:cxn ang="0">
                    <a:pos x="99" y="16"/>
                  </a:cxn>
                  <a:cxn ang="0">
                    <a:pos x="116" y="16"/>
                  </a:cxn>
                  <a:cxn ang="0">
                    <a:pos x="130" y="12"/>
                  </a:cxn>
                  <a:cxn ang="0">
                    <a:pos x="145" y="7"/>
                  </a:cxn>
                  <a:cxn ang="0">
                    <a:pos x="145" y="7"/>
                  </a:cxn>
                  <a:cxn ang="0">
                    <a:pos x="130" y="59"/>
                  </a:cxn>
                  <a:cxn ang="0">
                    <a:pos x="114" y="110"/>
                  </a:cxn>
                  <a:cxn ang="0">
                    <a:pos x="114" y="110"/>
                  </a:cxn>
                  <a:cxn ang="0">
                    <a:pos x="101" y="117"/>
                  </a:cxn>
                  <a:cxn ang="0">
                    <a:pos x="88" y="121"/>
                  </a:cxn>
                  <a:cxn ang="0">
                    <a:pos x="72" y="125"/>
                  </a:cxn>
                  <a:cxn ang="0">
                    <a:pos x="56" y="125"/>
                  </a:cxn>
                  <a:cxn ang="0">
                    <a:pos x="39" y="123"/>
                  </a:cxn>
                  <a:cxn ang="0">
                    <a:pos x="25" y="119"/>
                  </a:cxn>
                  <a:cxn ang="0">
                    <a:pos x="10" y="114"/>
                  </a:cxn>
                  <a:cxn ang="0">
                    <a:pos x="0" y="107"/>
                  </a:cxn>
                  <a:cxn ang="0">
                    <a:pos x="0" y="107"/>
                  </a:cxn>
                  <a:cxn ang="0">
                    <a:pos x="5" y="79"/>
                  </a:cxn>
                  <a:cxn ang="0">
                    <a:pos x="12" y="52"/>
                  </a:cxn>
                  <a:cxn ang="0">
                    <a:pos x="21" y="25"/>
                  </a:cxn>
                  <a:cxn ang="0">
                    <a:pos x="30" y="0"/>
                  </a:cxn>
                  <a:cxn ang="0">
                    <a:pos x="30" y="0"/>
                  </a:cxn>
                </a:cxnLst>
                <a:rect l="0" t="0" r="r" b="b"/>
                <a:pathLst>
                  <a:path w="145" h="125">
                    <a:moveTo>
                      <a:pt x="30" y="0"/>
                    </a:moveTo>
                    <a:lnTo>
                      <a:pt x="30" y="0"/>
                    </a:lnTo>
                    <a:lnTo>
                      <a:pt x="41" y="7"/>
                    </a:lnTo>
                    <a:lnTo>
                      <a:pt x="56" y="12"/>
                    </a:lnTo>
                    <a:lnTo>
                      <a:pt x="70" y="16"/>
                    </a:lnTo>
                    <a:lnTo>
                      <a:pt x="85" y="16"/>
                    </a:lnTo>
                    <a:lnTo>
                      <a:pt x="99" y="16"/>
                    </a:lnTo>
                    <a:lnTo>
                      <a:pt x="116" y="16"/>
                    </a:lnTo>
                    <a:lnTo>
                      <a:pt x="130" y="12"/>
                    </a:lnTo>
                    <a:lnTo>
                      <a:pt x="145" y="7"/>
                    </a:lnTo>
                    <a:lnTo>
                      <a:pt x="145" y="7"/>
                    </a:lnTo>
                    <a:lnTo>
                      <a:pt x="130" y="59"/>
                    </a:lnTo>
                    <a:lnTo>
                      <a:pt x="114" y="110"/>
                    </a:lnTo>
                    <a:lnTo>
                      <a:pt x="114" y="110"/>
                    </a:lnTo>
                    <a:lnTo>
                      <a:pt x="101" y="117"/>
                    </a:lnTo>
                    <a:lnTo>
                      <a:pt x="88" y="121"/>
                    </a:lnTo>
                    <a:lnTo>
                      <a:pt x="72" y="125"/>
                    </a:lnTo>
                    <a:lnTo>
                      <a:pt x="56" y="125"/>
                    </a:lnTo>
                    <a:lnTo>
                      <a:pt x="39" y="123"/>
                    </a:lnTo>
                    <a:lnTo>
                      <a:pt x="25" y="119"/>
                    </a:lnTo>
                    <a:lnTo>
                      <a:pt x="10" y="114"/>
                    </a:lnTo>
                    <a:lnTo>
                      <a:pt x="0" y="107"/>
                    </a:lnTo>
                    <a:lnTo>
                      <a:pt x="0" y="107"/>
                    </a:lnTo>
                    <a:lnTo>
                      <a:pt x="5" y="79"/>
                    </a:lnTo>
                    <a:lnTo>
                      <a:pt x="12" y="52"/>
                    </a:lnTo>
                    <a:lnTo>
                      <a:pt x="21" y="25"/>
                    </a:lnTo>
                    <a:lnTo>
                      <a:pt x="30" y="0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sp>
          <p:nvSpPr>
            <p:cNvPr id="68" name="Freeform 95"/>
            <p:cNvSpPr>
              <a:spLocks noEditPoints="1"/>
            </p:cNvSpPr>
            <p:nvPr/>
          </p:nvSpPr>
          <p:spPr bwMode="auto">
            <a:xfrm>
              <a:off x="2555875" y="2084086"/>
              <a:ext cx="492125" cy="434975"/>
            </a:xfrm>
            <a:custGeom>
              <a:avLst/>
              <a:gdLst/>
              <a:ahLst/>
              <a:cxnLst>
                <a:cxn ang="0">
                  <a:pos x="296" y="7"/>
                </a:cxn>
                <a:cxn ang="0">
                  <a:pos x="285" y="5"/>
                </a:cxn>
                <a:cxn ang="0">
                  <a:pos x="279" y="11"/>
                </a:cxn>
                <a:cxn ang="0">
                  <a:pos x="276" y="16"/>
                </a:cxn>
                <a:cxn ang="0">
                  <a:pos x="196" y="94"/>
                </a:cxn>
                <a:cxn ang="0">
                  <a:pos x="192" y="112"/>
                </a:cxn>
                <a:cxn ang="0">
                  <a:pos x="200" y="121"/>
                </a:cxn>
                <a:cxn ang="0">
                  <a:pos x="129" y="83"/>
                </a:cxn>
                <a:cxn ang="0">
                  <a:pos x="131" y="58"/>
                </a:cxn>
                <a:cxn ang="0">
                  <a:pos x="124" y="33"/>
                </a:cxn>
                <a:cxn ang="0">
                  <a:pos x="113" y="18"/>
                </a:cxn>
                <a:cxn ang="0">
                  <a:pos x="91" y="4"/>
                </a:cxn>
                <a:cxn ang="0">
                  <a:pos x="66" y="0"/>
                </a:cxn>
                <a:cxn ang="0">
                  <a:pos x="86" y="40"/>
                </a:cxn>
                <a:cxn ang="0">
                  <a:pos x="2" y="49"/>
                </a:cxn>
                <a:cxn ang="0">
                  <a:pos x="0" y="65"/>
                </a:cxn>
                <a:cxn ang="0">
                  <a:pos x="4" y="91"/>
                </a:cxn>
                <a:cxn ang="0">
                  <a:pos x="18" y="112"/>
                </a:cxn>
                <a:cxn ang="0">
                  <a:pos x="35" y="123"/>
                </a:cxn>
                <a:cxn ang="0">
                  <a:pos x="60" y="131"/>
                </a:cxn>
                <a:cxn ang="0">
                  <a:pos x="86" y="129"/>
                </a:cxn>
                <a:cxn ang="0">
                  <a:pos x="89" y="234"/>
                </a:cxn>
                <a:cxn ang="0">
                  <a:pos x="47" y="281"/>
                </a:cxn>
                <a:cxn ang="0">
                  <a:pos x="104" y="248"/>
                </a:cxn>
                <a:cxn ang="0">
                  <a:pos x="240" y="281"/>
                </a:cxn>
                <a:cxn ang="0">
                  <a:pos x="250" y="288"/>
                </a:cxn>
                <a:cxn ang="0">
                  <a:pos x="261" y="290"/>
                </a:cxn>
                <a:cxn ang="0">
                  <a:pos x="278" y="285"/>
                </a:cxn>
                <a:cxn ang="0">
                  <a:pos x="287" y="277"/>
                </a:cxn>
                <a:cxn ang="0">
                  <a:pos x="292" y="259"/>
                </a:cxn>
                <a:cxn ang="0">
                  <a:pos x="287" y="243"/>
                </a:cxn>
                <a:cxn ang="0">
                  <a:pos x="212" y="134"/>
                </a:cxn>
                <a:cxn ang="0">
                  <a:pos x="229" y="136"/>
                </a:cxn>
                <a:cxn ang="0">
                  <a:pos x="314" y="60"/>
                </a:cxn>
                <a:cxn ang="0">
                  <a:pos x="316" y="56"/>
                </a:cxn>
                <a:cxn ang="0">
                  <a:pos x="321" y="53"/>
                </a:cxn>
                <a:cxn ang="0">
                  <a:pos x="328" y="47"/>
                </a:cxn>
                <a:cxn ang="0">
                  <a:pos x="325" y="36"/>
                </a:cxn>
                <a:cxn ang="0">
                  <a:pos x="263" y="252"/>
                </a:cxn>
                <a:cxn ang="0">
                  <a:pos x="276" y="259"/>
                </a:cxn>
                <a:cxn ang="0">
                  <a:pos x="276" y="268"/>
                </a:cxn>
                <a:cxn ang="0">
                  <a:pos x="263" y="276"/>
                </a:cxn>
                <a:cxn ang="0">
                  <a:pos x="256" y="272"/>
                </a:cxn>
                <a:cxn ang="0">
                  <a:pos x="252" y="265"/>
                </a:cxn>
                <a:cxn ang="0">
                  <a:pos x="260" y="254"/>
                </a:cxn>
                <a:cxn ang="0">
                  <a:pos x="221" y="98"/>
                </a:cxn>
                <a:cxn ang="0">
                  <a:pos x="278" y="42"/>
                </a:cxn>
                <a:cxn ang="0">
                  <a:pos x="234" y="111"/>
                </a:cxn>
                <a:cxn ang="0">
                  <a:pos x="240" y="116"/>
                </a:cxn>
              </a:cxnLst>
              <a:rect l="0" t="0" r="r" b="b"/>
              <a:pathLst>
                <a:path w="328" h="290">
                  <a:moveTo>
                    <a:pt x="325" y="36"/>
                  </a:moveTo>
                  <a:lnTo>
                    <a:pt x="296" y="7"/>
                  </a:lnTo>
                  <a:lnTo>
                    <a:pt x="296" y="7"/>
                  </a:lnTo>
                  <a:lnTo>
                    <a:pt x="292" y="5"/>
                  </a:lnTo>
                  <a:lnTo>
                    <a:pt x="289" y="4"/>
                  </a:lnTo>
                  <a:lnTo>
                    <a:pt x="285" y="5"/>
                  </a:lnTo>
                  <a:lnTo>
                    <a:pt x="281" y="7"/>
                  </a:lnTo>
                  <a:lnTo>
                    <a:pt x="281" y="7"/>
                  </a:lnTo>
                  <a:lnTo>
                    <a:pt x="279" y="11"/>
                  </a:lnTo>
                  <a:lnTo>
                    <a:pt x="279" y="16"/>
                  </a:lnTo>
                  <a:lnTo>
                    <a:pt x="279" y="16"/>
                  </a:lnTo>
                  <a:lnTo>
                    <a:pt x="276" y="16"/>
                  </a:lnTo>
                  <a:lnTo>
                    <a:pt x="272" y="18"/>
                  </a:lnTo>
                  <a:lnTo>
                    <a:pt x="272" y="18"/>
                  </a:lnTo>
                  <a:lnTo>
                    <a:pt x="196" y="94"/>
                  </a:lnTo>
                  <a:lnTo>
                    <a:pt x="196" y="94"/>
                  </a:lnTo>
                  <a:lnTo>
                    <a:pt x="196" y="103"/>
                  </a:lnTo>
                  <a:lnTo>
                    <a:pt x="192" y="112"/>
                  </a:lnTo>
                  <a:lnTo>
                    <a:pt x="200" y="121"/>
                  </a:lnTo>
                  <a:lnTo>
                    <a:pt x="200" y="121"/>
                  </a:lnTo>
                  <a:lnTo>
                    <a:pt x="200" y="121"/>
                  </a:lnTo>
                  <a:lnTo>
                    <a:pt x="183" y="138"/>
                  </a:lnTo>
                  <a:lnTo>
                    <a:pt x="129" y="83"/>
                  </a:lnTo>
                  <a:lnTo>
                    <a:pt x="129" y="83"/>
                  </a:lnTo>
                  <a:lnTo>
                    <a:pt x="131" y="74"/>
                  </a:lnTo>
                  <a:lnTo>
                    <a:pt x="131" y="67"/>
                  </a:lnTo>
                  <a:lnTo>
                    <a:pt x="131" y="58"/>
                  </a:lnTo>
                  <a:lnTo>
                    <a:pt x="129" y="49"/>
                  </a:lnTo>
                  <a:lnTo>
                    <a:pt x="127" y="42"/>
                  </a:lnTo>
                  <a:lnTo>
                    <a:pt x="124" y="33"/>
                  </a:lnTo>
                  <a:lnTo>
                    <a:pt x="118" y="25"/>
                  </a:lnTo>
                  <a:lnTo>
                    <a:pt x="113" y="18"/>
                  </a:lnTo>
                  <a:lnTo>
                    <a:pt x="113" y="18"/>
                  </a:lnTo>
                  <a:lnTo>
                    <a:pt x="105" y="13"/>
                  </a:lnTo>
                  <a:lnTo>
                    <a:pt x="98" y="9"/>
                  </a:lnTo>
                  <a:lnTo>
                    <a:pt x="91" y="4"/>
                  </a:lnTo>
                  <a:lnTo>
                    <a:pt x="82" y="2"/>
                  </a:lnTo>
                  <a:lnTo>
                    <a:pt x="73" y="0"/>
                  </a:lnTo>
                  <a:lnTo>
                    <a:pt x="66" y="0"/>
                  </a:lnTo>
                  <a:lnTo>
                    <a:pt x="57" y="0"/>
                  </a:lnTo>
                  <a:lnTo>
                    <a:pt x="47" y="2"/>
                  </a:lnTo>
                  <a:lnTo>
                    <a:pt x="86" y="40"/>
                  </a:lnTo>
                  <a:lnTo>
                    <a:pt x="76" y="76"/>
                  </a:lnTo>
                  <a:lnTo>
                    <a:pt x="38" y="85"/>
                  </a:lnTo>
                  <a:lnTo>
                    <a:pt x="2" y="49"/>
                  </a:lnTo>
                  <a:lnTo>
                    <a:pt x="2" y="49"/>
                  </a:lnTo>
                  <a:lnTo>
                    <a:pt x="0" y="56"/>
                  </a:lnTo>
                  <a:lnTo>
                    <a:pt x="0" y="65"/>
                  </a:lnTo>
                  <a:lnTo>
                    <a:pt x="0" y="74"/>
                  </a:lnTo>
                  <a:lnTo>
                    <a:pt x="2" y="82"/>
                  </a:lnTo>
                  <a:lnTo>
                    <a:pt x="4" y="91"/>
                  </a:lnTo>
                  <a:lnTo>
                    <a:pt x="8" y="98"/>
                  </a:lnTo>
                  <a:lnTo>
                    <a:pt x="13" y="105"/>
                  </a:lnTo>
                  <a:lnTo>
                    <a:pt x="18" y="112"/>
                  </a:lnTo>
                  <a:lnTo>
                    <a:pt x="18" y="112"/>
                  </a:lnTo>
                  <a:lnTo>
                    <a:pt x="26" y="118"/>
                  </a:lnTo>
                  <a:lnTo>
                    <a:pt x="35" y="123"/>
                  </a:lnTo>
                  <a:lnTo>
                    <a:pt x="42" y="127"/>
                  </a:lnTo>
                  <a:lnTo>
                    <a:pt x="51" y="129"/>
                  </a:lnTo>
                  <a:lnTo>
                    <a:pt x="60" y="131"/>
                  </a:lnTo>
                  <a:lnTo>
                    <a:pt x="69" y="131"/>
                  </a:lnTo>
                  <a:lnTo>
                    <a:pt x="76" y="131"/>
                  </a:lnTo>
                  <a:lnTo>
                    <a:pt x="86" y="129"/>
                  </a:lnTo>
                  <a:lnTo>
                    <a:pt x="86" y="129"/>
                  </a:lnTo>
                  <a:lnTo>
                    <a:pt x="140" y="181"/>
                  </a:lnTo>
                  <a:lnTo>
                    <a:pt x="89" y="234"/>
                  </a:lnTo>
                  <a:lnTo>
                    <a:pt x="86" y="230"/>
                  </a:lnTo>
                  <a:lnTo>
                    <a:pt x="71" y="243"/>
                  </a:lnTo>
                  <a:lnTo>
                    <a:pt x="47" y="281"/>
                  </a:lnTo>
                  <a:lnTo>
                    <a:pt x="53" y="286"/>
                  </a:lnTo>
                  <a:lnTo>
                    <a:pt x="91" y="263"/>
                  </a:lnTo>
                  <a:lnTo>
                    <a:pt x="104" y="248"/>
                  </a:lnTo>
                  <a:lnTo>
                    <a:pt x="100" y="245"/>
                  </a:lnTo>
                  <a:lnTo>
                    <a:pt x="153" y="194"/>
                  </a:lnTo>
                  <a:lnTo>
                    <a:pt x="240" y="281"/>
                  </a:lnTo>
                  <a:lnTo>
                    <a:pt x="240" y="281"/>
                  </a:lnTo>
                  <a:lnTo>
                    <a:pt x="245" y="285"/>
                  </a:lnTo>
                  <a:lnTo>
                    <a:pt x="250" y="288"/>
                  </a:lnTo>
                  <a:lnTo>
                    <a:pt x="256" y="290"/>
                  </a:lnTo>
                  <a:lnTo>
                    <a:pt x="261" y="290"/>
                  </a:lnTo>
                  <a:lnTo>
                    <a:pt x="261" y="290"/>
                  </a:lnTo>
                  <a:lnTo>
                    <a:pt x="267" y="290"/>
                  </a:lnTo>
                  <a:lnTo>
                    <a:pt x="272" y="288"/>
                  </a:lnTo>
                  <a:lnTo>
                    <a:pt x="278" y="285"/>
                  </a:lnTo>
                  <a:lnTo>
                    <a:pt x="283" y="281"/>
                  </a:lnTo>
                  <a:lnTo>
                    <a:pt x="283" y="281"/>
                  </a:lnTo>
                  <a:lnTo>
                    <a:pt x="287" y="277"/>
                  </a:lnTo>
                  <a:lnTo>
                    <a:pt x="290" y="272"/>
                  </a:lnTo>
                  <a:lnTo>
                    <a:pt x="292" y="265"/>
                  </a:lnTo>
                  <a:lnTo>
                    <a:pt x="292" y="259"/>
                  </a:lnTo>
                  <a:lnTo>
                    <a:pt x="292" y="254"/>
                  </a:lnTo>
                  <a:lnTo>
                    <a:pt x="290" y="248"/>
                  </a:lnTo>
                  <a:lnTo>
                    <a:pt x="287" y="243"/>
                  </a:lnTo>
                  <a:lnTo>
                    <a:pt x="283" y="237"/>
                  </a:lnTo>
                  <a:lnTo>
                    <a:pt x="196" y="150"/>
                  </a:lnTo>
                  <a:lnTo>
                    <a:pt x="212" y="134"/>
                  </a:lnTo>
                  <a:lnTo>
                    <a:pt x="220" y="141"/>
                  </a:lnTo>
                  <a:lnTo>
                    <a:pt x="220" y="141"/>
                  </a:lnTo>
                  <a:lnTo>
                    <a:pt x="229" y="136"/>
                  </a:lnTo>
                  <a:lnTo>
                    <a:pt x="240" y="136"/>
                  </a:lnTo>
                  <a:lnTo>
                    <a:pt x="314" y="62"/>
                  </a:lnTo>
                  <a:lnTo>
                    <a:pt x="314" y="60"/>
                  </a:lnTo>
                  <a:lnTo>
                    <a:pt x="314" y="60"/>
                  </a:lnTo>
                  <a:lnTo>
                    <a:pt x="314" y="60"/>
                  </a:lnTo>
                  <a:lnTo>
                    <a:pt x="316" y="56"/>
                  </a:lnTo>
                  <a:lnTo>
                    <a:pt x="318" y="54"/>
                  </a:lnTo>
                  <a:lnTo>
                    <a:pt x="318" y="54"/>
                  </a:lnTo>
                  <a:lnTo>
                    <a:pt x="321" y="53"/>
                  </a:lnTo>
                  <a:lnTo>
                    <a:pt x="325" y="51"/>
                  </a:lnTo>
                  <a:lnTo>
                    <a:pt x="325" y="51"/>
                  </a:lnTo>
                  <a:lnTo>
                    <a:pt x="328" y="47"/>
                  </a:lnTo>
                  <a:lnTo>
                    <a:pt x="328" y="44"/>
                  </a:lnTo>
                  <a:lnTo>
                    <a:pt x="328" y="40"/>
                  </a:lnTo>
                  <a:lnTo>
                    <a:pt x="325" y="36"/>
                  </a:lnTo>
                  <a:lnTo>
                    <a:pt x="325" y="36"/>
                  </a:lnTo>
                  <a:close/>
                  <a:moveTo>
                    <a:pt x="263" y="252"/>
                  </a:moveTo>
                  <a:lnTo>
                    <a:pt x="263" y="252"/>
                  </a:lnTo>
                  <a:lnTo>
                    <a:pt x="269" y="254"/>
                  </a:lnTo>
                  <a:lnTo>
                    <a:pt x="272" y="256"/>
                  </a:lnTo>
                  <a:lnTo>
                    <a:pt x="276" y="259"/>
                  </a:lnTo>
                  <a:lnTo>
                    <a:pt x="276" y="265"/>
                  </a:lnTo>
                  <a:lnTo>
                    <a:pt x="276" y="265"/>
                  </a:lnTo>
                  <a:lnTo>
                    <a:pt x="276" y="268"/>
                  </a:lnTo>
                  <a:lnTo>
                    <a:pt x="272" y="272"/>
                  </a:lnTo>
                  <a:lnTo>
                    <a:pt x="269" y="276"/>
                  </a:lnTo>
                  <a:lnTo>
                    <a:pt x="263" y="276"/>
                  </a:lnTo>
                  <a:lnTo>
                    <a:pt x="263" y="276"/>
                  </a:lnTo>
                  <a:lnTo>
                    <a:pt x="260" y="276"/>
                  </a:lnTo>
                  <a:lnTo>
                    <a:pt x="256" y="272"/>
                  </a:lnTo>
                  <a:lnTo>
                    <a:pt x="252" y="268"/>
                  </a:lnTo>
                  <a:lnTo>
                    <a:pt x="252" y="265"/>
                  </a:lnTo>
                  <a:lnTo>
                    <a:pt x="252" y="265"/>
                  </a:lnTo>
                  <a:lnTo>
                    <a:pt x="252" y="259"/>
                  </a:lnTo>
                  <a:lnTo>
                    <a:pt x="256" y="256"/>
                  </a:lnTo>
                  <a:lnTo>
                    <a:pt x="260" y="254"/>
                  </a:lnTo>
                  <a:lnTo>
                    <a:pt x="263" y="252"/>
                  </a:lnTo>
                  <a:lnTo>
                    <a:pt x="263" y="252"/>
                  </a:lnTo>
                  <a:close/>
                  <a:moveTo>
                    <a:pt x="221" y="98"/>
                  </a:moveTo>
                  <a:lnTo>
                    <a:pt x="216" y="92"/>
                  </a:lnTo>
                  <a:lnTo>
                    <a:pt x="272" y="36"/>
                  </a:lnTo>
                  <a:lnTo>
                    <a:pt x="278" y="42"/>
                  </a:lnTo>
                  <a:lnTo>
                    <a:pt x="221" y="98"/>
                  </a:lnTo>
                  <a:close/>
                  <a:moveTo>
                    <a:pt x="240" y="116"/>
                  </a:moveTo>
                  <a:lnTo>
                    <a:pt x="234" y="111"/>
                  </a:lnTo>
                  <a:lnTo>
                    <a:pt x="290" y="54"/>
                  </a:lnTo>
                  <a:lnTo>
                    <a:pt x="296" y="60"/>
                  </a:lnTo>
                  <a:lnTo>
                    <a:pt x="240" y="1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grpSp>
          <p:nvGrpSpPr>
            <p:cNvPr id="69" name="Group 77"/>
            <p:cNvGrpSpPr/>
            <p:nvPr/>
          </p:nvGrpSpPr>
          <p:grpSpPr>
            <a:xfrm>
              <a:off x="8722321" y="2071211"/>
              <a:ext cx="525763" cy="402584"/>
              <a:chOff x="5552261" y="1554043"/>
              <a:chExt cx="363359" cy="278229"/>
            </a:xfrm>
            <a:grpFill/>
          </p:grpSpPr>
          <p:sp>
            <p:nvSpPr>
              <p:cNvPr id="70" name="Freeform 96"/>
              <p:cNvSpPr/>
              <p:nvPr/>
            </p:nvSpPr>
            <p:spPr bwMode="auto">
              <a:xfrm>
                <a:off x="5552261" y="1715997"/>
                <a:ext cx="363359" cy="116275"/>
              </a:xfrm>
              <a:custGeom>
                <a:avLst/>
                <a:gdLst/>
                <a:ahLst/>
                <a:cxnLst>
                  <a:cxn ang="0">
                    <a:pos x="211" y="31"/>
                  </a:cxn>
                  <a:cxn ang="0">
                    <a:pos x="140" y="31"/>
                  </a:cxn>
                  <a:cxn ang="0">
                    <a:pos x="140" y="0"/>
                  </a:cxn>
                  <a:cxn ang="0">
                    <a:pos x="0" y="0"/>
                  </a:cxn>
                  <a:cxn ang="0">
                    <a:pos x="0" y="96"/>
                  </a:cxn>
                  <a:cxn ang="0">
                    <a:pos x="0" y="96"/>
                  </a:cxn>
                  <a:cxn ang="0">
                    <a:pos x="2" y="102"/>
                  </a:cxn>
                  <a:cxn ang="0">
                    <a:pos x="4" y="107"/>
                  </a:cxn>
                  <a:cxn ang="0">
                    <a:pos x="9" y="111"/>
                  </a:cxn>
                  <a:cxn ang="0">
                    <a:pos x="17" y="112"/>
                  </a:cxn>
                  <a:cxn ang="0">
                    <a:pos x="334" y="112"/>
                  </a:cxn>
                  <a:cxn ang="0">
                    <a:pos x="334" y="112"/>
                  </a:cxn>
                  <a:cxn ang="0">
                    <a:pos x="341" y="111"/>
                  </a:cxn>
                  <a:cxn ang="0">
                    <a:pos x="347" y="107"/>
                  </a:cxn>
                  <a:cxn ang="0">
                    <a:pos x="350" y="102"/>
                  </a:cxn>
                  <a:cxn ang="0">
                    <a:pos x="350" y="96"/>
                  </a:cxn>
                  <a:cxn ang="0">
                    <a:pos x="350" y="0"/>
                  </a:cxn>
                  <a:cxn ang="0">
                    <a:pos x="211" y="0"/>
                  </a:cxn>
                  <a:cxn ang="0">
                    <a:pos x="211" y="31"/>
                  </a:cxn>
                </a:cxnLst>
                <a:rect l="0" t="0" r="r" b="b"/>
                <a:pathLst>
                  <a:path w="350" h="112">
                    <a:moveTo>
                      <a:pt x="211" y="31"/>
                    </a:moveTo>
                    <a:lnTo>
                      <a:pt x="140" y="31"/>
                    </a:lnTo>
                    <a:lnTo>
                      <a:pt x="140" y="0"/>
                    </a:lnTo>
                    <a:lnTo>
                      <a:pt x="0" y="0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2" y="102"/>
                    </a:lnTo>
                    <a:lnTo>
                      <a:pt x="4" y="107"/>
                    </a:lnTo>
                    <a:lnTo>
                      <a:pt x="9" y="111"/>
                    </a:lnTo>
                    <a:lnTo>
                      <a:pt x="17" y="112"/>
                    </a:lnTo>
                    <a:lnTo>
                      <a:pt x="334" y="112"/>
                    </a:lnTo>
                    <a:lnTo>
                      <a:pt x="334" y="112"/>
                    </a:lnTo>
                    <a:lnTo>
                      <a:pt x="341" y="111"/>
                    </a:lnTo>
                    <a:lnTo>
                      <a:pt x="347" y="107"/>
                    </a:lnTo>
                    <a:lnTo>
                      <a:pt x="350" y="102"/>
                    </a:lnTo>
                    <a:lnTo>
                      <a:pt x="350" y="96"/>
                    </a:lnTo>
                    <a:lnTo>
                      <a:pt x="350" y="0"/>
                    </a:lnTo>
                    <a:lnTo>
                      <a:pt x="211" y="0"/>
                    </a:lnTo>
                    <a:lnTo>
                      <a:pt x="211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71" name="Freeform 97"/>
              <p:cNvSpPr>
                <a:spLocks noEditPoints="1"/>
              </p:cNvSpPr>
              <p:nvPr/>
            </p:nvSpPr>
            <p:spPr bwMode="auto">
              <a:xfrm>
                <a:off x="5552261" y="1554043"/>
                <a:ext cx="363359" cy="137038"/>
              </a:xfrm>
              <a:custGeom>
                <a:avLst/>
                <a:gdLst/>
                <a:ahLst/>
                <a:cxnLst>
                  <a:cxn ang="0">
                    <a:pos x="334" y="42"/>
                  </a:cxn>
                  <a:cxn ang="0">
                    <a:pos x="225" y="42"/>
                  </a:cxn>
                  <a:cxn ang="0">
                    <a:pos x="225" y="42"/>
                  </a:cxn>
                  <a:cxn ang="0">
                    <a:pos x="225" y="5"/>
                  </a:cxn>
                  <a:cxn ang="0">
                    <a:pos x="225" y="5"/>
                  </a:cxn>
                  <a:cxn ang="0">
                    <a:pos x="225" y="2"/>
                  </a:cxn>
                  <a:cxn ang="0">
                    <a:pos x="223" y="0"/>
                  </a:cxn>
                  <a:cxn ang="0">
                    <a:pos x="222" y="0"/>
                  </a:cxn>
                  <a:cxn ang="0">
                    <a:pos x="120" y="0"/>
                  </a:cxn>
                  <a:cxn ang="0">
                    <a:pos x="120" y="0"/>
                  </a:cxn>
                  <a:cxn ang="0">
                    <a:pos x="118" y="2"/>
                  </a:cxn>
                  <a:cxn ang="0">
                    <a:pos x="116" y="4"/>
                  </a:cxn>
                  <a:cxn ang="0">
                    <a:pos x="115" y="5"/>
                  </a:cxn>
                  <a:cxn ang="0">
                    <a:pos x="115" y="5"/>
                  </a:cxn>
                  <a:cxn ang="0">
                    <a:pos x="115" y="42"/>
                  </a:cxn>
                  <a:cxn ang="0">
                    <a:pos x="17" y="42"/>
                  </a:cxn>
                  <a:cxn ang="0">
                    <a:pos x="17" y="42"/>
                  </a:cxn>
                  <a:cxn ang="0">
                    <a:pos x="9" y="42"/>
                  </a:cxn>
                  <a:cxn ang="0">
                    <a:pos x="4" y="45"/>
                  </a:cxn>
                  <a:cxn ang="0">
                    <a:pos x="2" y="51"/>
                  </a:cxn>
                  <a:cxn ang="0">
                    <a:pos x="0" y="58"/>
                  </a:cxn>
                  <a:cxn ang="0">
                    <a:pos x="0" y="130"/>
                  </a:cxn>
                  <a:cxn ang="0">
                    <a:pos x="350" y="130"/>
                  </a:cxn>
                  <a:cxn ang="0">
                    <a:pos x="350" y="58"/>
                  </a:cxn>
                  <a:cxn ang="0">
                    <a:pos x="350" y="58"/>
                  </a:cxn>
                  <a:cxn ang="0">
                    <a:pos x="350" y="51"/>
                  </a:cxn>
                  <a:cxn ang="0">
                    <a:pos x="347" y="45"/>
                  </a:cxn>
                  <a:cxn ang="0">
                    <a:pos x="341" y="42"/>
                  </a:cxn>
                  <a:cxn ang="0">
                    <a:pos x="334" y="42"/>
                  </a:cxn>
                  <a:cxn ang="0">
                    <a:pos x="334" y="42"/>
                  </a:cxn>
                  <a:cxn ang="0">
                    <a:pos x="133" y="42"/>
                  </a:cxn>
                  <a:cxn ang="0">
                    <a:pos x="133" y="13"/>
                  </a:cxn>
                  <a:cxn ang="0">
                    <a:pos x="209" y="13"/>
                  </a:cxn>
                  <a:cxn ang="0">
                    <a:pos x="209" y="42"/>
                  </a:cxn>
                  <a:cxn ang="0">
                    <a:pos x="133" y="42"/>
                  </a:cxn>
                </a:cxnLst>
                <a:rect l="0" t="0" r="r" b="b"/>
                <a:pathLst>
                  <a:path w="350" h="130">
                    <a:moveTo>
                      <a:pt x="334" y="42"/>
                    </a:moveTo>
                    <a:lnTo>
                      <a:pt x="225" y="42"/>
                    </a:lnTo>
                    <a:lnTo>
                      <a:pt x="225" y="42"/>
                    </a:lnTo>
                    <a:lnTo>
                      <a:pt x="225" y="5"/>
                    </a:lnTo>
                    <a:lnTo>
                      <a:pt x="225" y="5"/>
                    </a:lnTo>
                    <a:lnTo>
                      <a:pt x="225" y="2"/>
                    </a:lnTo>
                    <a:lnTo>
                      <a:pt x="223" y="0"/>
                    </a:lnTo>
                    <a:lnTo>
                      <a:pt x="222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18" y="2"/>
                    </a:lnTo>
                    <a:lnTo>
                      <a:pt x="116" y="4"/>
                    </a:lnTo>
                    <a:lnTo>
                      <a:pt x="115" y="5"/>
                    </a:lnTo>
                    <a:lnTo>
                      <a:pt x="115" y="5"/>
                    </a:lnTo>
                    <a:lnTo>
                      <a:pt x="115" y="42"/>
                    </a:lnTo>
                    <a:lnTo>
                      <a:pt x="17" y="42"/>
                    </a:lnTo>
                    <a:lnTo>
                      <a:pt x="17" y="42"/>
                    </a:lnTo>
                    <a:lnTo>
                      <a:pt x="9" y="42"/>
                    </a:lnTo>
                    <a:lnTo>
                      <a:pt x="4" y="45"/>
                    </a:lnTo>
                    <a:lnTo>
                      <a:pt x="2" y="51"/>
                    </a:lnTo>
                    <a:lnTo>
                      <a:pt x="0" y="58"/>
                    </a:lnTo>
                    <a:lnTo>
                      <a:pt x="0" y="130"/>
                    </a:lnTo>
                    <a:lnTo>
                      <a:pt x="350" y="130"/>
                    </a:lnTo>
                    <a:lnTo>
                      <a:pt x="350" y="58"/>
                    </a:lnTo>
                    <a:lnTo>
                      <a:pt x="350" y="58"/>
                    </a:lnTo>
                    <a:lnTo>
                      <a:pt x="350" y="51"/>
                    </a:lnTo>
                    <a:lnTo>
                      <a:pt x="347" y="45"/>
                    </a:lnTo>
                    <a:lnTo>
                      <a:pt x="341" y="42"/>
                    </a:lnTo>
                    <a:lnTo>
                      <a:pt x="334" y="42"/>
                    </a:lnTo>
                    <a:lnTo>
                      <a:pt x="334" y="42"/>
                    </a:lnTo>
                    <a:close/>
                    <a:moveTo>
                      <a:pt x="133" y="42"/>
                    </a:moveTo>
                    <a:lnTo>
                      <a:pt x="133" y="13"/>
                    </a:lnTo>
                    <a:lnTo>
                      <a:pt x="209" y="13"/>
                    </a:lnTo>
                    <a:lnTo>
                      <a:pt x="209" y="42"/>
                    </a:lnTo>
                    <a:lnTo>
                      <a:pt x="133" y="4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72" name="Rectangle 98"/>
              <p:cNvSpPr>
                <a:spLocks noChangeArrowheads="1"/>
              </p:cNvSpPr>
              <p:nvPr/>
            </p:nvSpPr>
            <p:spPr bwMode="auto">
              <a:xfrm>
                <a:off x="5710062" y="1715997"/>
                <a:ext cx="45679" cy="186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sp>
          <p:nvSpPr>
            <p:cNvPr id="73" name="Freeform 99"/>
            <p:cNvSpPr>
              <a:spLocks noEditPoints="1"/>
            </p:cNvSpPr>
            <p:nvPr/>
          </p:nvSpPr>
          <p:spPr bwMode="auto">
            <a:xfrm>
              <a:off x="7591425" y="2045986"/>
              <a:ext cx="293688" cy="469900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60" y="7"/>
                </a:cxn>
                <a:cxn ang="0">
                  <a:pos x="29" y="27"/>
                </a:cxn>
                <a:cxn ang="0">
                  <a:pos x="7" y="59"/>
                </a:cxn>
                <a:cxn ang="0">
                  <a:pos x="0" y="98"/>
                </a:cxn>
                <a:cxn ang="0">
                  <a:pos x="0" y="116"/>
                </a:cxn>
                <a:cxn ang="0">
                  <a:pos x="9" y="154"/>
                </a:cxn>
                <a:cxn ang="0">
                  <a:pos x="31" y="208"/>
                </a:cxn>
                <a:cxn ang="0">
                  <a:pos x="67" y="270"/>
                </a:cxn>
                <a:cxn ang="0">
                  <a:pos x="98" y="311"/>
                </a:cxn>
                <a:cxn ang="0">
                  <a:pos x="112" y="291"/>
                </a:cxn>
                <a:cxn ang="0">
                  <a:pos x="147" y="241"/>
                </a:cxn>
                <a:cxn ang="0">
                  <a:pos x="180" y="172"/>
                </a:cxn>
                <a:cxn ang="0">
                  <a:pos x="190" y="134"/>
                </a:cxn>
                <a:cxn ang="0">
                  <a:pos x="196" y="98"/>
                </a:cxn>
                <a:cxn ang="0">
                  <a:pos x="194" y="78"/>
                </a:cxn>
                <a:cxn ang="0">
                  <a:pos x="178" y="41"/>
                </a:cxn>
                <a:cxn ang="0">
                  <a:pos x="152" y="16"/>
                </a:cxn>
                <a:cxn ang="0">
                  <a:pos x="118" y="1"/>
                </a:cxn>
                <a:cxn ang="0">
                  <a:pos x="98" y="0"/>
                </a:cxn>
                <a:cxn ang="0">
                  <a:pos x="98" y="157"/>
                </a:cxn>
                <a:cxn ang="0">
                  <a:pos x="74" y="152"/>
                </a:cxn>
                <a:cxn ang="0">
                  <a:pos x="54" y="139"/>
                </a:cxn>
                <a:cxn ang="0">
                  <a:pos x="42" y="119"/>
                </a:cxn>
                <a:cxn ang="0">
                  <a:pos x="38" y="98"/>
                </a:cxn>
                <a:cxn ang="0">
                  <a:pos x="38" y="85"/>
                </a:cxn>
                <a:cxn ang="0">
                  <a:pos x="47" y="63"/>
                </a:cxn>
                <a:cxn ang="0">
                  <a:pos x="64" y="47"/>
                </a:cxn>
                <a:cxn ang="0">
                  <a:pos x="85" y="38"/>
                </a:cxn>
                <a:cxn ang="0">
                  <a:pos x="98" y="36"/>
                </a:cxn>
                <a:cxn ang="0">
                  <a:pos x="122" y="41"/>
                </a:cxn>
                <a:cxn ang="0">
                  <a:pos x="140" y="54"/>
                </a:cxn>
                <a:cxn ang="0">
                  <a:pos x="152" y="74"/>
                </a:cxn>
                <a:cxn ang="0">
                  <a:pos x="158" y="98"/>
                </a:cxn>
                <a:cxn ang="0">
                  <a:pos x="156" y="108"/>
                </a:cxn>
                <a:cxn ang="0">
                  <a:pos x="147" y="130"/>
                </a:cxn>
                <a:cxn ang="0">
                  <a:pos x="131" y="146"/>
                </a:cxn>
                <a:cxn ang="0">
                  <a:pos x="109" y="156"/>
                </a:cxn>
                <a:cxn ang="0">
                  <a:pos x="98" y="157"/>
                </a:cxn>
                <a:cxn ang="0">
                  <a:pos x="60" y="98"/>
                </a:cxn>
                <a:cxn ang="0">
                  <a:pos x="62" y="112"/>
                </a:cxn>
                <a:cxn ang="0">
                  <a:pos x="71" y="123"/>
                </a:cxn>
                <a:cxn ang="0">
                  <a:pos x="83" y="132"/>
                </a:cxn>
                <a:cxn ang="0">
                  <a:pos x="98" y="134"/>
                </a:cxn>
                <a:cxn ang="0">
                  <a:pos x="105" y="134"/>
                </a:cxn>
                <a:cxn ang="0">
                  <a:pos x="118" y="128"/>
                </a:cxn>
                <a:cxn ang="0">
                  <a:pos x="129" y="117"/>
                </a:cxn>
                <a:cxn ang="0">
                  <a:pos x="134" y="105"/>
                </a:cxn>
                <a:cxn ang="0">
                  <a:pos x="136" y="98"/>
                </a:cxn>
                <a:cxn ang="0">
                  <a:pos x="132" y="81"/>
                </a:cxn>
                <a:cxn ang="0">
                  <a:pos x="125" y="70"/>
                </a:cxn>
                <a:cxn ang="0">
                  <a:pos x="112" y="61"/>
                </a:cxn>
                <a:cxn ang="0">
                  <a:pos x="98" y="59"/>
                </a:cxn>
                <a:cxn ang="0">
                  <a:pos x="89" y="59"/>
                </a:cxn>
                <a:cxn ang="0">
                  <a:pos x="76" y="65"/>
                </a:cxn>
                <a:cxn ang="0">
                  <a:pos x="65" y="76"/>
                </a:cxn>
                <a:cxn ang="0">
                  <a:pos x="60" y="88"/>
                </a:cxn>
                <a:cxn ang="0">
                  <a:pos x="60" y="98"/>
                </a:cxn>
              </a:cxnLst>
              <a:rect l="0" t="0" r="r" b="b"/>
              <a:pathLst>
                <a:path w="196" h="311">
                  <a:moveTo>
                    <a:pt x="98" y="0"/>
                  </a:moveTo>
                  <a:lnTo>
                    <a:pt x="98" y="0"/>
                  </a:lnTo>
                  <a:lnTo>
                    <a:pt x="78" y="1"/>
                  </a:lnTo>
                  <a:lnTo>
                    <a:pt x="60" y="7"/>
                  </a:lnTo>
                  <a:lnTo>
                    <a:pt x="44" y="16"/>
                  </a:lnTo>
                  <a:lnTo>
                    <a:pt x="29" y="27"/>
                  </a:lnTo>
                  <a:lnTo>
                    <a:pt x="16" y="41"/>
                  </a:lnTo>
                  <a:lnTo>
                    <a:pt x="7" y="59"/>
                  </a:lnTo>
                  <a:lnTo>
                    <a:pt x="2" y="78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16"/>
                  </a:lnTo>
                  <a:lnTo>
                    <a:pt x="4" y="134"/>
                  </a:lnTo>
                  <a:lnTo>
                    <a:pt x="9" y="154"/>
                  </a:lnTo>
                  <a:lnTo>
                    <a:pt x="15" y="172"/>
                  </a:lnTo>
                  <a:lnTo>
                    <a:pt x="31" y="208"/>
                  </a:lnTo>
                  <a:lnTo>
                    <a:pt x="49" y="241"/>
                  </a:lnTo>
                  <a:lnTo>
                    <a:pt x="67" y="270"/>
                  </a:lnTo>
                  <a:lnTo>
                    <a:pt x="82" y="291"/>
                  </a:lnTo>
                  <a:lnTo>
                    <a:pt x="98" y="311"/>
                  </a:lnTo>
                  <a:lnTo>
                    <a:pt x="98" y="311"/>
                  </a:lnTo>
                  <a:lnTo>
                    <a:pt x="112" y="291"/>
                  </a:lnTo>
                  <a:lnTo>
                    <a:pt x="129" y="270"/>
                  </a:lnTo>
                  <a:lnTo>
                    <a:pt x="147" y="241"/>
                  </a:lnTo>
                  <a:lnTo>
                    <a:pt x="165" y="208"/>
                  </a:lnTo>
                  <a:lnTo>
                    <a:pt x="180" y="172"/>
                  </a:lnTo>
                  <a:lnTo>
                    <a:pt x="187" y="154"/>
                  </a:lnTo>
                  <a:lnTo>
                    <a:pt x="190" y="134"/>
                  </a:lnTo>
                  <a:lnTo>
                    <a:pt x="194" y="116"/>
                  </a:lnTo>
                  <a:lnTo>
                    <a:pt x="196" y="98"/>
                  </a:lnTo>
                  <a:lnTo>
                    <a:pt x="196" y="98"/>
                  </a:lnTo>
                  <a:lnTo>
                    <a:pt x="194" y="78"/>
                  </a:lnTo>
                  <a:lnTo>
                    <a:pt x="187" y="59"/>
                  </a:lnTo>
                  <a:lnTo>
                    <a:pt x="178" y="41"/>
                  </a:lnTo>
                  <a:lnTo>
                    <a:pt x="167" y="27"/>
                  </a:lnTo>
                  <a:lnTo>
                    <a:pt x="152" y="16"/>
                  </a:lnTo>
                  <a:lnTo>
                    <a:pt x="136" y="7"/>
                  </a:lnTo>
                  <a:lnTo>
                    <a:pt x="118" y="1"/>
                  </a:lnTo>
                  <a:lnTo>
                    <a:pt x="98" y="0"/>
                  </a:lnTo>
                  <a:lnTo>
                    <a:pt x="98" y="0"/>
                  </a:lnTo>
                  <a:close/>
                  <a:moveTo>
                    <a:pt x="98" y="157"/>
                  </a:moveTo>
                  <a:lnTo>
                    <a:pt x="98" y="157"/>
                  </a:lnTo>
                  <a:lnTo>
                    <a:pt x="85" y="156"/>
                  </a:lnTo>
                  <a:lnTo>
                    <a:pt x="74" y="152"/>
                  </a:lnTo>
                  <a:lnTo>
                    <a:pt x="64" y="146"/>
                  </a:lnTo>
                  <a:lnTo>
                    <a:pt x="54" y="139"/>
                  </a:lnTo>
                  <a:lnTo>
                    <a:pt x="47" y="130"/>
                  </a:lnTo>
                  <a:lnTo>
                    <a:pt x="42" y="119"/>
                  </a:lnTo>
                  <a:lnTo>
                    <a:pt x="38" y="108"/>
                  </a:lnTo>
                  <a:lnTo>
                    <a:pt x="38" y="98"/>
                  </a:lnTo>
                  <a:lnTo>
                    <a:pt x="38" y="98"/>
                  </a:lnTo>
                  <a:lnTo>
                    <a:pt x="38" y="85"/>
                  </a:lnTo>
                  <a:lnTo>
                    <a:pt x="42" y="74"/>
                  </a:lnTo>
                  <a:lnTo>
                    <a:pt x="47" y="63"/>
                  </a:lnTo>
                  <a:lnTo>
                    <a:pt x="54" y="54"/>
                  </a:lnTo>
                  <a:lnTo>
                    <a:pt x="64" y="47"/>
                  </a:lnTo>
                  <a:lnTo>
                    <a:pt x="74" y="41"/>
                  </a:lnTo>
                  <a:lnTo>
                    <a:pt x="85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109" y="38"/>
                  </a:lnTo>
                  <a:lnTo>
                    <a:pt x="122" y="41"/>
                  </a:lnTo>
                  <a:lnTo>
                    <a:pt x="131" y="47"/>
                  </a:lnTo>
                  <a:lnTo>
                    <a:pt x="140" y="54"/>
                  </a:lnTo>
                  <a:lnTo>
                    <a:pt x="147" y="63"/>
                  </a:lnTo>
                  <a:lnTo>
                    <a:pt x="152" y="74"/>
                  </a:lnTo>
                  <a:lnTo>
                    <a:pt x="156" y="85"/>
                  </a:lnTo>
                  <a:lnTo>
                    <a:pt x="158" y="98"/>
                  </a:lnTo>
                  <a:lnTo>
                    <a:pt x="158" y="98"/>
                  </a:lnTo>
                  <a:lnTo>
                    <a:pt x="156" y="108"/>
                  </a:lnTo>
                  <a:lnTo>
                    <a:pt x="152" y="119"/>
                  </a:lnTo>
                  <a:lnTo>
                    <a:pt x="147" y="130"/>
                  </a:lnTo>
                  <a:lnTo>
                    <a:pt x="140" y="139"/>
                  </a:lnTo>
                  <a:lnTo>
                    <a:pt x="131" y="146"/>
                  </a:lnTo>
                  <a:lnTo>
                    <a:pt x="122" y="152"/>
                  </a:lnTo>
                  <a:lnTo>
                    <a:pt x="109" y="156"/>
                  </a:lnTo>
                  <a:lnTo>
                    <a:pt x="98" y="157"/>
                  </a:lnTo>
                  <a:lnTo>
                    <a:pt x="98" y="157"/>
                  </a:lnTo>
                  <a:close/>
                  <a:moveTo>
                    <a:pt x="60" y="98"/>
                  </a:moveTo>
                  <a:lnTo>
                    <a:pt x="60" y="98"/>
                  </a:lnTo>
                  <a:lnTo>
                    <a:pt x="60" y="105"/>
                  </a:lnTo>
                  <a:lnTo>
                    <a:pt x="62" y="112"/>
                  </a:lnTo>
                  <a:lnTo>
                    <a:pt x="65" y="117"/>
                  </a:lnTo>
                  <a:lnTo>
                    <a:pt x="71" y="123"/>
                  </a:lnTo>
                  <a:lnTo>
                    <a:pt x="76" y="128"/>
                  </a:lnTo>
                  <a:lnTo>
                    <a:pt x="83" y="132"/>
                  </a:lnTo>
                  <a:lnTo>
                    <a:pt x="89" y="134"/>
                  </a:lnTo>
                  <a:lnTo>
                    <a:pt x="98" y="134"/>
                  </a:lnTo>
                  <a:lnTo>
                    <a:pt x="98" y="134"/>
                  </a:lnTo>
                  <a:lnTo>
                    <a:pt x="105" y="134"/>
                  </a:lnTo>
                  <a:lnTo>
                    <a:pt x="112" y="132"/>
                  </a:lnTo>
                  <a:lnTo>
                    <a:pt x="118" y="128"/>
                  </a:lnTo>
                  <a:lnTo>
                    <a:pt x="125" y="123"/>
                  </a:lnTo>
                  <a:lnTo>
                    <a:pt x="129" y="117"/>
                  </a:lnTo>
                  <a:lnTo>
                    <a:pt x="132" y="112"/>
                  </a:lnTo>
                  <a:lnTo>
                    <a:pt x="134" y="105"/>
                  </a:lnTo>
                  <a:lnTo>
                    <a:pt x="136" y="98"/>
                  </a:lnTo>
                  <a:lnTo>
                    <a:pt x="136" y="98"/>
                  </a:lnTo>
                  <a:lnTo>
                    <a:pt x="134" y="88"/>
                  </a:lnTo>
                  <a:lnTo>
                    <a:pt x="132" y="81"/>
                  </a:lnTo>
                  <a:lnTo>
                    <a:pt x="129" y="76"/>
                  </a:lnTo>
                  <a:lnTo>
                    <a:pt x="125" y="70"/>
                  </a:lnTo>
                  <a:lnTo>
                    <a:pt x="118" y="65"/>
                  </a:lnTo>
                  <a:lnTo>
                    <a:pt x="112" y="61"/>
                  </a:lnTo>
                  <a:lnTo>
                    <a:pt x="105" y="59"/>
                  </a:lnTo>
                  <a:lnTo>
                    <a:pt x="98" y="59"/>
                  </a:lnTo>
                  <a:lnTo>
                    <a:pt x="98" y="59"/>
                  </a:lnTo>
                  <a:lnTo>
                    <a:pt x="89" y="59"/>
                  </a:lnTo>
                  <a:lnTo>
                    <a:pt x="83" y="61"/>
                  </a:lnTo>
                  <a:lnTo>
                    <a:pt x="76" y="65"/>
                  </a:lnTo>
                  <a:lnTo>
                    <a:pt x="71" y="70"/>
                  </a:lnTo>
                  <a:lnTo>
                    <a:pt x="65" y="76"/>
                  </a:lnTo>
                  <a:lnTo>
                    <a:pt x="62" y="81"/>
                  </a:lnTo>
                  <a:lnTo>
                    <a:pt x="60" y="88"/>
                  </a:lnTo>
                  <a:lnTo>
                    <a:pt x="60" y="98"/>
                  </a:lnTo>
                  <a:lnTo>
                    <a:pt x="60" y="9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4" name="Freeform 100"/>
            <p:cNvSpPr/>
            <p:nvPr/>
          </p:nvSpPr>
          <p:spPr bwMode="auto">
            <a:xfrm>
              <a:off x="7524750" y="4036711"/>
              <a:ext cx="427038" cy="481013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grpSp>
          <p:nvGrpSpPr>
            <p:cNvPr id="75" name="Group 76"/>
            <p:cNvGrpSpPr/>
            <p:nvPr/>
          </p:nvGrpSpPr>
          <p:grpSpPr>
            <a:xfrm>
              <a:off x="8695280" y="1082875"/>
              <a:ext cx="579843" cy="402587"/>
              <a:chOff x="5533573" y="812792"/>
              <a:chExt cx="400733" cy="278229"/>
            </a:xfrm>
            <a:grpFill/>
          </p:grpSpPr>
          <p:sp>
            <p:nvSpPr>
              <p:cNvPr id="76" name="Freeform 101"/>
              <p:cNvSpPr/>
              <p:nvPr/>
            </p:nvSpPr>
            <p:spPr bwMode="auto">
              <a:xfrm>
                <a:off x="5730826" y="962288"/>
                <a:ext cx="93436" cy="128733"/>
              </a:xfrm>
              <a:custGeom>
                <a:avLst/>
                <a:gdLst/>
                <a:ahLst/>
                <a:cxnLst>
                  <a:cxn ang="0">
                    <a:pos x="0" y="34"/>
                  </a:cxn>
                  <a:cxn ang="0">
                    <a:pos x="0" y="34"/>
                  </a:cxn>
                  <a:cxn ang="0">
                    <a:pos x="14" y="52"/>
                  </a:cxn>
                  <a:cxn ang="0">
                    <a:pos x="23" y="74"/>
                  </a:cxn>
                  <a:cxn ang="0">
                    <a:pos x="30" y="96"/>
                  </a:cxn>
                  <a:cxn ang="0">
                    <a:pos x="30" y="109"/>
                  </a:cxn>
                  <a:cxn ang="0">
                    <a:pos x="32" y="120"/>
                  </a:cxn>
                  <a:cxn ang="0">
                    <a:pos x="32" y="120"/>
                  </a:cxn>
                  <a:cxn ang="0">
                    <a:pos x="32" y="123"/>
                  </a:cxn>
                  <a:cxn ang="0">
                    <a:pos x="32" y="123"/>
                  </a:cxn>
                  <a:cxn ang="0">
                    <a:pos x="34" y="123"/>
                  </a:cxn>
                  <a:cxn ang="0">
                    <a:pos x="87" y="123"/>
                  </a:cxn>
                  <a:cxn ang="0">
                    <a:pos x="87" y="123"/>
                  </a:cxn>
                  <a:cxn ang="0">
                    <a:pos x="88" y="121"/>
                  </a:cxn>
                  <a:cxn ang="0">
                    <a:pos x="90" y="120"/>
                  </a:cxn>
                  <a:cxn ang="0">
                    <a:pos x="90" y="120"/>
                  </a:cxn>
                  <a:cxn ang="0">
                    <a:pos x="88" y="103"/>
                  </a:cxn>
                  <a:cxn ang="0">
                    <a:pos x="87" y="87"/>
                  </a:cxn>
                  <a:cxn ang="0">
                    <a:pos x="83" y="71"/>
                  </a:cxn>
                  <a:cxn ang="0">
                    <a:pos x="78" y="54"/>
                  </a:cxn>
                  <a:cxn ang="0">
                    <a:pos x="72" y="40"/>
                  </a:cxn>
                  <a:cxn ang="0">
                    <a:pos x="65" y="25"/>
                  </a:cxn>
                  <a:cxn ang="0">
                    <a:pos x="56" y="13"/>
                  </a:cxn>
                  <a:cxn ang="0">
                    <a:pos x="47" y="0"/>
                  </a:cxn>
                  <a:cxn ang="0">
                    <a:pos x="47" y="0"/>
                  </a:cxn>
                  <a:cxn ang="0">
                    <a:pos x="34" y="5"/>
                  </a:cxn>
                  <a:cxn ang="0">
                    <a:pos x="21" y="14"/>
                  </a:cxn>
                  <a:cxn ang="0">
                    <a:pos x="10" y="23"/>
                  </a:cxn>
                  <a:cxn ang="0">
                    <a:pos x="0" y="34"/>
                  </a:cxn>
                  <a:cxn ang="0">
                    <a:pos x="0" y="34"/>
                  </a:cxn>
                </a:cxnLst>
                <a:rect l="0" t="0" r="r" b="b"/>
                <a:pathLst>
                  <a:path w="90" h="123">
                    <a:moveTo>
                      <a:pt x="0" y="34"/>
                    </a:moveTo>
                    <a:lnTo>
                      <a:pt x="0" y="34"/>
                    </a:lnTo>
                    <a:lnTo>
                      <a:pt x="14" y="52"/>
                    </a:lnTo>
                    <a:lnTo>
                      <a:pt x="23" y="74"/>
                    </a:lnTo>
                    <a:lnTo>
                      <a:pt x="30" y="96"/>
                    </a:lnTo>
                    <a:lnTo>
                      <a:pt x="30" y="109"/>
                    </a:lnTo>
                    <a:lnTo>
                      <a:pt x="32" y="120"/>
                    </a:lnTo>
                    <a:lnTo>
                      <a:pt x="32" y="120"/>
                    </a:lnTo>
                    <a:lnTo>
                      <a:pt x="32" y="123"/>
                    </a:lnTo>
                    <a:lnTo>
                      <a:pt x="32" y="123"/>
                    </a:lnTo>
                    <a:lnTo>
                      <a:pt x="34" y="123"/>
                    </a:lnTo>
                    <a:lnTo>
                      <a:pt x="87" y="123"/>
                    </a:lnTo>
                    <a:lnTo>
                      <a:pt x="87" y="123"/>
                    </a:lnTo>
                    <a:lnTo>
                      <a:pt x="88" y="121"/>
                    </a:lnTo>
                    <a:lnTo>
                      <a:pt x="90" y="120"/>
                    </a:lnTo>
                    <a:lnTo>
                      <a:pt x="90" y="120"/>
                    </a:lnTo>
                    <a:lnTo>
                      <a:pt x="88" y="103"/>
                    </a:lnTo>
                    <a:lnTo>
                      <a:pt x="87" y="87"/>
                    </a:lnTo>
                    <a:lnTo>
                      <a:pt x="83" y="71"/>
                    </a:lnTo>
                    <a:lnTo>
                      <a:pt x="78" y="54"/>
                    </a:lnTo>
                    <a:lnTo>
                      <a:pt x="72" y="40"/>
                    </a:lnTo>
                    <a:lnTo>
                      <a:pt x="65" y="25"/>
                    </a:lnTo>
                    <a:lnTo>
                      <a:pt x="56" y="13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34" y="5"/>
                    </a:lnTo>
                    <a:lnTo>
                      <a:pt x="21" y="14"/>
                    </a:lnTo>
                    <a:lnTo>
                      <a:pt x="10" y="23"/>
                    </a:lnTo>
                    <a:lnTo>
                      <a:pt x="0" y="34"/>
                    </a:lnTo>
                    <a:lnTo>
                      <a:pt x="0" y="3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77" name="Freeform 102"/>
              <p:cNvSpPr/>
              <p:nvPr/>
            </p:nvSpPr>
            <p:spPr bwMode="auto">
              <a:xfrm>
                <a:off x="5533573" y="814869"/>
                <a:ext cx="182717" cy="151573"/>
              </a:xfrm>
              <a:custGeom>
                <a:avLst/>
                <a:gdLst/>
                <a:ahLst/>
                <a:cxnLst>
                  <a:cxn ang="0">
                    <a:pos x="178" y="71"/>
                  </a:cxn>
                  <a:cxn ang="0">
                    <a:pos x="178" y="71"/>
                  </a:cxn>
                  <a:cxn ang="0">
                    <a:pos x="154" y="58"/>
                  </a:cxn>
                  <a:cxn ang="0">
                    <a:pos x="131" y="49"/>
                  </a:cxn>
                  <a:cxn ang="0">
                    <a:pos x="104" y="44"/>
                  </a:cxn>
                  <a:cxn ang="0">
                    <a:pos x="76" y="42"/>
                  </a:cxn>
                  <a:cxn ang="0">
                    <a:pos x="76" y="2"/>
                  </a:cxn>
                  <a:cxn ang="0">
                    <a:pos x="76" y="2"/>
                  </a:cxn>
                  <a:cxn ang="0">
                    <a:pos x="75" y="0"/>
                  </a:cxn>
                  <a:cxn ang="0">
                    <a:pos x="75" y="0"/>
                  </a:cxn>
                  <a:cxn ang="0">
                    <a:pos x="73" y="0"/>
                  </a:cxn>
                  <a:cxn ang="0">
                    <a:pos x="2" y="71"/>
                  </a:cxn>
                  <a:cxn ang="0">
                    <a:pos x="2" y="71"/>
                  </a:cxn>
                  <a:cxn ang="0">
                    <a:pos x="0" y="73"/>
                  </a:cxn>
                  <a:cxn ang="0">
                    <a:pos x="2" y="75"/>
                  </a:cxn>
                  <a:cxn ang="0">
                    <a:pos x="73" y="145"/>
                  </a:cxn>
                  <a:cxn ang="0">
                    <a:pos x="73" y="145"/>
                  </a:cxn>
                  <a:cxn ang="0">
                    <a:pos x="75" y="145"/>
                  </a:cxn>
                  <a:cxn ang="0">
                    <a:pos x="75" y="145"/>
                  </a:cxn>
                  <a:cxn ang="0">
                    <a:pos x="76" y="144"/>
                  </a:cxn>
                  <a:cxn ang="0">
                    <a:pos x="76" y="100"/>
                  </a:cxn>
                  <a:cxn ang="0">
                    <a:pos x="76" y="100"/>
                  </a:cxn>
                  <a:cxn ang="0">
                    <a:pos x="91" y="100"/>
                  </a:cxn>
                  <a:cxn ang="0">
                    <a:pos x="105" y="102"/>
                  </a:cxn>
                  <a:cxn ang="0">
                    <a:pos x="118" y="107"/>
                  </a:cxn>
                  <a:cxn ang="0">
                    <a:pos x="133" y="113"/>
                  </a:cxn>
                  <a:cxn ang="0">
                    <a:pos x="133" y="113"/>
                  </a:cxn>
                  <a:cxn ang="0">
                    <a:pos x="142" y="100"/>
                  </a:cxn>
                  <a:cxn ang="0">
                    <a:pos x="153" y="89"/>
                  </a:cxn>
                  <a:cxn ang="0">
                    <a:pos x="165" y="80"/>
                  </a:cxn>
                  <a:cxn ang="0">
                    <a:pos x="178" y="71"/>
                  </a:cxn>
                  <a:cxn ang="0">
                    <a:pos x="178" y="71"/>
                  </a:cxn>
                </a:cxnLst>
                <a:rect l="0" t="0" r="r" b="b"/>
                <a:pathLst>
                  <a:path w="178" h="145">
                    <a:moveTo>
                      <a:pt x="178" y="71"/>
                    </a:moveTo>
                    <a:lnTo>
                      <a:pt x="178" y="71"/>
                    </a:lnTo>
                    <a:lnTo>
                      <a:pt x="154" y="58"/>
                    </a:lnTo>
                    <a:lnTo>
                      <a:pt x="131" y="49"/>
                    </a:lnTo>
                    <a:lnTo>
                      <a:pt x="104" y="44"/>
                    </a:lnTo>
                    <a:lnTo>
                      <a:pt x="76" y="42"/>
                    </a:lnTo>
                    <a:lnTo>
                      <a:pt x="76" y="2"/>
                    </a:lnTo>
                    <a:lnTo>
                      <a:pt x="76" y="2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73" y="0"/>
                    </a:lnTo>
                    <a:lnTo>
                      <a:pt x="2" y="71"/>
                    </a:lnTo>
                    <a:lnTo>
                      <a:pt x="2" y="71"/>
                    </a:lnTo>
                    <a:lnTo>
                      <a:pt x="0" y="73"/>
                    </a:lnTo>
                    <a:lnTo>
                      <a:pt x="2" y="75"/>
                    </a:lnTo>
                    <a:lnTo>
                      <a:pt x="73" y="145"/>
                    </a:lnTo>
                    <a:lnTo>
                      <a:pt x="73" y="145"/>
                    </a:lnTo>
                    <a:lnTo>
                      <a:pt x="75" y="145"/>
                    </a:lnTo>
                    <a:lnTo>
                      <a:pt x="75" y="145"/>
                    </a:lnTo>
                    <a:lnTo>
                      <a:pt x="76" y="144"/>
                    </a:lnTo>
                    <a:lnTo>
                      <a:pt x="76" y="100"/>
                    </a:lnTo>
                    <a:lnTo>
                      <a:pt x="76" y="100"/>
                    </a:lnTo>
                    <a:lnTo>
                      <a:pt x="91" y="100"/>
                    </a:lnTo>
                    <a:lnTo>
                      <a:pt x="105" y="102"/>
                    </a:lnTo>
                    <a:lnTo>
                      <a:pt x="118" y="107"/>
                    </a:lnTo>
                    <a:lnTo>
                      <a:pt x="133" y="113"/>
                    </a:lnTo>
                    <a:lnTo>
                      <a:pt x="133" y="113"/>
                    </a:lnTo>
                    <a:lnTo>
                      <a:pt x="142" y="100"/>
                    </a:lnTo>
                    <a:lnTo>
                      <a:pt x="153" y="89"/>
                    </a:lnTo>
                    <a:lnTo>
                      <a:pt x="165" y="80"/>
                    </a:lnTo>
                    <a:lnTo>
                      <a:pt x="178" y="71"/>
                    </a:lnTo>
                    <a:lnTo>
                      <a:pt x="178" y="7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78" name="Freeform 103"/>
              <p:cNvSpPr/>
              <p:nvPr/>
            </p:nvSpPr>
            <p:spPr bwMode="auto">
              <a:xfrm>
                <a:off x="5620779" y="812792"/>
                <a:ext cx="313527" cy="278228"/>
              </a:xfrm>
              <a:custGeom>
                <a:avLst/>
                <a:gdLst/>
                <a:ahLst/>
                <a:cxnLst>
                  <a:cxn ang="0">
                    <a:pos x="300" y="79"/>
                  </a:cxn>
                  <a:cxn ang="0">
                    <a:pos x="220" y="1"/>
                  </a:cxn>
                  <a:cxn ang="0">
                    <a:pos x="220" y="1"/>
                  </a:cxn>
                  <a:cxn ang="0">
                    <a:pos x="218" y="0"/>
                  </a:cxn>
                  <a:cxn ang="0">
                    <a:pos x="218" y="0"/>
                  </a:cxn>
                  <a:cxn ang="0">
                    <a:pos x="216" y="3"/>
                  </a:cxn>
                  <a:cxn ang="0">
                    <a:pos x="216" y="47"/>
                  </a:cxn>
                  <a:cxn ang="0">
                    <a:pos x="216" y="47"/>
                  </a:cxn>
                  <a:cxn ang="0">
                    <a:pos x="200" y="49"/>
                  </a:cxn>
                  <a:cxn ang="0">
                    <a:pos x="185" y="50"/>
                  </a:cxn>
                  <a:cxn ang="0">
                    <a:pos x="155" y="56"/>
                  </a:cxn>
                  <a:cxn ang="0">
                    <a:pos x="127" y="67"/>
                  </a:cxn>
                  <a:cxn ang="0">
                    <a:pos x="102" y="81"/>
                  </a:cxn>
                  <a:cxn ang="0">
                    <a:pos x="102" y="81"/>
                  </a:cxn>
                  <a:cxn ang="0">
                    <a:pos x="87" y="90"/>
                  </a:cxn>
                  <a:cxn ang="0">
                    <a:pos x="75" y="101"/>
                  </a:cxn>
                  <a:cxn ang="0">
                    <a:pos x="62" y="114"/>
                  </a:cxn>
                  <a:cxn ang="0">
                    <a:pos x="49" y="127"/>
                  </a:cxn>
                  <a:cxn ang="0">
                    <a:pos x="49" y="127"/>
                  </a:cxn>
                  <a:cxn ang="0">
                    <a:pos x="39" y="141"/>
                  </a:cxn>
                  <a:cxn ang="0">
                    <a:pos x="29" y="157"/>
                  </a:cxn>
                  <a:cxn ang="0">
                    <a:pos x="20" y="172"/>
                  </a:cxn>
                  <a:cxn ang="0">
                    <a:pos x="15" y="190"/>
                  </a:cxn>
                  <a:cxn ang="0">
                    <a:pos x="10" y="206"/>
                  </a:cxn>
                  <a:cxn ang="0">
                    <a:pos x="4" y="224"/>
                  </a:cxn>
                  <a:cxn ang="0">
                    <a:pos x="2" y="244"/>
                  </a:cxn>
                  <a:cxn ang="0">
                    <a:pos x="0" y="263"/>
                  </a:cxn>
                  <a:cxn ang="0">
                    <a:pos x="0" y="263"/>
                  </a:cxn>
                  <a:cxn ang="0">
                    <a:pos x="2" y="266"/>
                  </a:cxn>
                  <a:cxn ang="0">
                    <a:pos x="4" y="266"/>
                  </a:cxn>
                  <a:cxn ang="0">
                    <a:pos x="64" y="266"/>
                  </a:cxn>
                  <a:cxn ang="0">
                    <a:pos x="64" y="266"/>
                  </a:cxn>
                  <a:cxn ang="0">
                    <a:pos x="66" y="266"/>
                  </a:cxn>
                  <a:cxn ang="0">
                    <a:pos x="66" y="266"/>
                  </a:cxn>
                  <a:cxn ang="0">
                    <a:pos x="66" y="263"/>
                  </a:cxn>
                  <a:cxn ang="0">
                    <a:pos x="66" y="263"/>
                  </a:cxn>
                  <a:cxn ang="0">
                    <a:pos x="68" y="250"/>
                  </a:cxn>
                  <a:cxn ang="0">
                    <a:pos x="69" y="237"/>
                  </a:cxn>
                  <a:cxn ang="0">
                    <a:pos x="71" y="223"/>
                  </a:cxn>
                  <a:cxn ang="0">
                    <a:pos x="77" y="212"/>
                  </a:cxn>
                  <a:cxn ang="0">
                    <a:pos x="80" y="199"/>
                  </a:cxn>
                  <a:cxn ang="0">
                    <a:pos x="87" y="188"/>
                  </a:cxn>
                  <a:cxn ang="0">
                    <a:pos x="102" y="166"/>
                  </a:cxn>
                  <a:cxn ang="0">
                    <a:pos x="102" y="166"/>
                  </a:cxn>
                  <a:cxn ang="0">
                    <a:pos x="113" y="154"/>
                  </a:cxn>
                  <a:cxn ang="0">
                    <a:pos x="126" y="145"/>
                  </a:cxn>
                  <a:cxn ang="0">
                    <a:pos x="138" y="134"/>
                  </a:cxn>
                  <a:cxn ang="0">
                    <a:pos x="153" y="127"/>
                  </a:cxn>
                  <a:cxn ang="0">
                    <a:pos x="153" y="127"/>
                  </a:cxn>
                  <a:cxn ang="0">
                    <a:pos x="167" y="121"/>
                  </a:cxn>
                  <a:cxn ang="0">
                    <a:pos x="184" y="116"/>
                  </a:cxn>
                  <a:cxn ang="0">
                    <a:pos x="198" y="114"/>
                  </a:cxn>
                  <a:cxn ang="0">
                    <a:pos x="216" y="112"/>
                  </a:cxn>
                  <a:cxn ang="0">
                    <a:pos x="216" y="161"/>
                  </a:cxn>
                  <a:cxn ang="0">
                    <a:pos x="216" y="161"/>
                  </a:cxn>
                  <a:cxn ang="0">
                    <a:pos x="218" y="165"/>
                  </a:cxn>
                  <a:cxn ang="0">
                    <a:pos x="218" y="165"/>
                  </a:cxn>
                  <a:cxn ang="0">
                    <a:pos x="220" y="165"/>
                  </a:cxn>
                  <a:cxn ang="0">
                    <a:pos x="300" y="85"/>
                  </a:cxn>
                  <a:cxn ang="0">
                    <a:pos x="300" y="85"/>
                  </a:cxn>
                  <a:cxn ang="0">
                    <a:pos x="301" y="83"/>
                  </a:cxn>
                  <a:cxn ang="0">
                    <a:pos x="300" y="79"/>
                  </a:cxn>
                  <a:cxn ang="0">
                    <a:pos x="300" y="79"/>
                  </a:cxn>
                </a:cxnLst>
                <a:rect l="0" t="0" r="r" b="b"/>
                <a:pathLst>
                  <a:path w="301" h="266">
                    <a:moveTo>
                      <a:pt x="300" y="79"/>
                    </a:moveTo>
                    <a:lnTo>
                      <a:pt x="220" y="1"/>
                    </a:lnTo>
                    <a:lnTo>
                      <a:pt x="220" y="1"/>
                    </a:lnTo>
                    <a:lnTo>
                      <a:pt x="218" y="0"/>
                    </a:lnTo>
                    <a:lnTo>
                      <a:pt x="218" y="0"/>
                    </a:lnTo>
                    <a:lnTo>
                      <a:pt x="216" y="3"/>
                    </a:lnTo>
                    <a:lnTo>
                      <a:pt x="216" y="47"/>
                    </a:lnTo>
                    <a:lnTo>
                      <a:pt x="216" y="47"/>
                    </a:lnTo>
                    <a:lnTo>
                      <a:pt x="200" y="49"/>
                    </a:lnTo>
                    <a:lnTo>
                      <a:pt x="185" y="50"/>
                    </a:lnTo>
                    <a:lnTo>
                      <a:pt x="155" y="56"/>
                    </a:lnTo>
                    <a:lnTo>
                      <a:pt x="127" y="67"/>
                    </a:lnTo>
                    <a:lnTo>
                      <a:pt x="102" y="81"/>
                    </a:lnTo>
                    <a:lnTo>
                      <a:pt x="102" y="81"/>
                    </a:lnTo>
                    <a:lnTo>
                      <a:pt x="87" y="90"/>
                    </a:lnTo>
                    <a:lnTo>
                      <a:pt x="75" y="101"/>
                    </a:lnTo>
                    <a:lnTo>
                      <a:pt x="62" y="114"/>
                    </a:lnTo>
                    <a:lnTo>
                      <a:pt x="49" y="127"/>
                    </a:lnTo>
                    <a:lnTo>
                      <a:pt x="49" y="127"/>
                    </a:lnTo>
                    <a:lnTo>
                      <a:pt x="39" y="141"/>
                    </a:lnTo>
                    <a:lnTo>
                      <a:pt x="29" y="157"/>
                    </a:lnTo>
                    <a:lnTo>
                      <a:pt x="20" y="172"/>
                    </a:lnTo>
                    <a:lnTo>
                      <a:pt x="15" y="190"/>
                    </a:lnTo>
                    <a:lnTo>
                      <a:pt x="10" y="206"/>
                    </a:lnTo>
                    <a:lnTo>
                      <a:pt x="4" y="224"/>
                    </a:lnTo>
                    <a:lnTo>
                      <a:pt x="2" y="244"/>
                    </a:lnTo>
                    <a:lnTo>
                      <a:pt x="0" y="263"/>
                    </a:lnTo>
                    <a:lnTo>
                      <a:pt x="0" y="263"/>
                    </a:lnTo>
                    <a:lnTo>
                      <a:pt x="2" y="266"/>
                    </a:lnTo>
                    <a:lnTo>
                      <a:pt x="4" y="266"/>
                    </a:lnTo>
                    <a:lnTo>
                      <a:pt x="64" y="266"/>
                    </a:lnTo>
                    <a:lnTo>
                      <a:pt x="64" y="266"/>
                    </a:lnTo>
                    <a:lnTo>
                      <a:pt x="66" y="266"/>
                    </a:lnTo>
                    <a:lnTo>
                      <a:pt x="66" y="266"/>
                    </a:lnTo>
                    <a:lnTo>
                      <a:pt x="66" y="263"/>
                    </a:lnTo>
                    <a:lnTo>
                      <a:pt x="66" y="263"/>
                    </a:lnTo>
                    <a:lnTo>
                      <a:pt x="68" y="250"/>
                    </a:lnTo>
                    <a:lnTo>
                      <a:pt x="69" y="237"/>
                    </a:lnTo>
                    <a:lnTo>
                      <a:pt x="71" y="223"/>
                    </a:lnTo>
                    <a:lnTo>
                      <a:pt x="77" y="212"/>
                    </a:lnTo>
                    <a:lnTo>
                      <a:pt x="80" y="199"/>
                    </a:lnTo>
                    <a:lnTo>
                      <a:pt x="87" y="188"/>
                    </a:lnTo>
                    <a:lnTo>
                      <a:pt x="102" y="166"/>
                    </a:lnTo>
                    <a:lnTo>
                      <a:pt x="102" y="166"/>
                    </a:lnTo>
                    <a:lnTo>
                      <a:pt x="113" y="154"/>
                    </a:lnTo>
                    <a:lnTo>
                      <a:pt x="126" y="145"/>
                    </a:lnTo>
                    <a:lnTo>
                      <a:pt x="138" y="134"/>
                    </a:lnTo>
                    <a:lnTo>
                      <a:pt x="153" y="127"/>
                    </a:lnTo>
                    <a:lnTo>
                      <a:pt x="153" y="127"/>
                    </a:lnTo>
                    <a:lnTo>
                      <a:pt x="167" y="121"/>
                    </a:lnTo>
                    <a:lnTo>
                      <a:pt x="184" y="116"/>
                    </a:lnTo>
                    <a:lnTo>
                      <a:pt x="198" y="114"/>
                    </a:lnTo>
                    <a:lnTo>
                      <a:pt x="216" y="112"/>
                    </a:lnTo>
                    <a:lnTo>
                      <a:pt x="216" y="161"/>
                    </a:lnTo>
                    <a:lnTo>
                      <a:pt x="216" y="161"/>
                    </a:lnTo>
                    <a:lnTo>
                      <a:pt x="218" y="165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300" y="85"/>
                    </a:lnTo>
                    <a:lnTo>
                      <a:pt x="300" y="85"/>
                    </a:lnTo>
                    <a:lnTo>
                      <a:pt x="301" y="83"/>
                    </a:lnTo>
                    <a:lnTo>
                      <a:pt x="300" y="79"/>
                    </a:lnTo>
                    <a:lnTo>
                      <a:pt x="300" y="7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sp>
          <p:nvSpPr>
            <p:cNvPr id="79" name="Freeform 104"/>
            <p:cNvSpPr>
              <a:spLocks noEditPoints="1"/>
            </p:cNvSpPr>
            <p:nvPr/>
          </p:nvSpPr>
          <p:spPr bwMode="auto">
            <a:xfrm>
              <a:off x="8751888" y="3074686"/>
              <a:ext cx="466725" cy="452438"/>
            </a:xfrm>
            <a:custGeom>
              <a:avLst/>
              <a:gdLst/>
              <a:ahLst/>
              <a:cxnLst>
                <a:cxn ang="0">
                  <a:pos x="243" y="45"/>
                </a:cxn>
                <a:cxn ang="0">
                  <a:pos x="243" y="20"/>
                </a:cxn>
                <a:cxn ang="0">
                  <a:pos x="238" y="6"/>
                </a:cxn>
                <a:cxn ang="0">
                  <a:pos x="221" y="0"/>
                </a:cxn>
                <a:cxn ang="0">
                  <a:pos x="214" y="2"/>
                </a:cxn>
                <a:cxn ang="0">
                  <a:pos x="203" y="13"/>
                </a:cxn>
                <a:cxn ang="0">
                  <a:pos x="202" y="45"/>
                </a:cxn>
                <a:cxn ang="0">
                  <a:pos x="109" y="20"/>
                </a:cxn>
                <a:cxn ang="0">
                  <a:pos x="107" y="13"/>
                </a:cxn>
                <a:cxn ang="0">
                  <a:pos x="96" y="2"/>
                </a:cxn>
                <a:cxn ang="0">
                  <a:pos x="87" y="0"/>
                </a:cxn>
                <a:cxn ang="0">
                  <a:pos x="73" y="6"/>
                </a:cxn>
                <a:cxn ang="0">
                  <a:pos x="67" y="20"/>
                </a:cxn>
                <a:cxn ang="0">
                  <a:pos x="17" y="45"/>
                </a:cxn>
                <a:cxn ang="0">
                  <a:pos x="9" y="47"/>
                </a:cxn>
                <a:cxn ang="0">
                  <a:pos x="2" y="54"/>
                </a:cxn>
                <a:cxn ang="0">
                  <a:pos x="0" y="287"/>
                </a:cxn>
                <a:cxn ang="0">
                  <a:pos x="2" y="292"/>
                </a:cxn>
                <a:cxn ang="0">
                  <a:pos x="9" y="301"/>
                </a:cxn>
                <a:cxn ang="0">
                  <a:pos x="294" y="301"/>
                </a:cxn>
                <a:cxn ang="0">
                  <a:pos x="301" y="301"/>
                </a:cxn>
                <a:cxn ang="0">
                  <a:pos x="308" y="292"/>
                </a:cxn>
                <a:cxn ang="0">
                  <a:pos x="310" y="62"/>
                </a:cxn>
                <a:cxn ang="0">
                  <a:pos x="308" y="54"/>
                </a:cxn>
                <a:cxn ang="0">
                  <a:pos x="301" y="47"/>
                </a:cxn>
                <a:cxn ang="0">
                  <a:pos x="294" y="45"/>
                </a:cxn>
                <a:cxn ang="0">
                  <a:pos x="145" y="156"/>
                </a:cxn>
                <a:cxn ang="0">
                  <a:pos x="96" y="114"/>
                </a:cxn>
                <a:cxn ang="0">
                  <a:pos x="165" y="114"/>
                </a:cxn>
                <a:cxn ang="0">
                  <a:pos x="214" y="156"/>
                </a:cxn>
                <a:cxn ang="0">
                  <a:pos x="165" y="114"/>
                </a:cxn>
                <a:cxn ang="0">
                  <a:pos x="75" y="156"/>
                </a:cxn>
                <a:cxn ang="0">
                  <a:pos x="31" y="114"/>
                </a:cxn>
                <a:cxn ang="0">
                  <a:pos x="75" y="178"/>
                </a:cxn>
                <a:cxn ang="0">
                  <a:pos x="31" y="209"/>
                </a:cxn>
                <a:cxn ang="0">
                  <a:pos x="75" y="178"/>
                </a:cxn>
                <a:cxn ang="0">
                  <a:pos x="145" y="178"/>
                </a:cxn>
                <a:cxn ang="0">
                  <a:pos x="96" y="209"/>
                </a:cxn>
                <a:cxn ang="0">
                  <a:pos x="145" y="229"/>
                </a:cxn>
                <a:cxn ang="0">
                  <a:pos x="96" y="270"/>
                </a:cxn>
                <a:cxn ang="0">
                  <a:pos x="145" y="229"/>
                </a:cxn>
                <a:cxn ang="0">
                  <a:pos x="214" y="229"/>
                </a:cxn>
                <a:cxn ang="0">
                  <a:pos x="165" y="270"/>
                </a:cxn>
                <a:cxn ang="0">
                  <a:pos x="165" y="209"/>
                </a:cxn>
                <a:cxn ang="0">
                  <a:pos x="214" y="178"/>
                </a:cxn>
                <a:cxn ang="0">
                  <a:pos x="165" y="209"/>
                </a:cxn>
                <a:cxn ang="0">
                  <a:pos x="279" y="178"/>
                </a:cxn>
                <a:cxn ang="0">
                  <a:pos x="236" y="209"/>
                </a:cxn>
                <a:cxn ang="0">
                  <a:pos x="236" y="156"/>
                </a:cxn>
                <a:cxn ang="0">
                  <a:pos x="279" y="114"/>
                </a:cxn>
                <a:cxn ang="0">
                  <a:pos x="236" y="156"/>
                </a:cxn>
                <a:cxn ang="0">
                  <a:pos x="75" y="229"/>
                </a:cxn>
                <a:cxn ang="0">
                  <a:pos x="31" y="270"/>
                </a:cxn>
                <a:cxn ang="0">
                  <a:pos x="236" y="270"/>
                </a:cxn>
                <a:cxn ang="0">
                  <a:pos x="279" y="229"/>
                </a:cxn>
                <a:cxn ang="0">
                  <a:pos x="236" y="270"/>
                </a:cxn>
              </a:cxnLst>
              <a:rect l="0" t="0" r="r" b="b"/>
              <a:pathLst>
                <a:path w="310" h="301">
                  <a:moveTo>
                    <a:pt x="294" y="45"/>
                  </a:moveTo>
                  <a:lnTo>
                    <a:pt x="243" y="45"/>
                  </a:lnTo>
                  <a:lnTo>
                    <a:pt x="243" y="20"/>
                  </a:lnTo>
                  <a:lnTo>
                    <a:pt x="243" y="20"/>
                  </a:lnTo>
                  <a:lnTo>
                    <a:pt x="241" y="13"/>
                  </a:lnTo>
                  <a:lnTo>
                    <a:pt x="238" y="6"/>
                  </a:lnTo>
                  <a:lnTo>
                    <a:pt x="231" y="2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14" y="2"/>
                  </a:lnTo>
                  <a:lnTo>
                    <a:pt x="207" y="6"/>
                  </a:lnTo>
                  <a:lnTo>
                    <a:pt x="203" y="13"/>
                  </a:lnTo>
                  <a:lnTo>
                    <a:pt x="202" y="20"/>
                  </a:lnTo>
                  <a:lnTo>
                    <a:pt x="202" y="45"/>
                  </a:lnTo>
                  <a:lnTo>
                    <a:pt x="109" y="45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7" y="13"/>
                  </a:lnTo>
                  <a:lnTo>
                    <a:pt x="102" y="6"/>
                  </a:lnTo>
                  <a:lnTo>
                    <a:pt x="96" y="2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80" y="2"/>
                  </a:lnTo>
                  <a:lnTo>
                    <a:pt x="73" y="6"/>
                  </a:lnTo>
                  <a:lnTo>
                    <a:pt x="69" y="13"/>
                  </a:lnTo>
                  <a:lnTo>
                    <a:pt x="67" y="20"/>
                  </a:lnTo>
                  <a:lnTo>
                    <a:pt x="67" y="45"/>
                  </a:lnTo>
                  <a:lnTo>
                    <a:pt x="17" y="45"/>
                  </a:lnTo>
                  <a:lnTo>
                    <a:pt x="17" y="45"/>
                  </a:lnTo>
                  <a:lnTo>
                    <a:pt x="9" y="47"/>
                  </a:lnTo>
                  <a:lnTo>
                    <a:pt x="4" y="51"/>
                  </a:lnTo>
                  <a:lnTo>
                    <a:pt x="2" y="54"/>
                  </a:lnTo>
                  <a:lnTo>
                    <a:pt x="0" y="62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2" y="292"/>
                  </a:lnTo>
                  <a:lnTo>
                    <a:pt x="4" y="297"/>
                  </a:lnTo>
                  <a:lnTo>
                    <a:pt x="9" y="301"/>
                  </a:lnTo>
                  <a:lnTo>
                    <a:pt x="17" y="301"/>
                  </a:lnTo>
                  <a:lnTo>
                    <a:pt x="294" y="301"/>
                  </a:lnTo>
                  <a:lnTo>
                    <a:pt x="294" y="301"/>
                  </a:lnTo>
                  <a:lnTo>
                    <a:pt x="301" y="301"/>
                  </a:lnTo>
                  <a:lnTo>
                    <a:pt x="305" y="297"/>
                  </a:lnTo>
                  <a:lnTo>
                    <a:pt x="308" y="292"/>
                  </a:lnTo>
                  <a:lnTo>
                    <a:pt x="310" y="287"/>
                  </a:lnTo>
                  <a:lnTo>
                    <a:pt x="310" y="62"/>
                  </a:lnTo>
                  <a:lnTo>
                    <a:pt x="310" y="62"/>
                  </a:lnTo>
                  <a:lnTo>
                    <a:pt x="308" y="54"/>
                  </a:lnTo>
                  <a:lnTo>
                    <a:pt x="305" y="51"/>
                  </a:lnTo>
                  <a:lnTo>
                    <a:pt x="301" y="47"/>
                  </a:lnTo>
                  <a:lnTo>
                    <a:pt x="294" y="45"/>
                  </a:lnTo>
                  <a:lnTo>
                    <a:pt x="294" y="45"/>
                  </a:lnTo>
                  <a:close/>
                  <a:moveTo>
                    <a:pt x="145" y="114"/>
                  </a:moveTo>
                  <a:lnTo>
                    <a:pt x="145" y="156"/>
                  </a:lnTo>
                  <a:lnTo>
                    <a:pt x="96" y="156"/>
                  </a:lnTo>
                  <a:lnTo>
                    <a:pt x="96" y="114"/>
                  </a:lnTo>
                  <a:lnTo>
                    <a:pt x="145" y="114"/>
                  </a:lnTo>
                  <a:close/>
                  <a:moveTo>
                    <a:pt x="165" y="114"/>
                  </a:moveTo>
                  <a:lnTo>
                    <a:pt x="214" y="114"/>
                  </a:lnTo>
                  <a:lnTo>
                    <a:pt x="214" y="156"/>
                  </a:lnTo>
                  <a:lnTo>
                    <a:pt x="165" y="156"/>
                  </a:lnTo>
                  <a:lnTo>
                    <a:pt x="165" y="114"/>
                  </a:lnTo>
                  <a:close/>
                  <a:moveTo>
                    <a:pt x="75" y="114"/>
                  </a:moveTo>
                  <a:lnTo>
                    <a:pt x="75" y="156"/>
                  </a:lnTo>
                  <a:lnTo>
                    <a:pt x="31" y="156"/>
                  </a:lnTo>
                  <a:lnTo>
                    <a:pt x="31" y="114"/>
                  </a:lnTo>
                  <a:lnTo>
                    <a:pt x="75" y="114"/>
                  </a:lnTo>
                  <a:close/>
                  <a:moveTo>
                    <a:pt x="75" y="178"/>
                  </a:moveTo>
                  <a:lnTo>
                    <a:pt x="75" y="209"/>
                  </a:lnTo>
                  <a:lnTo>
                    <a:pt x="31" y="209"/>
                  </a:lnTo>
                  <a:lnTo>
                    <a:pt x="31" y="178"/>
                  </a:lnTo>
                  <a:lnTo>
                    <a:pt x="75" y="178"/>
                  </a:lnTo>
                  <a:close/>
                  <a:moveTo>
                    <a:pt x="96" y="178"/>
                  </a:moveTo>
                  <a:lnTo>
                    <a:pt x="145" y="178"/>
                  </a:lnTo>
                  <a:lnTo>
                    <a:pt x="145" y="209"/>
                  </a:lnTo>
                  <a:lnTo>
                    <a:pt x="96" y="209"/>
                  </a:lnTo>
                  <a:lnTo>
                    <a:pt x="96" y="178"/>
                  </a:lnTo>
                  <a:close/>
                  <a:moveTo>
                    <a:pt x="145" y="229"/>
                  </a:moveTo>
                  <a:lnTo>
                    <a:pt x="145" y="270"/>
                  </a:lnTo>
                  <a:lnTo>
                    <a:pt x="96" y="270"/>
                  </a:lnTo>
                  <a:lnTo>
                    <a:pt x="96" y="229"/>
                  </a:lnTo>
                  <a:lnTo>
                    <a:pt x="145" y="229"/>
                  </a:lnTo>
                  <a:close/>
                  <a:moveTo>
                    <a:pt x="165" y="229"/>
                  </a:moveTo>
                  <a:lnTo>
                    <a:pt x="214" y="229"/>
                  </a:lnTo>
                  <a:lnTo>
                    <a:pt x="214" y="270"/>
                  </a:lnTo>
                  <a:lnTo>
                    <a:pt x="165" y="270"/>
                  </a:lnTo>
                  <a:lnTo>
                    <a:pt x="165" y="229"/>
                  </a:lnTo>
                  <a:close/>
                  <a:moveTo>
                    <a:pt x="165" y="209"/>
                  </a:moveTo>
                  <a:lnTo>
                    <a:pt x="165" y="178"/>
                  </a:lnTo>
                  <a:lnTo>
                    <a:pt x="214" y="178"/>
                  </a:lnTo>
                  <a:lnTo>
                    <a:pt x="214" y="209"/>
                  </a:lnTo>
                  <a:lnTo>
                    <a:pt x="165" y="209"/>
                  </a:lnTo>
                  <a:close/>
                  <a:moveTo>
                    <a:pt x="236" y="178"/>
                  </a:moveTo>
                  <a:lnTo>
                    <a:pt x="279" y="178"/>
                  </a:lnTo>
                  <a:lnTo>
                    <a:pt x="279" y="209"/>
                  </a:lnTo>
                  <a:lnTo>
                    <a:pt x="236" y="209"/>
                  </a:lnTo>
                  <a:lnTo>
                    <a:pt x="236" y="178"/>
                  </a:lnTo>
                  <a:close/>
                  <a:moveTo>
                    <a:pt x="236" y="156"/>
                  </a:moveTo>
                  <a:lnTo>
                    <a:pt x="236" y="114"/>
                  </a:lnTo>
                  <a:lnTo>
                    <a:pt x="279" y="114"/>
                  </a:lnTo>
                  <a:lnTo>
                    <a:pt x="279" y="156"/>
                  </a:lnTo>
                  <a:lnTo>
                    <a:pt x="236" y="156"/>
                  </a:lnTo>
                  <a:close/>
                  <a:moveTo>
                    <a:pt x="31" y="229"/>
                  </a:moveTo>
                  <a:lnTo>
                    <a:pt x="75" y="229"/>
                  </a:lnTo>
                  <a:lnTo>
                    <a:pt x="75" y="270"/>
                  </a:lnTo>
                  <a:lnTo>
                    <a:pt x="31" y="270"/>
                  </a:lnTo>
                  <a:lnTo>
                    <a:pt x="31" y="229"/>
                  </a:lnTo>
                  <a:close/>
                  <a:moveTo>
                    <a:pt x="236" y="270"/>
                  </a:moveTo>
                  <a:lnTo>
                    <a:pt x="236" y="229"/>
                  </a:lnTo>
                  <a:lnTo>
                    <a:pt x="279" y="229"/>
                  </a:lnTo>
                  <a:lnTo>
                    <a:pt x="279" y="270"/>
                  </a:lnTo>
                  <a:lnTo>
                    <a:pt x="236" y="27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0" name="Freeform 105"/>
            <p:cNvSpPr/>
            <p:nvPr/>
          </p:nvSpPr>
          <p:spPr bwMode="auto">
            <a:xfrm>
              <a:off x="7539038" y="5078111"/>
              <a:ext cx="393700" cy="393700"/>
            </a:xfrm>
            <a:custGeom>
              <a:avLst/>
              <a:gdLst/>
              <a:ahLst/>
              <a:cxnLst>
                <a:cxn ang="0">
                  <a:pos x="255" y="58"/>
                </a:cxn>
                <a:cxn ang="0">
                  <a:pos x="257" y="53"/>
                </a:cxn>
                <a:cxn ang="0">
                  <a:pos x="262" y="38"/>
                </a:cxn>
                <a:cxn ang="0">
                  <a:pos x="257" y="24"/>
                </a:cxn>
                <a:cxn ang="0">
                  <a:pos x="244" y="9"/>
                </a:cxn>
                <a:cxn ang="0">
                  <a:pos x="241" y="5"/>
                </a:cxn>
                <a:cxn ang="0">
                  <a:pos x="224" y="0"/>
                </a:cxn>
                <a:cxn ang="0">
                  <a:pos x="210" y="5"/>
                </a:cxn>
                <a:cxn ang="0">
                  <a:pos x="132" y="82"/>
                </a:cxn>
                <a:cxn ang="0">
                  <a:pos x="58" y="9"/>
                </a:cxn>
                <a:cxn ang="0">
                  <a:pos x="49" y="2"/>
                </a:cxn>
                <a:cxn ang="0">
                  <a:pos x="27" y="2"/>
                </a:cxn>
                <a:cxn ang="0">
                  <a:pos x="18" y="9"/>
                </a:cxn>
                <a:cxn ang="0">
                  <a:pos x="9" y="18"/>
                </a:cxn>
                <a:cxn ang="0">
                  <a:pos x="3" y="27"/>
                </a:cxn>
                <a:cxn ang="0">
                  <a:pos x="3" y="49"/>
                </a:cxn>
                <a:cxn ang="0">
                  <a:pos x="9" y="58"/>
                </a:cxn>
                <a:cxn ang="0">
                  <a:pos x="9" y="205"/>
                </a:cxn>
                <a:cxn ang="0">
                  <a:pos x="5" y="210"/>
                </a:cxn>
                <a:cxn ang="0">
                  <a:pos x="0" y="225"/>
                </a:cxn>
                <a:cxn ang="0">
                  <a:pos x="5" y="241"/>
                </a:cxn>
                <a:cxn ang="0">
                  <a:pos x="18" y="254"/>
                </a:cxn>
                <a:cxn ang="0">
                  <a:pos x="23" y="257"/>
                </a:cxn>
                <a:cxn ang="0">
                  <a:pos x="38" y="263"/>
                </a:cxn>
                <a:cxn ang="0">
                  <a:pos x="54" y="257"/>
                </a:cxn>
                <a:cxn ang="0">
                  <a:pos x="132" y="181"/>
                </a:cxn>
                <a:cxn ang="0">
                  <a:pos x="204" y="254"/>
                </a:cxn>
                <a:cxn ang="0">
                  <a:pos x="214" y="261"/>
                </a:cxn>
                <a:cxn ang="0">
                  <a:pos x="235" y="261"/>
                </a:cxn>
                <a:cxn ang="0">
                  <a:pos x="244" y="254"/>
                </a:cxn>
                <a:cxn ang="0">
                  <a:pos x="255" y="245"/>
                </a:cxn>
                <a:cxn ang="0">
                  <a:pos x="261" y="236"/>
                </a:cxn>
                <a:cxn ang="0">
                  <a:pos x="261" y="214"/>
                </a:cxn>
                <a:cxn ang="0">
                  <a:pos x="255" y="205"/>
                </a:cxn>
              </a:cxnLst>
              <a:rect l="0" t="0" r="r" b="b"/>
              <a:pathLst>
                <a:path w="262" h="263">
                  <a:moveTo>
                    <a:pt x="181" y="132"/>
                  </a:moveTo>
                  <a:lnTo>
                    <a:pt x="255" y="58"/>
                  </a:lnTo>
                  <a:lnTo>
                    <a:pt x="255" y="58"/>
                  </a:lnTo>
                  <a:lnTo>
                    <a:pt x="257" y="53"/>
                  </a:lnTo>
                  <a:lnTo>
                    <a:pt x="261" y="49"/>
                  </a:lnTo>
                  <a:lnTo>
                    <a:pt x="262" y="38"/>
                  </a:lnTo>
                  <a:lnTo>
                    <a:pt x="261" y="27"/>
                  </a:lnTo>
                  <a:lnTo>
                    <a:pt x="257" y="24"/>
                  </a:lnTo>
                  <a:lnTo>
                    <a:pt x="255" y="18"/>
                  </a:lnTo>
                  <a:lnTo>
                    <a:pt x="244" y="9"/>
                  </a:lnTo>
                  <a:lnTo>
                    <a:pt x="244" y="9"/>
                  </a:lnTo>
                  <a:lnTo>
                    <a:pt x="241" y="5"/>
                  </a:lnTo>
                  <a:lnTo>
                    <a:pt x="235" y="2"/>
                  </a:lnTo>
                  <a:lnTo>
                    <a:pt x="224" y="0"/>
                  </a:lnTo>
                  <a:lnTo>
                    <a:pt x="214" y="2"/>
                  </a:lnTo>
                  <a:lnTo>
                    <a:pt x="210" y="5"/>
                  </a:lnTo>
                  <a:lnTo>
                    <a:pt x="204" y="9"/>
                  </a:lnTo>
                  <a:lnTo>
                    <a:pt x="132" y="82"/>
                  </a:lnTo>
                  <a:lnTo>
                    <a:pt x="58" y="9"/>
                  </a:lnTo>
                  <a:lnTo>
                    <a:pt x="58" y="9"/>
                  </a:lnTo>
                  <a:lnTo>
                    <a:pt x="54" y="5"/>
                  </a:lnTo>
                  <a:lnTo>
                    <a:pt x="49" y="2"/>
                  </a:lnTo>
                  <a:lnTo>
                    <a:pt x="38" y="0"/>
                  </a:lnTo>
                  <a:lnTo>
                    <a:pt x="27" y="2"/>
                  </a:lnTo>
                  <a:lnTo>
                    <a:pt x="23" y="5"/>
                  </a:lnTo>
                  <a:lnTo>
                    <a:pt x="18" y="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5" y="24"/>
                  </a:lnTo>
                  <a:lnTo>
                    <a:pt x="3" y="27"/>
                  </a:lnTo>
                  <a:lnTo>
                    <a:pt x="0" y="38"/>
                  </a:lnTo>
                  <a:lnTo>
                    <a:pt x="3" y="49"/>
                  </a:lnTo>
                  <a:lnTo>
                    <a:pt x="5" y="53"/>
                  </a:lnTo>
                  <a:lnTo>
                    <a:pt x="9" y="58"/>
                  </a:lnTo>
                  <a:lnTo>
                    <a:pt x="83" y="132"/>
                  </a:lnTo>
                  <a:lnTo>
                    <a:pt x="9" y="205"/>
                  </a:lnTo>
                  <a:lnTo>
                    <a:pt x="9" y="205"/>
                  </a:lnTo>
                  <a:lnTo>
                    <a:pt x="5" y="210"/>
                  </a:lnTo>
                  <a:lnTo>
                    <a:pt x="3" y="214"/>
                  </a:lnTo>
                  <a:lnTo>
                    <a:pt x="0" y="225"/>
                  </a:lnTo>
                  <a:lnTo>
                    <a:pt x="3" y="236"/>
                  </a:lnTo>
                  <a:lnTo>
                    <a:pt x="5" y="241"/>
                  </a:lnTo>
                  <a:lnTo>
                    <a:pt x="9" y="245"/>
                  </a:lnTo>
                  <a:lnTo>
                    <a:pt x="18" y="254"/>
                  </a:lnTo>
                  <a:lnTo>
                    <a:pt x="18" y="254"/>
                  </a:lnTo>
                  <a:lnTo>
                    <a:pt x="23" y="257"/>
                  </a:lnTo>
                  <a:lnTo>
                    <a:pt x="27" y="261"/>
                  </a:lnTo>
                  <a:lnTo>
                    <a:pt x="38" y="263"/>
                  </a:lnTo>
                  <a:lnTo>
                    <a:pt x="49" y="261"/>
                  </a:lnTo>
                  <a:lnTo>
                    <a:pt x="54" y="257"/>
                  </a:lnTo>
                  <a:lnTo>
                    <a:pt x="58" y="254"/>
                  </a:lnTo>
                  <a:lnTo>
                    <a:pt x="132" y="181"/>
                  </a:lnTo>
                  <a:lnTo>
                    <a:pt x="204" y="254"/>
                  </a:lnTo>
                  <a:lnTo>
                    <a:pt x="204" y="254"/>
                  </a:lnTo>
                  <a:lnTo>
                    <a:pt x="210" y="257"/>
                  </a:lnTo>
                  <a:lnTo>
                    <a:pt x="214" y="261"/>
                  </a:lnTo>
                  <a:lnTo>
                    <a:pt x="224" y="263"/>
                  </a:lnTo>
                  <a:lnTo>
                    <a:pt x="235" y="261"/>
                  </a:lnTo>
                  <a:lnTo>
                    <a:pt x="241" y="257"/>
                  </a:lnTo>
                  <a:lnTo>
                    <a:pt x="244" y="254"/>
                  </a:lnTo>
                  <a:lnTo>
                    <a:pt x="255" y="245"/>
                  </a:lnTo>
                  <a:lnTo>
                    <a:pt x="255" y="245"/>
                  </a:lnTo>
                  <a:lnTo>
                    <a:pt x="257" y="241"/>
                  </a:lnTo>
                  <a:lnTo>
                    <a:pt x="261" y="236"/>
                  </a:lnTo>
                  <a:lnTo>
                    <a:pt x="262" y="225"/>
                  </a:lnTo>
                  <a:lnTo>
                    <a:pt x="261" y="214"/>
                  </a:lnTo>
                  <a:lnTo>
                    <a:pt x="257" y="210"/>
                  </a:lnTo>
                  <a:lnTo>
                    <a:pt x="255" y="205"/>
                  </a:lnTo>
                  <a:lnTo>
                    <a:pt x="181" y="13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1" name="Freeform 106"/>
            <p:cNvSpPr>
              <a:spLocks noEditPoints="1"/>
            </p:cNvSpPr>
            <p:nvPr/>
          </p:nvSpPr>
          <p:spPr bwMode="auto">
            <a:xfrm>
              <a:off x="2576513" y="4098624"/>
              <a:ext cx="517525" cy="384175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34" y="0"/>
                </a:cxn>
                <a:cxn ang="0">
                  <a:pos x="18" y="7"/>
                </a:cxn>
                <a:cxn ang="0">
                  <a:pos x="7" y="18"/>
                </a:cxn>
                <a:cxn ang="0">
                  <a:pos x="0" y="33"/>
                </a:cxn>
                <a:cxn ang="0">
                  <a:pos x="0" y="214"/>
                </a:cxn>
                <a:cxn ang="0">
                  <a:pos x="0" y="221"/>
                </a:cxn>
                <a:cxn ang="0">
                  <a:pos x="7" y="237"/>
                </a:cxn>
                <a:cxn ang="0">
                  <a:pos x="18" y="248"/>
                </a:cxn>
                <a:cxn ang="0">
                  <a:pos x="34" y="256"/>
                </a:cxn>
                <a:cxn ang="0">
                  <a:pos x="299" y="256"/>
                </a:cxn>
                <a:cxn ang="0">
                  <a:pos x="308" y="256"/>
                </a:cxn>
                <a:cxn ang="0">
                  <a:pos x="322" y="248"/>
                </a:cxn>
                <a:cxn ang="0">
                  <a:pos x="335" y="237"/>
                </a:cxn>
                <a:cxn ang="0">
                  <a:pos x="340" y="221"/>
                </a:cxn>
                <a:cxn ang="0">
                  <a:pos x="342" y="42"/>
                </a:cxn>
                <a:cxn ang="0">
                  <a:pos x="340" y="33"/>
                </a:cxn>
                <a:cxn ang="0">
                  <a:pos x="335" y="18"/>
                </a:cxn>
                <a:cxn ang="0">
                  <a:pos x="322" y="7"/>
                </a:cxn>
                <a:cxn ang="0">
                  <a:pos x="308" y="0"/>
                </a:cxn>
                <a:cxn ang="0">
                  <a:pos x="299" y="0"/>
                </a:cxn>
                <a:cxn ang="0">
                  <a:pos x="319" y="36"/>
                </a:cxn>
                <a:cxn ang="0">
                  <a:pos x="320" y="42"/>
                </a:cxn>
                <a:cxn ang="0">
                  <a:pos x="320" y="214"/>
                </a:cxn>
                <a:cxn ang="0">
                  <a:pos x="228" y="114"/>
                </a:cxn>
                <a:cxn ang="0">
                  <a:pos x="299" y="20"/>
                </a:cxn>
                <a:cxn ang="0">
                  <a:pos x="170" y="134"/>
                </a:cxn>
                <a:cxn ang="0">
                  <a:pos x="38" y="22"/>
                </a:cxn>
                <a:cxn ang="0">
                  <a:pos x="299" y="20"/>
                </a:cxn>
                <a:cxn ang="0">
                  <a:pos x="21" y="218"/>
                </a:cxn>
                <a:cxn ang="0">
                  <a:pos x="21" y="42"/>
                </a:cxn>
                <a:cxn ang="0">
                  <a:pos x="21" y="36"/>
                </a:cxn>
                <a:cxn ang="0">
                  <a:pos x="21" y="218"/>
                </a:cxn>
                <a:cxn ang="0">
                  <a:pos x="41" y="234"/>
                </a:cxn>
                <a:cxn ang="0">
                  <a:pos x="128" y="127"/>
                </a:cxn>
                <a:cxn ang="0">
                  <a:pos x="163" y="158"/>
                </a:cxn>
                <a:cxn ang="0">
                  <a:pos x="170" y="160"/>
                </a:cxn>
                <a:cxn ang="0">
                  <a:pos x="174" y="160"/>
                </a:cxn>
                <a:cxn ang="0">
                  <a:pos x="212" y="127"/>
                </a:cxn>
                <a:cxn ang="0">
                  <a:pos x="306" y="234"/>
                </a:cxn>
                <a:cxn ang="0">
                  <a:pos x="41" y="234"/>
                </a:cxn>
              </a:cxnLst>
              <a:rect l="0" t="0" r="r" b="b"/>
              <a:pathLst>
                <a:path w="342" h="256">
                  <a:moveTo>
                    <a:pt x="299" y="0"/>
                  </a:moveTo>
                  <a:lnTo>
                    <a:pt x="41" y="0"/>
                  </a:lnTo>
                  <a:lnTo>
                    <a:pt x="41" y="0"/>
                  </a:lnTo>
                  <a:lnTo>
                    <a:pt x="34" y="0"/>
                  </a:lnTo>
                  <a:lnTo>
                    <a:pt x="25" y="2"/>
                  </a:lnTo>
                  <a:lnTo>
                    <a:pt x="18" y="7"/>
                  </a:lnTo>
                  <a:lnTo>
                    <a:pt x="12" y="11"/>
                  </a:lnTo>
                  <a:lnTo>
                    <a:pt x="7" y="18"/>
                  </a:lnTo>
                  <a:lnTo>
                    <a:pt x="3" y="25"/>
                  </a:lnTo>
                  <a:lnTo>
                    <a:pt x="0" y="33"/>
                  </a:lnTo>
                  <a:lnTo>
                    <a:pt x="0" y="42"/>
                  </a:lnTo>
                  <a:lnTo>
                    <a:pt x="0" y="214"/>
                  </a:lnTo>
                  <a:lnTo>
                    <a:pt x="0" y="214"/>
                  </a:lnTo>
                  <a:lnTo>
                    <a:pt x="0" y="221"/>
                  </a:lnTo>
                  <a:lnTo>
                    <a:pt x="3" y="230"/>
                  </a:lnTo>
                  <a:lnTo>
                    <a:pt x="7" y="237"/>
                  </a:lnTo>
                  <a:lnTo>
                    <a:pt x="12" y="243"/>
                  </a:lnTo>
                  <a:lnTo>
                    <a:pt x="18" y="248"/>
                  </a:lnTo>
                  <a:lnTo>
                    <a:pt x="25" y="252"/>
                  </a:lnTo>
                  <a:lnTo>
                    <a:pt x="34" y="256"/>
                  </a:lnTo>
                  <a:lnTo>
                    <a:pt x="41" y="256"/>
                  </a:lnTo>
                  <a:lnTo>
                    <a:pt x="299" y="256"/>
                  </a:lnTo>
                  <a:lnTo>
                    <a:pt x="299" y="256"/>
                  </a:lnTo>
                  <a:lnTo>
                    <a:pt x="308" y="256"/>
                  </a:lnTo>
                  <a:lnTo>
                    <a:pt x="315" y="252"/>
                  </a:lnTo>
                  <a:lnTo>
                    <a:pt x="322" y="248"/>
                  </a:lnTo>
                  <a:lnTo>
                    <a:pt x="330" y="243"/>
                  </a:lnTo>
                  <a:lnTo>
                    <a:pt x="335" y="237"/>
                  </a:lnTo>
                  <a:lnTo>
                    <a:pt x="339" y="230"/>
                  </a:lnTo>
                  <a:lnTo>
                    <a:pt x="340" y="221"/>
                  </a:lnTo>
                  <a:lnTo>
                    <a:pt x="342" y="214"/>
                  </a:lnTo>
                  <a:lnTo>
                    <a:pt x="342" y="42"/>
                  </a:lnTo>
                  <a:lnTo>
                    <a:pt x="342" y="42"/>
                  </a:lnTo>
                  <a:lnTo>
                    <a:pt x="340" y="33"/>
                  </a:lnTo>
                  <a:lnTo>
                    <a:pt x="339" y="25"/>
                  </a:lnTo>
                  <a:lnTo>
                    <a:pt x="335" y="18"/>
                  </a:lnTo>
                  <a:lnTo>
                    <a:pt x="330" y="11"/>
                  </a:lnTo>
                  <a:lnTo>
                    <a:pt x="322" y="7"/>
                  </a:lnTo>
                  <a:lnTo>
                    <a:pt x="315" y="2"/>
                  </a:lnTo>
                  <a:lnTo>
                    <a:pt x="308" y="0"/>
                  </a:lnTo>
                  <a:lnTo>
                    <a:pt x="299" y="0"/>
                  </a:lnTo>
                  <a:lnTo>
                    <a:pt x="299" y="0"/>
                  </a:lnTo>
                  <a:close/>
                  <a:moveTo>
                    <a:pt x="228" y="114"/>
                  </a:moveTo>
                  <a:lnTo>
                    <a:pt x="319" y="36"/>
                  </a:lnTo>
                  <a:lnTo>
                    <a:pt x="319" y="36"/>
                  </a:lnTo>
                  <a:lnTo>
                    <a:pt x="320" y="42"/>
                  </a:lnTo>
                  <a:lnTo>
                    <a:pt x="320" y="214"/>
                  </a:lnTo>
                  <a:lnTo>
                    <a:pt x="320" y="214"/>
                  </a:lnTo>
                  <a:lnTo>
                    <a:pt x="320" y="218"/>
                  </a:lnTo>
                  <a:lnTo>
                    <a:pt x="228" y="114"/>
                  </a:lnTo>
                  <a:close/>
                  <a:moveTo>
                    <a:pt x="299" y="20"/>
                  </a:moveTo>
                  <a:lnTo>
                    <a:pt x="299" y="20"/>
                  </a:lnTo>
                  <a:lnTo>
                    <a:pt x="302" y="22"/>
                  </a:lnTo>
                  <a:lnTo>
                    <a:pt x="170" y="134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41" y="20"/>
                  </a:lnTo>
                  <a:lnTo>
                    <a:pt x="299" y="20"/>
                  </a:lnTo>
                  <a:close/>
                  <a:moveTo>
                    <a:pt x="21" y="218"/>
                  </a:moveTo>
                  <a:lnTo>
                    <a:pt x="21" y="218"/>
                  </a:lnTo>
                  <a:lnTo>
                    <a:pt x="21" y="214"/>
                  </a:lnTo>
                  <a:lnTo>
                    <a:pt x="21" y="42"/>
                  </a:lnTo>
                  <a:lnTo>
                    <a:pt x="21" y="42"/>
                  </a:lnTo>
                  <a:lnTo>
                    <a:pt x="21" y="36"/>
                  </a:lnTo>
                  <a:lnTo>
                    <a:pt x="112" y="114"/>
                  </a:lnTo>
                  <a:lnTo>
                    <a:pt x="21" y="218"/>
                  </a:lnTo>
                  <a:close/>
                  <a:moveTo>
                    <a:pt x="41" y="234"/>
                  </a:moveTo>
                  <a:lnTo>
                    <a:pt x="41" y="234"/>
                  </a:lnTo>
                  <a:lnTo>
                    <a:pt x="36" y="234"/>
                  </a:lnTo>
                  <a:lnTo>
                    <a:pt x="128" y="127"/>
                  </a:lnTo>
                  <a:lnTo>
                    <a:pt x="163" y="158"/>
                  </a:lnTo>
                  <a:lnTo>
                    <a:pt x="163" y="158"/>
                  </a:lnTo>
                  <a:lnTo>
                    <a:pt x="166" y="160"/>
                  </a:lnTo>
                  <a:lnTo>
                    <a:pt x="170" y="160"/>
                  </a:lnTo>
                  <a:lnTo>
                    <a:pt x="170" y="160"/>
                  </a:lnTo>
                  <a:lnTo>
                    <a:pt x="174" y="160"/>
                  </a:lnTo>
                  <a:lnTo>
                    <a:pt x="177" y="158"/>
                  </a:lnTo>
                  <a:lnTo>
                    <a:pt x="212" y="127"/>
                  </a:lnTo>
                  <a:lnTo>
                    <a:pt x="306" y="234"/>
                  </a:lnTo>
                  <a:lnTo>
                    <a:pt x="306" y="234"/>
                  </a:lnTo>
                  <a:lnTo>
                    <a:pt x="299" y="234"/>
                  </a:lnTo>
                  <a:lnTo>
                    <a:pt x="41" y="2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2" name="Freeform 107"/>
            <p:cNvSpPr>
              <a:spLocks noEditPoints="1"/>
            </p:cNvSpPr>
            <p:nvPr/>
          </p:nvSpPr>
          <p:spPr bwMode="auto">
            <a:xfrm>
              <a:off x="8728075" y="4054174"/>
              <a:ext cx="514350" cy="441325"/>
            </a:xfrm>
            <a:custGeom>
              <a:avLst/>
              <a:gdLst/>
              <a:ahLst/>
              <a:cxnLst>
                <a:cxn ang="0">
                  <a:pos x="337" y="165"/>
                </a:cxn>
                <a:cxn ang="0">
                  <a:pos x="170" y="0"/>
                </a:cxn>
                <a:cxn ang="0">
                  <a:pos x="5" y="165"/>
                </a:cxn>
                <a:cxn ang="0">
                  <a:pos x="5" y="165"/>
                </a:cxn>
                <a:cxn ang="0">
                  <a:pos x="0" y="172"/>
                </a:cxn>
                <a:cxn ang="0">
                  <a:pos x="0" y="181"/>
                </a:cxn>
                <a:cxn ang="0">
                  <a:pos x="0" y="189"/>
                </a:cxn>
                <a:cxn ang="0">
                  <a:pos x="5" y="196"/>
                </a:cxn>
                <a:cxn ang="0">
                  <a:pos x="5" y="196"/>
                </a:cxn>
                <a:cxn ang="0">
                  <a:pos x="13" y="201"/>
                </a:cxn>
                <a:cxn ang="0">
                  <a:pos x="20" y="201"/>
                </a:cxn>
                <a:cxn ang="0">
                  <a:pos x="29" y="201"/>
                </a:cxn>
                <a:cxn ang="0">
                  <a:pos x="36" y="196"/>
                </a:cxn>
                <a:cxn ang="0">
                  <a:pos x="42" y="189"/>
                </a:cxn>
                <a:cxn ang="0">
                  <a:pos x="42" y="294"/>
                </a:cxn>
                <a:cxn ang="0">
                  <a:pos x="301" y="294"/>
                </a:cxn>
                <a:cxn ang="0">
                  <a:pos x="301" y="189"/>
                </a:cxn>
                <a:cxn ang="0">
                  <a:pos x="306" y="196"/>
                </a:cxn>
                <a:cxn ang="0">
                  <a:pos x="306" y="196"/>
                </a:cxn>
                <a:cxn ang="0">
                  <a:pos x="314" y="201"/>
                </a:cxn>
                <a:cxn ang="0">
                  <a:pos x="321" y="201"/>
                </a:cxn>
                <a:cxn ang="0">
                  <a:pos x="321" y="201"/>
                </a:cxn>
                <a:cxn ang="0">
                  <a:pos x="330" y="201"/>
                </a:cxn>
                <a:cxn ang="0">
                  <a:pos x="337" y="196"/>
                </a:cxn>
                <a:cxn ang="0">
                  <a:pos x="337" y="196"/>
                </a:cxn>
                <a:cxn ang="0">
                  <a:pos x="341" y="189"/>
                </a:cxn>
                <a:cxn ang="0">
                  <a:pos x="343" y="181"/>
                </a:cxn>
                <a:cxn ang="0">
                  <a:pos x="341" y="172"/>
                </a:cxn>
                <a:cxn ang="0">
                  <a:pos x="337" y="165"/>
                </a:cxn>
                <a:cxn ang="0">
                  <a:pos x="337" y="165"/>
                </a:cxn>
                <a:cxn ang="0">
                  <a:pos x="279" y="272"/>
                </a:cxn>
                <a:cxn ang="0">
                  <a:pos x="214" y="272"/>
                </a:cxn>
                <a:cxn ang="0">
                  <a:pos x="214" y="187"/>
                </a:cxn>
                <a:cxn ang="0">
                  <a:pos x="129" y="187"/>
                </a:cxn>
                <a:cxn ang="0">
                  <a:pos x="129" y="272"/>
                </a:cxn>
                <a:cxn ang="0">
                  <a:pos x="63" y="272"/>
                </a:cxn>
                <a:cxn ang="0">
                  <a:pos x="63" y="169"/>
                </a:cxn>
                <a:cxn ang="0">
                  <a:pos x="170" y="60"/>
                </a:cxn>
                <a:cxn ang="0">
                  <a:pos x="279" y="169"/>
                </a:cxn>
                <a:cxn ang="0">
                  <a:pos x="279" y="272"/>
                </a:cxn>
              </a:cxnLst>
              <a:rect l="0" t="0" r="r" b="b"/>
              <a:pathLst>
                <a:path w="343" h="294">
                  <a:moveTo>
                    <a:pt x="337" y="165"/>
                  </a:moveTo>
                  <a:lnTo>
                    <a:pt x="170" y="0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0" y="172"/>
                  </a:lnTo>
                  <a:lnTo>
                    <a:pt x="0" y="181"/>
                  </a:lnTo>
                  <a:lnTo>
                    <a:pt x="0" y="189"/>
                  </a:lnTo>
                  <a:lnTo>
                    <a:pt x="5" y="196"/>
                  </a:lnTo>
                  <a:lnTo>
                    <a:pt x="5" y="196"/>
                  </a:lnTo>
                  <a:lnTo>
                    <a:pt x="13" y="201"/>
                  </a:lnTo>
                  <a:lnTo>
                    <a:pt x="20" y="201"/>
                  </a:lnTo>
                  <a:lnTo>
                    <a:pt x="29" y="201"/>
                  </a:lnTo>
                  <a:lnTo>
                    <a:pt x="36" y="196"/>
                  </a:lnTo>
                  <a:lnTo>
                    <a:pt x="42" y="189"/>
                  </a:lnTo>
                  <a:lnTo>
                    <a:pt x="42" y="294"/>
                  </a:lnTo>
                  <a:lnTo>
                    <a:pt x="301" y="294"/>
                  </a:lnTo>
                  <a:lnTo>
                    <a:pt x="301" y="189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14" y="201"/>
                  </a:lnTo>
                  <a:lnTo>
                    <a:pt x="321" y="201"/>
                  </a:lnTo>
                  <a:lnTo>
                    <a:pt x="321" y="201"/>
                  </a:lnTo>
                  <a:lnTo>
                    <a:pt x="330" y="201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41" y="189"/>
                  </a:lnTo>
                  <a:lnTo>
                    <a:pt x="343" y="181"/>
                  </a:lnTo>
                  <a:lnTo>
                    <a:pt x="341" y="172"/>
                  </a:lnTo>
                  <a:lnTo>
                    <a:pt x="337" y="165"/>
                  </a:lnTo>
                  <a:lnTo>
                    <a:pt x="337" y="165"/>
                  </a:lnTo>
                  <a:close/>
                  <a:moveTo>
                    <a:pt x="279" y="272"/>
                  </a:moveTo>
                  <a:lnTo>
                    <a:pt x="214" y="272"/>
                  </a:lnTo>
                  <a:lnTo>
                    <a:pt x="214" y="187"/>
                  </a:lnTo>
                  <a:lnTo>
                    <a:pt x="129" y="187"/>
                  </a:lnTo>
                  <a:lnTo>
                    <a:pt x="129" y="272"/>
                  </a:lnTo>
                  <a:lnTo>
                    <a:pt x="63" y="272"/>
                  </a:lnTo>
                  <a:lnTo>
                    <a:pt x="63" y="169"/>
                  </a:lnTo>
                  <a:lnTo>
                    <a:pt x="170" y="60"/>
                  </a:lnTo>
                  <a:lnTo>
                    <a:pt x="279" y="169"/>
                  </a:lnTo>
                  <a:lnTo>
                    <a:pt x="279" y="27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grpSp>
          <p:nvGrpSpPr>
            <p:cNvPr id="83" name="Group 85"/>
            <p:cNvGrpSpPr/>
            <p:nvPr/>
          </p:nvGrpSpPr>
          <p:grpSpPr>
            <a:xfrm>
              <a:off x="8755486" y="4970053"/>
              <a:ext cx="456661" cy="606883"/>
              <a:chOff x="5575100" y="3734191"/>
              <a:chExt cx="315602" cy="419419"/>
            </a:xfrm>
            <a:grpFill/>
          </p:grpSpPr>
          <p:sp>
            <p:nvSpPr>
              <p:cNvPr id="84" name="Freeform 108"/>
              <p:cNvSpPr>
                <a:spLocks noEditPoints="1"/>
              </p:cNvSpPr>
              <p:nvPr/>
            </p:nvSpPr>
            <p:spPr bwMode="auto">
              <a:xfrm>
                <a:off x="5575100" y="3734191"/>
                <a:ext cx="315602" cy="419419"/>
              </a:xfrm>
              <a:custGeom>
                <a:avLst/>
                <a:gdLst/>
                <a:ahLst/>
                <a:cxnLst>
                  <a:cxn ang="0">
                    <a:pos x="136" y="2"/>
                  </a:cxn>
                  <a:cxn ang="0">
                    <a:pos x="92" y="13"/>
                  </a:cxn>
                  <a:cxn ang="0">
                    <a:pos x="56" y="35"/>
                  </a:cxn>
                  <a:cxn ang="0">
                    <a:pos x="25" y="67"/>
                  </a:cxn>
                  <a:cxn ang="0">
                    <a:pos x="7" y="107"/>
                  </a:cxn>
                  <a:cxn ang="0">
                    <a:pos x="0" y="153"/>
                  </a:cxn>
                  <a:cxn ang="0">
                    <a:pos x="5" y="187"/>
                  </a:cxn>
                  <a:cxn ang="0">
                    <a:pos x="25" y="236"/>
                  </a:cxn>
                  <a:cxn ang="0">
                    <a:pos x="63" y="274"/>
                  </a:cxn>
                  <a:cxn ang="0">
                    <a:pos x="69" y="278"/>
                  </a:cxn>
                  <a:cxn ang="0">
                    <a:pos x="76" y="301"/>
                  </a:cxn>
                  <a:cxn ang="0">
                    <a:pos x="76" y="354"/>
                  </a:cxn>
                  <a:cxn ang="0">
                    <a:pos x="83" y="372"/>
                  </a:cxn>
                  <a:cxn ang="0">
                    <a:pos x="140" y="401"/>
                  </a:cxn>
                  <a:cxn ang="0">
                    <a:pos x="150" y="405"/>
                  </a:cxn>
                  <a:cxn ang="0">
                    <a:pos x="214" y="376"/>
                  </a:cxn>
                  <a:cxn ang="0">
                    <a:pos x="225" y="367"/>
                  </a:cxn>
                  <a:cxn ang="0">
                    <a:pos x="228" y="303"/>
                  </a:cxn>
                  <a:cxn ang="0">
                    <a:pos x="230" y="289"/>
                  </a:cxn>
                  <a:cxn ang="0">
                    <a:pos x="243" y="270"/>
                  </a:cxn>
                  <a:cxn ang="0">
                    <a:pos x="261" y="256"/>
                  </a:cxn>
                  <a:cxn ang="0">
                    <a:pos x="288" y="216"/>
                  </a:cxn>
                  <a:cxn ang="0">
                    <a:pos x="301" y="169"/>
                  </a:cxn>
                  <a:cxn ang="0">
                    <a:pos x="301" y="136"/>
                  </a:cxn>
                  <a:cxn ang="0">
                    <a:pos x="290" y="93"/>
                  </a:cxn>
                  <a:cxn ang="0">
                    <a:pos x="268" y="57"/>
                  </a:cxn>
                  <a:cxn ang="0">
                    <a:pos x="236" y="28"/>
                  </a:cxn>
                  <a:cxn ang="0">
                    <a:pos x="196" y="8"/>
                  </a:cxn>
                  <a:cxn ang="0">
                    <a:pos x="150" y="0"/>
                  </a:cxn>
                  <a:cxn ang="0">
                    <a:pos x="100" y="354"/>
                  </a:cxn>
                  <a:cxn ang="0">
                    <a:pos x="203" y="303"/>
                  </a:cxn>
                  <a:cxn ang="0">
                    <a:pos x="100" y="303"/>
                  </a:cxn>
                  <a:cxn ang="0">
                    <a:pos x="203" y="303"/>
                  </a:cxn>
                  <a:cxn ang="0">
                    <a:pos x="230" y="249"/>
                  </a:cxn>
                  <a:cxn ang="0">
                    <a:pos x="210" y="270"/>
                  </a:cxn>
                  <a:cxn ang="0">
                    <a:pos x="96" y="278"/>
                  </a:cxn>
                  <a:cxn ang="0">
                    <a:pos x="85" y="260"/>
                  </a:cxn>
                  <a:cxn ang="0">
                    <a:pos x="67" y="245"/>
                  </a:cxn>
                  <a:cxn ang="0">
                    <a:pos x="40" y="211"/>
                  </a:cxn>
                  <a:cxn ang="0">
                    <a:pos x="27" y="167"/>
                  </a:cxn>
                  <a:cxn ang="0">
                    <a:pos x="25" y="140"/>
                  </a:cxn>
                  <a:cxn ang="0">
                    <a:pos x="36" y="104"/>
                  </a:cxn>
                  <a:cxn ang="0">
                    <a:pos x="54" y="71"/>
                  </a:cxn>
                  <a:cxn ang="0">
                    <a:pos x="82" y="47"/>
                  </a:cxn>
                  <a:cxn ang="0">
                    <a:pos x="114" y="31"/>
                  </a:cxn>
                  <a:cxn ang="0">
                    <a:pos x="150" y="26"/>
                  </a:cxn>
                  <a:cxn ang="0">
                    <a:pos x="176" y="29"/>
                  </a:cxn>
                  <a:cxn ang="0">
                    <a:pos x="212" y="42"/>
                  </a:cxn>
                  <a:cxn ang="0">
                    <a:pos x="239" y="64"/>
                  </a:cxn>
                  <a:cxn ang="0">
                    <a:pos x="261" y="93"/>
                  </a:cxn>
                  <a:cxn ang="0">
                    <a:pos x="274" y="127"/>
                  </a:cxn>
                  <a:cxn ang="0">
                    <a:pos x="277" y="153"/>
                  </a:cxn>
                  <a:cxn ang="0">
                    <a:pos x="270" y="192"/>
                  </a:cxn>
                  <a:cxn ang="0">
                    <a:pos x="250" y="229"/>
                  </a:cxn>
                  <a:cxn ang="0">
                    <a:pos x="232" y="249"/>
                  </a:cxn>
                </a:cxnLst>
                <a:rect l="0" t="0" r="r" b="b"/>
                <a:pathLst>
                  <a:path w="303" h="405">
                    <a:moveTo>
                      <a:pt x="150" y="0"/>
                    </a:moveTo>
                    <a:lnTo>
                      <a:pt x="150" y="0"/>
                    </a:lnTo>
                    <a:lnTo>
                      <a:pt x="136" y="2"/>
                    </a:lnTo>
                    <a:lnTo>
                      <a:pt x="121" y="4"/>
                    </a:lnTo>
                    <a:lnTo>
                      <a:pt x="107" y="8"/>
                    </a:lnTo>
                    <a:lnTo>
                      <a:pt x="92" y="13"/>
                    </a:lnTo>
                    <a:lnTo>
                      <a:pt x="80" y="18"/>
                    </a:lnTo>
                    <a:lnTo>
                      <a:pt x="67" y="28"/>
                    </a:lnTo>
                    <a:lnTo>
                      <a:pt x="56" y="35"/>
                    </a:lnTo>
                    <a:lnTo>
                      <a:pt x="45" y="46"/>
                    </a:lnTo>
                    <a:lnTo>
                      <a:pt x="34" y="57"/>
                    </a:lnTo>
                    <a:lnTo>
                      <a:pt x="25" y="67"/>
                    </a:lnTo>
                    <a:lnTo>
                      <a:pt x="18" y="80"/>
                    </a:lnTo>
                    <a:lnTo>
                      <a:pt x="13" y="93"/>
                    </a:lnTo>
                    <a:lnTo>
                      <a:pt x="7" y="107"/>
                    </a:lnTo>
                    <a:lnTo>
                      <a:pt x="4" y="122"/>
                    </a:lnTo>
                    <a:lnTo>
                      <a:pt x="2" y="136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2" y="171"/>
                    </a:lnTo>
                    <a:lnTo>
                      <a:pt x="5" y="187"/>
                    </a:lnTo>
                    <a:lnTo>
                      <a:pt x="9" y="205"/>
                    </a:lnTo>
                    <a:lnTo>
                      <a:pt x="16" y="221"/>
                    </a:lnTo>
                    <a:lnTo>
                      <a:pt x="25" y="236"/>
                    </a:lnTo>
                    <a:lnTo>
                      <a:pt x="36" y="251"/>
                    </a:lnTo>
                    <a:lnTo>
                      <a:pt x="49" y="263"/>
                    </a:lnTo>
                    <a:lnTo>
                      <a:pt x="63" y="274"/>
                    </a:lnTo>
                    <a:lnTo>
                      <a:pt x="65" y="276"/>
                    </a:lnTo>
                    <a:lnTo>
                      <a:pt x="65" y="276"/>
                    </a:lnTo>
                    <a:lnTo>
                      <a:pt x="69" y="278"/>
                    </a:lnTo>
                    <a:lnTo>
                      <a:pt x="71" y="281"/>
                    </a:lnTo>
                    <a:lnTo>
                      <a:pt x="74" y="290"/>
                    </a:lnTo>
                    <a:lnTo>
                      <a:pt x="76" y="301"/>
                    </a:lnTo>
                    <a:lnTo>
                      <a:pt x="76" y="303"/>
                    </a:lnTo>
                    <a:lnTo>
                      <a:pt x="76" y="354"/>
                    </a:lnTo>
                    <a:lnTo>
                      <a:pt x="76" y="354"/>
                    </a:lnTo>
                    <a:lnTo>
                      <a:pt x="76" y="359"/>
                    </a:lnTo>
                    <a:lnTo>
                      <a:pt x="80" y="367"/>
                    </a:lnTo>
                    <a:lnTo>
                      <a:pt x="83" y="372"/>
                    </a:lnTo>
                    <a:lnTo>
                      <a:pt x="89" y="376"/>
                    </a:lnTo>
                    <a:lnTo>
                      <a:pt x="140" y="401"/>
                    </a:lnTo>
                    <a:lnTo>
                      <a:pt x="140" y="401"/>
                    </a:lnTo>
                    <a:lnTo>
                      <a:pt x="145" y="403"/>
                    </a:lnTo>
                    <a:lnTo>
                      <a:pt x="150" y="405"/>
                    </a:lnTo>
                    <a:lnTo>
                      <a:pt x="150" y="405"/>
                    </a:lnTo>
                    <a:lnTo>
                      <a:pt x="158" y="403"/>
                    </a:lnTo>
                    <a:lnTo>
                      <a:pt x="163" y="401"/>
                    </a:lnTo>
                    <a:lnTo>
                      <a:pt x="214" y="376"/>
                    </a:lnTo>
                    <a:lnTo>
                      <a:pt x="214" y="376"/>
                    </a:lnTo>
                    <a:lnTo>
                      <a:pt x="219" y="372"/>
                    </a:lnTo>
                    <a:lnTo>
                      <a:pt x="225" y="367"/>
                    </a:lnTo>
                    <a:lnTo>
                      <a:pt x="227" y="359"/>
                    </a:lnTo>
                    <a:lnTo>
                      <a:pt x="228" y="354"/>
                    </a:lnTo>
                    <a:lnTo>
                      <a:pt x="228" y="303"/>
                    </a:lnTo>
                    <a:lnTo>
                      <a:pt x="228" y="303"/>
                    </a:lnTo>
                    <a:lnTo>
                      <a:pt x="228" y="296"/>
                    </a:lnTo>
                    <a:lnTo>
                      <a:pt x="230" y="289"/>
                    </a:lnTo>
                    <a:lnTo>
                      <a:pt x="236" y="278"/>
                    </a:lnTo>
                    <a:lnTo>
                      <a:pt x="241" y="272"/>
                    </a:lnTo>
                    <a:lnTo>
                      <a:pt x="243" y="270"/>
                    </a:lnTo>
                    <a:lnTo>
                      <a:pt x="248" y="267"/>
                    </a:lnTo>
                    <a:lnTo>
                      <a:pt x="248" y="267"/>
                    </a:lnTo>
                    <a:lnTo>
                      <a:pt x="261" y="256"/>
                    </a:lnTo>
                    <a:lnTo>
                      <a:pt x="272" y="243"/>
                    </a:lnTo>
                    <a:lnTo>
                      <a:pt x="281" y="231"/>
                    </a:lnTo>
                    <a:lnTo>
                      <a:pt x="288" y="216"/>
                    </a:lnTo>
                    <a:lnTo>
                      <a:pt x="294" y="200"/>
                    </a:lnTo>
                    <a:lnTo>
                      <a:pt x="299" y="185"/>
                    </a:lnTo>
                    <a:lnTo>
                      <a:pt x="301" y="169"/>
                    </a:lnTo>
                    <a:lnTo>
                      <a:pt x="303" y="153"/>
                    </a:lnTo>
                    <a:lnTo>
                      <a:pt x="303" y="153"/>
                    </a:lnTo>
                    <a:lnTo>
                      <a:pt x="301" y="136"/>
                    </a:lnTo>
                    <a:lnTo>
                      <a:pt x="299" y="122"/>
                    </a:lnTo>
                    <a:lnTo>
                      <a:pt x="295" y="107"/>
                    </a:lnTo>
                    <a:lnTo>
                      <a:pt x="290" y="93"/>
                    </a:lnTo>
                    <a:lnTo>
                      <a:pt x="285" y="80"/>
                    </a:lnTo>
                    <a:lnTo>
                      <a:pt x="275" y="67"/>
                    </a:lnTo>
                    <a:lnTo>
                      <a:pt x="268" y="57"/>
                    </a:lnTo>
                    <a:lnTo>
                      <a:pt x="257" y="46"/>
                    </a:lnTo>
                    <a:lnTo>
                      <a:pt x="246" y="35"/>
                    </a:lnTo>
                    <a:lnTo>
                      <a:pt x="236" y="28"/>
                    </a:lnTo>
                    <a:lnTo>
                      <a:pt x="223" y="18"/>
                    </a:lnTo>
                    <a:lnTo>
                      <a:pt x="210" y="13"/>
                    </a:lnTo>
                    <a:lnTo>
                      <a:pt x="196" y="8"/>
                    </a:lnTo>
                    <a:lnTo>
                      <a:pt x="181" y="4"/>
                    </a:lnTo>
                    <a:lnTo>
                      <a:pt x="167" y="2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379"/>
                    </a:moveTo>
                    <a:lnTo>
                      <a:pt x="100" y="354"/>
                    </a:lnTo>
                    <a:lnTo>
                      <a:pt x="203" y="354"/>
                    </a:lnTo>
                    <a:lnTo>
                      <a:pt x="150" y="379"/>
                    </a:lnTo>
                    <a:close/>
                    <a:moveTo>
                      <a:pt x="203" y="303"/>
                    </a:moveTo>
                    <a:lnTo>
                      <a:pt x="203" y="328"/>
                    </a:lnTo>
                    <a:lnTo>
                      <a:pt x="100" y="328"/>
                    </a:lnTo>
                    <a:lnTo>
                      <a:pt x="100" y="303"/>
                    </a:lnTo>
                    <a:lnTo>
                      <a:pt x="100" y="303"/>
                    </a:lnTo>
                    <a:lnTo>
                      <a:pt x="203" y="303"/>
                    </a:lnTo>
                    <a:lnTo>
                      <a:pt x="203" y="303"/>
                    </a:lnTo>
                    <a:close/>
                    <a:moveTo>
                      <a:pt x="232" y="249"/>
                    </a:moveTo>
                    <a:lnTo>
                      <a:pt x="232" y="249"/>
                    </a:lnTo>
                    <a:lnTo>
                      <a:pt x="230" y="249"/>
                    </a:lnTo>
                    <a:lnTo>
                      <a:pt x="223" y="254"/>
                    </a:lnTo>
                    <a:lnTo>
                      <a:pt x="214" y="263"/>
                    </a:lnTo>
                    <a:lnTo>
                      <a:pt x="210" y="270"/>
                    </a:lnTo>
                    <a:lnTo>
                      <a:pt x="207" y="278"/>
                    </a:lnTo>
                    <a:lnTo>
                      <a:pt x="96" y="278"/>
                    </a:lnTo>
                    <a:lnTo>
                      <a:pt x="96" y="278"/>
                    </a:lnTo>
                    <a:lnTo>
                      <a:pt x="94" y="270"/>
                    </a:lnTo>
                    <a:lnTo>
                      <a:pt x="91" y="265"/>
                    </a:lnTo>
                    <a:lnTo>
                      <a:pt x="85" y="260"/>
                    </a:lnTo>
                    <a:lnTo>
                      <a:pt x="78" y="254"/>
                    </a:lnTo>
                    <a:lnTo>
                      <a:pt x="78" y="254"/>
                    </a:lnTo>
                    <a:lnTo>
                      <a:pt x="67" y="245"/>
                    </a:lnTo>
                    <a:lnTo>
                      <a:pt x="56" y="234"/>
                    </a:lnTo>
                    <a:lnTo>
                      <a:pt x="47" y="223"/>
                    </a:lnTo>
                    <a:lnTo>
                      <a:pt x="40" y="211"/>
                    </a:lnTo>
                    <a:lnTo>
                      <a:pt x="34" y="196"/>
                    </a:lnTo>
                    <a:lnTo>
                      <a:pt x="29" y="182"/>
                    </a:lnTo>
                    <a:lnTo>
                      <a:pt x="27" y="167"/>
                    </a:lnTo>
                    <a:lnTo>
                      <a:pt x="25" y="153"/>
                    </a:lnTo>
                    <a:lnTo>
                      <a:pt x="25" y="153"/>
                    </a:lnTo>
                    <a:lnTo>
                      <a:pt x="25" y="140"/>
                    </a:lnTo>
                    <a:lnTo>
                      <a:pt x="27" y="127"/>
                    </a:lnTo>
                    <a:lnTo>
                      <a:pt x="31" y="115"/>
                    </a:lnTo>
                    <a:lnTo>
                      <a:pt x="36" y="104"/>
                    </a:lnTo>
                    <a:lnTo>
                      <a:pt x="40" y="93"/>
                    </a:lnTo>
                    <a:lnTo>
                      <a:pt x="47" y="82"/>
                    </a:lnTo>
                    <a:lnTo>
                      <a:pt x="54" y="71"/>
                    </a:lnTo>
                    <a:lnTo>
                      <a:pt x="62" y="64"/>
                    </a:lnTo>
                    <a:lnTo>
                      <a:pt x="71" y="55"/>
                    </a:lnTo>
                    <a:lnTo>
                      <a:pt x="82" y="47"/>
                    </a:lnTo>
                    <a:lnTo>
                      <a:pt x="91" y="42"/>
                    </a:lnTo>
                    <a:lnTo>
                      <a:pt x="101" y="37"/>
                    </a:lnTo>
                    <a:lnTo>
                      <a:pt x="114" y="31"/>
                    </a:lnTo>
                    <a:lnTo>
                      <a:pt x="125" y="29"/>
                    </a:lnTo>
                    <a:lnTo>
                      <a:pt x="138" y="28"/>
                    </a:lnTo>
                    <a:lnTo>
                      <a:pt x="150" y="26"/>
                    </a:lnTo>
                    <a:lnTo>
                      <a:pt x="150" y="26"/>
                    </a:lnTo>
                    <a:lnTo>
                      <a:pt x="165" y="28"/>
                    </a:lnTo>
                    <a:lnTo>
                      <a:pt x="176" y="29"/>
                    </a:lnTo>
                    <a:lnTo>
                      <a:pt x="188" y="31"/>
                    </a:lnTo>
                    <a:lnTo>
                      <a:pt x="199" y="37"/>
                    </a:lnTo>
                    <a:lnTo>
                      <a:pt x="212" y="42"/>
                    </a:lnTo>
                    <a:lnTo>
                      <a:pt x="221" y="47"/>
                    </a:lnTo>
                    <a:lnTo>
                      <a:pt x="232" y="55"/>
                    </a:lnTo>
                    <a:lnTo>
                      <a:pt x="239" y="64"/>
                    </a:lnTo>
                    <a:lnTo>
                      <a:pt x="248" y="71"/>
                    </a:lnTo>
                    <a:lnTo>
                      <a:pt x="256" y="82"/>
                    </a:lnTo>
                    <a:lnTo>
                      <a:pt x="261" y="93"/>
                    </a:lnTo>
                    <a:lnTo>
                      <a:pt x="266" y="104"/>
                    </a:lnTo>
                    <a:lnTo>
                      <a:pt x="272" y="115"/>
                    </a:lnTo>
                    <a:lnTo>
                      <a:pt x="274" y="127"/>
                    </a:lnTo>
                    <a:lnTo>
                      <a:pt x="275" y="140"/>
                    </a:lnTo>
                    <a:lnTo>
                      <a:pt x="277" y="153"/>
                    </a:lnTo>
                    <a:lnTo>
                      <a:pt x="277" y="153"/>
                    </a:lnTo>
                    <a:lnTo>
                      <a:pt x="275" y="165"/>
                    </a:lnTo>
                    <a:lnTo>
                      <a:pt x="274" y="180"/>
                    </a:lnTo>
                    <a:lnTo>
                      <a:pt x="270" y="192"/>
                    </a:lnTo>
                    <a:lnTo>
                      <a:pt x="265" y="205"/>
                    </a:lnTo>
                    <a:lnTo>
                      <a:pt x="259" y="218"/>
                    </a:lnTo>
                    <a:lnTo>
                      <a:pt x="250" y="229"/>
                    </a:lnTo>
                    <a:lnTo>
                      <a:pt x="243" y="240"/>
                    </a:lnTo>
                    <a:lnTo>
                      <a:pt x="232" y="249"/>
                    </a:lnTo>
                    <a:lnTo>
                      <a:pt x="232" y="24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85" name="Freeform 109"/>
              <p:cNvSpPr/>
              <p:nvPr/>
            </p:nvSpPr>
            <p:spPr bwMode="auto">
              <a:xfrm>
                <a:off x="5732901" y="3788176"/>
                <a:ext cx="103817" cy="103817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9" y="2"/>
                  </a:cxn>
                  <a:cxn ang="0">
                    <a:pos x="4" y="4"/>
                  </a:cxn>
                  <a:cxn ang="0">
                    <a:pos x="2" y="7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2" y="18"/>
                  </a:cxn>
                  <a:cxn ang="0">
                    <a:pos x="4" y="22"/>
                  </a:cxn>
                  <a:cxn ang="0">
                    <a:pos x="9" y="24"/>
                  </a:cxn>
                  <a:cxn ang="0">
                    <a:pos x="13" y="25"/>
                  </a:cxn>
                  <a:cxn ang="0">
                    <a:pos x="13" y="25"/>
                  </a:cxn>
                  <a:cxn ang="0">
                    <a:pos x="24" y="27"/>
                  </a:cxn>
                  <a:cxn ang="0">
                    <a:pos x="35" y="31"/>
                  </a:cxn>
                  <a:cxn ang="0">
                    <a:pos x="46" y="36"/>
                  </a:cxn>
                  <a:cxn ang="0">
                    <a:pos x="57" y="44"/>
                  </a:cxn>
                  <a:cxn ang="0">
                    <a:pos x="64" y="53"/>
                  </a:cxn>
                  <a:cxn ang="0">
                    <a:pos x="71" y="64"/>
                  </a:cxn>
                  <a:cxn ang="0">
                    <a:pos x="75" y="76"/>
                  </a:cxn>
                  <a:cxn ang="0">
                    <a:pos x="77" y="89"/>
                  </a:cxn>
                  <a:cxn ang="0">
                    <a:pos x="77" y="89"/>
                  </a:cxn>
                  <a:cxn ang="0">
                    <a:pos x="78" y="94"/>
                  </a:cxn>
                  <a:cxn ang="0">
                    <a:pos x="80" y="98"/>
                  </a:cxn>
                  <a:cxn ang="0">
                    <a:pos x="84" y="102"/>
                  </a:cxn>
                  <a:cxn ang="0">
                    <a:pos x="89" y="102"/>
                  </a:cxn>
                  <a:cxn ang="0">
                    <a:pos x="89" y="102"/>
                  </a:cxn>
                  <a:cxn ang="0">
                    <a:pos x="95" y="102"/>
                  </a:cxn>
                  <a:cxn ang="0">
                    <a:pos x="98" y="98"/>
                  </a:cxn>
                  <a:cxn ang="0">
                    <a:pos x="100" y="94"/>
                  </a:cxn>
                  <a:cxn ang="0">
                    <a:pos x="102" y="89"/>
                  </a:cxn>
                  <a:cxn ang="0">
                    <a:pos x="102" y="89"/>
                  </a:cxn>
                  <a:cxn ang="0">
                    <a:pos x="100" y="69"/>
                  </a:cxn>
                  <a:cxn ang="0">
                    <a:pos x="95" y="51"/>
                  </a:cxn>
                  <a:cxn ang="0">
                    <a:pos x="86" y="36"/>
                  </a:cxn>
                  <a:cxn ang="0">
                    <a:pos x="75" y="24"/>
                  </a:cxn>
                  <a:cxn ang="0">
                    <a:pos x="60" y="13"/>
                  </a:cxn>
                  <a:cxn ang="0">
                    <a:pos x="46" y="6"/>
                  </a:cxn>
                  <a:cxn ang="0">
                    <a:pos x="29" y="2"/>
                  </a:cxn>
                  <a:cxn ang="0">
                    <a:pos x="13" y="0"/>
                  </a:cxn>
                  <a:cxn ang="0">
                    <a:pos x="13" y="0"/>
                  </a:cxn>
                </a:cxnLst>
                <a:rect l="0" t="0" r="r" b="b"/>
                <a:pathLst>
                  <a:path w="102" h="102">
                    <a:moveTo>
                      <a:pt x="13" y="0"/>
                    </a:moveTo>
                    <a:lnTo>
                      <a:pt x="13" y="0"/>
                    </a:lnTo>
                    <a:lnTo>
                      <a:pt x="9" y="2"/>
                    </a:lnTo>
                    <a:lnTo>
                      <a:pt x="4" y="4"/>
                    </a:lnTo>
                    <a:lnTo>
                      <a:pt x="2" y="7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2" y="18"/>
                    </a:lnTo>
                    <a:lnTo>
                      <a:pt x="4" y="22"/>
                    </a:lnTo>
                    <a:lnTo>
                      <a:pt x="9" y="24"/>
                    </a:lnTo>
                    <a:lnTo>
                      <a:pt x="13" y="25"/>
                    </a:lnTo>
                    <a:lnTo>
                      <a:pt x="13" y="25"/>
                    </a:lnTo>
                    <a:lnTo>
                      <a:pt x="24" y="27"/>
                    </a:lnTo>
                    <a:lnTo>
                      <a:pt x="35" y="31"/>
                    </a:lnTo>
                    <a:lnTo>
                      <a:pt x="46" y="36"/>
                    </a:lnTo>
                    <a:lnTo>
                      <a:pt x="57" y="44"/>
                    </a:lnTo>
                    <a:lnTo>
                      <a:pt x="64" y="53"/>
                    </a:lnTo>
                    <a:lnTo>
                      <a:pt x="71" y="64"/>
                    </a:lnTo>
                    <a:lnTo>
                      <a:pt x="75" y="76"/>
                    </a:lnTo>
                    <a:lnTo>
                      <a:pt x="77" y="89"/>
                    </a:lnTo>
                    <a:lnTo>
                      <a:pt x="77" y="89"/>
                    </a:lnTo>
                    <a:lnTo>
                      <a:pt x="78" y="94"/>
                    </a:lnTo>
                    <a:lnTo>
                      <a:pt x="80" y="98"/>
                    </a:lnTo>
                    <a:lnTo>
                      <a:pt x="84" y="102"/>
                    </a:lnTo>
                    <a:lnTo>
                      <a:pt x="89" y="102"/>
                    </a:lnTo>
                    <a:lnTo>
                      <a:pt x="89" y="102"/>
                    </a:lnTo>
                    <a:lnTo>
                      <a:pt x="95" y="102"/>
                    </a:lnTo>
                    <a:lnTo>
                      <a:pt x="98" y="98"/>
                    </a:lnTo>
                    <a:lnTo>
                      <a:pt x="100" y="94"/>
                    </a:lnTo>
                    <a:lnTo>
                      <a:pt x="102" y="89"/>
                    </a:lnTo>
                    <a:lnTo>
                      <a:pt x="102" y="89"/>
                    </a:lnTo>
                    <a:lnTo>
                      <a:pt x="100" y="69"/>
                    </a:lnTo>
                    <a:lnTo>
                      <a:pt x="95" y="51"/>
                    </a:lnTo>
                    <a:lnTo>
                      <a:pt x="86" y="36"/>
                    </a:lnTo>
                    <a:lnTo>
                      <a:pt x="75" y="24"/>
                    </a:lnTo>
                    <a:lnTo>
                      <a:pt x="60" y="13"/>
                    </a:lnTo>
                    <a:lnTo>
                      <a:pt x="46" y="6"/>
                    </a:lnTo>
                    <a:lnTo>
                      <a:pt x="29" y="2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sp>
          <p:nvSpPr>
            <p:cNvPr id="86" name="Freeform 110"/>
            <p:cNvSpPr>
              <a:spLocks noEditPoints="1"/>
            </p:cNvSpPr>
            <p:nvPr/>
          </p:nvSpPr>
          <p:spPr bwMode="auto">
            <a:xfrm>
              <a:off x="7481888" y="1042686"/>
              <a:ext cx="511175" cy="501650"/>
            </a:xfrm>
            <a:custGeom>
              <a:avLst/>
              <a:gdLst/>
              <a:ahLst/>
              <a:cxnLst>
                <a:cxn ang="0">
                  <a:pos x="284" y="107"/>
                </a:cxn>
                <a:cxn ang="0">
                  <a:pos x="295" y="86"/>
                </a:cxn>
                <a:cxn ang="0">
                  <a:pos x="302" y="60"/>
                </a:cxn>
                <a:cxn ang="0">
                  <a:pos x="277" y="35"/>
                </a:cxn>
                <a:cxn ang="0">
                  <a:pos x="252" y="44"/>
                </a:cxn>
                <a:cxn ang="0">
                  <a:pos x="208" y="46"/>
                </a:cxn>
                <a:cxn ang="0">
                  <a:pos x="199" y="22"/>
                </a:cxn>
                <a:cxn ang="0">
                  <a:pos x="188" y="0"/>
                </a:cxn>
                <a:cxn ang="0">
                  <a:pos x="150" y="0"/>
                </a:cxn>
                <a:cxn ang="0">
                  <a:pos x="139" y="22"/>
                </a:cxn>
                <a:cxn ang="0">
                  <a:pos x="110" y="55"/>
                </a:cxn>
                <a:cxn ang="0">
                  <a:pos x="87" y="44"/>
                </a:cxn>
                <a:cxn ang="0">
                  <a:pos x="61" y="37"/>
                </a:cxn>
                <a:cxn ang="0">
                  <a:pos x="36" y="62"/>
                </a:cxn>
                <a:cxn ang="0">
                  <a:pos x="45" y="86"/>
                </a:cxn>
                <a:cxn ang="0">
                  <a:pos x="45" y="129"/>
                </a:cxn>
                <a:cxn ang="0">
                  <a:pos x="23" y="138"/>
                </a:cxn>
                <a:cxn ang="0">
                  <a:pos x="0" y="149"/>
                </a:cxn>
                <a:cxn ang="0">
                  <a:pos x="0" y="185"/>
                </a:cxn>
                <a:cxn ang="0">
                  <a:pos x="23" y="196"/>
                </a:cxn>
                <a:cxn ang="0">
                  <a:pos x="54" y="225"/>
                </a:cxn>
                <a:cxn ang="0">
                  <a:pos x="45" y="249"/>
                </a:cxn>
                <a:cxn ang="0">
                  <a:pos x="36" y="272"/>
                </a:cxn>
                <a:cxn ang="0">
                  <a:pos x="63" y="298"/>
                </a:cxn>
                <a:cxn ang="0">
                  <a:pos x="87" y="291"/>
                </a:cxn>
                <a:cxn ang="0">
                  <a:pos x="130" y="289"/>
                </a:cxn>
                <a:cxn ang="0">
                  <a:pos x="141" y="310"/>
                </a:cxn>
                <a:cxn ang="0">
                  <a:pos x="152" y="334"/>
                </a:cxn>
                <a:cxn ang="0">
                  <a:pos x="188" y="334"/>
                </a:cxn>
                <a:cxn ang="0">
                  <a:pos x="199" y="310"/>
                </a:cxn>
                <a:cxn ang="0">
                  <a:pos x="230" y="280"/>
                </a:cxn>
                <a:cxn ang="0">
                  <a:pos x="253" y="289"/>
                </a:cxn>
                <a:cxn ang="0">
                  <a:pos x="277" y="298"/>
                </a:cxn>
                <a:cxn ang="0">
                  <a:pos x="304" y="271"/>
                </a:cxn>
                <a:cxn ang="0">
                  <a:pos x="295" y="247"/>
                </a:cxn>
                <a:cxn ang="0">
                  <a:pos x="293" y="205"/>
                </a:cxn>
                <a:cxn ang="0">
                  <a:pos x="317" y="196"/>
                </a:cxn>
                <a:cxn ang="0">
                  <a:pos x="340" y="184"/>
                </a:cxn>
                <a:cxn ang="0">
                  <a:pos x="340" y="147"/>
                </a:cxn>
                <a:cxn ang="0">
                  <a:pos x="317" y="136"/>
                </a:cxn>
                <a:cxn ang="0">
                  <a:pos x="293" y="129"/>
                </a:cxn>
                <a:cxn ang="0">
                  <a:pos x="224" y="167"/>
                </a:cxn>
                <a:cxn ang="0">
                  <a:pos x="219" y="187"/>
                </a:cxn>
                <a:cxn ang="0">
                  <a:pos x="208" y="205"/>
                </a:cxn>
                <a:cxn ang="0">
                  <a:pos x="190" y="216"/>
                </a:cxn>
                <a:cxn ang="0">
                  <a:pos x="170" y="220"/>
                </a:cxn>
                <a:cxn ang="0">
                  <a:pos x="159" y="220"/>
                </a:cxn>
                <a:cxn ang="0">
                  <a:pos x="139" y="211"/>
                </a:cxn>
                <a:cxn ang="0">
                  <a:pos x="125" y="196"/>
                </a:cxn>
                <a:cxn ang="0">
                  <a:pos x="116" y="178"/>
                </a:cxn>
                <a:cxn ang="0">
                  <a:pos x="116" y="167"/>
                </a:cxn>
                <a:cxn ang="0">
                  <a:pos x="119" y="145"/>
                </a:cxn>
                <a:cxn ang="0">
                  <a:pos x="130" y="129"/>
                </a:cxn>
                <a:cxn ang="0">
                  <a:pos x="148" y="118"/>
                </a:cxn>
                <a:cxn ang="0">
                  <a:pos x="170" y="113"/>
                </a:cxn>
                <a:cxn ang="0">
                  <a:pos x="181" y="115"/>
                </a:cxn>
                <a:cxn ang="0">
                  <a:pos x="201" y="122"/>
                </a:cxn>
                <a:cxn ang="0">
                  <a:pos x="215" y="136"/>
                </a:cxn>
                <a:cxn ang="0">
                  <a:pos x="223" y="156"/>
                </a:cxn>
                <a:cxn ang="0">
                  <a:pos x="224" y="167"/>
                </a:cxn>
              </a:cxnLst>
              <a:rect l="0" t="0" r="r" b="b"/>
              <a:pathLst>
                <a:path w="340" h="334">
                  <a:moveTo>
                    <a:pt x="293" y="129"/>
                  </a:moveTo>
                  <a:lnTo>
                    <a:pt x="284" y="107"/>
                  </a:lnTo>
                  <a:lnTo>
                    <a:pt x="284" y="107"/>
                  </a:lnTo>
                  <a:lnTo>
                    <a:pt x="295" y="86"/>
                  </a:lnTo>
                  <a:lnTo>
                    <a:pt x="300" y="69"/>
                  </a:lnTo>
                  <a:lnTo>
                    <a:pt x="302" y="60"/>
                  </a:lnTo>
                  <a:lnTo>
                    <a:pt x="277" y="35"/>
                  </a:lnTo>
                  <a:lnTo>
                    <a:pt x="277" y="35"/>
                  </a:lnTo>
                  <a:lnTo>
                    <a:pt x="268" y="37"/>
                  </a:lnTo>
                  <a:lnTo>
                    <a:pt x="252" y="44"/>
                  </a:lnTo>
                  <a:lnTo>
                    <a:pt x="230" y="55"/>
                  </a:lnTo>
                  <a:lnTo>
                    <a:pt x="208" y="46"/>
                  </a:lnTo>
                  <a:lnTo>
                    <a:pt x="208" y="46"/>
                  </a:lnTo>
                  <a:lnTo>
                    <a:pt x="199" y="22"/>
                  </a:lnTo>
                  <a:lnTo>
                    <a:pt x="192" y="8"/>
                  </a:lnTo>
                  <a:lnTo>
                    <a:pt x="188" y="0"/>
                  </a:lnTo>
                  <a:lnTo>
                    <a:pt x="150" y="0"/>
                  </a:lnTo>
                  <a:lnTo>
                    <a:pt x="150" y="0"/>
                  </a:lnTo>
                  <a:lnTo>
                    <a:pt x="146" y="8"/>
                  </a:lnTo>
                  <a:lnTo>
                    <a:pt x="139" y="22"/>
                  </a:lnTo>
                  <a:lnTo>
                    <a:pt x="130" y="46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87" y="44"/>
                  </a:lnTo>
                  <a:lnTo>
                    <a:pt x="70" y="39"/>
                  </a:lnTo>
                  <a:lnTo>
                    <a:pt x="61" y="37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38" y="71"/>
                  </a:lnTo>
                  <a:lnTo>
                    <a:pt x="45" y="86"/>
                  </a:lnTo>
                  <a:lnTo>
                    <a:pt x="54" y="109"/>
                  </a:lnTo>
                  <a:lnTo>
                    <a:pt x="45" y="129"/>
                  </a:lnTo>
                  <a:lnTo>
                    <a:pt x="45" y="129"/>
                  </a:lnTo>
                  <a:lnTo>
                    <a:pt x="23" y="138"/>
                  </a:lnTo>
                  <a:lnTo>
                    <a:pt x="7" y="145"/>
                  </a:lnTo>
                  <a:lnTo>
                    <a:pt x="0" y="149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7" y="191"/>
                  </a:lnTo>
                  <a:lnTo>
                    <a:pt x="23" y="196"/>
                  </a:lnTo>
                  <a:lnTo>
                    <a:pt x="47" y="205"/>
                  </a:lnTo>
                  <a:lnTo>
                    <a:pt x="54" y="225"/>
                  </a:lnTo>
                  <a:lnTo>
                    <a:pt x="54" y="225"/>
                  </a:lnTo>
                  <a:lnTo>
                    <a:pt x="45" y="249"/>
                  </a:lnTo>
                  <a:lnTo>
                    <a:pt x="38" y="265"/>
                  </a:lnTo>
                  <a:lnTo>
                    <a:pt x="36" y="272"/>
                  </a:lnTo>
                  <a:lnTo>
                    <a:pt x="63" y="298"/>
                  </a:lnTo>
                  <a:lnTo>
                    <a:pt x="63" y="298"/>
                  </a:lnTo>
                  <a:lnTo>
                    <a:pt x="70" y="296"/>
                  </a:lnTo>
                  <a:lnTo>
                    <a:pt x="87" y="291"/>
                  </a:lnTo>
                  <a:lnTo>
                    <a:pt x="110" y="280"/>
                  </a:lnTo>
                  <a:lnTo>
                    <a:pt x="130" y="289"/>
                  </a:lnTo>
                  <a:lnTo>
                    <a:pt x="130" y="289"/>
                  </a:lnTo>
                  <a:lnTo>
                    <a:pt x="141" y="310"/>
                  </a:lnTo>
                  <a:lnTo>
                    <a:pt x="146" y="327"/>
                  </a:lnTo>
                  <a:lnTo>
                    <a:pt x="152" y="334"/>
                  </a:lnTo>
                  <a:lnTo>
                    <a:pt x="188" y="334"/>
                  </a:lnTo>
                  <a:lnTo>
                    <a:pt x="188" y="334"/>
                  </a:lnTo>
                  <a:lnTo>
                    <a:pt x="194" y="327"/>
                  </a:lnTo>
                  <a:lnTo>
                    <a:pt x="199" y="310"/>
                  </a:lnTo>
                  <a:lnTo>
                    <a:pt x="208" y="289"/>
                  </a:lnTo>
                  <a:lnTo>
                    <a:pt x="230" y="280"/>
                  </a:lnTo>
                  <a:lnTo>
                    <a:pt x="230" y="280"/>
                  </a:lnTo>
                  <a:lnTo>
                    <a:pt x="253" y="289"/>
                  </a:lnTo>
                  <a:lnTo>
                    <a:pt x="270" y="296"/>
                  </a:lnTo>
                  <a:lnTo>
                    <a:pt x="277" y="298"/>
                  </a:lnTo>
                  <a:lnTo>
                    <a:pt x="304" y="271"/>
                  </a:lnTo>
                  <a:lnTo>
                    <a:pt x="304" y="271"/>
                  </a:lnTo>
                  <a:lnTo>
                    <a:pt x="302" y="263"/>
                  </a:lnTo>
                  <a:lnTo>
                    <a:pt x="295" y="247"/>
                  </a:lnTo>
                  <a:lnTo>
                    <a:pt x="284" y="225"/>
                  </a:lnTo>
                  <a:lnTo>
                    <a:pt x="293" y="205"/>
                  </a:lnTo>
                  <a:lnTo>
                    <a:pt x="293" y="205"/>
                  </a:lnTo>
                  <a:lnTo>
                    <a:pt x="317" y="196"/>
                  </a:lnTo>
                  <a:lnTo>
                    <a:pt x="333" y="189"/>
                  </a:lnTo>
                  <a:lnTo>
                    <a:pt x="340" y="184"/>
                  </a:lnTo>
                  <a:lnTo>
                    <a:pt x="340" y="147"/>
                  </a:lnTo>
                  <a:lnTo>
                    <a:pt x="340" y="147"/>
                  </a:lnTo>
                  <a:lnTo>
                    <a:pt x="333" y="144"/>
                  </a:lnTo>
                  <a:lnTo>
                    <a:pt x="317" y="136"/>
                  </a:lnTo>
                  <a:lnTo>
                    <a:pt x="293" y="129"/>
                  </a:lnTo>
                  <a:lnTo>
                    <a:pt x="293" y="129"/>
                  </a:lnTo>
                  <a:close/>
                  <a:moveTo>
                    <a:pt x="224" y="167"/>
                  </a:moveTo>
                  <a:lnTo>
                    <a:pt x="224" y="167"/>
                  </a:lnTo>
                  <a:lnTo>
                    <a:pt x="223" y="178"/>
                  </a:lnTo>
                  <a:lnTo>
                    <a:pt x="219" y="187"/>
                  </a:lnTo>
                  <a:lnTo>
                    <a:pt x="215" y="196"/>
                  </a:lnTo>
                  <a:lnTo>
                    <a:pt x="208" y="205"/>
                  </a:lnTo>
                  <a:lnTo>
                    <a:pt x="201" y="211"/>
                  </a:lnTo>
                  <a:lnTo>
                    <a:pt x="190" y="216"/>
                  </a:lnTo>
                  <a:lnTo>
                    <a:pt x="181" y="220"/>
                  </a:lnTo>
                  <a:lnTo>
                    <a:pt x="170" y="220"/>
                  </a:lnTo>
                  <a:lnTo>
                    <a:pt x="170" y="220"/>
                  </a:lnTo>
                  <a:lnTo>
                    <a:pt x="159" y="220"/>
                  </a:lnTo>
                  <a:lnTo>
                    <a:pt x="148" y="216"/>
                  </a:lnTo>
                  <a:lnTo>
                    <a:pt x="139" y="211"/>
                  </a:lnTo>
                  <a:lnTo>
                    <a:pt x="130" y="205"/>
                  </a:lnTo>
                  <a:lnTo>
                    <a:pt x="125" y="196"/>
                  </a:lnTo>
                  <a:lnTo>
                    <a:pt x="119" y="187"/>
                  </a:lnTo>
                  <a:lnTo>
                    <a:pt x="116" y="178"/>
                  </a:lnTo>
                  <a:lnTo>
                    <a:pt x="116" y="167"/>
                  </a:lnTo>
                  <a:lnTo>
                    <a:pt x="116" y="167"/>
                  </a:lnTo>
                  <a:lnTo>
                    <a:pt x="116" y="156"/>
                  </a:lnTo>
                  <a:lnTo>
                    <a:pt x="119" y="145"/>
                  </a:lnTo>
                  <a:lnTo>
                    <a:pt x="125" y="136"/>
                  </a:lnTo>
                  <a:lnTo>
                    <a:pt x="130" y="129"/>
                  </a:lnTo>
                  <a:lnTo>
                    <a:pt x="139" y="122"/>
                  </a:lnTo>
                  <a:lnTo>
                    <a:pt x="148" y="118"/>
                  </a:lnTo>
                  <a:lnTo>
                    <a:pt x="159" y="115"/>
                  </a:lnTo>
                  <a:lnTo>
                    <a:pt x="170" y="113"/>
                  </a:lnTo>
                  <a:lnTo>
                    <a:pt x="170" y="113"/>
                  </a:lnTo>
                  <a:lnTo>
                    <a:pt x="181" y="115"/>
                  </a:lnTo>
                  <a:lnTo>
                    <a:pt x="190" y="118"/>
                  </a:lnTo>
                  <a:lnTo>
                    <a:pt x="201" y="122"/>
                  </a:lnTo>
                  <a:lnTo>
                    <a:pt x="208" y="129"/>
                  </a:lnTo>
                  <a:lnTo>
                    <a:pt x="215" y="136"/>
                  </a:lnTo>
                  <a:lnTo>
                    <a:pt x="219" y="145"/>
                  </a:lnTo>
                  <a:lnTo>
                    <a:pt x="223" y="156"/>
                  </a:lnTo>
                  <a:lnTo>
                    <a:pt x="224" y="167"/>
                  </a:lnTo>
                  <a:lnTo>
                    <a:pt x="224" y="16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7" name="Freeform 111"/>
            <p:cNvSpPr>
              <a:spLocks noEditPoints="1"/>
            </p:cNvSpPr>
            <p:nvPr/>
          </p:nvSpPr>
          <p:spPr bwMode="auto">
            <a:xfrm>
              <a:off x="2622550" y="3066749"/>
              <a:ext cx="420688" cy="423862"/>
            </a:xfrm>
            <a:custGeom>
              <a:avLst/>
              <a:gdLst/>
              <a:ahLst/>
              <a:cxnLst>
                <a:cxn ang="0">
                  <a:pos x="36" y="38"/>
                </a:cxn>
                <a:cxn ang="0">
                  <a:pos x="5" y="38"/>
                </a:cxn>
                <a:cxn ang="0">
                  <a:pos x="0" y="45"/>
                </a:cxn>
                <a:cxn ang="0">
                  <a:pos x="0" y="69"/>
                </a:cxn>
                <a:cxn ang="0">
                  <a:pos x="9" y="74"/>
                </a:cxn>
                <a:cxn ang="0">
                  <a:pos x="9" y="94"/>
                </a:cxn>
                <a:cxn ang="0">
                  <a:pos x="1" y="96"/>
                </a:cxn>
                <a:cxn ang="0">
                  <a:pos x="0" y="121"/>
                </a:cxn>
                <a:cxn ang="0">
                  <a:pos x="1" y="128"/>
                </a:cxn>
                <a:cxn ang="0">
                  <a:pos x="36" y="130"/>
                </a:cxn>
                <a:cxn ang="0">
                  <a:pos x="9" y="150"/>
                </a:cxn>
                <a:cxn ang="0">
                  <a:pos x="0" y="156"/>
                </a:cxn>
                <a:cxn ang="0">
                  <a:pos x="0" y="177"/>
                </a:cxn>
                <a:cxn ang="0">
                  <a:pos x="5" y="186"/>
                </a:cxn>
                <a:cxn ang="0">
                  <a:pos x="36" y="206"/>
                </a:cxn>
                <a:cxn ang="0">
                  <a:pos x="5" y="206"/>
                </a:cxn>
                <a:cxn ang="0">
                  <a:pos x="0" y="215"/>
                </a:cxn>
                <a:cxn ang="0">
                  <a:pos x="0" y="237"/>
                </a:cxn>
                <a:cxn ang="0">
                  <a:pos x="9" y="243"/>
                </a:cxn>
                <a:cxn ang="0">
                  <a:pos x="262" y="281"/>
                </a:cxn>
                <a:cxn ang="0">
                  <a:pos x="275" y="275"/>
                </a:cxn>
                <a:cxn ang="0">
                  <a:pos x="281" y="18"/>
                </a:cxn>
                <a:cxn ang="0">
                  <a:pos x="275" y="5"/>
                </a:cxn>
                <a:cxn ang="0">
                  <a:pos x="262" y="0"/>
                </a:cxn>
                <a:cxn ang="0">
                  <a:pos x="56" y="243"/>
                </a:cxn>
                <a:cxn ang="0">
                  <a:pos x="69" y="243"/>
                </a:cxn>
                <a:cxn ang="0">
                  <a:pos x="74" y="234"/>
                </a:cxn>
                <a:cxn ang="0">
                  <a:pos x="74" y="212"/>
                </a:cxn>
                <a:cxn ang="0">
                  <a:pos x="65" y="206"/>
                </a:cxn>
                <a:cxn ang="0">
                  <a:pos x="65" y="186"/>
                </a:cxn>
                <a:cxn ang="0">
                  <a:pos x="72" y="185"/>
                </a:cxn>
                <a:cxn ang="0">
                  <a:pos x="74" y="159"/>
                </a:cxn>
                <a:cxn ang="0">
                  <a:pos x="72" y="152"/>
                </a:cxn>
                <a:cxn ang="0">
                  <a:pos x="56" y="150"/>
                </a:cxn>
                <a:cxn ang="0">
                  <a:pos x="65" y="130"/>
                </a:cxn>
                <a:cxn ang="0">
                  <a:pos x="74" y="125"/>
                </a:cxn>
                <a:cxn ang="0">
                  <a:pos x="74" y="103"/>
                </a:cxn>
                <a:cxn ang="0">
                  <a:pos x="69" y="94"/>
                </a:cxn>
                <a:cxn ang="0">
                  <a:pos x="56" y="74"/>
                </a:cxn>
                <a:cxn ang="0">
                  <a:pos x="69" y="74"/>
                </a:cxn>
                <a:cxn ang="0">
                  <a:pos x="74" y="65"/>
                </a:cxn>
                <a:cxn ang="0">
                  <a:pos x="74" y="41"/>
                </a:cxn>
                <a:cxn ang="0">
                  <a:pos x="65" y="38"/>
                </a:cxn>
                <a:cxn ang="0">
                  <a:pos x="92" y="18"/>
                </a:cxn>
              </a:cxnLst>
              <a:rect l="0" t="0" r="r" b="b"/>
              <a:pathLst>
                <a:path w="281" h="281">
                  <a:moveTo>
                    <a:pt x="262" y="0"/>
                  </a:moveTo>
                  <a:lnTo>
                    <a:pt x="36" y="0"/>
                  </a:lnTo>
                  <a:lnTo>
                    <a:pt x="36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5" y="38"/>
                  </a:lnTo>
                  <a:lnTo>
                    <a:pt x="1" y="40"/>
                  </a:lnTo>
                  <a:lnTo>
                    <a:pt x="0" y="41"/>
                  </a:lnTo>
                  <a:lnTo>
                    <a:pt x="0" y="45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9"/>
                  </a:lnTo>
                  <a:lnTo>
                    <a:pt x="1" y="72"/>
                  </a:lnTo>
                  <a:lnTo>
                    <a:pt x="5" y="74"/>
                  </a:lnTo>
                  <a:lnTo>
                    <a:pt x="9" y="74"/>
                  </a:lnTo>
                  <a:lnTo>
                    <a:pt x="36" y="74"/>
                  </a:lnTo>
                  <a:lnTo>
                    <a:pt x="36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5" y="94"/>
                  </a:lnTo>
                  <a:lnTo>
                    <a:pt x="1" y="96"/>
                  </a:lnTo>
                  <a:lnTo>
                    <a:pt x="0" y="99"/>
                  </a:lnTo>
                  <a:lnTo>
                    <a:pt x="0" y="103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0" y="125"/>
                  </a:lnTo>
                  <a:lnTo>
                    <a:pt x="1" y="128"/>
                  </a:lnTo>
                  <a:lnTo>
                    <a:pt x="5" y="130"/>
                  </a:lnTo>
                  <a:lnTo>
                    <a:pt x="9" y="130"/>
                  </a:lnTo>
                  <a:lnTo>
                    <a:pt x="36" y="130"/>
                  </a:lnTo>
                  <a:lnTo>
                    <a:pt x="36" y="150"/>
                  </a:lnTo>
                  <a:lnTo>
                    <a:pt x="9" y="150"/>
                  </a:lnTo>
                  <a:lnTo>
                    <a:pt x="9" y="150"/>
                  </a:lnTo>
                  <a:lnTo>
                    <a:pt x="5" y="150"/>
                  </a:lnTo>
                  <a:lnTo>
                    <a:pt x="1" y="152"/>
                  </a:lnTo>
                  <a:lnTo>
                    <a:pt x="0" y="156"/>
                  </a:lnTo>
                  <a:lnTo>
                    <a:pt x="0" y="159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0" y="181"/>
                  </a:lnTo>
                  <a:lnTo>
                    <a:pt x="1" y="185"/>
                  </a:lnTo>
                  <a:lnTo>
                    <a:pt x="5" y="186"/>
                  </a:lnTo>
                  <a:lnTo>
                    <a:pt x="9" y="186"/>
                  </a:lnTo>
                  <a:lnTo>
                    <a:pt x="36" y="186"/>
                  </a:lnTo>
                  <a:lnTo>
                    <a:pt x="36" y="206"/>
                  </a:lnTo>
                  <a:lnTo>
                    <a:pt x="9" y="206"/>
                  </a:lnTo>
                  <a:lnTo>
                    <a:pt x="9" y="206"/>
                  </a:lnTo>
                  <a:lnTo>
                    <a:pt x="5" y="206"/>
                  </a:lnTo>
                  <a:lnTo>
                    <a:pt x="1" y="208"/>
                  </a:lnTo>
                  <a:lnTo>
                    <a:pt x="0" y="212"/>
                  </a:lnTo>
                  <a:lnTo>
                    <a:pt x="0" y="215"/>
                  </a:lnTo>
                  <a:lnTo>
                    <a:pt x="0" y="234"/>
                  </a:lnTo>
                  <a:lnTo>
                    <a:pt x="0" y="234"/>
                  </a:lnTo>
                  <a:lnTo>
                    <a:pt x="0" y="237"/>
                  </a:lnTo>
                  <a:lnTo>
                    <a:pt x="1" y="241"/>
                  </a:lnTo>
                  <a:lnTo>
                    <a:pt x="5" y="243"/>
                  </a:lnTo>
                  <a:lnTo>
                    <a:pt x="9" y="243"/>
                  </a:lnTo>
                  <a:lnTo>
                    <a:pt x="36" y="243"/>
                  </a:lnTo>
                  <a:lnTo>
                    <a:pt x="36" y="281"/>
                  </a:lnTo>
                  <a:lnTo>
                    <a:pt x="262" y="281"/>
                  </a:lnTo>
                  <a:lnTo>
                    <a:pt x="262" y="281"/>
                  </a:lnTo>
                  <a:lnTo>
                    <a:pt x="270" y="279"/>
                  </a:lnTo>
                  <a:lnTo>
                    <a:pt x="275" y="275"/>
                  </a:lnTo>
                  <a:lnTo>
                    <a:pt x="279" y="270"/>
                  </a:lnTo>
                  <a:lnTo>
                    <a:pt x="281" y="261"/>
                  </a:lnTo>
                  <a:lnTo>
                    <a:pt x="281" y="18"/>
                  </a:lnTo>
                  <a:lnTo>
                    <a:pt x="281" y="18"/>
                  </a:lnTo>
                  <a:lnTo>
                    <a:pt x="279" y="11"/>
                  </a:lnTo>
                  <a:lnTo>
                    <a:pt x="275" y="5"/>
                  </a:lnTo>
                  <a:lnTo>
                    <a:pt x="270" y="1"/>
                  </a:lnTo>
                  <a:lnTo>
                    <a:pt x="262" y="0"/>
                  </a:lnTo>
                  <a:lnTo>
                    <a:pt x="262" y="0"/>
                  </a:lnTo>
                  <a:close/>
                  <a:moveTo>
                    <a:pt x="92" y="263"/>
                  </a:moveTo>
                  <a:lnTo>
                    <a:pt x="56" y="263"/>
                  </a:lnTo>
                  <a:lnTo>
                    <a:pt x="56" y="243"/>
                  </a:lnTo>
                  <a:lnTo>
                    <a:pt x="65" y="243"/>
                  </a:lnTo>
                  <a:lnTo>
                    <a:pt x="65" y="243"/>
                  </a:lnTo>
                  <a:lnTo>
                    <a:pt x="69" y="243"/>
                  </a:lnTo>
                  <a:lnTo>
                    <a:pt x="72" y="241"/>
                  </a:lnTo>
                  <a:lnTo>
                    <a:pt x="74" y="237"/>
                  </a:lnTo>
                  <a:lnTo>
                    <a:pt x="74" y="234"/>
                  </a:lnTo>
                  <a:lnTo>
                    <a:pt x="74" y="215"/>
                  </a:lnTo>
                  <a:lnTo>
                    <a:pt x="74" y="215"/>
                  </a:lnTo>
                  <a:lnTo>
                    <a:pt x="74" y="212"/>
                  </a:lnTo>
                  <a:lnTo>
                    <a:pt x="72" y="208"/>
                  </a:lnTo>
                  <a:lnTo>
                    <a:pt x="69" y="206"/>
                  </a:lnTo>
                  <a:lnTo>
                    <a:pt x="65" y="206"/>
                  </a:lnTo>
                  <a:lnTo>
                    <a:pt x="56" y="206"/>
                  </a:lnTo>
                  <a:lnTo>
                    <a:pt x="56" y="186"/>
                  </a:lnTo>
                  <a:lnTo>
                    <a:pt x="65" y="186"/>
                  </a:lnTo>
                  <a:lnTo>
                    <a:pt x="65" y="186"/>
                  </a:lnTo>
                  <a:lnTo>
                    <a:pt x="69" y="186"/>
                  </a:lnTo>
                  <a:lnTo>
                    <a:pt x="72" y="185"/>
                  </a:lnTo>
                  <a:lnTo>
                    <a:pt x="74" y="181"/>
                  </a:lnTo>
                  <a:lnTo>
                    <a:pt x="74" y="177"/>
                  </a:lnTo>
                  <a:lnTo>
                    <a:pt x="74" y="159"/>
                  </a:lnTo>
                  <a:lnTo>
                    <a:pt x="74" y="159"/>
                  </a:lnTo>
                  <a:lnTo>
                    <a:pt x="74" y="156"/>
                  </a:lnTo>
                  <a:lnTo>
                    <a:pt x="72" y="152"/>
                  </a:lnTo>
                  <a:lnTo>
                    <a:pt x="69" y="150"/>
                  </a:lnTo>
                  <a:lnTo>
                    <a:pt x="65" y="150"/>
                  </a:lnTo>
                  <a:lnTo>
                    <a:pt x="56" y="150"/>
                  </a:lnTo>
                  <a:lnTo>
                    <a:pt x="56" y="130"/>
                  </a:lnTo>
                  <a:lnTo>
                    <a:pt x="65" y="130"/>
                  </a:lnTo>
                  <a:lnTo>
                    <a:pt x="65" y="130"/>
                  </a:lnTo>
                  <a:lnTo>
                    <a:pt x="69" y="130"/>
                  </a:lnTo>
                  <a:lnTo>
                    <a:pt x="72" y="128"/>
                  </a:lnTo>
                  <a:lnTo>
                    <a:pt x="74" y="125"/>
                  </a:lnTo>
                  <a:lnTo>
                    <a:pt x="74" y="121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74" y="99"/>
                  </a:lnTo>
                  <a:lnTo>
                    <a:pt x="72" y="96"/>
                  </a:lnTo>
                  <a:lnTo>
                    <a:pt x="69" y="94"/>
                  </a:lnTo>
                  <a:lnTo>
                    <a:pt x="65" y="94"/>
                  </a:lnTo>
                  <a:lnTo>
                    <a:pt x="56" y="94"/>
                  </a:lnTo>
                  <a:lnTo>
                    <a:pt x="56" y="74"/>
                  </a:lnTo>
                  <a:lnTo>
                    <a:pt x="65" y="74"/>
                  </a:lnTo>
                  <a:lnTo>
                    <a:pt x="65" y="74"/>
                  </a:lnTo>
                  <a:lnTo>
                    <a:pt x="69" y="74"/>
                  </a:lnTo>
                  <a:lnTo>
                    <a:pt x="72" y="72"/>
                  </a:lnTo>
                  <a:lnTo>
                    <a:pt x="74" y="69"/>
                  </a:lnTo>
                  <a:lnTo>
                    <a:pt x="74" y="65"/>
                  </a:lnTo>
                  <a:lnTo>
                    <a:pt x="74" y="45"/>
                  </a:lnTo>
                  <a:lnTo>
                    <a:pt x="74" y="45"/>
                  </a:lnTo>
                  <a:lnTo>
                    <a:pt x="74" y="41"/>
                  </a:lnTo>
                  <a:lnTo>
                    <a:pt x="72" y="40"/>
                  </a:lnTo>
                  <a:lnTo>
                    <a:pt x="69" y="38"/>
                  </a:lnTo>
                  <a:lnTo>
                    <a:pt x="65" y="38"/>
                  </a:lnTo>
                  <a:lnTo>
                    <a:pt x="56" y="38"/>
                  </a:lnTo>
                  <a:lnTo>
                    <a:pt x="56" y="18"/>
                  </a:lnTo>
                  <a:lnTo>
                    <a:pt x="92" y="18"/>
                  </a:lnTo>
                  <a:lnTo>
                    <a:pt x="92" y="2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grpSp>
          <p:nvGrpSpPr>
            <p:cNvPr id="88" name="Group 115"/>
            <p:cNvGrpSpPr/>
            <p:nvPr/>
          </p:nvGrpSpPr>
          <p:grpSpPr>
            <a:xfrm>
              <a:off x="9973111" y="1976117"/>
              <a:ext cx="646533" cy="541333"/>
              <a:chOff x="2951142" y="2589225"/>
              <a:chExt cx="468313" cy="392113"/>
            </a:xfrm>
            <a:grpFill/>
          </p:grpSpPr>
          <p:sp>
            <p:nvSpPr>
              <p:cNvPr id="89" name="Freeform 13"/>
              <p:cNvSpPr>
                <a:spLocks noEditPoints="1"/>
              </p:cNvSpPr>
              <p:nvPr/>
            </p:nvSpPr>
            <p:spPr bwMode="auto">
              <a:xfrm>
                <a:off x="2951142" y="2646375"/>
                <a:ext cx="284163" cy="284163"/>
              </a:xfrm>
              <a:custGeom>
                <a:avLst/>
                <a:gdLst/>
                <a:ahLst/>
                <a:cxnLst>
                  <a:cxn ang="0">
                    <a:pos x="208" y="331"/>
                  </a:cxn>
                  <a:cxn ang="0">
                    <a:pos x="239" y="322"/>
                  </a:cxn>
                  <a:cxn ang="0">
                    <a:pos x="286" y="326"/>
                  </a:cxn>
                  <a:cxn ang="0">
                    <a:pos x="307" y="267"/>
                  </a:cxn>
                  <a:cxn ang="0">
                    <a:pos x="328" y="223"/>
                  </a:cxn>
                  <a:cxn ang="0">
                    <a:pos x="359" y="150"/>
                  </a:cxn>
                  <a:cxn ang="0">
                    <a:pos x="328" y="136"/>
                  </a:cxn>
                  <a:cxn ang="0">
                    <a:pos x="307" y="91"/>
                  </a:cxn>
                  <a:cxn ang="0">
                    <a:pos x="267" y="51"/>
                  </a:cxn>
                  <a:cxn ang="0">
                    <a:pos x="239" y="37"/>
                  </a:cxn>
                  <a:cxn ang="0">
                    <a:pos x="208" y="0"/>
                  </a:cxn>
                  <a:cxn ang="0">
                    <a:pos x="179" y="65"/>
                  </a:cxn>
                  <a:cxn ang="0">
                    <a:pos x="213" y="70"/>
                  </a:cxn>
                  <a:cxn ang="0">
                    <a:pos x="244" y="85"/>
                  </a:cxn>
                  <a:cxn ang="0">
                    <a:pos x="267" y="106"/>
                  </a:cxn>
                  <a:cxn ang="0">
                    <a:pos x="284" y="134"/>
                  </a:cxn>
                  <a:cxn ang="0">
                    <a:pos x="293" y="168"/>
                  </a:cxn>
                  <a:cxn ang="0">
                    <a:pos x="293" y="191"/>
                  </a:cxn>
                  <a:cxn ang="0">
                    <a:pos x="284" y="223"/>
                  </a:cxn>
                  <a:cxn ang="0">
                    <a:pos x="267" y="252"/>
                  </a:cxn>
                  <a:cxn ang="0">
                    <a:pos x="244" y="274"/>
                  </a:cxn>
                  <a:cxn ang="0">
                    <a:pos x="213" y="289"/>
                  </a:cxn>
                  <a:cxn ang="0">
                    <a:pos x="179" y="294"/>
                  </a:cxn>
                  <a:cxn ang="0">
                    <a:pos x="32" y="286"/>
                  </a:cxn>
                  <a:cxn ang="0">
                    <a:pos x="92" y="307"/>
                  </a:cxn>
                  <a:cxn ang="0">
                    <a:pos x="135" y="327"/>
                  </a:cxn>
                  <a:cxn ang="0">
                    <a:pos x="179" y="358"/>
                  </a:cxn>
                  <a:cxn ang="0">
                    <a:pos x="179" y="294"/>
                  </a:cxn>
                  <a:cxn ang="0">
                    <a:pos x="145" y="289"/>
                  </a:cxn>
                  <a:cxn ang="0">
                    <a:pos x="115" y="274"/>
                  </a:cxn>
                  <a:cxn ang="0">
                    <a:pos x="92" y="252"/>
                  </a:cxn>
                  <a:cxn ang="0">
                    <a:pos x="74" y="223"/>
                  </a:cxn>
                  <a:cxn ang="0">
                    <a:pos x="66" y="191"/>
                  </a:cxn>
                  <a:cxn ang="0">
                    <a:pos x="66" y="168"/>
                  </a:cxn>
                  <a:cxn ang="0">
                    <a:pos x="74" y="134"/>
                  </a:cxn>
                  <a:cxn ang="0">
                    <a:pos x="92" y="106"/>
                  </a:cxn>
                  <a:cxn ang="0">
                    <a:pos x="115" y="85"/>
                  </a:cxn>
                  <a:cxn ang="0">
                    <a:pos x="145" y="70"/>
                  </a:cxn>
                  <a:cxn ang="0">
                    <a:pos x="179" y="65"/>
                  </a:cxn>
                  <a:cxn ang="0">
                    <a:pos x="179" y="0"/>
                  </a:cxn>
                  <a:cxn ang="0">
                    <a:pos x="151" y="27"/>
                  </a:cxn>
                  <a:cxn ang="0">
                    <a:pos x="105" y="43"/>
                  </a:cxn>
                  <a:cxn ang="0">
                    <a:pos x="32" y="72"/>
                  </a:cxn>
                  <a:cxn ang="0">
                    <a:pos x="43" y="105"/>
                  </a:cxn>
                  <a:cxn ang="0">
                    <a:pos x="27" y="150"/>
                  </a:cxn>
                  <a:cxn ang="0">
                    <a:pos x="27" y="207"/>
                  </a:cxn>
                  <a:cxn ang="0">
                    <a:pos x="36" y="238"/>
                  </a:cxn>
                  <a:cxn ang="0">
                    <a:pos x="52" y="267"/>
                  </a:cxn>
                </a:cxnLst>
                <a:rect l="0" t="0" r="r" b="b"/>
                <a:pathLst>
                  <a:path w="359" h="358">
                    <a:moveTo>
                      <a:pt x="179" y="358"/>
                    </a:moveTo>
                    <a:lnTo>
                      <a:pt x="208" y="358"/>
                    </a:lnTo>
                    <a:lnTo>
                      <a:pt x="208" y="331"/>
                    </a:lnTo>
                    <a:lnTo>
                      <a:pt x="208" y="331"/>
                    </a:lnTo>
                    <a:lnTo>
                      <a:pt x="224" y="327"/>
                    </a:lnTo>
                    <a:lnTo>
                      <a:pt x="239" y="322"/>
                    </a:lnTo>
                    <a:lnTo>
                      <a:pt x="254" y="315"/>
                    </a:lnTo>
                    <a:lnTo>
                      <a:pt x="267" y="307"/>
                    </a:lnTo>
                    <a:lnTo>
                      <a:pt x="286" y="326"/>
                    </a:lnTo>
                    <a:lnTo>
                      <a:pt x="326" y="286"/>
                    </a:lnTo>
                    <a:lnTo>
                      <a:pt x="307" y="267"/>
                    </a:lnTo>
                    <a:lnTo>
                      <a:pt x="307" y="267"/>
                    </a:lnTo>
                    <a:lnTo>
                      <a:pt x="315" y="253"/>
                    </a:lnTo>
                    <a:lnTo>
                      <a:pt x="323" y="238"/>
                    </a:lnTo>
                    <a:lnTo>
                      <a:pt x="328" y="223"/>
                    </a:lnTo>
                    <a:lnTo>
                      <a:pt x="331" y="207"/>
                    </a:lnTo>
                    <a:lnTo>
                      <a:pt x="359" y="207"/>
                    </a:lnTo>
                    <a:lnTo>
                      <a:pt x="359" y="150"/>
                    </a:lnTo>
                    <a:lnTo>
                      <a:pt x="331" y="150"/>
                    </a:lnTo>
                    <a:lnTo>
                      <a:pt x="331" y="150"/>
                    </a:lnTo>
                    <a:lnTo>
                      <a:pt x="328" y="136"/>
                    </a:lnTo>
                    <a:lnTo>
                      <a:pt x="323" y="119"/>
                    </a:lnTo>
                    <a:lnTo>
                      <a:pt x="315" y="105"/>
                    </a:lnTo>
                    <a:lnTo>
                      <a:pt x="307" y="91"/>
                    </a:lnTo>
                    <a:lnTo>
                      <a:pt x="326" y="72"/>
                    </a:lnTo>
                    <a:lnTo>
                      <a:pt x="286" y="33"/>
                    </a:lnTo>
                    <a:lnTo>
                      <a:pt x="267" y="51"/>
                    </a:lnTo>
                    <a:lnTo>
                      <a:pt x="267" y="51"/>
                    </a:lnTo>
                    <a:lnTo>
                      <a:pt x="254" y="43"/>
                    </a:lnTo>
                    <a:lnTo>
                      <a:pt x="239" y="37"/>
                    </a:lnTo>
                    <a:lnTo>
                      <a:pt x="224" y="30"/>
                    </a:lnTo>
                    <a:lnTo>
                      <a:pt x="208" y="27"/>
                    </a:lnTo>
                    <a:lnTo>
                      <a:pt x="208" y="0"/>
                    </a:lnTo>
                    <a:lnTo>
                      <a:pt x="179" y="0"/>
                    </a:lnTo>
                    <a:lnTo>
                      <a:pt x="179" y="65"/>
                    </a:lnTo>
                    <a:lnTo>
                      <a:pt x="179" y="65"/>
                    </a:lnTo>
                    <a:lnTo>
                      <a:pt x="190" y="65"/>
                    </a:lnTo>
                    <a:lnTo>
                      <a:pt x="203" y="68"/>
                    </a:lnTo>
                    <a:lnTo>
                      <a:pt x="213" y="70"/>
                    </a:lnTo>
                    <a:lnTo>
                      <a:pt x="224" y="74"/>
                    </a:lnTo>
                    <a:lnTo>
                      <a:pt x="234" y="79"/>
                    </a:lnTo>
                    <a:lnTo>
                      <a:pt x="244" y="85"/>
                    </a:lnTo>
                    <a:lnTo>
                      <a:pt x="252" y="91"/>
                    </a:lnTo>
                    <a:lnTo>
                      <a:pt x="260" y="98"/>
                    </a:lnTo>
                    <a:lnTo>
                      <a:pt x="267" y="106"/>
                    </a:lnTo>
                    <a:lnTo>
                      <a:pt x="275" y="116"/>
                    </a:lnTo>
                    <a:lnTo>
                      <a:pt x="279" y="124"/>
                    </a:lnTo>
                    <a:lnTo>
                      <a:pt x="284" y="134"/>
                    </a:lnTo>
                    <a:lnTo>
                      <a:pt x="288" y="145"/>
                    </a:lnTo>
                    <a:lnTo>
                      <a:pt x="292" y="157"/>
                    </a:lnTo>
                    <a:lnTo>
                      <a:pt x="293" y="168"/>
                    </a:lnTo>
                    <a:lnTo>
                      <a:pt x="293" y="179"/>
                    </a:lnTo>
                    <a:lnTo>
                      <a:pt x="293" y="179"/>
                    </a:lnTo>
                    <a:lnTo>
                      <a:pt x="293" y="191"/>
                    </a:lnTo>
                    <a:lnTo>
                      <a:pt x="292" y="202"/>
                    </a:lnTo>
                    <a:lnTo>
                      <a:pt x="288" y="213"/>
                    </a:lnTo>
                    <a:lnTo>
                      <a:pt x="284" y="223"/>
                    </a:lnTo>
                    <a:lnTo>
                      <a:pt x="279" y="233"/>
                    </a:lnTo>
                    <a:lnTo>
                      <a:pt x="275" y="243"/>
                    </a:lnTo>
                    <a:lnTo>
                      <a:pt x="267" y="252"/>
                    </a:lnTo>
                    <a:lnTo>
                      <a:pt x="260" y="260"/>
                    </a:lnTo>
                    <a:lnTo>
                      <a:pt x="252" y="268"/>
                    </a:lnTo>
                    <a:lnTo>
                      <a:pt x="244" y="274"/>
                    </a:lnTo>
                    <a:lnTo>
                      <a:pt x="234" y="280"/>
                    </a:lnTo>
                    <a:lnTo>
                      <a:pt x="224" y="285"/>
                    </a:lnTo>
                    <a:lnTo>
                      <a:pt x="213" y="289"/>
                    </a:lnTo>
                    <a:lnTo>
                      <a:pt x="203" y="291"/>
                    </a:lnTo>
                    <a:lnTo>
                      <a:pt x="190" y="293"/>
                    </a:lnTo>
                    <a:lnTo>
                      <a:pt x="179" y="294"/>
                    </a:lnTo>
                    <a:lnTo>
                      <a:pt x="179" y="358"/>
                    </a:lnTo>
                    <a:close/>
                    <a:moveTo>
                      <a:pt x="52" y="267"/>
                    </a:moveTo>
                    <a:lnTo>
                      <a:pt x="32" y="286"/>
                    </a:lnTo>
                    <a:lnTo>
                      <a:pt x="73" y="326"/>
                    </a:lnTo>
                    <a:lnTo>
                      <a:pt x="92" y="307"/>
                    </a:lnTo>
                    <a:lnTo>
                      <a:pt x="92" y="307"/>
                    </a:lnTo>
                    <a:lnTo>
                      <a:pt x="105" y="315"/>
                    </a:lnTo>
                    <a:lnTo>
                      <a:pt x="120" y="322"/>
                    </a:lnTo>
                    <a:lnTo>
                      <a:pt x="135" y="327"/>
                    </a:lnTo>
                    <a:lnTo>
                      <a:pt x="151" y="331"/>
                    </a:lnTo>
                    <a:lnTo>
                      <a:pt x="151" y="358"/>
                    </a:lnTo>
                    <a:lnTo>
                      <a:pt x="179" y="358"/>
                    </a:lnTo>
                    <a:lnTo>
                      <a:pt x="179" y="294"/>
                    </a:lnTo>
                    <a:lnTo>
                      <a:pt x="179" y="294"/>
                    </a:lnTo>
                    <a:lnTo>
                      <a:pt x="179" y="294"/>
                    </a:lnTo>
                    <a:lnTo>
                      <a:pt x="168" y="293"/>
                    </a:lnTo>
                    <a:lnTo>
                      <a:pt x="156" y="291"/>
                    </a:lnTo>
                    <a:lnTo>
                      <a:pt x="145" y="289"/>
                    </a:lnTo>
                    <a:lnTo>
                      <a:pt x="135" y="285"/>
                    </a:lnTo>
                    <a:lnTo>
                      <a:pt x="125" y="280"/>
                    </a:lnTo>
                    <a:lnTo>
                      <a:pt x="115" y="274"/>
                    </a:lnTo>
                    <a:lnTo>
                      <a:pt x="106" y="268"/>
                    </a:lnTo>
                    <a:lnTo>
                      <a:pt x="99" y="260"/>
                    </a:lnTo>
                    <a:lnTo>
                      <a:pt x="92" y="252"/>
                    </a:lnTo>
                    <a:lnTo>
                      <a:pt x="84" y="243"/>
                    </a:lnTo>
                    <a:lnTo>
                      <a:pt x="79" y="233"/>
                    </a:lnTo>
                    <a:lnTo>
                      <a:pt x="74" y="223"/>
                    </a:lnTo>
                    <a:lnTo>
                      <a:pt x="71" y="213"/>
                    </a:lnTo>
                    <a:lnTo>
                      <a:pt x="67" y="202"/>
                    </a:lnTo>
                    <a:lnTo>
                      <a:pt x="66" y="191"/>
                    </a:lnTo>
                    <a:lnTo>
                      <a:pt x="64" y="179"/>
                    </a:lnTo>
                    <a:lnTo>
                      <a:pt x="64" y="179"/>
                    </a:lnTo>
                    <a:lnTo>
                      <a:pt x="66" y="168"/>
                    </a:lnTo>
                    <a:lnTo>
                      <a:pt x="67" y="157"/>
                    </a:lnTo>
                    <a:lnTo>
                      <a:pt x="71" y="145"/>
                    </a:lnTo>
                    <a:lnTo>
                      <a:pt x="74" y="134"/>
                    </a:lnTo>
                    <a:lnTo>
                      <a:pt x="79" y="124"/>
                    </a:lnTo>
                    <a:lnTo>
                      <a:pt x="84" y="116"/>
                    </a:lnTo>
                    <a:lnTo>
                      <a:pt x="92" y="106"/>
                    </a:lnTo>
                    <a:lnTo>
                      <a:pt x="99" y="98"/>
                    </a:lnTo>
                    <a:lnTo>
                      <a:pt x="106" y="91"/>
                    </a:lnTo>
                    <a:lnTo>
                      <a:pt x="115" y="85"/>
                    </a:lnTo>
                    <a:lnTo>
                      <a:pt x="125" y="79"/>
                    </a:lnTo>
                    <a:lnTo>
                      <a:pt x="135" y="74"/>
                    </a:lnTo>
                    <a:lnTo>
                      <a:pt x="145" y="70"/>
                    </a:lnTo>
                    <a:lnTo>
                      <a:pt x="156" y="68"/>
                    </a:lnTo>
                    <a:lnTo>
                      <a:pt x="168" y="65"/>
                    </a:lnTo>
                    <a:lnTo>
                      <a:pt x="179" y="65"/>
                    </a:lnTo>
                    <a:lnTo>
                      <a:pt x="179" y="65"/>
                    </a:lnTo>
                    <a:lnTo>
                      <a:pt x="179" y="65"/>
                    </a:lnTo>
                    <a:lnTo>
                      <a:pt x="179" y="0"/>
                    </a:lnTo>
                    <a:lnTo>
                      <a:pt x="151" y="0"/>
                    </a:lnTo>
                    <a:lnTo>
                      <a:pt x="151" y="27"/>
                    </a:lnTo>
                    <a:lnTo>
                      <a:pt x="151" y="27"/>
                    </a:lnTo>
                    <a:lnTo>
                      <a:pt x="135" y="30"/>
                    </a:lnTo>
                    <a:lnTo>
                      <a:pt x="120" y="37"/>
                    </a:lnTo>
                    <a:lnTo>
                      <a:pt x="105" y="43"/>
                    </a:lnTo>
                    <a:lnTo>
                      <a:pt x="92" y="51"/>
                    </a:lnTo>
                    <a:lnTo>
                      <a:pt x="73" y="33"/>
                    </a:lnTo>
                    <a:lnTo>
                      <a:pt x="32" y="72"/>
                    </a:lnTo>
                    <a:lnTo>
                      <a:pt x="52" y="91"/>
                    </a:lnTo>
                    <a:lnTo>
                      <a:pt x="52" y="91"/>
                    </a:lnTo>
                    <a:lnTo>
                      <a:pt x="43" y="105"/>
                    </a:lnTo>
                    <a:lnTo>
                      <a:pt x="36" y="119"/>
                    </a:lnTo>
                    <a:lnTo>
                      <a:pt x="31" y="136"/>
                    </a:lnTo>
                    <a:lnTo>
                      <a:pt x="27" y="150"/>
                    </a:lnTo>
                    <a:lnTo>
                      <a:pt x="0" y="150"/>
                    </a:lnTo>
                    <a:lnTo>
                      <a:pt x="0" y="207"/>
                    </a:lnTo>
                    <a:lnTo>
                      <a:pt x="27" y="207"/>
                    </a:lnTo>
                    <a:lnTo>
                      <a:pt x="27" y="207"/>
                    </a:lnTo>
                    <a:lnTo>
                      <a:pt x="31" y="223"/>
                    </a:lnTo>
                    <a:lnTo>
                      <a:pt x="36" y="238"/>
                    </a:lnTo>
                    <a:lnTo>
                      <a:pt x="43" y="253"/>
                    </a:lnTo>
                    <a:lnTo>
                      <a:pt x="52" y="267"/>
                    </a:lnTo>
                    <a:lnTo>
                      <a:pt x="52" y="26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90" name="Freeform 14"/>
              <p:cNvSpPr>
                <a:spLocks noEditPoints="1"/>
              </p:cNvSpPr>
              <p:nvPr/>
            </p:nvSpPr>
            <p:spPr bwMode="auto">
              <a:xfrm>
                <a:off x="3233717" y="2798775"/>
                <a:ext cx="182563" cy="182563"/>
              </a:xfrm>
              <a:custGeom>
                <a:avLst/>
                <a:gdLst/>
                <a:ahLst/>
                <a:cxnLst>
                  <a:cxn ang="0">
                    <a:pos x="131" y="20"/>
                  </a:cxn>
                  <a:cxn ang="0">
                    <a:pos x="152" y="6"/>
                  </a:cxn>
                  <a:cxn ang="0">
                    <a:pos x="183" y="21"/>
                  </a:cxn>
                  <a:cxn ang="0">
                    <a:pos x="179" y="42"/>
                  </a:cxn>
                  <a:cxn ang="0">
                    <a:pos x="198" y="64"/>
                  </a:cxn>
                  <a:cxn ang="0">
                    <a:pos x="219" y="64"/>
                  </a:cxn>
                  <a:cxn ang="0">
                    <a:pos x="230" y="97"/>
                  </a:cxn>
                  <a:cxn ang="0">
                    <a:pos x="213" y="109"/>
                  </a:cxn>
                  <a:cxn ang="0">
                    <a:pos x="210" y="137"/>
                  </a:cxn>
                  <a:cxn ang="0">
                    <a:pos x="225" y="152"/>
                  </a:cxn>
                  <a:cxn ang="0">
                    <a:pos x="210" y="183"/>
                  </a:cxn>
                  <a:cxn ang="0">
                    <a:pos x="189" y="179"/>
                  </a:cxn>
                  <a:cxn ang="0">
                    <a:pos x="167" y="198"/>
                  </a:cxn>
                  <a:cxn ang="0">
                    <a:pos x="167" y="220"/>
                  </a:cxn>
                  <a:cxn ang="0">
                    <a:pos x="135" y="230"/>
                  </a:cxn>
                  <a:cxn ang="0">
                    <a:pos x="123" y="213"/>
                  </a:cxn>
                  <a:cxn ang="0">
                    <a:pos x="115" y="163"/>
                  </a:cxn>
                  <a:cxn ang="0">
                    <a:pos x="136" y="158"/>
                  </a:cxn>
                  <a:cxn ang="0">
                    <a:pos x="153" y="144"/>
                  </a:cxn>
                  <a:cxn ang="0">
                    <a:pos x="161" y="131"/>
                  </a:cxn>
                  <a:cxn ang="0">
                    <a:pos x="161" y="103"/>
                  </a:cxn>
                  <a:cxn ang="0">
                    <a:pos x="147" y="80"/>
                  </a:cxn>
                  <a:cxn ang="0">
                    <a:pos x="130" y="71"/>
                  </a:cxn>
                  <a:cxn ang="0">
                    <a:pos x="115" y="19"/>
                  </a:cxn>
                  <a:cxn ang="0">
                    <a:pos x="11" y="167"/>
                  </a:cxn>
                  <a:cxn ang="0">
                    <a:pos x="1" y="135"/>
                  </a:cxn>
                  <a:cxn ang="0">
                    <a:pos x="19" y="123"/>
                  </a:cxn>
                  <a:cxn ang="0">
                    <a:pos x="20" y="94"/>
                  </a:cxn>
                  <a:cxn ang="0">
                    <a:pos x="5" y="79"/>
                  </a:cxn>
                  <a:cxn ang="0">
                    <a:pos x="21" y="48"/>
                  </a:cxn>
                  <a:cxn ang="0">
                    <a:pos x="42" y="52"/>
                  </a:cxn>
                  <a:cxn ang="0">
                    <a:pos x="63" y="34"/>
                  </a:cxn>
                  <a:cxn ang="0">
                    <a:pos x="63" y="12"/>
                  </a:cxn>
                  <a:cxn ang="0">
                    <a:pos x="97" y="1"/>
                  </a:cxn>
                  <a:cxn ang="0">
                    <a:pos x="109" y="19"/>
                  </a:cxn>
                  <a:cxn ang="0">
                    <a:pos x="115" y="68"/>
                  </a:cxn>
                  <a:cxn ang="0">
                    <a:pos x="94" y="73"/>
                  </a:cxn>
                  <a:cxn ang="0">
                    <a:pos x="78" y="88"/>
                  </a:cxn>
                  <a:cxn ang="0">
                    <a:pos x="71" y="100"/>
                  </a:cxn>
                  <a:cxn ang="0">
                    <a:pos x="71" y="129"/>
                  </a:cxn>
                  <a:cxn ang="0">
                    <a:pos x="84" y="151"/>
                  </a:cxn>
                  <a:cxn ang="0">
                    <a:pos x="100" y="161"/>
                  </a:cxn>
                  <a:cxn ang="0">
                    <a:pos x="115" y="213"/>
                  </a:cxn>
                  <a:cxn ang="0">
                    <a:pos x="84" y="208"/>
                  </a:cxn>
                  <a:cxn ang="0">
                    <a:pos x="68" y="221"/>
                  </a:cxn>
                  <a:cxn ang="0">
                    <a:pos x="40" y="203"/>
                  </a:cxn>
                  <a:cxn ang="0">
                    <a:pos x="45" y="183"/>
                  </a:cxn>
                  <a:cxn ang="0">
                    <a:pos x="29" y="160"/>
                  </a:cxn>
                </a:cxnLst>
                <a:rect l="0" t="0" r="r" b="b"/>
                <a:pathLst>
                  <a:path w="231" h="231">
                    <a:moveTo>
                      <a:pt x="115" y="19"/>
                    </a:moveTo>
                    <a:lnTo>
                      <a:pt x="115" y="19"/>
                    </a:lnTo>
                    <a:lnTo>
                      <a:pt x="131" y="20"/>
                    </a:lnTo>
                    <a:lnTo>
                      <a:pt x="146" y="24"/>
                    </a:lnTo>
                    <a:lnTo>
                      <a:pt x="152" y="6"/>
                    </a:lnTo>
                    <a:lnTo>
                      <a:pt x="152" y="6"/>
                    </a:lnTo>
                    <a:lnTo>
                      <a:pt x="163" y="10"/>
                    </a:lnTo>
                    <a:lnTo>
                      <a:pt x="173" y="15"/>
                    </a:lnTo>
                    <a:lnTo>
                      <a:pt x="183" y="21"/>
                    </a:lnTo>
                    <a:lnTo>
                      <a:pt x="192" y="29"/>
                    </a:lnTo>
                    <a:lnTo>
                      <a:pt x="179" y="42"/>
                    </a:lnTo>
                    <a:lnTo>
                      <a:pt x="179" y="42"/>
                    </a:lnTo>
                    <a:lnTo>
                      <a:pt x="187" y="48"/>
                    </a:lnTo>
                    <a:lnTo>
                      <a:pt x="193" y="56"/>
                    </a:lnTo>
                    <a:lnTo>
                      <a:pt x="198" y="64"/>
                    </a:lnTo>
                    <a:lnTo>
                      <a:pt x="203" y="72"/>
                    </a:lnTo>
                    <a:lnTo>
                      <a:pt x="219" y="64"/>
                    </a:lnTo>
                    <a:lnTo>
                      <a:pt x="219" y="64"/>
                    </a:lnTo>
                    <a:lnTo>
                      <a:pt x="224" y="74"/>
                    </a:lnTo>
                    <a:lnTo>
                      <a:pt x="228" y="85"/>
                    </a:lnTo>
                    <a:lnTo>
                      <a:pt x="230" y="97"/>
                    </a:lnTo>
                    <a:lnTo>
                      <a:pt x="231" y="108"/>
                    </a:lnTo>
                    <a:lnTo>
                      <a:pt x="213" y="109"/>
                    </a:lnTo>
                    <a:lnTo>
                      <a:pt x="213" y="109"/>
                    </a:lnTo>
                    <a:lnTo>
                      <a:pt x="213" y="119"/>
                    </a:lnTo>
                    <a:lnTo>
                      <a:pt x="213" y="127"/>
                    </a:lnTo>
                    <a:lnTo>
                      <a:pt x="210" y="137"/>
                    </a:lnTo>
                    <a:lnTo>
                      <a:pt x="208" y="147"/>
                    </a:lnTo>
                    <a:lnTo>
                      <a:pt x="225" y="152"/>
                    </a:lnTo>
                    <a:lnTo>
                      <a:pt x="225" y="152"/>
                    </a:lnTo>
                    <a:lnTo>
                      <a:pt x="221" y="163"/>
                    </a:lnTo>
                    <a:lnTo>
                      <a:pt x="217" y="173"/>
                    </a:lnTo>
                    <a:lnTo>
                      <a:pt x="210" y="183"/>
                    </a:lnTo>
                    <a:lnTo>
                      <a:pt x="203" y="192"/>
                    </a:lnTo>
                    <a:lnTo>
                      <a:pt x="189" y="179"/>
                    </a:lnTo>
                    <a:lnTo>
                      <a:pt x="189" y="179"/>
                    </a:lnTo>
                    <a:lnTo>
                      <a:pt x="183" y="187"/>
                    </a:lnTo>
                    <a:lnTo>
                      <a:pt x="176" y="193"/>
                    </a:lnTo>
                    <a:lnTo>
                      <a:pt x="167" y="198"/>
                    </a:lnTo>
                    <a:lnTo>
                      <a:pt x="160" y="203"/>
                    </a:lnTo>
                    <a:lnTo>
                      <a:pt x="167" y="220"/>
                    </a:lnTo>
                    <a:lnTo>
                      <a:pt x="167" y="220"/>
                    </a:lnTo>
                    <a:lnTo>
                      <a:pt x="157" y="224"/>
                    </a:lnTo>
                    <a:lnTo>
                      <a:pt x="146" y="228"/>
                    </a:lnTo>
                    <a:lnTo>
                      <a:pt x="135" y="230"/>
                    </a:lnTo>
                    <a:lnTo>
                      <a:pt x="124" y="231"/>
                    </a:lnTo>
                    <a:lnTo>
                      <a:pt x="123" y="213"/>
                    </a:lnTo>
                    <a:lnTo>
                      <a:pt x="123" y="213"/>
                    </a:lnTo>
                    <a:lnTo>
                      <a:pt x="115" y="213"/>
                    </a:lnTo>
                    <a:lnTo>
                      <a:pt x="115" y="163"/>
                    </a:lnTo>
                    <a:lnTo>
                      <a:pt x="115" y="163"/>
                    </a:lnTo>
                    <a:lnTo>
                      <a:pt x="123" y="162"/>
                    </a:lnTo>
                    <a:lnTo>
                      <a:pt x="130" y="161"/>
                    </a:lnTo>
                    <a:lnTo>
                      <a:pt x="136" y="158"/>
                    </a:lnTo>
                    <a:lnTo>
                      <a:pt x="144" y="155"/>
                    </a:lnTo>
                    <a:lnTo>
                      <a:pt x="149" y="150"/>
                    </a:lnTo>
                    <a:lnTo>
                      <a:pt x="153" y="144"/>
                    </a:lnTo>
                    <a:lnTo>
                      <a:pt x="157" y="137"/>
                    </a:lnTo>
                    <a:lnTo>
                      <a:pt x="161" y="131"/>
                    </a:lnTo>
                    <a:lnTo>
                      <a:pt x="161" y="131"/>
                    </a:lnTo>
                    <a:lnTo>
                      <a:pt x="162" y="121"/>
                    </a:lnTo>
                    <a:lnTo>
                      <a:pt x="162" y="113"/>
                    </a:lnTo>
                    <a:lnTo>
                      <a:pt x="161" y="103"/>
                    </a:lnTo>
                    <a:lnTo>
                      <a:pt x="158" y="94"/>
                    </a:lnTo>
                    <a:lnTo>
                      <a:pt x="153" y="87"/>
                    </a:lnTo>
                    <a:lnTo>
                      <a:pt x="147" y="80"/>
                    </a:lnTo>
                    <a:lnTo>
                      <a:pt x="140" y="74"/>
                    </a:lnTo>
                    <a:lnTo>
                      <a:pt x="130" y="71"/>
                    </a:lnTo>
                    <a:lnTo>
                      <a:pt x="130" y="71"/>
                    </a:lnTo>
                    <a:lnTo>
                      <a:pt x="123" y="69"/>
                    </a:lnTo>
                    <a:lnTo>
                      <a:pt x="115" y="68"/>
                    </a:lnTo>
                    <a:lnTo>
                      <a:pt x="115" y="19"/>
                    </a:lnTo>
                    <a:close/>
                    <a:moveTo>
                      <a:pt x="29" y="160"/>
                    </a:moveTo>
                    <a:lnTo>
                      <a:pt x="11" y="167"/>
                    </a:lnTo>
                    <a:lnTo>
                      <a:pt x="11" y="167"/>
                    </a:lnTo>
                    <a:lnTo>
                      <a:pt x="8" y="157"/>
                    </a:lnTo>
                    <a:lnTo>
                      <a:pt x="4" y="146"/>
                    </a:lnTo>
                    <a:lnTo>
                      <a:pt x="1" y="135"/>
                    </a:lnTo>
                    <a:lnTo>
                      <a:pt x="0" y="124"/>
                    </a:lnTo>
                    <a:lnTo>
                      <a:pt x="19" y="123"/>
                    </a:lnTo>
                    <a:lnTo>
                      <a:pt x="19" y="123"/>
                    </a:lnTo>
                    <a:lnTo>
                      <a:pt x="17" y="114"/>
                    </a:lnTo>
                    <a:lnTo>
                      <a:pt x="19" y="104"/>
                    </a:lnTo>
                    <a:lnTo>
                      <a:pt x="20" y="94"/>
                    </a:lnTo>
                    <a:lnTo>
                      <a:pt x="24" y="85"/>
                    </a:lnTo>
                    <a:lnTo>
                      <a:pt x="5" y="79"/>
                    </a:lnTo>
                    <a:lnTo>
                      <a:pt x="5" y="79"/>
                    </a:lnTo>
                    <a:lnTo>
                      <a:pt x="10" y="68"/>
                    </a:lnTo>
                    <a:lnTo>
                      <a:pt x="15" y="58"/>
                    </a:lnTo>
                    <a:lnTo>
                      <a:pt x="21" y="48"/>
                    </a:lnTo>
                    <a:lnTo>
                      <a:pt x="29" y="40"/>
                    </a:lnTo>
                    <a:lnTo>
                      <a:pt x="42" y="52"/>
                    </a:lnTo>
                    <a:lnTo>
                      <a:pt x="42" y="52"/>
                    </a:lnTo>
                    <a:lnTo>
                      <a:pt x="48" y="45"/>
                    </a:lnTo>
                    <a:lnTo>
                      <a:pt x="56" y="38"/>
                    </a:lnTo>
                    <a:lnTo>
                      <a:pt x="63" y="34"/>
                    </a:lnTo>
                    <a:lnTo>
                      <a:pt x="72" y="29"/>
                    </a:lnTo>
                    <a:lnTo>
                      <a:pt x="63" y="12"/>
                    </a:lnTo>
                    <a:lnTo>
                      <a:pt x="63" y="12"/>
                    </a:lnTo>
                    <a:lnTo>
                      <a:pt x="74" y="8"/>
                    </a:lnTo>
                    <a:lnTo>
                      <a:pt x="85" y="4"/>
                    </a:lnTo>
                    <a:lnTo>
                      <a:pt x="97" y="1"/>
                    </a:lnTo>
                    <a:lnTo>
                      <a:pt x="108" y="0"/>
                    </a:lnTo>
                    <a:lnTo>
                      <a:pt x="109" y="19"/>
                    </a:lnTo>
                    <a:lnTo>
                      <a:pt x="109" y="19"/>
                    </a:lnTo>
                    <a:lnTo>
                      <a:pt x="115" y="19"/>
                    </a:lnTo>
                    <a:lnTo>
                      <a:pt x="115" y="68"/>
                    </a:lnTo>
                    <a:lnTo>
                      <a:pt x="115" y="68"/>
                    </a:lnTo>
                    <a:lnTo>
                      <a:pt x="108" y="69"/>
                    </a:lnTo>
                    <a:lnTo>
                      <a:pt x="102" y="71"/>
                    </a:lnTo>
                    <a:lnTo>
                      <a:pt x="94" y="73"/>
                    </a:lnTo>
                    <a:lnTo>
                      <a:pt x="88" y="77"/>
                    </a:lnTo>
                    <a:lnTo>
                      <a:pt x="83" y="82"/>
                    </a:lnTo>
                    <a:lnTo>
                      <a:pt x="78" y="88"/>
                    </a:lnTo>
                    <a:lnTo>
                      <a:pt x="74" y="94"/>
                    </a:lnTo>
                    <a:lnTo>
                      <a:pt x="71" y="100"/>
                    </a:lnTo>
                    <a:lnTo>
                      <a:pt x="71" y="100"/>
                    </a:lnTo>
                    <a:lnTo>
                      <a:pt x="68" y="110"/>
                    </a:lnTo>
                    <a:lnTo>
                      <a:pt x="68" y="120"/>
                    </a:lnTo>
                    <a:lnTo>
                      <a:pt x="71" y="129"/>
                    </a:lnTo>
                    <a:lnTo>
                      <a:pt x="73" y="137"/>
                    </a:lnTo>
                    <a:lnTo>
                      <a:pt x="78" y="145"/>
                    </a:lnTo>
                    <a:lnTo>
                      <a:pt x="84" y="151"/>
                    </a:lnTo>
                    <a:lnTo>
                      <a:pt x="92" y="157"/>
                    </a:lnTo>
                    <a:lnTo>
                      <a:pt x="100" y="161"/>
                    </a:lnTo>
                    <a:lnTo>
                      <a:pt x="100" y="161"/>
                    </a:lnTo>
                    <a:lnTo>
                      <a:pt x="108" y="162"/>
                    </a:lnTo>
                    <a:lnTo>
                      <a:pt x="115" y="163"/>
                    </a:lnTo>
                    <a:lnTo>
                      <a:pt x="115" y="213"/>
                    </a:lnTo>
                    <a:lnTo>
                      <a:pt x="115" y="213"/>
                    </a:lnTo>
                    <a:lnTo>
                      <a:pt x="100" y="212"/>
                    </a:lnTo>
                    <a:lnTo>
                      <a:pt x="84" y="208"/>
                    </a:lnTo>
                    <a:lnTo>
                      <a:pt x="79" y="226"/>
                    </a:lnTo>
                    <a:lnTo>
                      <a:pt x="79" y="226"/>
                    </a:lnTo>
                    <a:lnTo>
                      <a:pt x="68" y="221"/>
                    </a:lnTo>
                    <a:lnTo>
                      <a:pt x="58" y="216"/>
                    </a:lnTo>
                    <a:lnTo>
                      <a:pt x="48" y="210"/>
                    </a:lnTo>
                    <a:lnTo>
                      <a:pt x="40" y="203"/>
                    </a:lnTo>
                    <a:lnTo>
                      <a:pt x="52" y="189"/>
                    </a:lnTo>
                    <a:lnTo>
                      <a:pt x="52" y="189"/>
                    </a:lnTo>
                    <a:lnTo>
                      <a:pt x="45" y="183"/>
                    </a:lnTo>
                    <a:lnTo>
                      <a:pt x="38" y="176"/>
                    </a:lnTo>
                    <a:lnTo>
                      <a:pt x="34" y="168"/>
                    </a:lnTo>
                    <a:lnTo>
                      <a:pt x="29" y="160"/>
                    </a:lnTo>
                    <a:lnTo>
                      <a:pt x="29" y="16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91" name="Freeform 15"/>
              <p:cNvSpPr>
                <a:spLocks noEditPoints="1"/>
              </p:cNvSpPr>
              <p:nvPr/>
            </p:nvSpPr>
            <p:spPr bwMode="auto">
              <a:xfrm>
                <a:off x="3228955" y="2589225"/>
                <a:ext cx="190500" cy="190500"/>
              </a:xfrm>
              <a:custGeom>
                <a:avLst/>
                <a:gdLst/>
                <a:ahLst/>
                <a:cxnLst>
                  <a:cxn ang="0">
                    <a:pos x="131" y="0"/>
                  </a:cxn>
                  <a:cxn ang="0">
                    <a:pos x="170" y="10"/>
                  </a:cxn>
                  <a:cxn ang="0">
                    <a:pos x="163" y="47"/>
                  </a:cxn>
                  <a:cxn ang="0">
                    <a:pos x="186" y="65"/>
                  </a:cxn>
                  <a:cxn ang="0">
                    <a:pos x="222" y="53"/>
                  </a:cxn>
                  <a:cxn ang="0">
                    <a:pos x="234" y="76"/>
                  </a:cxn>
                  <a:cxn ang="0">
                    <a:pos x="204" y="107"/>
                  </a:cxn>
                  <a:cxn ang="0">
                    <a:pos x="205" y="127"/>
                  </a:cxn>
                  <a:cxn ang="0">
                    <a:pos x="236" y="157"/>
                  </a:cxn>
                  <a:cxn ang="0">
                    <a:pos x="225" y="180"/>
                  </a:cxn>
                  <a:cxn ang="0">
                    <a:pos x="182" y="178"/>
                  </a:cxn>
                  <a:cxn ang="0">
                    <a:pos x="168" y="190"/>
                  </a:cxn>
                  <a:cxn ang="0">
                    <a:pos x="151" y="199"/>
                  </a:cxn>
                  <a:cxn ang="0">
                    <a:pos x="154" y="236"/>
                  </a:cxn>
                  <a:cxn ang="0">
                    <a:pos x="121" y="240"/>
                  </a:cxn>
                  <a:cxn ang="0">
                    <a:pos x="134" y="189"/>
                  </a:cxn>
                  <a:cxn ang="0">
                    <a:pos x="158" y="179"/>
                  </a:cxn>
                  <a:cxn ang="0">
                    <a:pos x="184" y="148"/>
                  </a:cxn>
                  <a:cxn ang="0">
                    <a:pos x="191" y="109"/>
                  </a:cxn>
                  <a:cxn ang="0">
                    <a:pos x="182" y="85"/>
                  </a:cxn>
                  <a:cxn ang="0">
                    <a:pos x="160" y="62"/>
                  </a:cxn>
                  <a:cxn ang="0">
                    <a:pos x="131" y="50"/>
                  </a:cxn>
                  <a:cxn ang="0">
                    <a:pos x="121" y="34"/>
                  </a:cxn>
                  <a:cxn ang="0">
                    <a:pos x="121" y="240"/>
                  </a:cxn>
                  <a:cxn ang="0">
                    <a:pos x="114" y="204"/>
                  </a:cxn>
                  <a:cxn ang="0">
                    <a:pos x="95" y="200"/>
                  </a:cxn>
                  <a:cxn ang="0">
                    <a:pos x="60" y="224"/>
                  </a:cxn>
                  <a:cxn ang="0">
                    <a:pos x="39" y="208"/>
                  </a:cxn>
                  <a:cxn ang="0">
                    <a:pos x="51" y="167"/>
                  </a:cxn>
                  <a:cxn ang="0">
                    <a:pos x="42" y="149"/>
                  </a:cxn>
                  <a:cxn ang="0">
                    <a:pos x="37" y="131"/>
                  </a:cxn>
                  <a:cxn ang="0">
                    <a:pos x="0" y="122"/>
                  </a:cxn>
                  <a:cxn ang="0">
                    <a:pos x="6" y="83"/>
                  </a:cxn>
                  <a:cxn ang="0">
                    <a:pos x="43" y="85"/>
                  </a:cxn>
                  <a:cxn ang="0">
                    <a:pos x="60" y="62"/>
                  </a:cxn>
                  <a:cxn ang="0">
                    <a:pos x="42" y="27"/>
                  </a:cxn>
                  <a:cxn ang="0">
                    <a:pos x="78" y="7"/>
                  </a:cxn>
                  <a:cxn ang="0">
                    <a:pos x="105" y="37"/>
                  </a:cxn>
                  <a:cxn ang="0">
                    <a:pos x="121" y="49"/>
                  </a:cxn>
                  <a:cxn ang="0">
                    <a:pos x="95" y="54"/>
                  </a:cxn>
                  <a:cxn ang="0">
                    <a:pos x="63" y="79"/>
                  </a:cxn>
                  <a:cxn ang="0">
                    <a:pos x="51" y="117"/>
                  </a:cxn>
                  <a:cxn ang="0">
                    <a:pos x="55" y="144"/>
                  </a:cxn>
                  <a:cxn ang="0">
                    <a:pos x="73" y="172"/>
                  </a:cxn>
                  <a:cxn ang="0">
                    <a:pos x="100" y="186"/>
                  </a:cxn>
                  <a:cxn ang="0">
                    <a:pos x="121" y="240"/>
                  </a:cxn>
                </a:cxnLst>
                <a:rect l="0" t="0" r="r" b="b"/>
                <a:pathLst>
                  <a:path w="240" h="240">
                    <a:moveTo>
                      <a:pt x="128" y="36"/>
                    </a:moveTo>
                    <a:lnTo>
                      <a:pt x="131" y="0"/>
                    </a:lnTo>
                    <a:lnTo>
                      <a:pt x="131" y="0"/>
                    </a:lnTo>
                    <a:lnTo>
                      <a:pt x="145" y="1"/>
                    </a:lnTo>
                    <a:lnTo>
                      <a:pt x="157" y="5"/>
                    </a:lnTo>
                    <a:lnTo>
                      <a:pt x="170" y="10"/>
                    </a:lnTo>
                    <a:lnTo>
                      <a:pt x="182" y="16"/>
                    </a:lnTo>
                    <a:lnTo>
                      <a:pt x="163" y="47"/>
                    </a:lnTo>
                    <a:lnTo>
                      <a:pt x="163" y="47"/>
                    </a:lnTo>
                    <a:lnTo>
                      <a:pt x="172" y="52"/>
                    </a:lnTo>
                    <a:lnTo>
                      <a:pt x="178" y="58"/>
                    </a:lnTo>
                    <a:lnTo>
                      <a:pt x="186" y="65"/>
                    </a:lnTo>
                    <a:lnTo>
                      <a:pt x="191" y="73"/>
                    </a:lnTo>
                    <a:lnTo>
                      <a:pt x="222" y="53"/>
                    </a:lnTo>
                    <a:lnTo>
                      <a:pt x="222" y="53"/>
                    </a:lnTo>
                    <a:lnTo>
                      <a:pt x="228" y="64"/>
                    </a:lnTo>
                    <a:lnTo>
                      <a:pt x="234" y="76"/>
                    </a:lnTo>
                    <a:lnTo>
                      <a:pt x="234" y="76"/>
                    </a:lnTo>
                    <a:lnTo>
                      <a:pt x="238" y="90"/>
                    </a:lnTo>
                    <a:lnTo>
                      <a:pt x="240" y="102"/>
                    </a:lnTo>
                    <a:lnTo>
                      <a:pt x="204" y="107"/>
                    </a:lnTo>
                    <a:lnTo>
                      <a:pt x="204" y="107"/>
                    </a:lnTo>
                    <a:lnTo>
                      <a:pt x="205" y="117"/>
                    </a:lnTo>
                    <a:lnTo>
                      <a:pt x="205" y="127"/>
                    </a:lnTo>
                    <a:lnTo>
                      <a:pt x="204" y="136"/>
                    </a:lnTo>
                    <a:lnTo>
                      <a:pt x="202" y="146"/>
                    </a:lnTo>
                    <a:lnTo>
                      <a:pt x="236" y="157"/>
                    </a:lnTo>
                    <a:lnTo>
                      <a:pt x="236" y="157"/>
                    </a:lnTo>
                    <a:lnTo>
                      <a:pt x="231" y="169"/>
                    </a:lnTo>
                    <a:lnTo>
                      <a:pt x="225" y="180"/>
                    </a:lnTo>
                    <a:lnTo>
                      <a:pt x="218" y="193"/>
                    </a:lnTo>
                    <a:lnTo>
                      <a:pt x="208" y="203"/>
                    </a:lnTo>
                    <a:lnTo>
                      <a:pt x="182" y="178"/>
                    </a:lnTo>
                    <a:lnTo>
                      <a:pt x="182" y="178"/>
                    </a:lnTo>
                    <a:lnTo>
                      <a:pt x="176" y="184"/>
                    </a:lnTo>
                    <a:lnTo>
                      <a:pt x="168" y="190"/>
                    </a:lnTo>
                    <a:lnTo>
                      <a:pt x="160" y="195"/>
                    </a:lnTo>
                    <a:lnTo>
                      <a:pt x="151" y="199"/>
                    </a:lnTo>
                    <a:lnTo>
                      <a:pt x="151" y="199"/>
                    </a:lnTo>
                    <a:lnTo>
                      <a:pt x="163" y="232"/>
                    </a:lnTo>
                    <a:lnTo>
                      <a:pt x="163" y="232"/>
                    </a:lnTo>
                    <a:lnTo>
                      <a:pt x="154" y="236"/>
                    </a:lnTo>
                    <a:lnTo>
                      <a:pt x="142" y="238"/>
                    </a:lnTo>
                    <a:lnTo>
                      <a:pt x="131" y="240"/>
                    </a:lnTo>
                    <a:lnTo>
                      <a:pt x="121" y="240"/>
                    </a:lnTo>
                    <a:lnTo>
                      <a:pt x="121" y="190"/>
                    </a:lnTo>
                    <a:lnTo>
                      <a:pt x="121" y="190"/>
                    </a:lnTo>
                    <a:lnTo>
                      <a:pt x="134" y="189"/>
                    </a:lnTo>
                    <a:lnTo>
                      <a:pt x="146" y="185"/>
                    </a:lnTo>
                    <a:lnTo>
                      <a:pt x="146" y="185"/>
                    </a:lnTo>
                    <a:lnTo>
                      <a:pt x="158" y="179"/>
                    </a:lnTo>
                    <a:lnTo>
                      <a:pt x="170" y="170"/>
                    </a:lnTo>
                    <a:lnTo>
                      <a:pt x="178" y="161"/>
                    </a:lnTo>
                    <a:lnTo>
                      <a:pt x="184" y="148"/>
                    </a:lnTo>
                    <a:lnTo>
                      <a:pt x="189" y="136"/>
                    </a:lnTo>
                    <a:lnTo>
                      <a:pt x="191" y="122"/>
                    </a:lnTo>
                    <a:lnTo>
                      <a:pt x="191" y="109"/>
                    </a:lnTo>
                    <a:lnTo>
                      <a:pt x="187" y="95"/>
                    </a:lnTo>
                    <a:lnTo>
                      <a:pt x="187" y="95"/>
                    </a:lnTo>
                    <a:lnTo>
                      <a:pt x="182" y="85"/>
                    </a:lnTo>
                    <a:lnTo>
                      <a:pt x="176" y="75"/>
                    </a:lnTo>
                    <a:lnTo>
                      <a:pt x="168" y="68"/>
                    </a:lnTo>
                    <a:lnTo>
                      <a:pt x="160" y="62"/>
                    </a:lnTo>
                    <a:lnTo>
                      <a:pt x="151" y="57"/>
                    </a:lnTo>
                    <a:lnTo>
                      <a:pt x="141" y="53"/>
                    </a:lnTo>
                    <a:lnTo>
                      <a:pt x="131" y="50"/>
                    </a:lnTo>
                    <a:lnTo>
                      <a:pt x="121" y="49"/>
                    </a:lnTo>
                    <a:lnTo>
                      <a:pt x="121" y="34"/>
                    </a:lnTo>
                    <a:lnTo>
                      <a:pt x="121" y="34"/>
                    </a:lnTo>
                    <a:lnTo>
                      <a:pt x="128" y="36"/>
                    </a:lnTo>
                    <a:lnTo>
                      <a:pt x="128" y="36"/>
                    </a:lnTo>
                    <a:close/>
                    <a:moveTo>
                      <a:pt x="121" y="240"/>
                    </a:moveTo>
                    <a:lnTo>
                      <a:pt x="121" y="240"/>
                    </a:lnTo>
                    <a:lnTo>
                      <a:pt x="110" y="240"/>
                    </a:lnTo>
                    <a:lnTo>
                      <a:pt x="114" y="204"/>
                    </a:lnTo>
                    <a:lnTo>
                      <a:pt x="114" y="204"/>
                    </a:lnTo>
                    <a:lnTo>
                      <a:pt x="104" y="203"/>
                    </a:lnTo>
                    <a:lnTo>
                      <a:pt x="95" y="200"/>
                    </a:lnTo>
                    <a:lnTo>
                      <a:pt x="87" y="196"/>
                    </a:lnTo>
                    <a:lnTo>
                      <a:pt x="78" y="193"/>
                    </a:lnTo>
                    <a:lnTo>
                      <a:pt x="60" y="224"/>
                    </a:lnTo>
                    <a:lnTo>
                      <a:pt x="60" y="224"/>
                    </a:lnTo>
                    <a:lnTo>
                      <a:pt x="48" y="216"/>
                    </a:lnTo>
                    <a:lnTo>
                      <a:pt x="39" y="208"/>
                    </a:lnTo>
                    <a:lnTo>
                      <a:pt x="29" y="198"/>
                    </a:lnTo>
                    <a:lnTo>
                      <a:pt x="20" y="186"/>
                    </a:lnTo>
                    <a:lnTo>
                      <a:pt x="51" y="167"/>
                    </a:lnTo>
                    <a:lnTo>
                      <a:pt x="51" y="167"/>
                    </a:lnTo>
                    <a:lnTo>
                      <a:pt x="46" y="158"/>
                    </a:lnTo>
                    <a:lnTo>
                      <a:pt x="42" y="149"/>
                    </a:lnTo>
                    <a:lnTo>
                      <a:pt x="42" y="149"/>
                    </a:lnTo>
                    <a:lnTo>
                      <a:pt x="39" y="141"/>
                    </a:lnTo>
                    <a:lnTo>
                      <a:pt x="37" y="131"/>
                    </a:lnTo>
                    <a:lnTo>
                      <a:pt x="1" y="137"/>
                    </a:lnTo>
                    <a:lnTo>
                      <a:pt x="1" y="137"/>
                    </a:lnTo>
                    <a:lnTo>
                      <a:pt x="0" y="122"/>
                    </a:lnTo>
                    <a:lnTo>
                      <a:pt x="0" y="109"/>
                    </a:lnTo>
                    <a:lnTo>
                      <a:pt x="3" y="96"/>
                    </a:lnTo>
                    <a:lnTo>
                      <a:pt x="6" y="83"/>
                    </a:lnTo>
                    <a:lnTo>
                      <a:pt x="40" y="94"/>
                    </a:lnTo>
                    <a:lnTo>
                      <a:pt x="40" y="94"/>
                    </a:lnTo>
                    <a:lnTo>
                      <a:pt x="43" y="85"/>
                    </a:lnTo>
                    <a:lnTo>
                      <a:pt x="48" y="76"/>
                    </a:lnTo>
                    <a:lnTo>
                      <a:pt x="53" y="69"/>
                    </a:lnTo>
                    <a:lnTo>
                      <a:pt x="60" y="62"/>
                    </a:lnTo>
                    <a:lnTo>
                      <a:pt x="34" y="37"/>
                    </a:lnTo>
                    <a:lnTo>
                      <a:pt x="34" y="37"/>
                    </a:lnTo>
                    <a:lnTo>
                      <a:pt x="42" y="27"/>
                    </a:lnTo>
                    <a:lnTo>
                      <a:pt x="53" y="20"/>
                    </a:lnTo>
                    <a:lnTo>
                      <a:pt x="64" y="12"/>
                    </a:lnTo>
                    <a:lnTo>
                      <a:pt x="78" y="7"/>
                    </a:lnTo>
                    <a:lnTo>
                      <a:pt x="90" y="41"/>
                    </a:lnTo>
                    <a:lnTo>
                      <a:pt x="90" y="41"/>
                    </a:lnTo>
                    <a:lnTo>
                      <a:pt x="105" y="37"/>
                    </a:lnTo>
                    <a:lnTo>
                      <a:pt x="121" y="34"/>
                    </a:lnTo>
                    <a:lnTo>
                      <a:pt x="121" y="49"/>
                    </a:lnTo>
                    <a:lnTo>
                      <a:pt x="121" y="49"/>
                    </a:lnTo>
                    <a:lnTo>
                      <a:pt x="108" y="50"/>
                    </a:lnTo>
                    <a:lnTo>
                      <a:pt x="95" y="54"/>
                    </a:lnTo>
                    <a:lnTo>
                      <a:pt x="95" y="54"/>
                    </a:lnTo>
                    <a:lnTo>
                      <a:pt x="83" y="60"/>
                    </a:lnTo>
                    <a:lnTo>
                      <a:pt x="72" y="69"/>
                    </a:lnTo>
                    <a:lnTo>
                      <a:pt x="63" y="79"/>
                    </a:lnTo>
                    <a:lnTo>
                      <a:pt x="57" y="91"/>
                    </a:lnTo>
                    <a:lnTo>
                      <a:pt x="52" y="104"/>
                    </a:lnTo>
                    <a:lnTo>
                      <a:pt x="51" y="117"/>
                    </a:lnTo>
                    <a:lnTo>
                      <a:pt x="51" y="131"/>
                    </a:lnTo>
                    <a:lnTo>
                      <a:pt x="55" y="144"/>
                    </a:lnTo>
                    <a:lnTo>
                      <a:pt x="55" y="144"/>
                    </a:lnTo>
                    <a:lnTo>
                      <a:pt x="60" y="154"/>
                    </a:lnTo>
                    <a:lnTo>
                      <a:pt x="66" y="163"/>
                    </a:lnTo>
                    <a:lnTo>
                      <a:pt x="73" y="172"/>
                    </a:lnTo>
                    <a:lnTo>
                      <a:pt x="82" y="178"/>
                    </a:lnTo>
                    <a:lnTo>
                      <a:pt x="90" y="183"/>
                    </a:lnTo>
                    <a:lnTo>
                      <a:pt x="100" y="186"/>
                    </a:lnTo>
                    <a:lnTo>
                      <a:pt x="110" y="189"/>
                    </a:lnTo>
                    <a:lnTo>
                      <a:pt x="121" y="190"/>
                    </a:lnTo>
                    <a:lnTo>
                      <a:pt x="121" y="24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grpSp>
          <p:nvGrpSpPr>
            <p:cNvPr id="92" name="Group 119"/>
            <p:cNvGrpSpPr/>
            <p:nvPr/>
          </p:nvGrpSpPr>
          <p:grpSpPr>
            <a:xfrm>
              <a:off x="10055853" y="3020009"/>
              <a:ext cx="525995" cy="504077"/>
              <a:chOff x="1168380" y="3486162"/>
              <a:chExt cx="381000" cy="365126"/>
            </a:xfrm>
            <a:grpFill/>
          </p:grpSpPr>
          <p:sp>
            <p:nvSpPr>
              <p:cNvPr id="93" name="Freeform 16"/>
              <p:cNvSpPr/>
              <p:nvPr/>
            </p:nvSpPr>
            <p:spPr bwMode="auto">
              <a:xfrm>
                <a:off x="1223942" y="3643325"/>
                <a:ext cx="146050" cy="207963"/>
              </a:xfrm>
              <a:custGeom>
                <a:avLst/>
                <a:gdLst/>
                <a:ahLst/>
                <a:cxnLst>
                  <a:cxn ang="0">
                    <a:pos x="125" y="101"/>
                  </a:cxn>
                  <a:cxn ang="0">
                    <a:pos x="125" y="231"/>
                  </a:cxn>
                  <a:cxn ang="0">
                    <a:pos x="125" y="231"/>
                  </a:cxn>
                  <a:cxn ang="0">
                    <a:pos x="124" y="237"/>
                  </a:cxn>
                  <a:cxn ang="0">
                    <a:pos x="122" y="243"/>
                  </a:cxn>
                  <a:cxn ang="0">
                    <a:pos x="119" y="248"/>
                  </a:cxn>
                  <a:cxn ang="0">
                    <a:pos x="115" y="253"/>
                  </a:cxn>
                  <a:cxn ang="0">
                    <a:pos x="110" y="257"/>
                  </a:cxn>
                  <a:cxn ang="0">
                    <a:pos x="105" y="260"/>
                  </a:cxn>
                  <a:cxn ang="0">
                    <a:pos x="99" y="262"/>
                  </a:cxn>
                  <a:cxn ang="0">
                    <a:pos x="93" y="263"/>
                  </a:cxn>
                  <a:cxn ang="0">
                    <a:pos x="93" y="263"/>
                  </a:cxn>
                  <a:cxn ang="0">
                    <a:pos x="93" y="263"/>
                  </a:cxn>
                  <a:cxn ang="0">
                    <a:pos x="87" y="262"/>
                  </a:cxn>
                  <a:cxn ang="0">
                    <a:pos x="80" y="260"/>
                  </a:cxn>
                  <a:cxn ang="0">
                    <a:pos x="74" y="257"/>
                  </a:cxn>
                  <a:cxn ang="0">
                    <a:pos x="69" y="253"/>
                  </a:cxn>
                  <a:cxn ang="0">
                    <a:pos x="66" y="248"/>
                  </a:cxn>
                  <a:cxn ang="0">
                    <a:pos x="63" y="243"/>
                  </a:cxn>
                  <a:cxn ang="0">
                    <a:pos x="61" y="237"/>
                  </a:cxn>
                  <a:cxn ang="0">
                    <a:pos x="61" y="231"/>
                  </a:cxn>
                  <a:cxn ang="0">
                    <a:pos x="61" y="101"/>
                  </a:cxn>
                  <a:cxn ang="0">
                    <a:pos x="16" y="101"/>
                  </a:cxn>
                  <a:cxn ang="0">
                    <a:pos x="16" y="101"/>
                  </a:cxn>
                  <a:cxn ang="0">
                    <a:pos x="10" y="100"/>
                  </a:cxn>
                  <a:cxn ang="0">
                    <a:pos x="5" y="99"/>
                  </a:cxn>
                  <a:cxn ang="0">
                    <a:pos x="1" y="95"/>
                  </a:cxn>
                  <a:cxn ang="0">
                    <a:pos x="0" y="91"/>
                  </a:cxn>
                  <a:cxn ang="0">
                    <a:pos x="0" y="87"/>
                  </a:cxn>
                  <a:cxn ang="0">
                    <a:pos x="0" y="82"/>
                  </a:cxn>
                  <a:cxn ang="0">
                    <a:pos x="3" y="77"/>
                  </a:cxn>
                  <a:cxn ang="0">
                    <a:pos x="7" y="73"/>
                  </a:cxn>
                  <a:cxn ang="0">
                    <a:pos x="69" y="11"/>
                  </a:cxn>
                  <a:cxn ang="0">
                    <a:pos x="69" y="11"/>
                  </a:cxn>
                  <a:cxn ang="0">
                    <a:pos x="75" y="6"/>
                  </a:cxn>
                  <a:cxn ang="0">
                    <a:pos x="80" y="2"/>
                  </a:cxn>
                  <a:cxn ang="0">
                    <a:pos x="87" y="0"/>
                  </a:cxn>
                  <a:cxn ang="0">
                    <a:pos x="93" y="0"/>
                  </a:cxn>
                  <a:cxn ang="0">
                    <a:pos x="98" y="0"/>
                  </a:cxn>
                  <a:cxn ang="0">
                    <a:pos x="104" y="2"/>
                  </a:cxn>
                  <a:cxn ang="0">
                    <a:pos x="110" y="6"/>
                  </a:cxn>
                  <a:cxn ang="0">
                    <a:pos x="115" y="11"/>
                  </a:cxn>
                  <a:cxn ang="0">
                    <a:pos x="178" y="73"/>
                  </a:cxn>
                  <a:cxn ang="0">
                    <a:pos x="178" y="73"/>
                  </a:cxn>
                  <a:cxn ang="0">
                    <a:pos x="182" y="77"/>
                  </a:cxn>
                  <a:cxn ang="0">
                    <a:pos x="184" y="82"/>
                  </a:cxn>
                  <a:cxn ang="0">
                    <a:pos x="184" y="86"/>
                  </a:cxn>
                  <a:cxn ang="0">
                    <a:pos x="184" y="91"/>
                  </a:cxn>
                  <a:cxn ang="0">
                    <a:pos x="182" y="95"/>
                  </a:cxn>
                  <a:cxn ang="0">
                    <a:pos x="178" y="97"/>
                  </a:cxn>
                  <a:cxn ang="0">
                    <a:pos x="173" y="100"/>
                  </a:cxn>
                  <a:cxn ang="0">
                    <a:pos x="166" y="101"/>
                  </a:cxn>
                  <a:cxn ang="0">
                    <a:pos x="125" y="101"/>
                  </a:cxn>
                </a:cxnLst>
                <a:rect l="0" t="0" r="r" b="b"/>
                <a:pathLst>
                  <a:path w="184" h="263">
                    <a:moveTo>
                      <a:pt x="125" y="101"/>
                    </a:moveTo>
                    <a:lnTo>
                      <a:pt x="125" y="231"/>
                    </a:lnTo>
                    <a:lnTo>
                      <a:pt x="125" y="231"/>
                    </a:lnTo>
                    <a:lnTo>
                      <a:pt x="124" y="237"/>
                    </a:lnTo>
                    <a:lnTo>
                      <a:pt x="122" y="243"/>
                    </a:lnTo>
                    <a:lnTo>
                      <a:pt x="119" y="248"/>
                    </a:lnTo>
                    <a:lnTo>
                      <a:pt x="115" y="253"/>
                    </a:lnTo>
                    <a:lnTo>
                      <a:pt x="110" y="257"/>
                    </a:lnTo>
                    <a:lnTo>
                      <a:pt x="105" y="260"/>
                    </a:lnTo>
                    <a:lnTo>
                      <a:pt x="99" y="262"/>
                    </a:lnTo>
                    <a:lnTo>
                      <a:pt x="93" y="263"/>
                    </a:lnTo>
                    <a:lnTo>
                      <a:pt x="93" y="263"/>
                    </a:lnTo>
                    <a:lnTo>
                      <a:pt x="93" y="263"/>
                    </a:lnTo>
                    <a:lnTo>
                      <a:pt x="87" y="262"/>
                    </a:lnTo>
                    <a:lnTo>
                      <a:pt x="80" y="260"/>
                    </a:lnTo>
                    <a:lnTo>
                      <a:pt x="74" y="257"/>
                    </a:lnTo>
                    <a:lnTo>
                      <a:pt x="69" y="253"/>
                    </a:lnTo>
                    <a:lnTo>
                      <a:pt x="66" y="248"/>
                    </a:lnTo>
                    <a:lnTo>
                      <a:pt x="63" y="243"/>
                    </a:lnTo>
                    <a:lnTo>
                      <a:pt x="61" y="237"/>
                    </a:lnTo>
                    <a:lnTo>
                      <a:pt x="61" y="231"/>
                    </a:lnTo>
                    <a:lnTo>
                      <a:pt x="61" y="101"/>
                    </a:lnTo>
                    <a:lnTo>
                      <a:pt x="16" y="101"/>
                    </a:lnTo>
                    <a:lnTo>
                      <a:pt x="16" y="101"/>
                    </a:lnTo>
                    <a:lnTo>
                      <a:pt x="10" y="100"/>
                    </a:lnTo>
                    <a:lnTo>
                      <a:pt x="5" y="99"/>
                    </a:lnTo>
                    <a:lnTo>
                      <a:pt x="1" y="95"/>
                    </a:lnTo>
                    <a:lnTo>
                      <a:pt x="0" y="91"/>
                    </a:lnTo>
                    <a:lnTo>
                      <a:pt x="0" y="87"/>
                    </a:lnTo>
                    <a:lnTo>
                      <a:pt x="0" y="82"/>
                    </a:lnTo>
                    <a:lnTo>
                      <a:pt x="3" y="77"/>
                    </a:lnTo>
                    <a:lnTo>
                      <a:pt x="7" y="73"/>
                    </a:lnTo>
                    <a:lnTo>
                      <a:pt x="69" y="11"/>
                    </a:lnTo>
                    <a:lnTo>
                      <a:pt x="69" y="11"/>
                    </a:lnTo>
                    <a:lnTo>
                      <a:pt x="75" y="6"/>
                    </a:lnTo>
                    <a:lnTo>
                      <a:pt x="80" y="2"/>
                    </a:lnTo>
                    <a:lnTo>
                      <a:pt x="87" y="0"/>
                    </a:lnTo>
                    <a:lnTo>
                      <a:pt x="93" y="0"/>
                    </a:lnTo>
                    <a:lnTo>
                      <a:pt x="98" y="0"/>
                    </a:lnTo>
                    <a:lnTo>
                      <a:pt x="104" y="2"/>
                    </a:lnTo>
                    <a:lnTo>
                      <a:pt x="110" y="6"/>
                    </a:lnTo>
                    <a:lnTo>
                      <a:pt x="115" y="11"/>
                    </a:lnTo>
                    <a:lnTo>
                      <a:pt x="178" y="73"/>
                    </a:lnTo>
                    <a:lnTo>
                      <a:pt x="178" y="73"/>
                    </a:lnTo>
                    <a:lnTo>
                      <a:pt x="182" y="77"/>
                    </a:lnTo>
                    <a:lnTo>
                      <a:pt x="184" y="82"/>
                    </a:lnTo>
                    <a:lnTo>
                      <a:pt x="184" y="86"/>
                    </a:lnTo>
                    <a:lnTo>
                      <a:pt x="184" y="91"/>
                    </a:lnTo>
                    <a:lnTo>
                      <a:pt x="182" y="95"/>
                    </a:lnTo>
                    <a:lnTo>
                      <a:pt x="178" y="97"/>
                    </a:lnTo>
                    <a:lnTo>
                      <a:pt x="173" y="100"/>
                    </a:lnTo>
                    <a:lnTo>
                      <a:pt x="166" y="101"/>
                    </a:lnTo>
                    <a:lnTo>
                      <a:pt x="125" y="10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94" name="Freeform 17"/>
              <p:cNvSpPr/>
              <p:nvPr/>
            </p:nvSpPr>
            <p:spPr bwMode="auto">
              <a:xfrm>
                <a:off x="1168380" y="3486162"/>
                <a:ext cx="381000" cy="266700"/>
              </a:xfrm>
              <a:custGeom>
                <a:avLst/>
                <a:gdLst/>
                <a:ahLst/>
                <a:cxnLst>
                  <a:cxn ang="0">
                    <a:pos x="392" y="125"/>
                  </a:cxn>
                  <a:cxn ang="0">
                    <a:pos x="420" y="136"/>
                  </a:cxn>
                  <a:cxn ang="0">
                    <a:pos x="445" y="153"/>
                  </a:cxn>
                  <a:cxn ang="0">
                    <a:pos x="463" y="175"/>
                  </a:cxn>
                  <a:cxn ang="0">
                    <a:pos x="476" y="200"/>
                  </a:cxn>
                  <a:cxn ang="0">
                    <a:pos x="480" y="227"/>
                  </a:cxn>
                  <a:cxn ang="0">
                    <a:pos x="480" y="237"/>
                  </a:cxn>
                  <a:cxn ang="0">
                    <a:pos x="472" y="264"/>
                  </a:cxn>
                  <a:cxn ang="0">
                    <a:pos x="457" y="289"/>
                  </a:cxn>
                  <a:cxn ang="0">
                    <a:pos x="435" y="310"/>
                  </a:cxn>
                  <a:cxn ang="0">
                    <a:pos x="408" y="325"/>
                  </a:cxn>
                  <a:cxn ang="0">
                    <a:pos x="376" y="334"/>
                  </a:cxn>
                  <a:cxn ang="0">
                    <a:pos x="376" y="220"/>
                  </a:cxn>
                  <a:cxn ang="0">
                    <a:pos x="362" y="195"/>
                  </a:cxn>
                  <a:cxn ang="0">
                    <a:pos x="347" y="185"/>
                  </a:cxn>
                  <a:cxn ang="0">
                    <a:pos x="329" y="182"/>
                  </a:cxn>
                  <a:cxn ang="0">
                    <a:pos x="301" y="190"/>
                  </a:cxn>
                  <a:cxn ang="0">
                    <a:pos x="288" y="203"/>
                  </a:cxn>
                  <a:cxn ang="0">
                    <a:pos x="280" y="230"/>
                  </a:cxn>
                  <a:cxn ang="0">
                    <a:pos x="210" y="315"/>
                  </a:cxn>
                  <a:cxn ang="0">
                    <a:pos x="246" y="313"/>
                  </a:cxn>
                  <a:cxn ang="0">
                    <a:pos x="259" y="306"/>
                  </a:cxn>
                  <a:cxn ang="0">
                    <a:pos x="268" y="295"/>
                  </a:cxn>
                  <a:cxn ang="0">
                    <a:pos x="268" y="277"/>
                  </a:cxn>
                  <a:cxn ang="0">
                    <a:pos x="258" y="259"/>
                  </a:cxn>
                  <a:cxn ang="0">
                    <a:pos x="188" y="190"/>
                  </a:cxn>
                  <a:cxn ang="0">
                    <a:pos x="162" y="182"/>
                  </a:cxn>
                  <a:cxn ang="0">
                    <a:pos x="143" y="185"/>
                  </a:cxn>
                  <a:cxn ang="0">
                    <a:pos x="65" y="259"/>
                  </a:cxn>
                  <a:cxn ang="0">
                    <a:pos x="54" y="278"/>
                  </a:cxn>
                  <a:cxn ang="0">
                    <a:pos x="54" y="295"/>
                  </a:cxn>
                  <a:cxn ang="0">
                    <a:pos x="59" y="304"/>
                  </a:cxn>
                  <a:cxn ang="0">
                    <a:pos x="67" y="310"/>
                  </a:cxn>
                  <a:cxn ang="0">
                    <a:pos x="114" y="315"/>
                  </a:cxn>
                  <a:cxn ang="0">
                    <a:pos x="101" y="334"/>
                  </a:cxn>
                  <a:cxn ang="0">
                    <a:pos x="69" y="324"/>
                  </a:cxn>
                  <a:cxn ang="0">
                    <a:pos x="41" y="306"/>
                  </a:cxn>
                  <a:cxn ang="0">
                    <a:pos x="20" y="284"/>
                  </a:cxn>
                  <a:cxn ang="0">
                    <a:pos x="5" y="257"/>
                  </a:cxn>
                  <a:cxn ang="0">
                    <a:pos x="0" y="227"/>
                  </a:cxn>
                  <a:cxn ang="0">
                    <a:pos x="1" y="219"/>
                  </a:cxn>
                  <a:cxn ang="0">
                    <a:pos x="7" y="191"/>
                  </a:cxn>
                  <a:cxn ang="0">
                    <a:pos x="22" y="167"/>
                  </a:cxn>
                  <a:cxn ang="0">
                    <a:pos x="43" y="147"/>
                  </a:cxn>
                  <a:cxn ang="0">
                    <a:pos x="69" y="132"/>
                  </a:cxn>
                  <a:cxn ang="0">
                    <a:pos x="99" y="122"/>
                  </a:cxn>
                  <a:cxn ang="0">
                    <a:pos x="99" y="118"/>
                  </a:cxn>
                  <a:cxn ang="0">
                    <a:pos x="105" y="84"/>
                  </a:cxn>
                  <a:cxn ang="0">
                    <a:pos x="123" y="53"/>
                  </a:cxn>
                  <a:cxn ang="0">
                    <a:pos x="151" y="27"/>
                  </a:cxn>
                  <a:cxn ang="0">
                    <a:pos x="185" y="10"/>
                  </a:cxn>
                  <a:cxn ang="0">
                    <a:pos x="226" y="1"/>
                  </a:cxn>
                  <a:cxn ang="0">
                    <a:pos x="255" y="1"/>
                  </a:cxn>
                  <a:cxn ang="0">
                    <a:pos x="295" y="10"/>
                  </a:cxn>
                  <a:cxn ang="0">
                    <a:pos x="330" y="27"/>
                  </a:cxn>
                  <a:cxn ang="0">
                    <a:pos x="357" y="53"/>
                  </a:cxn>
                  <a:cxn ang="0">
                    <a:pos x="374" y="84"/>
                  </a:cxn>
                  <a:cxn ang="0">
                    <a:pos x="381" y="118"/>
                  </a:cxn>
                  <a:cxn ang="0">
                    <a:pos x="381" y="122"/>
                  </a:cxn>
                </a:cxnLst>
                <a:rect l="0" t="0" r="r" b="b"/>
                <a:pathLst>
                  <a:path w="480" h="336">
                    <a:moveTo>
                      <a:pt x="381" y="122"/>
                    </a:moveTo>
                    <a:lnTo>
                      <a:pt x="381" y="122"/>
                    </a:lnTo>
                    <a:lnTo>
                      <a:pt x="392" y="125"/>
                    </a:lnTo>
                    <a:lnTo>
                      <a:pt x="402" y="127"/>
                    </a:lnTo>
                    <a:lnTo>
                      <a:pt x="412" y="132"/>
                    </a:lnTo>
                    <a:lnTo>
                      <a:pt x="420" y="136"/>
                    </a:lnTo>
                    <a:lnTo>
                      <a:pt x="429" y="141"/>
                    </a:lnTo>
                    <a:lnTo>
                      <a:pt x="438" y="147"/>
                    </a:lnTo>
                    <a:lnTo>
                      <a:pt x="445" y="153"/>
                    </a:lnTo>
                    <a:lnTo>
                      <a:pt x="451" y="161"/>
                    </a:lnTo>
                    <a:lnTo>
                      <a:pt x="457" y="167"/>
                    </a:lnTo>
                    <a:lnTo>
                      <a:pt x="463" y="175"/>
                    </a:lnTo>
                    <a:lnTo>
                      <a:pt x="468" y="183"/>
                    </a:lnTo>
                    <a:lnTo>
                      <a:pt x="472" y="191"/>
                    </a:lnTo>
                    <a:lnTo>
                      <a:pt x="476" y="200"/>
                    </a:lnTo>
                    <a:lnTo>
                      <a:pt x="478" y="209"/>
                    </a:lnTo>
                    <a:lnTo>
                      <a:pt x="480" y="219"/>
                    </a:lnTo>
                    <a:lnTo>
                      <a:pt x="480" y="227"/>
                    </a:lnTo>
                    <a:lnTo>
                      <a:pt x="480" y="227"/>
                    </a:lnTo>
                    <a:lnTo>
                      <a:pt x="480" y="227"/>
                    </a:lnTo>
                    <a:lnTo>
                      <a:pt x="480" y="237"/>
                    </a:lnTo>
                    <a:lnTo>
                      <a:pt x="478" y="247"/>
                    </a:lnTo>
                    <a:lnTo>
                      <a:pt x="476" y="256"/>
                    </a:lnTo>
                    <a:lnTo>
                      <a:pt x="472" y="264"/>
                    </a:lnTo>
                    <a:lnTo>
                      <a:pt x="467" y="273"/>
                    </a:lnTo>
                    <a:lnTo>
                      <a:pt x="462" y="282"/>
                    </a:lnTo>
                    <a:lnTo>
                      <a:pt x="457" y="289"/>
                    </a:lnTo>
                    <a:lnTo>
                      <a:pt x="450" y="297"/>
                    </a:lnTo>
                    <a:lnTo>
                      <a:pt x="442" y="304"/>
                    </a:lnTo>
                    <a:lnTo>
                      <a:pt x="435" y="310"/>
                    </a:lnTo>
                    <a:lnTo>
                      <a:pt x="426" y="315"/>
                    </a:lnTo>
                    <a:lnTo>
                      <a:pt x="418" y="320"/>
                    </a:lnTo>
                    <a:lnTo>
                      <a:pt x="408" y="325"/>
                    </a:lnTo>
                    <a:lnTo>
                      <a:pt x="398" y="329"/>
                    </a:lnTo>
                    <a:lnTo>
                      <a:pt x="387" y="331"/>
                    </a:lnTo>
                    <a:lnTo>
                      <a:pt x="376" y="334"/>
                    </a:lnTo>
                    <a:lnTo>
                      <a:pt x="376" y="230"/>
                    </a:lnTo>
                    <a:lnTo>
                      <a:pt x="376" y="230"/>
                    </a:lnTo>
                    <a:lnTo>
                      <a:pt x="376" y="220"/>
                    </a:lnTo>
                    <a:lnTo>
                      <a:pt x="372" y="211"/>
                    </a:lnTo>
                    <a:lnTo>
                      <a:pt x="368" y="203"/>
                    </a:lnTo>
                    <a:lnTo>
                      <a:pt x="362" y="195"/>
                    </a:lnTo>
                    <a:lnTo>
                      <a:pt x="362" y="195"/>
                    </a:lnTo>
                    <a:lnTo>
                      <a:pt x="355" y="190"/>
                    </a:lnTo>
                    <a:lnTo>
                      <a:pt x="347" y="185"/>
                    </a:lnTo>
                    <a:lnTo>
                      <a:pt x="337" y="183"/>
                    </a:lnTo>
                    <a:lnTo>
                      <a:pt x="329" y="182"/>
                    </a:lnTo>
                    <a:lnTo>
                      <a:pt x="329" y="182"/>
                    </a:lnTo>
                    <a:lnTo>
                      <a:pt x="319" y="183"/>
                    </a:lnTo>
                    <a:lnTo>
                      <a:pt x="309" y="185"/>
                    </a:lnTo>
                    <a:lnTo>
                      <a:pt x="301" y="190"/>
                    </a:lnTo>
                    <a:lnTo>
                      <a:pt x="294" y="195"/>
                    </a:lnTo>
                    <a:lnTo>
                      <a:pt x="294" y="195"/>
                    </a:lnTo>
                    <a:lnTo>
                      <a:pt x="288" y="203"/>
                    </a:lnTo>
                    <a:lnTo>
                      <a:pt x="284" y="211"/>
                    </a:lnTo>
                    <a:lnTo>
                      <a:pt x="280" y="220"/>
                    </a:lnTo>
                    <a:lnTo>
                      <a:pt x="280" y="230"/>
                    </a:lnTo>
                    <a:lnTo>
                      <a:pt x="280" y="336"/>
                    </a:lnTo>
                    <a:lnTo>
                      <a:pt x="210" y="336"/>
                    </a:lnTo>
                    <a:lnTo>
                      <a:pt x="210" y="315"/>
                    </a:lnTo>
                    <a:lnTo>
                      <a:pt x="235" y="315"/>
                    </a:lnTo>
                    <a:lnTo>
                      <a:pt x="235" y="315"/>
                    </a:lnTo>
                    <a:lnTo>
                      <a:pt x="246" y="313"/>
                    </a:lnTo>
                    <a:lnTo>
                      <a:pt x="255" y="310"/>
                    </a:lnTo>
                    <a:lnTo>
                      <a:pt x="255" y="310"/>
                    </a:lnTo>
                    <a:lnTo>
                      <a:pt x="259" y="306"/>
                    </a:lnTo>
                    <a:lnTo>
                      <a:pt x="263" y="303"/>
                    </a:lnTo>
                    <a:lnTo>
                      <a:pt x="266" y="299"/>
                    </a:lnTo>
                    <a:lnTo>
                      <a:pt x="268" y="295"/>
                    </a:lnTo>
                    <a:lnTo>
                      <a:pt x="268" y="295"/>
                    </a:lnTo>
                    <a:lnTo>
                      <a:pt x="269" y="285"/>
                    </a:lnTo>
                    <a:lnTo>
                      <a:pt x="268" y="277"/>
                    </a:lnTo>
                    <a:lnTo>
                      <a:pt x="268" y="277"/>
                    </a:lnTo>
                    <a:lnTo>
                      <a:pt x="264" y="268"/>
                    </a:lnTo>
                    <a:lnTo>
                      <a:pt x="258" y="259"/>
                    </a:lnTo>
                    <a:lnTo>
                      <a:pt x="195" y="198"/>
                    </a:lnTo>
                    <a:lnTo>
                      <a:pt x="195" y="198"/>
                    </a:lnTo>
                    <a:lnTo>
                      <a:pt x="188" y="190"/>
                    </a:lnTo>
                    <a:lnTo>
                      <a:pt x="179" y="185"/>
                    </a:lnTo>
                    <a:lnTo>
                      <a:pt x="170" y="183"/>
                    </a:lnTo>
                    <a:lnTo>
                      <a:pt x="162" y="182"/>
                    </a:lnTo>
                    <a:lnTo>
                      <a:pt x="162" y="182"/>
                    </a:lnTo>
                    <a:lnTo>
                      <a:pt x="152" y="183"/>
                    </a:lnTo>
                    <a:lnTo>
                      <a:pt x="143" y="185"/>
                    </a:lnTo>
                    <a:lnTo>
                      <a:pt x="136" y="190"/>
                    </a:lnTo>
                    <a:lnTo>
                      <a:pt x="127" y="198"/>
                    </a:lnTo>
                    <a:lnTo>
                      <a:pt x="65" y="259"/>
                    </a:lnTo>
                    <a:lnTo>
                      <a:pt x="65" y="259"/>
                    </a:lnTo>
                    <a:lnTo>
                      <a:pt x="58" y="268"/>
                    </a:lnTo>
                    <a:lnTo>
                      <a:pt x="54" y="278"/>
                    </a:lnTo>
                    <a:lnTo>
                      <a:pt x="54" y="278"/>
                    </a:lnTo>
                    <a:lnTo>
                      <a:pt x="53" y="287"/>
                    </a:lnTo>
                    <a:lnTo>
                      <a:pt x="54" y="295"/>
                    </a:lnTo>
                    <a:lnTo>
                      <a:pt x="54" y="295"/>
                    </a:lnTo>
                    <a:lnTo>
                      <a:pt x="57" y="300"/>
                    </a:lnTo>
                    <a:lnTo>
                      <a:pt x="59" y="304"/>
                    </a:lnTo>
                    <a:lnTo>
                      <a:pt x="63" y="306"/>
                    </a:lnTo>
                    <a:lnTo>
                      <a:pt x="67" y="310"/>
                    </a:lnTo>
                    <a:lnTo>
                      <a:pt x="67" y="310"/>
                    </a:lnTo>
                    <a:lnTo>
                      <a:pt x="75" y="314"/>
                    </a:lnTo>
                    <a:lnTo>
                      <a:pt x="85" y="315"/>
                    </a:lnTo>
                    <a:lnTo>
                      <a:pt x="114" y="315"/>
                    </a:lnTo>
                    <a:lnTo>
                      <a:pt x="114" y="335"/>
                    </a:lnTo>
                    <a:lnTo>
                      <a:pt x="114" y="335"/>
                    </a:lnTo>
                    <a:lnTo>
                      <a:pt x="101" y="334"/>
                    </a:lnTo>
                    <a:lnTo>
                      <a:pt x="90" y="331"/>
                    </a:lnTo>
                    <a:lnTo>
                      <a:pt x="79" y="327"/>
                    </a:lnTo>
                    <a:lnTo>
                      <a:pt x="69" y="324"/>
                    </a:lnTo>
                    <a:lnTo>
                      <a:pt x="59" y="319"/>
                    </a:lnTo>
                    <a:lnTo>
                      <a:pt x="49" y="313"/>
                    </a:lnTo>
                    <a:lnTo>
                      <a:pt x="41" y="306"/>
                    </a:lnTo>
                    <a:lnTo>
                      <a:pt x="33" y="300"/>
                    </a:lnTo>
                    <a:lnTo>
                      <a:pt x="26" y="292"/>
                    </a:lnTo>
                    <a:lnTo>
                      <a:pt x="20" y="284"/>
                    </a:lnTo>
                    <a:lnTo>
                      <a:pt x="13" y="275"/>
                    </a:lnTo>
                    <a:lnTo>
                      <a:pt x="8" y="267"/>
                    </a:lnTo>
                    <a:lnTo>
                      <a:pt x="5" y="257"/>
                    </a:lnTo>
                    <a:lnTo>
                      <a:pt x="2" y="248"/>
                    </a:lnTo>
                    <a:lnTo>
                      <a:pt x="1" y="237"/>
                    </a:lnTo>
                    <a:lnTo>
                      <a:pt x="0" y="227"/>
                    </a:lnTo>
                    <a:lnTo>
                      <a:pt x="0" y="227"/>
                    </a:lnTo>
                    <a:lnTo>
                      <a:pt x="0" y="227"/>
                    </a:lnTo>
                    <a:lnTo>
                      <a:pt x="1" y="219"/>
                    </a:lnTo>
                    <a:lnTo>
                      <a:pt x="2" y="209"/>
                    </a:lnTo>
                    <a:lnTo>
                      <a:pt x="5" y="200"/>
                    </a:lnTo>
                    <a:lnTo>
                      <a:pt x="7" y="191"/>
                    </a:lnTo>
                    <a:lnTo>
                      <a:pt x="12" y="183"/>
                    </a:lnTo>
                    <a:lnTo>
                      <a:pt x="16" y="175"/>
                    </a:lnTo>
                    <a:lnTo>
                      <a:pt x="22" y="167"/>
                    </a:lnTo>
                    <a:lnTo>
                      <a:pt x="28" y="161"/>
                    </a:lnTo>
                    <a:lnTo>
                      <a:pt x="36" y="153"/>
                    </a:lnTo>
                    <a:lnTo>
                      <a:pt x="43" y="147"/>
                    </a:lnTo>
                    <a:lnTo>
                      <a:pt x="50" y="141"/>
                    </a:lnTo>
                    <a:lnTo>
                      <a:pt x="59" y="136"/>
                    </a:lnTo>
                    <a:lnTo>
                      <a:pt x="69" y="132"/>
                    </a:lnTo>
                    <a:lnTo>
                      <a:pt x="79" y="127"/>
                    </a:lnTo>
                    <a:lnTo>
                      <a:pt x="89" y="125"/>
                    </a:lnTo>
                    <a:lnTo>
                      <a:pt x="99" y="122"/>
                    </a:lnTo>
                    <a:lnTo>
                      <a:pt x="99" y="122"/>
                    </a:lnTo>
                    <a:lnTo>
                      <a:pt x="99" y="118"/>
                    </a:lnTo>
                    <a:lnTo>
                      <a:pt x="99" y="118"/>
                    </a:lnTo>
                    <a:lnTo>
                      <a:pt x="100" y="107"/>
                    </a:lnTo>
                    <a:lnTo>
                      <a:pt x="101" y="95"/>
                    </a:lnTo>
                    <a:lnTo>
                      <a:pt x="105" y="84"/>
                    </a:lnTo>
                    <a:lnTo>
                      <a:pt x="110" y="73"/>
                    </a:lnTo>
                    <a:lnTo>
                      <a:pt x="116" y="63"/>
                    </a:lnTo>
                    <a:lnTo>
                      <a:pt x="123" y="53"/>
                    </a:lnTo>
                    <a:lnTo>
                      <a:pt x="131" y="43"/>
                    </a:lnTo>
                    <a:lnTo>
                      <a:pt x="141" y="36"/>
                    </a:lnTo>
                    <a:lnTo>
                      <a:pt x="151" y="27"/>
                    </a:lnTo>
                    <a:lnTo>
                      <a:pt x="161" y="21"/>
                    </a:lnTo>
                    <a:lnTo>
                      <a:pt x="173" y="15"/>
                    </a:lnTo>
                    <a:lnTo>
                      <a:pt x="185" y="10"/>
                    </a:lnTo>
                    <a:lnTo>
                      <a:pt x="198" y="6"/>
                    </a:lnTo>
                    <a:lnTo>
                      <a:pt x="211" y="2"/>
                    </a:lnTo>
                    <a:lnTo>
                      <a:pt x="226" y="1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55" y="1"/>
                    </a:lnTo>
                    <a:lnTo>
                      <a:pt x="268" y="2"/>
                    </a:lnTo>
                    <a:lnTo>
                      <a:pt x="282" y="6"/>
                    </a:lnTo>
                    <a:lnTo>
                      <a:pt x="295" y="10"/>
                    </a:lnTo>
                    <a:lnTo>
                      <a:pt x="308" y="15"/>
                    </a:lnTo>
                    <a:lnTo>
                      <a:pt x="319" y="21"/>
                    </a:lnTo>
                    <a:lnTo>
                      <a:pt x="330" y="27"/>
                    </a:lnTo>
                    <a:lnTo>
                      <a:pt x="340" y="36"/>
                    </a:lnTo>
                    <a:lnTo>
                      <a:pt x="348" y="43"/>
                    </a:lnTo>
                    <a:lnTo>
                      <a:pt x="357" y="53"/>
                    </a:lnTo>
                    <a:lnTo>
                      <a:pt x="365" y="63"/>
                    </a:lnTo>
                    <a:lnTo>
                      <a:pt x="369" y="73"/>
                    </a:lnTo>
                    <a:lnTo>
                      <a:pt x="374" y="84"/>
                    </a:lnTo>
                    <a:lnTo>
                      <a:pt x="378" y="95"/>
                    </a:lnTo>
                    <a:lnTo>
                      <a:pt x="381" y="107"/>
                    </a:lnTo>
                    <a:lnTo>
                      <a:pt x="381" y="118"/>
                    </a:lnTo>
                    <a:lnTo>
                      <a:pt x="381" y="118"/>
                    </a:lnTo>
                    <a:lnTo>
                      <a:pt x="381" y="122"/>
                    </a:lnTo>
                    <a:lnTo>
                      <a:pt x="381" y="12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95" name="Freeform 18"/>
              <p:cNvSpPr/>
              <p:nvPr/>
            </p:nvSpPr>
            <p:spPr bwMode="auto">
              <a:xfrm>
                <a:off x="1355705" y="3643325"/>
                <a:ext cx="147638" cy="207963"/>
              </a:xfrm>
              <a:custGeom>
                <a:avLst/>
                <a:gdLst/>
                <a:ahLst/>
                <a:cxnLst>
                  <a:cxn ang="0">
                    <a:pos x="126" y="162"/>
                  </a:cxn>
                  <a:cxn ang="0">
                    <a:pos x="126" y="32"/>
                  </a:cxn>
                  <a:cxn ang="0">
                    <a:pos x="126" y="32"/>
                  </a:cxn>
                  <a:cxn ang="0">
                    <a:pos x="125" y="26"/>
                  </a:cxn>
                  <a:cxn ang="0">
                    <a:pos x="123" y="19"/>
                  </a:cxn>
                  <a:cxn ang="0">
                    <a:pos x="120" y="13"/>
                  </a:cxn>
                  <a:cxn ang="0">
                    <a:pos x="116" y="8"/>
                  </a:cxn>
                  <a:cxn ang="0">
                    <a:pos x="111" y="5"/>
                  </a:cxn>
                  <a:cxn ang="0">
                    <a:pos x="106" y="2"/>
                  </a:cxn>
                  <a:cxn ang="0">
                    <a:pos x="100" y="0"/>
                  </a:cxn>
                  <a:cxn ang="0">
                    <a:pos x="94" y="0"/>
                  </a:cxn>
                  <a:cxn ang="0">
                    <a:pos x="94" y="0"/>
                  </a:cxn>
                  <a:cxn ang="0">
                    <a:pos x="94" y="0"/>
                  </a:cxn>
                  <a:cxn ang="0">
                    <a:pos x="86" y="0"/>
                  </a:cxn>
                  <a:cxn ang="0">
                    <a:pos x="80" y="2"/>
                  </a:cxn>
                  <a:cxn ang="0">
                    <a:pos x="75" y="5"/>
                  </a:cxn>
                  <a:cxn ang="0">
                    <a:pos x="70" y="8"/>
                  </a:cxn>
                  <a:cxn ang="0">
                    <a:pos x="66" y="13"/>
                  </a:cxn>
                  <a:cxn ang="0">
                    <a:pos x="64" y="19"/>
                  </a:cxn>
                  <a:cxn ang="0">
                    <a:pos x="62" y="26"/>
                  </a:cxn>
                  <a:cxn ang="0">
                    <a:pos x="62" y="32"/>
                  </a:cxn>
                  <a:cxn ang="0">
                    <a:pos x="62" y="162"/>
                  </a:cxn>
                  <a:cxn ang="0">
                    <a:pos x="17" y="162"/>
                  </a:cxn>
                  <a:cxn ang="0">
                    <a:pos x="17" y="162"/>
                  </a:cxn>
                  <a:cxn ang="0">
                    <a:pos x="11" y="162"/>
                  </a:cxn>
                  <a:cxn ang="0">
                    <a:pos x="6" y="164"/>
                  </a:cxn>
                  <a:cxn ang="0">
                    <a:pos x="2" y="167"/>
                  </a:cxn>
                  <a:cxn ang="0">
                    <a:pos x="1" y="170"/>
                  </a:cxn>
                  <a:cxn ang="0">
                    <a:pos x="0" y="175"/>
                  </a:cxn>
                  <a:cxn ang="0">
                    <a:pos x="1" y="179"/>
                  </a:cxn>
                  <a:cxn ang="0">
                    <a:pos x="3" y="184"/>
                  </a:cxn>
                  <a:cxn ang="0">
                    <a:pos x="7" y="189"/>
                  </a:cxn>
                  <a:cxn ang="0">
                    <a:pos x="70" y="251"/>
                  </a:cxn>
                  <a:cxn ang="0">
                    <a:pos x="70" y="251"/>
                  </a:cxn>
                  <a:cxn ang="0">
                    <a:pos x="76" y="256"/>
                  </a:cxn>
                  <a:cxn ang="0">
                    <a:pos x="81" y="259"/>
                  </a:cxn>
                  <a:cxn ang="0">
                    <a:pos x="88" y="262"/>
                  </a:cxn>
                  <a:cxn ang="0">
                    <a:pos x="92" y="263"/>
                  </a:cxn>
                  <a:cxn ang="0">
                    <a:pos x="99" y="262"/>
                  </a:cxn>
                  <a:cxn ang="0">
                    <a:pos x="105" y="259"/>
                  </a:cxn>
                  <a:cxn ang="0">
                    <a:pos x="110" y="256"/>
                  </a:cxn>
                  <a:cxn ang="0">
                    <a:pos x="116" y="251"/>
                  </a:cxn>
                  <a:cxn ang="0">
                    <a:pos x="179" y="189"/>
                  </a:cxn>
                  <a:cxn ang="0">
                    <a:pos x="179" y="189"/>
                  </a:cxn>
                  <a:cxn ang="0">
                    <a:pos x="183" y="185"/>
                  </a:cxn>
                  <a:cxn ang="0">
                    <a:pos x="184" y="180"/>
                  </a:cxn>
                  <a:cxn ang="0">
                    <a:pos x="185" y="175"/>
                  </a:cxn>
                  <a:cxn ang="0">
                    <a:pos x="185" y="171"/>
                  </a:cxn>
                  <a:cxn ang="0">
                    <a:pos x="183" y="168"/>
                  </a:cxn>
                  <a:cxn ang="0">
                    <a:pos x="179" y="164"/>
                  </a:cxn>
                  <a:cxn ang="0">
                    <a:pos x="173" y="162"/>
                  </a:cxn>
                  <a:cxn ang="0">
                    <a:pos x="165" y="162"/>
                  </a:cxn>
                  <a:cxn ang="0">
                    <a:pos x="126" y="162"/>
                  </a:cxn>
                </a:cxnLst>
                <a:rect l="0" t="0" r="r" b="b"/>
                <a:pathLst>
                  <a:path w="185" h="263">
                    <a:moveTo>
                      <a:pt x="126" y="162"/>
                    </a:moveTo>
                    <a:lnTo>
                      <a:pt x="126" y="32"/>
                    </a:lnTo>
                    <a:lnTo>
                      <a:pt x="126" y="32"/>
                    </a:lnTo>
                    <a:lnTo>
                      <a:pt x="125" y="26"/>
                    </a:lnTo>
                    <a:lnTo>
                      <a:pt x="123" y="19"/>
                    </a:lnTo>
                    <a:lnTo>
                      <a:pt x="120" y="13"/>
                    </a:lnTo>
                    <a:lnTo>
                      <a:pt x="116" y="8"/>
                    </a:lnTo>
                    <a:lnTo>
                      <a:pt x="111" y="5"/>
                    </a:lnTo>
                    <a:lnTo>
                      <a:pt x="106" y="2"/>
                    </a:lnTo>
                    <a:lnTo>
                      <a:pt x="100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86" y="0"/>
                    </a:lnTo>
                    <a:lnTo>
                      <a:pt x="80" y="2"/>
                    </a:lnTo>
                    <a:lnTo>
                      <a:pt x="75" y="5"/>
                    </a:lnTo>
                    <a:lnTo>
                      <a:pt x="70" y="8"/>
                    </a:lnTo>
                    <a:lnTo>
                      <a:pt x="66" y="13"/>
                    </a:lnTo>
                    <a:lnTo>
                      <a:pt x="64" y="19"/>
                    </a:lnTo>
                    <a:lnTo>
                      <a:pt x="62" y="26"/>
                    </a:lnTo>
                    <a:lnTo>
                      <a:pt x="62" y="32"/>
                    </a:lnTo>
                    <a:lnTo>
                      <a:pt x="62" y="162"/>
                    </a:lnTo>
                    <a:lnTo>
                      <a:pt x="17" y="162"/>
                    </a:lnTo>
                    <a:lnTo>
                      <a:pt x="17" y="162"/>
                    </a:lnTo>
                    <a:lnTo>
                      <a:pt x="11" y="162"/>
                    </a:lnTo>
                    <a:lnTo>
                      <a:pt x="6" y="164"/>
                    </a:lnTo>
                    <a:lnTo>
                      <a:pt x="2" y="167"/>
                    </a:lnTo>
                    <a:lnTo>
                      <a:pt x="1" y="170"/>
                    </a:lnTo>
                    <a:lnTo>
                      <a:pt x="0" y="175"/>
                    </a:lnTo>
                    <a:lnTo>
                      <a:pt x="1" y="179"/>
                    </a:lnTo>
                    <a:lnTo>
                      <a:pt x="3" y="184"/>
                    </a:lnTo>
                    <a:lnTo>
                      <a:pt x="7" y="189"/>
                    </a:lnTo>
                    <a:lnTo>
                      <a:pt x="70" y="251"/>
                    </a:lnTo>
                    <a:lnTo>
                      <a:pt x="70" y="251"/>
                    </a:lnTo>
                    <a:lnTo>
                      <a:pt x="76" y="256"/>
                    </a:lnTo>
                    <a:lnTo>
                      <a:pt x="81" y="259"/>
                    </a:lnTo>
                    <a:lnTo>
                      <a:pt x="88" y="262"/>
                    </a:lnTo>
                    <a:lnTo>
                      <a:pt x="92" y="263"/>
                    </a:lnTo>
                    <a:lnTo>
                      <a:pt x="99" y="262"/>
                    </a:lnTo>
                    <a:lnTo>
                      <a:pt x="105" y="259"/>
                    </a:lnTo>
                    <a:lnTo>
                      <a:pt x="110" y="256"/>
                    </a:lnTo>
                    <a:lnTo>
                      <a:pt x="116" y="251"/>
                    </a:lnTo>
                    <a:lnTo>
                      <a:pt x="179" y="189"/>
                    </a:lnTo>
                    <a:lnTo>
                      <a:pt x="179" y="189"/>
                    </a:lnTo>
                    <a:lnTo>
                      <a:pt x="183" y="185"/>
                    </a:lnTo>
                    <a:lnTo>
                      <a:pt x="184" y="180"/>
                    </a:lnTo>
                    <a:lnTo>
                      <a:pt x="185" y="175"/>
                    </a:lnTo>
                    <a:lnTo>
                      <a:pt x="185" y="171"/>
                    </a:lnTo>
                    <a:lnTo>
                      <a:pt x="183" y="168"/>
                    </a:lnTo>
                    <a:lnTo>
                      <a:pt x="179" y="164"/>
                    </a:lnTo>
                    <a:lnTo>
                      <a:pt x="173" y="162"/>
                    </a:lnTo>
                    <a:lnTo>
                      <a:pt x="165" y="162"/>
                    </a:lnTo>
                    <a:lnTo>
                      <a:pt x="126" y="16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grpSp>
          <p:nvGrpSpPr>
            <p:cNvPr id="96" name="Group 123"/>
            <p:cNvGrpSpPr/>
            <p:nvPr/>
          </p:nvGrpSpPr>
          <p:grpSpPr>
            <a:xfrm>
              <a:off x="9978115" y="1183413"/>
              <a:ext cx="694744" cy="245461"/>
              <a:chOff x="1441430" y="4357700"/>
              <a:chExt cx="503238" cy="177800"/>
            </a:xfrm>
            <a:grpFill/>
          </p:grpSpPr>
          <p:sp>
            <p:nvSpPr>
              <p:cNvPr id="97" name="Freeform 19"/>
              <p:cNvSpPr/>
              <p:nvPr/>
            </p:nvSpPr>
            <p:spPr bwMode="auto">
              <a:xfrm>
                <a:off x="1441430" y="4357700"/>
                <a:ext cx="231775" cy="177800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203" y="0"/>
                  </a:cxn>
                  <a:cxn ang="0">
                    <a:pos x="225" y="5"/>
                  </a:cxn>
                  <a:cxn ang="0">
                    <a:pos x="245" y="13"/>
                  </a:cxn>
                  <a:cxn ang="0">
                    <a:pos x="262" y="26"/>
                  </a:cxn>
                  <a:cxn ang="0">
                    <a:pos x="271" y="32"/>
                  </a:cxn>
                  <a:cxn ang="0">
                    <a:pos x="282" y="47"/>
                  </a:cxn>
                  <a:cxn ang="0">
                    <a:pos x="292" y="63"/>
                  </a:cxn>
                  <a:cxn ang="0">
                    <a:pos x="232" y="63"/>
                  </a:cxn>
                  <a:cxn ang="0">
                    <a:pos x="213" y="53"/>
                  </a:cxn>
                  <a:cxn ang="0">
                    <a:pos x="192" y="49"/>
                  </a:cxn>
                  <a:cxn ang="0">
                    <a:pos x="112" y="49"/>
                  </a:cxn>
                  <a:cxn ang="0">
                    <a:pos x="88" y="54"/>
                  </a:cxn>
                  <a:cxn ang="0">
                    <a:pos x="68" y="68"/>
                  </a:cxn>
                  <a:cxn ang="0">
                    <a:pos x="61" y="77"/>
                  </a:cxn>
                  <a:cxn ang="0">
                    <a:pos x="51" y="99"/>
                  </a:cxn>
                  <a:cxn ang="0">
                    <a:pos x="50" y="111"/>
                  </a:cxn>
                  <a:cxn ang="0">
                    <a:pos x="51" y="124"/>
                  </a:cxn>
                  <a:cxn ang="0">
                    <a:pos x="61" y="146"/>
                  </a:cxn>
                  <a:cxn ang="0">
                    <a:pos x="68" y="154"/>
                  </a:cxn>
                  <a:cxn ang="0">
                    <a:pos x="88" y="168"/>
                  </a:cxn>
                  <a:cxn ang="0">
                    <a:pos x="112" y="173"/>
                  </a:cxn>
                  <a:cxn ang="0">
                    <a:pos x="192" y="173"/>
                  </a:cxn>
                  <a:cxn ang="0">
                    <a:pos x="213" y="169"/>
                  </a:cxn>
                  <a:cxn ang="0">
                    <a:pos x="232" y="158"/>
                  </a:cxn>
                  <a:cxn ang="0">
                    <a:pos x="292" y="158"/>
                  </a:cxn>
                  <a:cxn ang="0">
                    <a:pos x="282" y="175"/>
                  </a:cxn>
                  <a:cxn ang="0">
                    <a:pos x="271" y="189"/>
                  </a:cxn>
                  <a:cxn ang="0">
                    <a:pos x="262" y="196"/>
                  </a:cxn>
                  <a:cxn ang="0">
                    <a:pos x="245" y="209"/>
                  </a:cxn>
                  <a:cxn ang="0">
                    <a:pos x="225" y="217"/>
                  </a:cxn>
                  <a:cxn ang="0">
                    <a:pos x="203" y="221"/>
                  </a:cxn>
                  <a:cxn ang="0">
                    <a:pos x="112" y="222"/>
                  </a:cxn>
                  <a:cxn ang="0">
                    <a:pos x="100" y="221"/>
                  </a:cxn>
                  <a:cxn ang="0">
                    <a:pos x="78" y="217"/>
                  </a:cxn>
                  <a:cxn ang="0">
                    <a:pos x="58" y="209"/>
                  </a:cxn>
                  <a:cxn ang="0">
                    <a:pos x="41" y="196"/>
                  </a:cxn>
                  <a:cxn ang="0">
                    <a:pos x="34" y="189"/>
                  </a:cxn>
                  <a:cxn ang="0">
                    <a:pos x="20" y="173"/>
                  </a:cxn>
                  <a:cxn ang="0">
                    <a:pos x="9" y="154"/>
                  </a:cxn>
                  <a:cxn ang="0">
                    <a:pos x="3" y="133"/>
                  </a:cxn>
                  <a:cxn ang="0">
                    <a:pos x="0" y="111"/>
                  </a:cxn>
                  <a:cxn ang="0">
                    <a:pos x="0" y="111"/>
                  </a:cxn>
                  <a:cxn ang="0">
                    <a:pos x="3" y="89"/>
                  </a:cxn>
                  <a:cxn ang="0">
                    <a:pos x="9" y="68"/>
                  </a:cxn>
                  <a:cxn ang="0">
                    <a:pos x="20" y="49"/>
                  </a:cxn>
                  <a:cxn ang="0">
                    <a:pos x="34" y="32"/>
                  </a:cxn>
                  <a:cxn ang="0">
                    <a:pos x="41" y="26"/>
                  </a:cxn>
                  <a:cxn ang="0">
                    <a:pos x="58" y="13"/>
                  </a:cxn>
                  <a:cxn ang="0">
                    <a:pos x="78" y="5"/>
                  </a:cxn>
                  <a:cxn ang="0">
                    <a:pos x="100" y="0"/>
                  </a:cxn>
                  <a:cxn ang="0">
                    <a:pos x="112" y="0"/>
                  </a:cxn>
                </a:cxnLst>
                <a:rect l="0" t="0" r="r" b="b"/>
                <a:pathLst>
                  <a:path w="292" h="222">
                    <a:moveTo>
                      <a:pt x="112" y="0"/>
                    </a:moveTo>
                    <a:lnTo>
                      <a:pt x="192" y="0"/>
                    </a:lnTo>
                    <a:lnTo>
                      <a:pt x="192" y="0"/>
                    </a:lnTo>
                    <a:lnTo>
                      <a:pt x="203" y="0"/>
                    </a:lnTo>
                    <a:lnTo>
                      <a:pt x="214" y="2"/>
                    </a:lnTo>
                    <a:lnTo>
                      <a:pt x="225" y="5"/>
                    </a:lnTo>
                    <a:lnTo>
                      <a:pt x="235" y="9"/>
                    </a:lnTo>
                    <a:lnTo>
                      <a:pt x="245" y="13"/>
                    </a:lnTo>
                    <a:lnTo>
                      <a:pt x="254" y="18"/>
                    </a:lnTo>
                    <a:lnTo>
                      <a:pt x="262" y="26"/>
                    </a:lnTo>
                    <a:lnTo>
                      <a:pt x="271" y="32"/>
                    </a:lnTo>
                    <a:lnTo>
                      <a:pt x="271" y="32"/>
                    </a:lnTo>
                    <a:lnTo>
                      <a:pt x="277" y="39"/>
                    </a:lnTo>
                    <a:lnTo>
                      <a:pt x="282" y="47"/>
                    </a:lnTo>
                    <a:lnTo>
                      <a:pt x="288" y="56"/>
                    </a:lnTo>
                    <a:lnTo>
                      <a:pt x="292" y="63"/>
                    </a:lnTo>
                    <a:lnTo>
                      <a:pt x="232" y="63"/>
                    </a:lnTo>
                    <a:lnTo>
                      <a:pt x="232" y="63"/>
                    </a:lnTo>
                    <a:lnTo>
                      <a:pt x="223" y="58"/>
                    </a:lnTo>
                    <a:lnTo>
                      <a:pt x="213" y="53"/>
                    </a:lnTo>
                    <a:lnTo>
                      <a:pt x="203" y="51"/>
                    </a:lnTo>
                    <a:lnTo>
                      <a:pt x="192" y="49"/>
                    </a:lnTo>
                    <a:lnTo>
                      <a:pt x="112" y="49"/>
                    </a:lnTo>
                    <a:lnTo>
                      <a:pt x="112" y="49"/>
                    </a:lnTo>
                    <a:lnTo>
                      <a:pt x="99" y="51"/>
                    </a:lnTo>
                    <a:lnTo>
                      <a:pt x="88" y="54"/>
                    </a:lnTo>
                    <a:lnTo>
                      <a:pt x="77" y="60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1" y="77"/>
                    </a:lnTo>
                    <a:lnTo>
                      <a:pt x="55" y="86"/>
                    </a:lnTo>
                    <a:lnTo>
                      <a:pt x="51" y="99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1" y="124"/>
                    </a:lnTo>
                    <a:lnTo>
                      <a:pt x="55" y="135"/>
                    </a:lnTo>
                    <a:lnTo>
                      <a:pt x="61" y="146"/>
                    </a:lnTo>
                    <a:lnTo>
                      <a:pt x="68" y="154"/>
                    </a:lnTo>
                    <a:lnTo>
                      <a:pt x="68" y="154"/>
                    </a:lnTo>
                    <a:lnTo>
                      <a:pt x="77" y="162"/>
                    </a:lnTo>
                    <a:lnTo>
                      <a:pt x="88" y="168"/>
                    </a:lnTo>
                    <a:lnTo>
                      <a:pt x="99" y="172"/>
                    </a:lnTo>
                    <a:lnTo>
                      <a:pt x="112" y="173"/>
                    </a:lnTo>
                    <a:lnTo>
                      <a:pt x="192" y="173"/>
                    </a:lnTo>
                    <a:lnTo>
                      <a:pt x="192" y="173"/>
                    </a:lnTo>
                    <a:lnTo>
                      <a:pt x="203" y="172"/>
                    </a:lnTo>
                    <a:lnTo>
                      <a:pt x="213" y="169"/>
                    </a:lnTo>
                    <a:lnTo>
                      <a:pt x="223" y="164"/>
                    </a:lnTo>
                    <a:lnTo>
                      <a:pt x="232" y="158"/>
                    </a:lnTo>
                    <a:lnTo>
                      <a:pt x="292" y="158"/>
                    </a:lnTo>
                    <a:lnTo>
                      <a:pt x="292" y="158"/>
                    </a:lnTo>
                    <a:lnTo>
                      <a:pt x="288" y="167"/>
                    </a:lnTo>
                    <a:lnTo>
                      <a:pt x="282" y="175"/>
                    </a:lnTo>
                    <a:lnTo>
                      <a:pt x="277" y="183"/>
                    </a:lnTo>
                    <a:lnTo>
                      <a:pt x="271" y="189"/>
                    </a:lnTo>
                    <a:lnTo>
                      <a:pt x="271" y="189"/>
                    </a:lnTo>
                    <a:lnTo>
                      <a:pt x="262" y="196"/>
                    </a:lnTo>
                    <a:lnTo>
                      <a:pt x="254" y="203"/>
                    </a:lnTo>
                    <a:lnTo>
                      <a:pt x="245" y="209"/>
                    </a:lnTo>
                    <a:lnTo>
                      <a:pt x="235" y="214"/>
                    </a:lnTo>
                    <a:lnTo>
                      <a:pt x="225" y="217"/>
                    </a:lnTo>
                    <a:lnTo>
                      <a:pt x="214" y="220"/>
                    </a:lnTo>
                    <a:lnTo>
                      <a:pt x="203" y="221"/>
                    </a:lnTo>
                    <a:lnTo>
                      <a:pt x="192" y="222"/>
                    </a:lnTo>
                    <a:lnTo>
                      <a:pt x="112" y="222"/>
                    </a:lnTo>
                    <a:lnTo>
                      <a:pt x="112" y="222"/>
                    </a:lnTo>
                    <a:lnTo>
                      <a:pt x="100" y="221"/>
                    </a:lnTo>
                    <a:lnTo>
                      <a:pt x="89" y="220"/>
                    </a:lnTo>
                    <a:lnTo>
                      <a:pt x="78" y="217"/>
                    </a:lnTo>
                    <a:lnTo>
                      <a:pt x="68" y="214"/>
                    </a:lnTo>
                    <a:lnTo>
                      <a:pt x="58" y="209"/>
                    </a:lnTo>
                    <a:lnTo>
                      <a:pt x="50" y="203"/>
                    </a:lnTo>
                    <a:lnTo>
                      <a:pt x="41" y="196"/>
                    </a:lnTo>
                    <a:lnTo>
                      <a:pt x="34" y="189"/>
                    </a:lnTo>
                    <a:lnTo>
                      <a:pt x="34" y="189"/>
                    </a:lnTo>
                    <a:lnTo>
                      <a:pt x="26" y="182"/>
                    </a:lnTo>
                    <a:lnTo>
                      <a:pt x="20" y="173"/>
                    </a:lnTo>
                    <a:lnTo>
                      <a:pt x="14" y="164"/>
                    </a:lnTo>
                    <a:lnTo>
                      <a:pt x="9" y="154"/>
                    </a:lnTo>
                    <a:lnTo>
                      <a:pt x="5" y="143"/>
                    </a:lnTo>
                    <a:lnTo>
                      <a:pt x="3" y="133"/>
                    </a:lnTo>
                    <a:lnTo>
                      <a:pt x="2" y="122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2" y="100"/>
                    </a:lnTo>
                    <a:lnTo>
                      <a:pt x="3" y="89"/>
                    </a:lnTo>
                    <a:lnTo>
                      <a:pt x="5" y="78"/>
                    </a:lnTo>
                    <a:lnTo>
                      <a:pt x="9" y="68"/>
                    </a:lnTo>
                    <a:lnTo>
                      <a:pt x="14" y="58"/>
                    </a:lnTo>
                    <a:lnTo>
                      <a:pt x="20" y="49"/>
                    </a:lnTo>
                    <a:lnTo>
                      <a:pt x="26" y="41"/>
                    </a:lnTo>
                    <a:lnTo>
                      <a:pt x="34" y="32"/>
                    </a:lnTo>
                    <a:lnTo>
                      <a:pt x="34" y="32"/>
                    </a:lnTo>
                    <a:lnTo>
                      <a:pt x="41" y="26"/>
                    </a:lnTo>
                    <a:lnTo>
                      <a:pt x="50" y="18"/>
                    </a:lnTo>
                    <a:lnTo>
                      <a:pt x="58" y="13"/>
                    </a:lnTo>
                    <a:lnTo>
                      <a:pt x="68" y="9"/>
                    </a:lnTo>
                    <a:lnTo>
                      <a:pt x="78" y="5"/>
                    </a:lnTo>
                    <a:lnTo>
                      <a:pt x="89" y="2"/>
                    </a:lnTo>
                    <a:lnTo>
                      <a:pt x="100" y="0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98" name="Freeform 20"/>
              <p:cNvSpPr/>
              <p:nvPr/>
            </p:nvSpPr>
            <p:spPr bwMode="auto">
              <a:xfrm>
                <a:off x="1714480" y="4357700"/>
                <a:ext cx="230188" cy="17780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192" y="0"/>
                  </a:cxn>
                  <a:cxn ang="0">
                    <a:pos x="213" y="5"/>
                  </a:cxn>
                  <a:cxn ang="0">
                    <a:pos x="234" y="13"/>
                  </a:cxn>
                  <a:cxn ang="0">
                    <a:pos x="251" y="26"/>
                  </a:cxn>
                  <a:cxn ang="0">
                    <a:pos x="258" y="32"/>
                  </a:cxn>
                  <a:cxn ang="0">
                    <a:pos x="272" y="49"/>
                  </a:cxn>
                  <a:cxn ang="0">
                    <a:pos x="283" y="68"/>
                  </a:cxn>
                  <a:cxn ang="0">
                    <a:pos x="289" y="89"/>
                  </a:cxn>
                  <a:cxn ang="0">
                    <a:pos x="292" y="111"/>
                  </a:cxn>
                  <a:cxn ang="0">
                    <a:pos x="292" y="111"/>
                  </a:cxn>
                  <a:cxn ang="0">
                    <a:pos x="289" y="133"/>
                  </a:cxn>
                  <a:cxn ang="0">
                    <a:pos x="283" y="154"/>
                  </a:cxn>
                  <a:cxn ang="0">
                    <a:pos x="272" y="173"/>
                  </a:cxn>
                  <a:cxn ang="0">
                    <a:pos x="258" y="189"/>
                  </a:cxn>
                  <a:cxn ang="0">
                    <a:pos x="251" y="196"/>
                  </a:cxn>
                  <a:cxn ang="0">
                    <a:pos x="234" y="209"/>
                  </a:cxn>
                  <a:cxn ang="0">
                    <a:pos x="213" y="217"/>
                  </a:cxn>
                  <a:cxn ang="0">
                    <a:pos x="192" y="221"/>
                  </a:cxn>
                  <a:cxn ang="0">
                    <a:pos x="100" y="222"/>
                  </a:cxn>
                  <a:cxn ang="0">
                    <a:pos x="89" y="221"/>
                  </a:cxn>
                  <a:cxn ang="0">
                    <a:pos x="67" y="217"/>
                  </a:cxn>
                  <a:cxn ang="0">
                    <a:pos x="47" y="209"/>
                  </a:cxn>
                  <a:cxn ang="0">
                    <a:pos x="30" y="196"/>
                  </a:cxn>
                  <a:cxn ang="0">
                    <a:pos x="21" y="189"/>
                  </a:cxn>
                  <a:cxn ang="0">
                    <a:pos x="9" y="175"/>
                  </a:cxn>
                  <a:cxn ang="0">
                    <a:pos x="0" y="158"/>
                  </a:cxn>
                  <a:cxn ang="0">
                    <a:pos x="61" y="158"/>
                  </a:cxn>
                  <a:cxn ang="0">
                    <a:pos x="79" y="169"/>
                  </a:cxn>
                  <a:cxn ang="0">
                    <a:pos x="100" y="173"/>
                  </a:cxn>
                  <a:cxn ang="0">
                    <a:pos x="181" y="173"/>
                  </a:cxn>
                  <a:cxn ang="0">
                    <a:pos x="204" y="168"/>
                  </a:cxn>
                  <a:cxn ang="0">
                    <a:pos x="224" y="154"/>
                  </a:cxn>
                  <a:cxn ang="0">
                    <a:pos x="231" y="146"/>
                  </a:cxn>
                  <a:cxn ang="0">
                    <a:pos x="241" y="124"/>
                  </a:cxn>
                  <a:cxn ang="0">
                    <a:pos x="242" y="111"/>
                  </a:cxn>
                  <a:cxn ang="0">
                    <a:pos x="241" y="99"/>
                  </a:cxn>
                  <a:cxn ang="0">
                    <a:pos x="231" y="77"/>
                  </a:cxn>
                  <a:cxn ang="0">
                    <a:pos x="224" y="68"/>
                  </a:cxn>
                  <a:cxn ang="0">
                    <a:pos x="204" y="54"/>
                  </a:cxn>
                  <a:cxn ang="0">
                    <a:pos x="181" y="49"/>
                  </a:cxn>
                  <a:cxn ang="0">
                    <a:pos x="100" y="49"/>
                  </a:cxn>
                  <a:cxn ang="0">
                    <a:pos x="79" y="53"/>
                  </a:cxn>
                  <a:cxn ang="0">
                    <a:pos x="61" y="63"/>
                  </a:cxn>
                  <a:cxn ang="0">
                    <a:pos x="0" y="63"/>
                  </a:cxn>
                  <a:cxn ang="0">
                    <a:pos x="9" y="47"/>
                  </a:cxn>
                  <a:cxn ang="0">
                    <a:pos x="21" y="32"/>
                  </a:cxn>
                  <a:cxn ang="0">
                    <a:pos x="30" y="26"/>
                  </a:cxn>
                  <a:cxn ang="0">
                    <a:pos x="47" y="13"/>
                  </a:cxn>
                  <a:cxn ang="0">
                    <a:pos x="67" y="5"/>
                  </a:cxn>
                  <a:cxn ang="0">
                    <a:pos x="89" y="0"/>
                  </a:cxn>
                  <a:cxn ang="0">
                    <a:pos x="100" y="0"/>
                  </a:cxn>
                </a:cxnLst>
                <a:rect l="0" t="0" r="r" b="b"/>
                <a:pathLst>
                  <a:path w="292" h="222">
                    <a:moveTo>
                      <a:pt x="100" y="0"/>
                    </a:moveTo>
                    <a:lnTo>
                      <a:pt x="181" y="0"/>
                    </a:lnTo>
                    <a:lnTo>
                      <a:pt x="181" y="0"/>
                    </a:lnTo>
                    <a:lnTo>
                      <a:pt x="192" y="0"/>
                    </a:lnTo>
                    <a:lnTo>
                      <a:pt x="203" y="2"/>
                    </a:lnTo>
                    <a:lnTo>
                      <a:pt x="213" y="5"/>
                    </a:lnTo>
                    <a:lnTo>
                      <a:pt x="224" y="9"/>
                    </a:lnTo>
                    <a:lnTo>
                      <a:pt x="234" y="13"/>
                    </a:lnTo>
                    <a:lnTo>
                      <a:pt x="242" y="18"/>
                    </a:lnTo>
                    <a:lnTo>
                      <a:pt x="251" y="26"/>
                    </a:lnTo>
                    <a:lnTo>
                      <a:pt x="258" y="32"/>
                    </a:lnTo>
                    <a:lnTo>
                      <a:pt x="258" y="32"/>
                    </a:lnTo>
                    <a:lnTo>
                      <a:pt x="266" y="41"/>
                    </a:lnTo>
                    <a:lnTo>
                      <a:pt x="272" y="49"/>
                    </a:lnTo>
                    <a:lnTo>
                      <a:pt x="278" y="58"/>
                    </a:lnTo>
                    <a:lnTo>
                      <a:pt x="283" y="68"/>
                    </a:lnTo>
                    <a:lnTo>
                      <a:pt x="287" y="78"/>
                    </a:lnTo>
                    <a:lnTo>
                      <a:pt x="289" y="89"/>
                    </a:lnTo>
                    <a:lnTo>
                      <a:pt x="291" y="100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1" y="122"/>
                    </a:lnTo>
                    <a:lnTo>
                      <a:pt x="289" y="133"/>
                    </a:lnTo>
                    <a:lnTo>
                      <a:pt x="287" y="143"/>
                    </a:lnTo>
                    <a:lnTo>
                      <a:pt x="283" y="154"/>
                    </a:lnTo>
                    <a:lnTo>
                      <a:pt x="278" y="164"/>
                    </a:lnTo>
                    <a:lnTo>
                      <a:pt x="272" y="173"/>
                    </a:lnTo>
                    <a:lnTo>
                      <a:pt x="266" y="182"/>
                    </a:lnTo>
                    <a:lnTo>
                      <a:pt x="258" y="189"/>
                    </a:lnTo>
                    <a:lnTo>
                      <a:pt x="258" y="189"/>
                    </a:lnTo>
                    <a:lnTo>
                      <a:pt x="251" y="196"/>
                    </a:lnTo>
                    <a:lnTo>
                      <a:pt x="242" y="203"/>
                    </a:lnTo>
                    <a:lnTo>
                      <a:pt x="234" y="209"/>
                    </a:lnTo>
                    <a:lnTo>
                      <a:pt x="224" y="214"/>
                    </a:lnTo>
                    <a:lnTo>
                      <a:pt x="213" y="217"/>
                    </a:lnTo>
                    <a:lnTo>
                      <a:pt x="203" y="220"/>
                    </a:lnTo>
                    <a:lnTo>
                      <a:pt x="192" y="221"/>
                    </a:lnTo>
                    <a:lnTo>
                      <a:pt x="181" y="222"/>
                    </a:lnTo>
                    <a:lnTo>
                      <a:pt x="100" y="222"/>
                    </a:lnTo>
                    <a:lnTo>
                      <a:pt x="100" y="222"/>
                    </a:lnTo>
                    <a:lnTo>
                      <a:pt x="89" y="221"/>
                    </a:lnTo>
                    <a:lnTo>
                      <a:pt x="78" y="220"/>
                    </a:lnTo>
                    <a:lnTo>
                      <a:pt x="67" y="217"/>
                    </a:lnTo>
                    <a:lnTo>
                      <a:pt x="57" y="214"/>
                    </a:lnTo>
                    <a:lnTo>
                      <a:pt x="47" y="209"/>
                    </a:lnTo>
                    <a:lnTo>
                      <a:pt x="38" y="203"/>
                    </a:lnTo>
                    <a:lnTo>
                      <a:pt x="30" y="196"/>
                    </a:lnTo>
                    <a:lnTo>
                      <a:pt x="21" y="189"/>
                    </a:lnTo>
                    <a:lnTo>
                      <a:pt x="21" y="189"/>
                    </a:lnTo>
                    <a:lnTo>
                      <a:pt x="15" y="183"/>
                    </a:lnTo>
                    <a:lnTo>
                      <a:pt x="9" y="175"/>
                    </a:lnTo>
                    <a:lnTo>
                      <a:pt x="4" y="167"/>
                    </a:lnTo>
                    <a:lnTo>
                      <a:pt x="0" y="158"/>
                    </a:lnTo>
                    <a:lnTo>
                      <a:pt x="61" y="158"/>
                    </a:lnTo>
                    <a:lnTo>
                      <a:pt x="61" y="158"/>
                    </a:lnTo>
                    <a:lnTo>
                      <a:pt x="69" y="164"/>
                    </a:lnTo>
                    <a:lnTo>
                      <a:pt x="79" y="169"/>
                    </a:lnTo>
                    <a:lnTo>
                      <a:pt x="89" y="172"/>
                    </a:lnTo>
                    <a:lnTo>
                      <a:pt x="100" y="173"/>
                    </a:lnTo>
                    <a:lnTo>
                      <a:pt x="181" y="173"/>
                    </a:lnTo>
                    <a:lnTo>
                      <a:pt x="181" y="173"/>
                    </a:lnTo>
                    <a:lnTo>
                      <a:pt x="193" y="172"/>
                    </a:lnTo>
                    <a:lnTo>
                      <a:pt x="204" y="168"/>
                    </a:lnTo>
                    <a:lnTo>
                      <a:pt x="215" y="162"/>
                    </a:lnTo>
                    <a:lnTo>
                      <a:pt x="224" y="154"/>
                    </a:lnTo>
                    <a:lnTo>
                      <a:pt x="224" y="154"/>
                    </a:lnTo>
                    <a:lnTo>
                      <a:pt x="231" y="146"/>
                    </a:lnTo>
                    <a:lnTo>
                      <a:pt x="237" y="135"/>
                    </a:lnTo>
                    <a:lnTo>
                      <a:pt x="241" y="124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1" y="99"/>
                    </a:lnTo>
                    <a:lnTo>
                      <a:pt x="237" y="86"/>
                    </a:lnTo>
                    <a:lnTo>
                      <a:pt x="231" y="77"/>
                    </a:lnTo>
                    <a:lnTo>
                      <a:pt x="224" y="68"/>
                    </a:lnTo>
                    <a:lnTo>
                      <a:pt x="224" y="68"/>
                    </a:lnTo>
                    <a:lnTo>
                      <a:pt x="215" y="60"/>
                    </a:lnTo>
                    <a:lnTo>
                      <a:pt x="204" y="54"/>
                    </a:lnTo>
                    <a:lnTo>
                      <a:pt x="193" y="51"/>
                    </a:lnTo>
                    <a:lnTo>
                      <a:pt x="181" y="49"/>
                    </a:lnTo>
                    <a:lnTo>
                      <a:pt x="100" y="49"/>
                    </a:lnTo>
                    <a:lnTo>
                      <a:pt x="100" y="49"/>
                    </a:lnTo>
                    <a:lnTo>
                      <a:pt x="89" y="51"/>
                    </a:lnTo>
                    <a:lnTo>
                      <a:pt x="79" y="53"/>
                    </a:lnTo>
                    <a:lnTo>
                      <a:pt x="69" y="58"/>
                    </a:lnTo>
                    <a:lnTo>
                      <a:pt x="61" y="63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4" y="56"/>
                    </a:lnTo>
                    <a:lnTo>
                      <a:pt x="9" y="47"/>
                    </a:lnTo>
                    <a:lnTo>
                      <a:pt x="15" y="39"/>
                    </a:lnTo>
                    <a:lnTo>
                      <a:pt x="21" y="32"/>
                    </a:lnTo>
                    <a:lnTo>
                      <a:pt x="21" y="32"/>
                    </a:lnTo>
                    <a:lnTo>
                      <a:pt x="30" y="26"/>
                    </a:lnTo>
                    <a:lnTo>
                      <a:pt x="38" y="18"/>
                    </a:lnTo>
                    <a:lnTo>
                      <a:pt x="47" y="13"/>
                    </a:lnTo>
                    <a:lnTo>
                      <a:pt x="57" y="9"/>
                    </a:lnTo>
                    <a:lnTo>
                      <a:pt x="67" y="5"/>
                    </a:lnTo>
                    <a:lnTo>
                      <a:pt x="78" y="2"/>
                    </a:lnTo>
                    <a:lnTo>
                      <a:pt x="89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99" name="Freeform 21"/>
              <p:cNvSpPr/>
              <p:nvPr/>
            </p:nvSpPr>
            <p:spPr bwMode="auto">
              <a:xfrm>
                <a:off x="1601767" y="4427550"/>
                <a:ext cx="195263" cy="36513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24" y="0"/>
                  </a:cxn>
                  <a:cxn ang="0">
                    <a:pos x="224" y="0"/>
                  </a:cxn>
                  <a:cxn ang="0">
                    <a:pos x="229" y="1"/>
                  </a:cxn>
                  <a:cxn ang="0">
                    <a:pos x="233" y="2"/>
                  </a:cxn>
                  <a:cxn ang="0">
                    <a:pos x="236" y="5"/>
                  </a:cxn>
                  <a:cxn ang="0">
                    <a:pos x="240" y="7"/>
                  </a:cxn>
                  <a:cxn ang="0">
                    <a:pos x="242" y="11"/>
                  </a:cxn>
                  <a:cxn ang="0">
                    <a:pos x="245" y="14"/>
                  </a:cxn>
                  <a:cxn ang="0">
                    <a:pos x="246" y="18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8"/>
                  </a:cxn>
                  <a:cxn ang="0">
                    <a:pos x="245" y="32"/>
                  </a:cxn>
                  <a:cxn ang="0">
                    <a:pos x="242" y="36"/>
                  </a:cxn>
                  <a:cxn ang="0">
                    <a:pos x="240" y="39"/>
                  </a:cxn>
                  <a:cxn ang="0">
                    <a:pos x="236" y="42"/>
                  </a:cxn>
                  <a:cxn ang="0">
                    <a:pos x="233" y="44"/>
                  </a:cxn>
                  <a:cxn ang="0">
                    <a:pos x="229" y="45"/>
                  </a:cxn>
                  <a:cxn ang="0">
                    <a:pos x="224" y="45"/>
                  </a:cxn>
                  <a:cxn ang="0">
                    <a:pos x="24" y="45"/>
                  </a:cxn>
                  <a:cxn ang="0">
                    <a:pos x="24" y="45"/>
                  </a:cxn>
                  <a:cxn ang="0">
                    <a:pos x="19" y="45"/>
                  </a:cxn>
                  <a:cxn ang="0">
                    <a:pos x="14" y="44"/>
                  </a:cxn>
                  <a:cxn ang="0">
                    <a:pos x="10" y="42"/>
                  </a:cxn>
                  <a:cxn ang="0">
                    <a:pos x="6" y="39"/>
                  </a:cxn>
                  <a:cxn ang="0">
                    <a:pos x="4" y="36"/>
                  </a:cxn>
                  <a:cxn ang="0">
                    <a:pos x="3" y="32"/>
                  </a:cxn>
                  <a:cxn ang="0">
                    <a:pos x="0" y="28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3" y="14"/>
                  </a:cxn>
                  <a:cxn ang="0">
                    <a:pos x="4" y="11"/>
                  </a:cxn>
                  <a:cxn ang="0">
                    <a:pos x="6" y="7"/>
                  </a:cxn>
                  <a:cxn ang="0">
                    <a:pos x="10" y="5"/>
                  </a:cxn>
                  <a:cxn ang="0">
                    <a:pos x="14" y="2"/>
                  </a:cxn>
                  <a:cxn ang="0">
                    <a:pos x="19" y="1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46" h="45">
                    <a:moveTo>
                      <a:pt x="24" y="0"/>
                    </a:moveTo>
                    <a:lnTo>
                      <a:pt x="224" y="0"/>
                    </a:lnTo>
                    <a:lnTo>
                      <a:pt x="224" y="0"/>
                    </a:lnTo>
                    <a:lnTo>
                      <a:pt x="229" y="1"/>
                    </a:lnTo>
                    <a:lnTo>
                      <a:pt x="233" y="2"/>
                    </a:lnTo>
                    <a:lnTo>
                      <a:pt x="236" y="5"/>
                    </a:lnTo>
                    <a:lnTo>
                      <a:pt x="240" y="7"/>
                    </a:lnTo>
                    <a:lnTo>
                      <a:pt x="242" y="11"/>
                    </a:lnTo>
                    <a:lnTo>
                      <a:pt x="245" y="14"/>
                    </a:lnTo>
                    <a:lnTo>
                      <a:pt x="246" y="18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8"/>
                    </a:lnTo>
                    <a:lnTo>
                      <a:pt x="245" y="32"/>
                    </a:lnTo>
                    <a:lnTo>
                      <a:pt x="242" y="36"/>
                    </a:lnTo>
                    <a:lnTo>
                      <a:pt x="240" y="39"/>
                    </a:lnTo>
                    <a:lnTo>
                      <a:pt x="236" y="42"/>
                    </a:lnTo>
                    <a:lnTo>
                      <a:pt x="233" y="44"/>
                    </a:lnTo>
                    <a:lnTo>
                      <a:pt x="229" y="45"/>
                    </a:lnTo>
                    <a:lnTo>
                      <a:pt x="224" y="45"/>
                    </a:lnTo>
                    <a:lnTo>
                      <a:pt x="24" y="45"/>
                    </a:lnTo>
                    <a:lnTo>
                      <a:pt x="24" y="45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2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3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3" y="14"/>
                    </a:lnTo>
                    <a:lnTo>
                      <a:pt x="4" y="11"/>
                    </a:lnTo>
                    <a:lnTo>
                      <a:pt x="6" y="7"/>
                    </a:lnTo>
                    <a:lnTo>
                      <a:pt x="10" y="5"/>
                    </a:lnTo>
                    <a:lnTo>
                      <a:pt x="14" y="2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grpSp>
          <p:nvGrpSpPr>
            <p:cNvPr id="100" name="Group 127"/>
            <p:cNvGrpSpPr/>
            <p:nvPr/>
          </p:nvGrpSpPr>
          <p:grpSpPr>
            <a:xfrm>
              <a:off x="9974247" y="4060489"/>
              <a:ext cx="657499" cy="433947"/>
              <a:chOff x="2141517" y="2373325"/>
              <a:chExt cx="476251" cy="314325"/>
            </a:xfrm>
            <a:grpFill/>
          </p:grpSpPr>
          <p:sp>
            <p:nvSpPr>
              <p:cNvPr id="101" name="Rectangle 22"/>
              <p:cNvSpPr>
                <a:spLocks noChangeArrowheads="1"/>
              </p:cNvSpPr>
              <p:nvPr/>
            </p:nvSpPr>
            <p:spPr bwMode="auto">
              <a:xfrm>
                <a:off x="2200255" y="2678125"/>
                <a:ext cx="387350" cy="95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02" name="Rectangle 23"/>
              <p:cNvSpPr>
                <a:spLocks noChangeArrowheads="1"/>
              </p:cNvSpPr>
              <p:nvPr/>
            </p:nvSpPr>
            <p:spPr bwMode="auto">
              <a:xfrm>
                <a:off x="2517755" y="2468575"/>
                <a:ext cx="69850" cy="20955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03" name="Rectangle 24"/>
              <p:cNvSpPr>
                <a:spLocks noChangeArrowheads="1"/>
              </p:cNvSpPr>
              <p:nvPr/>
            </p:nvSpPr>
            <p:spPr bwMode="auto">
              <a:xfrm>
                <a:off x="2438380" y="2547950"/>
                <a:ext cx="69850" cy="1301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04" name="Rectangle 25"/>
              <p:cNvSpPr>
                <a:spLocks noChangeArrowheads="1"/>
              </p:cNvSpPr>
              <p:nvPr/>
            </p:nvSpPr>
            <p:spPr bwMode="auto">
              <a:xfrm>
                <a:off x="2359005" y="2592400"/>
                <a:ext cx="69850" cy="8572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05" name="Rectangle 26"/>
              <p:cNvSpPr>
                <a:spLocks noChangeArrowheads="1"/>
              </p:cNvSpPr>
              <p:nvPr/>
            </p:nvSpPr>
            <p:spPr bwMode="auto">
              <a:xfrm>
                <a:off x="2279630" y="2551125"/>
                <a:ext cx="69850" cy="127000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06" name="Rectangle 27"/>
              <p:cNvSpPr>
                <a:spLocks noChangeArrowheads="1"/>
              </p:cNvSpPr>
              <p:nvPr/>
            </p:nvSpPr>
            <p:spPr bwMode="auto">
              <a:xfrm>
                <a:off x="2200255" y="2587637"/>
                <a:ext cx="68263" cy="90488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07" name="Freeform 28"/>
              <p:cNvSpPr/>
              <p:nvPr/>
            </p:nvSpPr>
            <p:spPr bwMode="auto">
              <a:xfrm>
                <a:off x="2141517" y="2559062"/>
                <a:ext cx="36513" cy="38100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2" y="0"/>
                  </a:cxn>
                  <a:cxn ang="0">
                    <a:pos x="27" y="0"/>
                  </a:cxn>
                  <a:cxn ang="0">
                    <a:pos x="32" y="1"/>
                  </a:cxn>
                  <a:cxn ang="0">
                    <a:pos x="36" y="3"/>
                  </a:cxn>
                  <a:cxn ang="0">
                    <a:pos x="40" y="7"/>
                  </a:cxn>
                  <a:cxn ang="0">
                    <a:pos x="42" y="10"/>
                  </a:cxn>
                  <a:cxn ang="0">
                    <a:pos x="45" y="15"/>
                  </a:cxn>
                  <a:cxn ang="0">
                    <a:pos x="46" y="18"/>
                  </a:cxn>
                  <a:cxn ang="0">
                    <a:pos x="46" y="23"/>
                  </a:cxn>
                  <a:cxn ang="0">
                    <a:pos x="46" y="23"/>
                  </a:cxn>
                  <a:cxn ang="0">
                    <a:pos x="46" y="28"/>
                  </a:cxn>
                  <a:cxn ang="0">
                    <a:pos x="45" y="32"/>
                  </a:cxn>
                  <a:cxn ang="0">
                    <a:pos x="42" y="36"/>
                  </a:cxn>
                  <a:cxn ang="0">
                    <a:pos x="40" y="39"/>
                  </a:cxn>
                  <a:cxn ang="0">
                    <a:pos x="36" y="43"/>
                  </a:cxn>
                  <a:cxn ang="0">
                    <a:pos x="32" y="44"/>
                  </a:cxn>
                  <a:cxn ang="0">
                    <a:pos x="27" y="45"/>
                  </a:cxn>
                  <a:cxn ang="0">
                    <a:pos x="22" y="47"/>
                  </a:cxn>
                  <a:cxn ang="0">
                    <a:pos x="22" y="47"/>
                  </a:cxn>
                  <a:cxn ang="0">
                    <a:pos x="19" y="45"/>
                  </a:cxn>
                  <a:cxn ang="0">
                    <a:pos x="14" y="44"/>
                  </a:cxn>
                  <a:cxn ang="0">
                    <a:pos x="10" y="43"/>
                  </a:cxn>
                  <a:cxn ang="0">
                    <a:pos x="6" y="39"/>
                  </a:cxn>
                  <a:cxn ang="0">
                    <a:pos x="4" y="36"/>
                  </a:cxn>
                  <a:cxn ang="0">
                    <a:pos x="1" y="32"/>
                  </a:cxn>
                  <a:cxn ang="0">
                    <a:pos x="0" y="28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1" y="15"/>
                  </a:cxn>
                  <a:cxn ang="0">
                    <a:pos x="4" y="10"/>
                  </a:cxn>
                  <a:cxn ang="0">
                    <a:pos x="6" y="7"/>
                  </a:cxn>
                  <a:cxn ang="0">
                    <a:pos x="10" y="3"/>
                  </a:cxn>
                  <a:cxn ang="0">
                    <a:pos x="14" y="1"/>
                  </a:cxn>
                  <a:cxn ang="0">
                    <a:pos x="19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46" h="47">
                    <a:moveTo>
                      <a:pt x="22" y="0"/>
                    </a:moveTo>
                    <a:lnTo>
                      <a:pt x="22" y="0"/>
                    </a:lnTo>
                    <a:lnTo>
                      <a:pt x="27" y="0"/>
                    </a:lnTo>
                    <a:lnTo>
                      <a:pt x="32" y="1"/>
                    </a:lnTo>
                    <a:lnTo>
                      <a:pt x="36" y="3"/>
                    </a:lnTo>
                    <a:lnTo>
                      <a:pt x="40" y="7"/>
                    </a:lnTo>
                    <a:lnTo>
                      <a:pt x="42" y="10"/>
                    </a:lnTo>
                    <a:lnTo>
                      <a:pt x="45" y="15"/>
                    </a:lnTo>
                    <a:lnTo>
                      <a:pt x="46" y="18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46" y="28"/>
                    </a:lnTo>
                    <a:lnTo>
                      <a:pt x="45" y="32"/>
                    </a:lnTo>
                    <a:lnTo>
                      <a:pt x="42" y="36"/>
                    </a:lnTo>
                    <a:lnTo>
                      <a:pt x="40" y="39"/>
                    </a:lnTo>
                    <a:lnTo>
                      <a:pt x="36" y="43"/>
                    </a:lnTo>
                    <a:lnTo>
                      <a:pt x="32" y="44"/>
                    </a:lnTo>
                    <a:lnTo>
                      <a:pt x="27" y="45"/>
                    </a:lnTo>
                    <a:lnTo>
                      <a:pt x="22" y="47"/>
                    </a:lnTo>
                    <a:lnTo>
                      <a:pt x="22" y="47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3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1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1" y="15"/>
                    </a:lnTo>
                    <a:lnTo>
                      <a:pt x="4" y="10"/>
                    </a:lnTo>
                    <a:lnTo>
                      <a:pt x="6" y="7"/>
                    </a:lnTo>
                    <a:lnTo>
                      <a:pt x="10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08" name="Freeform 29"/>
              <p:cNvSpPr/>
              <p:nvPr/>
            </p:nvSpPr>
            <p:spPr bwMode="auto">
              <a:xfrm>
                <a:off x="2568555" y="2373325"/>
                <a:ext cx="49213" cy="47625"/>
              </a:xfrm>
              <a:custGeom>
                <a:avLst/>
                <a:gdLst/>
                <a:ahLst/>
                <a:cxnLst>
                  <a:cxn ang="0">
                    <a:pos x="62" y="0"/>
                  </a:cxn>
                  <a:cxn ang="0">
                    <a:pos x="0" y="1"/>
                  </a:cxn>
                  <a:cxn ang="0">
                    <a:pos x="22" y="29"/>
                  </a:cxn>
                  <a:cxn ang="0">
                    <a:pos x="43" y="59"/>
                  </a:cxn>
                  <a:cxn ang="0">
                    <a:pos x="62" y="0"/>
                  </a:cxn>
                </a:cxnLst>
                <a:rect l="0" t="0" r="r" b="b"/>
                <a:pathLst>
                  <a:path w="62" h="59">
                    <a:moveTo>
                      <a:pt x="62" y="0"/>
                    </a:moveTo>
                    <a:lnTo>
                      <a:pt x="0" y="1"/>
                    </a:lnTo>
                    <a:lnTo>
                      <a:pt x="22" y="29"/>
                    </a:lnTo>
                    <a:lnTo>
                      <a:pt x="43" y="59"/>
                    </a:lnTo>
                    <a:lnTo>
                      <a:pt x="6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09" name="Freeform 30"/>
              <p:cNvSpPr/>
              <p:nvPr/>
            </p:nvSpPr>
            <p:spPr bwMode="auto">
              <a:xfrm>
                <a:off x="2176442" y="2397137"/>
                <a:ext cx="404813" cy="169863"/>
              </a:xfrm>
              <a:custGeom>
                <a:avLst/>
                <a:gdLst/>
                <a:ahLst/>
                <a:cxnLst>
                  <a:cxn ang="0">
                    <a:pos x="0" y="204"/>
                  </a:cxn>
                  <a:cxn ang="0">
                    <a:pos x="176" y="73"/>
                  </a:cxn>
                  <a:cxn ang="0">
                    <a:pos x="182" y="70"/>
                  </a:cxn>
                  <a:cxn ang="0">
                    <a:pos x="186" y="75"/>
                  </a:cxn>
                  <a:cxn ang="0">
                    <a:pos x="270" y="174"/>
                  </a:cxn>
                  <a:cxn ang="0">
                    <a:pos x="502" y="0"/>
                  </a:cxn>
                  <a:cxn ang="0">
                    <a:pos x="507" y="7"/>
                  </a:cxn>
                  <a:cxn ang="0">
                    <a:pos x="511" y="12"/>
                  </a:cxn>
                  <a:cxn ang="0">
                    <a:pos x="274" y="190"/>
                  </a:cxn>
                  <a:cxn ang="0">
                    <a:pos x="268" y="193"/>
                  </a:cxn>
                  <a:cxn ang="0">
                    <a:pos x="263" y="188"/>
                  </a:cxn>
                  <a:cxn ang="0">
                    <a:pos x="180" y="89"/>
                  </a:cxn>
                  <a:cxn ang="0">
                    <a:pos x="9" y="216"/>
                  </a:cxn>
                  <a:cxn ang="0">
                    <a:pos x="9" y="216"/>
                  </a:cxn>
                  <a:cxn ang="0">
                    <a:pos x="5" y="209"/>
                  </a:cxn>
                  <a:cxn ang="0">
                    <a:pos x="0" y="204"/>
                  </a:cxn>
                  <a:cxn ang="0">
                    <a:pos x="0" y="204"/>
                  </a:cxn>
                </a:cxnLst>
                <a:rect l="0" t="0" r="r" b="b"/>
                <a:pathLst>
                  <a:path w="511" h="216">
                    <a:moveTo>
                      <a:pt x="0" y="204"/>
                    </a:moveTo>
                    <a:lnTo>
                      <a:pt x="176" y="73"/>
                    </a:lnTo>
                    <a:lnTo>
                      <a:pt x="182" y="70"/>
                    </a:lnTo>
                    <a:lnTo>
                      <a:pt x="186" y="75"/>
                    </a:lnTo>
                    <a:lnTo>
                      <a:pt x="270" y="174"/>
                    </a:lnTo>
                    <a:lnTo>
                      <a:pt x="502" y="0"/>
                    </a:lnTo>
                    <a:lnTo>
                      <a:pt x="507" y="7"/>
                    </a:lnTo>
                    <a:lnTo>
                      <a:pt x="511" y="12"/>
                    </a:lnTo>
                    <a:lnTo>
                      <a:pt x="274" y="190"/>
                    </a:lnTo>
                    <a:lnTo>
                      <a:pt x="268" y="193"/>
                    </a:lnTo>
                    <a:lnTo>
                      <a:pt x="263" y="188"/>
                    </a:lnTo>
                    <a:lnTo>
                      <a:pt x="180" y="89"/>
                    </a:lnTo>
                    <a:lnTo>
                      <a:pt x="9" y="216"/>
                    </a:lnTo>
                    <a:lnTo>
                      <a:pt x="9" y="216"/>
                    </a:lnTo>
                    <a:lnTo>
                      <a:pt x="5" y="209"/>
                    </a:lnTo>
                    <a:lnTo>
                      <a:pt x="0" y="204"/>
                    </a:lnTo>
                    <a:lnTo>
                      <a:pt x="0" y="20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grpSp>
          <p:nvGrpSpPr>
            <p:cNvPr id="110" name="Group 137"/>
            <p:cNvGrpSpPr/>
            <p:nvPr/>
          </p:nvGrpSpPr>
          <p:grpSpPr>
            <a:xfrm>
              <a:off x="6123051" y="4021909"/>
              <a:ext cx="289296" cy="624619"/>
              <a:chOff x="3328967" y="3373450"/>
              <a:chExt cx="209550" cy="452438"/>
            </a:xfrm>
            <a:grpFill/>
          </p:grpSpPr>
          <p:sp>
            <p:nvSpPr>
              <p:cNvPr id="111" name="Freeform 31"/>
              <p:cNvSpPr/>
              <p:nvPr/>
            </p:nvSpPr>
            <p:spPr bwMode="auto">
              <a:xfrm>
                <a:off x="3328967" y="3373450"/>
                <a:ext cx="209550" cy="211138"/>
              </a:xfrm>
              <a:custGeom>
                <a:avLst/>
                <a:gdLst/>
                <a:ahLst/>
                <a:cxnLst>
                  <a:cxn ang="0">
                    <a:pos x="134" y="0"/>
                  </a:cxn>
                  <a:cxn ang="0">
                    <a:pos x="160" y="4"/>
                  </a:cxn>
                  <a:cxn ang="0">
                    <a:pos x="184" y="11"/>
                  </a:cxn>
                  <a:cxn ang="0">
                    <a:pos x="208" y="23"/>
                  </a:cxn>
                  <a:cxn ang="0">
                    <a:pos x="226" y="39"/>
                  </a:cxn>
                  <a:cxn ang="0">
                    <a:pos x="244" y="59"/>
                  </a:cxn>
                  <a:cxn ang="0">
                    <a:pos x="256" y="81"/>
                  </a:cxn>
                  <a:cxn ang="0">
                    <a:pos x="263" y="106"/>
                  </a:cxn>
                  <a:cxn ang="0">
                    <a:pos x="266" y="133"/>
                  </a:cxn>
                  <a:cxn ang="0">
                    <a:pos x="265" y="147"/>
                  </a:cxn>
                  <a:cxn ang="0">
                    <a:pos x="260" y="173"/>
                  </a:cxn>
                  <a:cxn ang="0">
                    <a:pos x="250" y="196"/>
                  </a:cxn>
                  <a:cxn ang="0">
                    <a:pos x="235" y="217"/>
                  </a:cxn>
                  <a:cxn ang="0">
                    <a:pos x="218" y="236"/>
                  </a:cxn>
                  <a:cxn ang="0">
                    <a:pos x="197" y="250"/>
                  </a:cxn>
                  <a:cxn ang="0">
                    <a:pos x="172" y="261"/>
                  </a:cxn>
                  <a:cxn ang="0">
                    <a:pos x="146" y="266"/>
                  </a:cxn>
                  <a:cxn ang="0">
                    <a:pos x="134" y="266"/>
                  </a:cxn>
                  <a:cxn ang="0">
                    <a:pos x="106" y="263"/>
                  </a:cxn>
                  <a:cxn ang="0">
                    <a:pos x="82" y="256"/>
                  </a:cxn>
                  <a:cxn ang="0">
                    <a:pos x="58" y="243"/>
                  </a:cxn>
                  <a:cxn ang="0">
                    <a:pos x="40" y="227"/>
                  </a:cxn>
                  <a:cxn ang="0">
                    <a:pos x="22" y="208"/>
                  </a:cxn>
                  <a:cxn ang="0">
                    <a:pos x="10" y="185"/>
                  </a:cxn>
                  <a:cxn ang="0">
                    <a:pos x="3" y="161"/>
                  </a:cxn>
                  <a:cxn ang="0">
                    <a:pos x="0" y="133"/>
                  </a:cxn>
                  <a:cxn ang="0">
                    <a:pos x="1" y="120"/>
                  </a:cxn>
                  <a:cxn ang="0">
                    <a:pos x="6" y="94"/>
                  </a:cxn>
                  <a:cxn ang="0">
                    <a:pos x="16" y="70"/>
                  </a:cxn>
                  <a:cxn ang="0">
                    <a:pos x="31" y="49"/>
                  </a:cxn>
                  <a:cxn ang="0">
                    <a:pos x="48" y="31"/>
                  </a:cxn>
                  <a:cxn ang="0">
                    <a:pos x="69" y="16"/>
                  </a:cxn>
                  <a:cxn ang="0">
                    <a:pos x="94" y="6"/>
                  </a:cxn>
                  <a:cxn ang="0">
                    <a:pos x="120" y="1"/>
                  </a:cxn>
                  <a:cxn ang="0">
                    <a:pos x="134" y="0"/>
                  </a:cxn>
                </a:cxnLst>
                <a:rect l="0" t="0" r="r" b="b"/>
                <a:pathLst>
                  <a:path w="266" h="266">
                    <a:moveTo>
                      <a:pt x="134" y="0"/>
                    </a:moveTo>
                    <a:lnTo>
                      <a:pt x="134" y="0"/>
                    </a:lnTo>
                    <a:lnTo>
                      <a:pt x="146" y="1"/>
                    </a:lnTo>
                    <a:lnTo>
                      <a:pt x="160" y="4"/>
                    </a:lnTo>
                    <a:lnTo>
                      <a:pt x="172" y="6"/>
                    </a:lnTo>
                    <a:lnTo>
                      <a:pt x="184" y="11"/>
                    </a:lnTo>
                    <a:lnTo>
                      <a:pt x="197" y="16"/>
                    </a:lnTo>
                    <a:lnTo>
                      <a:pt x="208" y="23"/>
                    </a:lnTo>
                    <a:lnTo>
                      <a:pt x="218" y="31"/>
                    </a:lnTo>
                    <a:lnTo>
                      <a:pt x="226" y="39"/>
                    </a:lnTo>
                    <a:lnTo>
                      <a:pt x="235" y="49"/>
                    </a:lnTo>
                    <a:lnTo>
                      <a:pt x="244" y="59"/>
                    </a:lnTo>
                    <a:lnTo>
                      <a:pt x="250" y="70"/>
                    </a:lnTo>
                    <a:lnTo>
                      <a:pt x="256" y="81"/>
                    </a:lnTo>
                    <a:lnTo>
                      <a:pt x="260" y="94"/>
                    </a:lnTo>
                    <a:lnTo>
                      <a:pt x="263" y="106"/>
                    </a:lnTo>
                    <a:lnTo>
                      <a:pt x="265" y="120"/>
                    </a:lnTo>
                    <a:lnTo>
                      <a:pt x="266" y="133"/>
                    </a:lnTo>
                    <a:lnTo>
                      <a:pt x="266" y="133"/>
                    </a:lnTo>
                    <a:lnTo>
                      <a:pt x="265" y="147"/>
                    </a:lnTo>
                    <a:lnTo>
                      <a:pt x="263" y="161"/>
                    </a:lnTo>
                    <a:lnTo>
                      <a:pt x="260" y="173"/>
                    </a:lnTo>
                    <a:lnTo>
                      <a:pt x="256" y="185"/>
                    </a:lnTo>
                    <a:lnTo>
                      <a:pt x="250" y="196"/>
                    </a:lnTo>
                    <a:lnTo>
                      <a:pt x="244" y="208"/>
                    </a:lnTo>
                    <a:lnTo>
                      <a:pt x="235" y="217"/>
                    </a:lnTo>
                    <a:lnTo>
                      <a:pt x="226" y="227"/>
                    </a:lnTo>
                    <a:lnTo>
                      <a:pt x="218" y="236"/>
                    </a:lnTo>
                    <a:lnTo>
                      <a:pt x="208" y="243"/>
                    </a:lnTo>
                    <a:lnTo>
                      <a:pt x="197" y="250"/>
                    </a:lnTo>
                    <a:lnTo>
                      <a:pt x="184" y="256"/>
                    </a:lnTo>
                    <a:lnTo>
                      <a:pt x="172" y="261"/>
                    </a:lnTo>
                    <a:lnTo>
                      <a:pt x="160" y="263"/>
                    </a:lnTo>
                    <a:lnTo>
                      <a:pt x="146" y="266"/>
                    </a:lnTo>
                    <a:lnTo>
                      <a:pt x="134" y="266"/>
                    </a:lnTo>
                    <a:lnTo>
                      <a:pt x="134" y="266"/>
                    </a:lnTo>
                    <a:lnTo>
                      <a:pt x="120" y="266"/>
                    </a:lnTo>
                    <a:lnTo>
                      <a:pt x="106" y="263"/>
                    </a:lnTo>
                    <a:lnTo>
                      <a:pt x="94" y="261"/>
                    </a:lnTo>
                    <a:lnTo>
                      <a:pt x="82" y="256"/>
                    </a:lnTo>
                    <a:lnTo>
                      <a:pt x="69" y="250"/>
                    </a:lnTo>
                    <a:lnTo>
                      <a:pt x="58" y="243"/>
                    </a:lnTo>
                    <a:lnTo>
                      <a:pt x="48" y="236"/>
                    </a:lnTo>
                    <a:lnTo>
                      <a:pt x="40" y="227"/>
                    </a:lnTo>
                    <a:lnTo>
                      <a:pt x="31" y="217"/>
                    </a:lnTo>
                    <a:lnTo>
                      <a:pt x="22" y="208"/>
                    </a:lnTo>
                    <a:lnTo>
                      <a:pt x="16" y="196"/>
                    </a:lnTo>
                    <a:lnTo>
                      <a:pt x="10" y="185"/>
                    </a:lnTo>
                    <a:lnTo>
                      <a:pt x="6" y="173"/>
                    </a:lnTo>
                    <a:lnTo>
                      <a:pt x="3" y="161"/>
                    </a:lnTo>
                    <a:lnTo>
                      <a:pt x="1" y="147"/>
                    </a:lnTo>
                    <a:lnTo>
                      <a:pt x="0" y="133"/>
                    </a:lnTo>
                    <a:lnTo>
                      <a:pt x="0" y="133"/>
                    </a:lnTo>
                    <a:lnTo>
                      <a:pt x="1" y="120"/>
                    </a:lnTo>
                    <a:lnTo>
                      <a:pt x="3" y="106"/>
                    </a:lnTo>
                    <a:lnTo>
                      <a:pt x="6" y="94"/>
                    </a:lnTo>
                    <a:lnTo>
                      <a:pt x="10" y="81"/>
                    </a:lnTo>
                    <a:lnTo>
                      <a:pt x="16" y="70"/>
                    </a:lnTo>
                    <a:lnTo>
                      <a:pt x="22" y="59"/>
                    </a:lnTo>
                    <a:lnTo>
                      <a:pt x="31" y="49"/>
                    </a:lnTo>
                    <a:lnTo>
                      <a:pt x="40" y="39"/>
                    </a:lnTo>
                    <a:lnTo>
                      <a:pt x="48" y="31"/>
                    </a:lnTo>
                    <a:lnTo>
                      <a:pt x="58" y="23"/>
                    </a:lnTo>
                    <a:lnTo>
                      <a:pt x="69" y="16"/>
                    </a:lnTo>
                    <a:lnTo>
                      <a:pt x="82" y="11"/>
                    </a:lnTo>
                    <a:lnTo>
                      <a:pt x="94" y="6"/>
                    </a:lnTo>
                    <a:lnTo>
                      <a:pt x="106" y="4"/>
                    </a:lnTo>
                    <a:lnTo>
                      <a:pt x="120" y="1"/>
                    </a:lnTo>
                    <a:lnTo>
                      <a:pt x="134" y="0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12" name="Freeform 32"/>
              <p:cNvSpPr/>
              <p:nvPr/>
            </p:nvSpPr>
            <p:spPr bwMode="auto">
              <a:xfrm>
                <a:off x="3400405" y="3563950"/>
                <a:ext cx="66675" cy="261938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82" y="288"/>
                  </a:cxn>
                  <a:cxn ang="0">
                    <a:pos x="82" y="288"/>
                  </a:cxn>
                  <a:cxn ang="0">
                    <a:pos x="81" y="296"/>
                  </a:cxn>
                  <a:cxn ang="0">
                    <a:pos x="79" y="304"/>
                  </a:cxn>
                  <a:cxn ang="0">
                    <a:pos x="75" y="311"/>
                  </a:cxn>
                  <a:cxn ang="0">
                    <a:pos x="70" y="316"/>
                  </a:cxn>
                  <a:cxn ang="0">
                    <a:pos x="64" y="322"/>
                  </a:cxn>
                  <a:cxn ang="0">
                    <a:pos x="56" y="326"/>
                  </a:cxn>
                  <a:cxn ang="0">
                    <a:pos x="49" y="329"/>
                  </a:cxn>
                  <a:cxn ang="0">
                    <a:pos x="42" y="329"/>
                  </a:cxn>
                  <a:cxn ang="0">
                    <a:pos x="42" y="329"/>
                  </a:cxn>
                  <a:cxn ang="0">
                    <a:pos x="42" y="329"/>
                  </a:cxn>
                  <a:cxn ang="0">
                    <a:pos x="33" y="329"/>
                  </a:cxn>
                  <a:cxn ang="0">
                    <a:pos x="26" y="326"/>
                  </a:cxn>
                  <a:cxn ang="0">
                    <a:pos x="18" y="322"/>
                  </a:cxn>
                  <a:cxn ang="0">
                    <a:pos x="12" y="316"/>
                  </a:cxn>
                  <a:cxn ang="0">
                    <a:pos x="7" y="311"/>
                  </a:cxn>
                  <a:cxn ang="0">
                    <a:pos x="3" y="304"/>
                  </a:cxn>
                  <a:cxn ang="0">
                    <a:pos x="1" y="296"/>
                  </a:cxn>
                  <a:cxn ang="0">
                    <a:pos x="0" y="288"/>
                  </a:cxn>
                  <a:cxn ang="0">
                    <a:pos x="0" y="0"/>
                  </a:cxn>
                  <a:cxn ang="0">
                    <a:pos x="82" y="0"/>
                  </a:cxn>
                </a:cxnLst>
                <a:rect l="0" t="0" r="r" b="b"/>
                <a:pathLst>
                  <a:path w="82" h="329">
                    <a:moveTo>
                      <a:pt x="82" y="0"/>
                    </a:moveTo>
                    <a:lnTo>
                      <a:pt x="82" y="288"/>
                    </a:lnTo>
                    <a:lnTo>
                      <a:pt x="82" y="288"/>
                    </a:lnTo>
                    <a:lnTo>
                      <a:pt x="81" y="296"/>
                    </a:lnTo>
                    <a:lnTo>
                      <a:pt x="79" y="304"/>
                    </a:lnTo>
                    <a:lnTo>
                      <a:pt x="75" y="311"/>
                    </a:lnTo>
                    <a:lnTo>
                      <a:pt x="70" y="316"/>
                    </a:lnTo>
                    <a:lnTo>
                      <a:pt x="64" y="322"/>
                    </a:lnTo>
                    <a:lnTo>
                      <a:pt x="56" y="326"/>
                    </a:lnTo>
                    <a:lnTo>
                      <a:pt x="49" y="329"/>
                    </a:lnTo>
                    <a:lnTo>
                      <a:pt x="42" y="329"/>
                    </a:lnTo>
                    <a:lnTo>
                      <a:pt x="42" y="329"/>
                    </a:lnTo>
                    <a:lnTo>
                      <a:pt x="42" y="329"/>
                    </a:lnTo>
                    <a:lnTo>
                      <a:pt x="33" y="329"/>
                    </a:lnTo>
                    <a:lnTo>
                      <a:pt x="26" y="326"/>
                    </a:lnTo>
                    <a:lnTo>
                      <a:pt x="18" y="322"/>
                    </a:lnTo>
                    <a:lnTo>
                      <a:pt x="12" y="316"/>
                    </a:lnTo>
                    <a:lnTo>
                      <a:pt x="7" y="311"/>
                    </a:lnTo>
                    <a:lnTo>
                      <a:pt x="3" y="304"/>
                    </a:lnTo>
                    <a:lnTo>
                      <a:pt x="1" y="296"/>
                    </a:lnTo>
                    <a:lnTo>
                      <a:pt x="0" y="288"/>
                    </a:lnTo>
                    <a:lnTo>
                      <a:pt x="0" y="0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13" name="Freeform 33"/>
              <p:cNvSpPr/>
              <p:nvPr/>
            </p:nvSpPr>
            <p:spPr bwMode="auto">
              <a:xfrm>
                <a:off x="3375005" y="3421075"/>
                <a:ext cx="117475" cy="117475"/>
              </a:xfrm>
              <a:custGeom>
                <a:avLst/>
                <a:gdLst/>
                <a:ahLst/>
                <a:cxnLst>
                  <a:cxn ang="0">
                    <a:pos x="76" y="0"/>
                  </a:cxn>
                  <a:cxn ang="0">
                    <a:pos x="76" y="0"/>
                  </a:cxn>
                  <a:cxn ang="0">
                    <a:pos x="83" y="0"/>
                  </a:cxn>
                  <a:cxn ang="0">
                    <a:pos x="90" y="1"/>
                  </a:cxn>
                  <a:cxn ang="0">
                    <a:pos x="104" y="5"/>
                  </a:cxn>
                  <a:cxn ang="0">
                    <a:pos x="116" y="13"/>
                  </a:cxn>
                  <a:cxn ang="0">
                    <a:pos x="128" y="21"/>
                  </a:cxn>
                  <a:cxn ang="0">
                    <a:pos x="136" y="32"/>
                  </a:cxn>
                  <a:cxn ang="0">
                    <a:pos x="144" y="45"/>
                  </a:cxn>
                  <a:cxn ang="0">
                    <a:pos x="149" y="60"/>
                  </a:cxn>
                  <a:cxn ang="0">
                    <a:pos x="149" y="67"/>
                  </a:cxn>
                  <a:cxn ang="0">
                    <a:pos x="150" y="74"/>
                  </a:cxn>
                  <a:cxn ang="0">
                    <a:pos x="150" y="74"/>
                  </a:cxn>
                  <a:cxn ang="0">
                    <a:pos x="149" y="82"/>
                  </a:cxn>
                  <a:cxn ang="0">
                    <a:pos x="149" y="89"/>
                  </a:cxn>
                  <a:cxn ang="0">
                    <a:pos x="144" y="103"/>
                  </a:cxn>
                  <a:cxn ang="0">
                    <a:pos x="136" y="116"/>
                  </a:cxn>
                  <a:cxn ang="0">
                    <a:pos x="128" y="128"/>
                  </a:cxn>
                  <a:cxn ang="0">
                    <a:pos x="116" y="136"/>
                  </a:cxn>
                  <a:cxn ang="0">
                    <a:pos x="104" y="142"/>
                  </a:cxn>
                  <a:cxn ang="0">
                    <a:pos x="90" y="147"/>
                  </a:cxn>
                  <a:cxn ang="0">
                    <a:pos x="83" y="149"/>
                  </a:cxn>
                  <a:cxn ang="0">
                    <a:pos x="76" y="149"/>
                  </a:cxn>
                  <a:cxn ang="0">
                    <a:pos x="76" y="149"/>
                  </a:cxn>
                  <a:cxn ang="0">
                    <a:pos x="67" y="149"/>
                  </a:cxn>
                  <a:cxn ang="0">
                    <a:pos x="60" y="147"/>
                  </a:cxn>
                  <a:cxn ang="0">
                    <a:pos x="46" y="142"/>
                  </a:cxn>
                  <a:cxn ang="0">
                    <a:pos x="34" y="136"/>
                  </a:cxn>
                  <a:cxn ang="0">
                    <a:pos x="22" y="128"/>
                  </a:cxn>
                  <a:cxn ang="0">
                    <a:pos x="14" y="116"/>
                  </a:cxn>
                  <a:cxn ang="0">
                    <a:pos x="6" y="103"/>
                  </a:cxn>
                  <a:cxn ang="0">
                    <a:pos x="1" y="89"/>
                  </a:cxn>
                  <a:cxn ang="0">
                    <a:pos x="1" y="82"/>
                  </a:cxn>
                  <a:cxn ang="0">
                    <a:pos x="0" y="74"/>
                  </a:cxn>
                  <a:cxn ang="0">
                    <a:pos x="0" y="74"/>
                  </a:cxn>
                  <a:cxn ang="0">
                    <a:pos x="1" y="67"/>
                  </a:cxn>
                  <a:cxn ang="0">
                    <a:pos x="1" y="60"/>
                  </a:cxn>
                  <a:cxn ang="0">
                    <a:pos x="6" y="45"/>
                  </a:cxn>
                  <a:cxn ang="0">
                    <a:pos x="14" y="32"/>
                  </a:cxn>
                  <a:cxn ang="0">
                    <a:pos x="22" y="21"/>
                  </a:cxn>
                  <a:cxn ang="0">
                    <a:pos x="34" y="13"/>
                  </a:cxn>
                  <a:cxn ang="0">
                    <a:pos x="46" y="5"/>
                  </a:cxn>
                  <a:cxn ang="0">
                    <a:pos x="60" y="1"/>
                  </a:cxn>
                  <a:cxn ang="0">
                    <a:pos x="67" y="0"/>
                  </a:cxn>
                  <a:cxn ang="0">
                    <a:pos x="76" y="0"/>
                  </a:cxn>
                  <a:cxn ang="0">
                    <a:pos x="76" y="0"/>
                  </a:cxn>
                </a:cxnLst>
                <a:rect l="0" t="0" r="r" b="b"/>
                <a:pathLst>
                  <a:path w="150" h="149">
                    <a:moveTo>
                      <a:pt x="76" y="0"/>
                    </a:moveTo>
                    <a:lnTo>
                      <a:pt x="76" y="0"/>
                    </a:lnTo>
                    <a:lnTo>
                      <a:pt x="83" y="0"/>
                    </a:lnTo>
                    <a:lnTo>
                      <a:pt x="90" y="1"/>
                    </a:lnTo>
                    <a:lnTo>
                      <a:pt x="104" y="5"/>
                    </a:lnTo>
                    <a:lnTo>
                      <a:pt x="116" y="13"/>
                    </a:lnTo>
                    <a:lnTo>
                      <a:pt x="128" y="21"/>
                    </a:lnTo>
                    <a:lnTo>
                      <a:pt x="136" y="32"/>
                    </a:lnTo>
                    <a:lnTo>
                      <a:pt x="144" y="45"/>
                    </a:lnTo>
                    <a:lnTo>
                      <a:pt x="149" y="60"/>
                    </a:lnTo>
                    <a:lnTo>
                      <a:pt x="149" y="67"/>
                    </a:lnTo>
                    <a:lnTo>
                      <a:pt x="150" y="74"/>
                    </a:lnTo>
                    <a:lnTo>
                      <a:pt x="150" y="74"/>
                    </a:lnTo>
                    <a:lnTo>
                      <a:pt x="149" y="82"/>
                    </a:lnTo>
                    <a:lnTo>
                      <a:pt x="149" y="89"/>
                    </a:lnTo>
                    <a:lnTo>
                      <a:pt x="144" y="103"/>
                    </a:lnTo>
                    <a:lnTo>
                      <a:pt x="136" y="116"/>
                    </a:lnTo>
                    <a:lnTo>
                      <a:pt x="128" y="128"/>
                    </a:lnTo>
                    <a:lnTo>
                      <a:pt x="116" y="136"/>
                    </a:lnTo>
                    <a:lnTo>
                      <a:pt x="104" y="142"/>
                    </a:lnTo>
                    <a:lnTo>
                      <a:pt x="90" y="147"/>
                    </a:lnTo>
                    <a:lnTo>
                      <a:pt x="83" y="149"/>
                    </a:lnTo>
                    <a:lnTo>
                      <a:pt x="76" y="149"/>
                    </a:lnTo>
                    <a:lnTo>
                      <a:pt x="76" y="149"/>
                    </a:lnTo>
                    <a:lnTo>
                      <a:pt x="67" y="149"/>
                    </a:lnTo>
                    <a:lnTo>
                      <a:pt x="60" y="147"/>
                    </a:lnTo>
                    <a:lnTo>
                      <a:pt x="46" y="142"/>
                    </a:lnTo>
                    <a:lnTo>
                      <a:pt x="34" y="136"/>
                    </a:lnTo>
                    <a:lnTo>
                      <a:pt x="22" y="128"/>
                    </a:lnTo>
                    <a:lnTo>
                      <a:pt x="14" y="116"/>
                    </a:lnTo>
                    <a:lnTo>
                      <a:pt x="6" y="103"/>
                    </a:lnTo>
                    <a:lnTo>
                      <a:pt x="1" y="89"/>
                    </a:lnTo>
                    <a:lnTo>
                      <a:pt x="1" y="82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1" y="67"/>
                    </a:lnTo>
                    <a:lnTo>
                      <a:pt x="1" y="60"/>
                    </a:lnTo>
                    <a:lnTo>
                      <a:pt x="6" y="45"/>
                    </a:lnTo>
                    <a:lnTo>
                      <a:pt x="14" y="32"/>
                    </a:lnTo>
                    <a:lnTo>
                      <a:pt x="22" y="21"/>
                    </a:lnTo>
                    <a:lnTo>
                      <a:pt x="34" y="13"/>
                    </a:lnTo>
                    <a:lnTo>
                      <a:pt x="46" y="5"/>
                    </a:lnTo>
                    <a:lnTo>
                      <a:pt x="60" y="1"/>
                    </a:lnTo>
                    <a:lnTo>
                      <a:pt x="67" y="0"/>
                    </a:lnTo>
                    <a:lnTo>
                      <a:pt x="76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14" name="Freeform 34"/>
              <p:cNvSpPr/>
              <p:nvPr/>
            </p:nvSpPr>
            <p:spPr bwMode="auto">
              <a:xfrm>
                <a:off x="3428980" y="3716350"/>
                <a:ext cx="88900" cy="65088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88" y="0"/>
                  </a:cxn>
                  <a:cxn ang="0">
                    <a:pos x="88" y="0"/>
                  </a:cxn>
                  <a:cxn ang="0">
                    <a:pos x="93" y="1"/>
                  </a:cxn>
                  <a:cxn ang="0">
                    <a:pos x="98" y="3"/>
                  </a:cxn>
                  <a:cxn ang="0">
                    <a:pos x="103" y="5"/>
                  </a:cxn>
                  <a:cxn ang="0">
                    <a:pos x="107" y="8"/>
                  </a:cxn>
                  <a:cxn ang="0">
                    <a:pos x="109" y="11"/>
                  </a:cxn>
                  <a:cxn ang="0">
                    <a:pos x="111" y="16"/>
                  </a:cxn>
                  <a:cxn ang="0">
                    <a:pos x="113" y="21"/>
                  </a:cxn>
                  <a:cxn ang="0">
                    <a:pos x="114" y="26"/>
                  </a:cxn>
                  <a:cxn ang="0">
                    <a:pos x="114" y="57"/>
                  </a:cxn>
                  <a:cxn ang="0">
                    <a:pos x="114" y="57"/>
                  </a:cxn>
                  <a:cxn ang="0">
                    <a:pos x="113" y="62"/>
                  </a:cxn>
                  <a:cxn ang="0">
                    <a:pos x="111" y="67"/>
                  </a:cxn>
                  <a:cxn ang="0">
                    <a:pos x="109" y="72"/>
                  </a:cxn>
                  <a:cxn ang="0">
                    <a:pos x="107" y="76"/>
                  </a:cxn>
                  <a:cxn ang="0">
                    <a:pos x="103" y="78"/>
                  </a:cxn>
                  <a:cxn ang="0">
                    <a:pos x="98" y="80"/>
                  </a:cxn>
                  <a:cxn ang="0">
                    <a:pos x="93" y="82"/>
                  </a:cxn>
                  <a:cxn ang="0">
                    <a:pos x="88" y="83"/>
                  </a:cxn>
                  <a:cxn ang="0">
                    <a:pos x="25" y="83"/>
                  </a:cxn>
                  <a:cxn ang="0">
                    <a:pos x="25" y="83"/>
                  </a:cxn>
                  <a:cxn ang="0">
                    <a:pos x="20" y="82"/>
                  </a:cxn>
                  <a:cxn ang="0">
                    <a:pos x="15" y="80"/>
                  </a:cxn>
                  <a:cxn ang="0">
                    <a:pos x="11" y="78"/>
                  </a:cxn>
                  <a:cxn ang="0">
                    <a:pos x="8" y="76"/>
                  </a:cxn>
                  <a:cxn ang="0">
                    <a:pos x="4" y="72"/>
                  </a:cxn>
                  <a:cxn ang="0">
                    <a:pos x="3" y="67"/>
                  </a:cxn>
                  <a:cxn ang="0">
                    <a:pos x="0" y="62"/>
                  </a:cxn>
                  <a:cxn ang="0">
                    <a:pos x="0" y="57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0" y="21"/>
                  </a:cxn>
                  <a:cxn ang="0">
                    <a:pos x="3" y="16"/>
                  </a:cxn>
                  <a:cxn ang="0">
                    <a:pos x="4" y="11"/>
                  </a:cxn>
                  <a:cxn ang="0">
                    <a:pos x="8" y="8"/>
                  </a:cxn>
                  <a:cxn ang="0">
                    <a:pos x="11" y="5"/>
                  </a:cxn>
                  <a:cxn ang="0">
                    <a:pos x="15" y="3"/>
                  </a:cxn>
                  <a:cxn ang="0">
                    <a:pos x="20" y="1"/>
                  </a:cxn>
                  <a:cxn ang="0">
                    <a:pos x="25" y="0"/>
                  </a:cxn>
                  <a:cxn ang="0">
                    <a:pos x="25" y="0"/>
                  </a:cxn>
                </a:cxnLst>
                <a:rect l="0" t="0" r="r" b="b"/>
                <a:pathLst>
                  <a:path w="114" h="83">
                    <a:moveTo>
                      <a:pt x="25" y="0"/>
                    </a:moveTo>
                    <a:lnTo>
                      <a:pt x="88" y="0"/>
                    </a:lnTo>
                    <a:lnTo>
                      <a:pt x="88" y="0"/>
                    </a:lnTo>
                    <a:lnTo>
                      <a:pt x="93" y="1"/>
                    </a:lnTo>
                    <a:lnTo>
                      <a:pt x="98" y="3"/>
                    </a:lnTo>
                    <a:lnTo>
                      <a:pt x="103" y="5"/>
                    </a:lnTo>
                    <a:lnTo>
                      <a:pt x="107" y="8"/>
                    </a:lnTo>
                    <a:lnTo>
                      <a:pt x="109" y="11"/>
                    </a:lnTo>
                    <a:lnTo>
                      <a:pt x="111" y="16"/>
                    </a:lnTo>
                    <a:lnTo>
                      <a:pt x="113" y="21"/>
                    </a:lnTo>
                    <a:lnTo>
                      <a:pt x="114" y="26"/>
                    </a:lnTo>
                    <a:lnTo>
                      <a:pt x="114" y="57"/>
                    </a:lnTo>
                    <a:lnTo>
                      <a:pt x="114" y="57"/>
                    </a:lnTo>
                    <a:lnTo>
                      <a:pt x="113" y="62"/>
                    </a:lnTo>
                    <a:lnTo>
                      <a:pt x="111" y="67"/>
                    </a:lnTo>
                    <a:lnTo>
                      <a:pt x="109" y="72"/>
                    </a:lnTo>
                    <a:lnTo>
                      <a:pt x="107" y="76"/>
                    </a:lnTo>
                    <a:lnTo>
                      <a:pt x="103" y="78"/>
                    </a:lnTo>
                    <a:lnTo>
                      <a:pt x="98" y="80"/>
                    </a:lnTo>
                    <a:lnTo>
                      <a:pt x="93" y="82"/>
                    </a:lnTo>
                    <a:lnTo>
                      <a:pt x="88" y="83"/>
                    </a:lnTo>
                    <a:lnTo>
                      <a:pt x="25" y="83"/>
                    </a:lnTo>
                    <a:lnTo>
                      <a:pt x="25" y="83"/>
                    </a:lnTo>
                    <a:lnTo>
                      <a:pt x="20" y="82"/>
                    </a:lnTo>
                    <a:lnTo>
                      <a:pt x="15" y="80"/>
                    </a:lnTo>
                    <a:lnTo>
                      <a:pt x="11" y="78"/>
                    </a:lnTo>
                    <a:lnTo>
                      <a:pt x="8" y="76"/>
                    </a:lnTo>
                    <a:lnTo>
                      <a:pt x="4" y="72"/>
                    </a:lnTo>
                    <a:lnTo>
                      <a:pt x="3" y="67"/>
                    </a:lnTo>
                    <a:lnTo>
                      <a:pt x="0" y="62"/>
                    </a:lnTo>
                    <a:lnTo>
                      <a:pt x="0" y="57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0" y="21"/>
                    </a:lnTo>
                    <a:lnTo>
                      <a:pt x="3" y="16"/>
                    </a:lnTo>
                    <a:lnTo>
                      <a:pt x="4" y="11"/>
                    </a:lnTo>
                    <a:lnTo>
                      <a:pt x="8" y="8"/>
                    </a:lnTo>
                    <a:lnTo>
                      <a:pt x="11" y="5"/>
                    </a:lnTo>
                    <a:lnTo>
                      <a:pt x="15" y="3"/>
                    </a:lnTo>
                    <a:lnTo>
                      <a:pt x="20" y="1"/>
                    </a:lnTo>
                    <a:lnTo>
                      <a:pt x="25" y="0"/>
                    </a:lnTo>
                    <a:lnTo>
                      <a:pt x="2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  <p:sp>
            <p:nvSpPr>
              <p:cNvPr id="115" name="Freeform 35"/>
              <p:cNvSpPr/>
              <p:nvPr/>
            </p:nvSpPr>
            <p:spPr bwMode="auto">
              <a:xfrm>
                <a:off x="3428980" y="3640150"/>
                <a:ext cx="88900" cy="65088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88" y="0"/>
                  </a:cxn>
                  <a:cxn ang="0">
                    <a:pos x="88" y="0"/>
                  </a:cxn>
                  <a:cxn ang="0">
                    <a:pos x="93" y="0"/>
                  </a:cxn>
                  <a:cxn ang="0">
                    <a:pos x="98" y="1"/>
                  </a:cxn>
                  <a:cxn ang="0">
                    <a:pos x="103" y="4"/>
                  </a:cxn>
                  <a:cxn ang="0">
                    <a:pos x="107" y="7"/>
                  </a:cxn>
                  <a:cxn ang="0">
                    <a:pos x="109" y="11"/>
                  </a:cxn>
                  <a:cxn ang="0">
                    <a:pos x="111" y="15"/>
                  </a:cxn>
                  <a:cxn ang="0">
                    <a:pos x="113" y="20"/>
                  </a:cxn>
                  <a:cxn ang="0">
                    <a:pos x="114" y="25"/>
                  </a:cxn>
                  <a:cxn ang="0">
                    <a:pos x="114" y="57"/>
                  </a:cxn>
                  <a:cxn ang="0">
                    <a:pos x="114" y="57"/>
                  </a:cxn>
                  <a:cxn ang="0">
                    <a:pos x="113" y="62"/>
                  </a:cxn>
                  <a:cxn ang="0">
                    <a:pos x="111" y="65"/>
                  </a:cxn>
                  <a:cxn ang="0">
                    <a:pos x="109" y="70"/>
                  </a:cxn>
                  <a:cxn ang="0">
                    <a:pos x="107" y="74"/>
                  </a:cxn>
                  <a:cxn ang="0">
                    <a:pos x="103" y="77"/>
                  </a:cxn>
                  <a:cxn ang="0">
                    <a:pos x="98" y="79"/>
                  </a:cxn>
                  <a:cxn ang="0">
                    <a:pos x="93" y="80"/>
                  </a:cxn>
                  <a:cxn ang="0">
                    <a:pos x="88" y="81"/>
                  </a:cxn>
                  <a:cxn ang="0">
                    <a:pos x="25" y="81"/>
                  </a:cxn>
                  <a:cxn ang="0">
                    <a:pos x="25" y="81"/>
                  </a:cxn>
                  <a:cxn ang="0">
                    <a:pos x="20" y="80"/>
                  </a:cxn>
                  <a:cxn ang="0">
                    <a:pos x="15" y="79"/>
                  </a:cxn>
                  <a:cxn ang="0">
                    <a:pos x="11" y="77"/>
                  </a:cxn>
                  <a:cxn ang="0">
                    <a:pos x="8" y="74"/>
                  </a:cxn>
                  <a:cxn ang="0">
                    <a:pos x="4" y="70"/>
                  </a:cxn>
                  <a:cxn ang="0">
                    <a:pos x="3" y="65"/>
                  </a:cxn>
                  <a:cxn ang="0">
                    <a:pos x="0" y="62"/>
                  </a:cxn>
                  <a:cxn ang="0">
                    <a:pos x="0" y="57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0" y="20"/>
                  </a:cxn>
                  <a:cxn ang="0">
                    <a:pos x="3" y="15"/>
                  </a:cxn>
                  <a:cxn ang="0">
                    <a:pos x="4" y="11"/>
                  </a:cxn>
                  <a:cxn ang="0">
                    <a:pos x="8" y="7"/>
                  </a:cxn>
                  <a:cxn ang="0">
                    <a:pos x="11" y="4"/>
                  </a:cxn>
                  <a:cxn ang="0">
                    <a:pos x="15" y="1"/>
                  </a:cxn>
                  <a:cxn ang="0">
                    <a:pos x="20" y="0"/>
                  </a:cxn>
                  <a:cxn ang="0">
                    <a:pos x="25" y="0"/>
                  </a:cxn>
                  <a:cxn ang="0">
                    <a:pos x="25" y="0"/>
                  </a:cxn>
                </a:cxnLst>
                <a:rect l="0" t="0" r="r" b="b"/>
                <a:pathLst>
                  <a:path w="114" h="81">
                    <a:moveTo>
                      <a:pt x="25" y="0"/>
                    </a:moveTo>
                    <a:lnTo>
                      <a:pt x="88" y="0"/>
                    </a:lnTo>
                    <a:lnTo>
                      <a:pt x="88" y="0"/>
                    </a:lnTo>
                    <a:lnTo>
                      <a:pt x="93" y="0"/>
                    </a:lnTo>
                    <a:lnTo>
                      <a:pt x="98" y="1"/>
                    </a:lnTo>
                    <a:lnTo>
                      <a:pt x="103" y="4"/>
                    </a:lnTo>
                    <a:lnTo>
                      <a:pt x="107" y="7"/>
                    </a:lnTo>
                    <a:lnTo>
                      <a:pt x="109" y="11"/>
                    </a:lnTo>
                    <a:lnTo>
                      <a:pt x="111" y="15"/>
                    </a:lnTo>
                    <a:lnTo>
                      <a:pt x="113" y="20"/>
                    </a:lnTo>
                    <a:lnTo>
                      <a:pt x="114" y="25"/>
                    </a:lnTo>
                    <a:lnTo>
                      <a:pt x="114" y="57"/>
                    </a:lnTo>
                    <a:lnTo>
                      <a:pt x="114" y="57"/>
                    </a:lnTo>
                    <a:lnTo>
                      <a:pt x="113" y="62"/>
                    </a:lnTo>
                    <a:lnTo>
                      <a:pt x="111" y="65"/>
                    </a:lnTo>
                    <a:lnTo>
                      <a:pt x="109" y="70"/>
                    </a:lnTo>
                    <a:lnTo>
                      <a:pt x="107" y="74"/>
                    </a:lnTo>
                    <a:lnTo>
                      <a:pt x="103" y="77"/>
                    </a:lnTo>
                    <a:lnTo>
                      <a:pt x="98" y="79"/>
                    </a:lnTo>
                    <a:lnTo>
                      <a:pt x="93" y="80"/>
                    </a:lnTo>
                    <a:lnTo>
                      <a:pt x="88" y="81"/>
                    </a:lnTo>
                    <a:lnTo>
                      <a:pt x="25" y="81"/>
                    </a:lnTo>
                    <a:lnTo>
                      <a:pt x="25" y="81"/>
                    </a:lnTo>
                    <a:lnTo>
                      <a:pt x="20" y="80"/>
                    </a:lnTo>
                    <a:lnTo>
                      <a:pt x="15" y="79"/>
                    </a:lnTo>
                    <a:lnTo>
                      <a:pt x="11" y="77"/>
                    </a:lnTo>
                    <a:lnTo>
                      <a:pt x="8" y="74"/>
                    </a:lnTo>
                    <a:lnTo>
                      <a:pt x="4" y="70"/>
                    </a:lnTo>
                    <a:lnTo>
                      <a:pt x="3" y="65"/>
                    </a:lnTo>
                    <a:lnTo>
                      <a:pt x="0" y="62"/>
                    </a:lnTo>
                    <a:lnTo>
                      <a:pt x="0" y="57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20"/>
                    </a:lnTo>
                    <a:lnTo>
                      <a:pt x="3" y="15"/>
                    </a:lnTo>
                    <a:lnTo>
                      <a:pt x="4" y="11"/>
                    </a:lnTo>
                    <a:lnTo>
                      <a:pt x="8" y="7"/>
                    </a:lnTo>
                    <a:lnTo>
                      <a:pt x="11" y="4"/>
                    </a:lnTo>
                    <a:lnTo>
                      <a:pt x="15" y="1"/>
                    </a:lnTo>
                    <a:lnTo>
                      <a:pt x="20" y="0"/>
                    </a:lnTo>
                    <a:lnTo>
                      <a:pt x="25" y="0"/>
                    </a:lnTo>
                    <a:lnTo>
                      <a:pt x="25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>
                  <a:latin typeface="+mn-ea"/>
                  <a:ea typeface="+mn-ea"/>
                </a:endParaRPr>
              </a:p>
            </p:txBody>
          </p:sp>
        </p:grpSp>
        <p:sp>
          <p:nvSpPr>
            <p:cNvPr id="116" name="Freeform 143"/>
            <p:cNvSpPr>
              <a:spLocks noEditPoints="1"/>
            </p:cNvSpPr>
            <p:nvPr/>
          </p:nvSpPr>
          <p:spPr bwMode="auto">
            <a:xfrm>
              <a:off x="10109200" y="4979686"/>
              <a:ext cx="493713" cy="506413"/>
            </a:xfrm>
            <a:custGeom>
              <a:avLst/>
              <a:gdLst>
                <a:gd name="T0" fmla="*/ 203 w 360"/>
                <a:gd name="T1" fmla="*/ 271 h 368"/>
                <a:gd name="T2" fmla="*/ 261 w 360"/>
                <a:gd name="T3" fmla="*/ 202 h 368"/>
                <a:gd name="T4" fmla="*/ 360 w 360"/>
                <a:gd name="T5" fmla="*/ 51 h 368"/>
                <a:gd name="T6" fmla="*/ 346 w 360"/>
                <a:gd name="T7" fmla="*/ 37 h 368"/>
                <a:gd name="T8" fmla="*/ 277 w 360"/>
                <a:gd name="T9" fmla="*/ 37 h 368"/>
                <a:gd name="T10" fmla="*/ 180 w 360"/>
                <a:gd name="T11" fmla="*/ 0 h 368"/>
                <a:gd name="T12" fmla="*/ 83 w 360"/>
                <a:gd name="T13" fmla="*/ 37 h 368"/>
                <a:gd name="T14" fmla="*/ 14 w 360"/>
                <a:gd name="T15" fmla="*/ 37 h 368"/>
                <a:gd name="T16" fmla="*/ 0 w 360"/>
                <a:gd name="T17" fmla="*/ 51 h 368"/>
                <a:gd name="T18" fmla="*/ 98 w 360"/>
                <a:gd name="T19" fmla="*/ 202 h 368"/>
                <a:gd name="T20" fmla="*/ 156 w 360"/>
                <a:gd name="T21" fmla="*/ 271 h 368"/>
                <a:gd name="T22" fmla="*/ 156 w 360"/>
                <a:gd name="T23" fmla="*/ 297 h 368"/>
                <a:gd name="T24" fmla="*/ 91 w 360"/>
                <a:gd name="T25" fmla="*/ 332 h 368"/>
                <a:gd name="T26" fmla="*/ 180 w 360"/>
                <a:gd name="T27" fmla="*/ 368 h 368"/>
                <a:gd name="T28" fmla="*/ 269 w 360"/>
                <a:gd name="T29" fmla="*/ 332 h 368"/>
                <a:gd name="T30" fmla="*/ 203 w 360"/>
                <a:gd name="T31" fmla="*/ 297 h 368"/>
                <a:gd name="T32" fmla="*/ 203 w 360"/>
                <a:gd name="T33" fmla="*/ 271 h 368"/>
                <a:gd name="T34" fmla="*/ 259 w 360"/>
                <a:gd name="T35" fmla="*/ 170 h 368"/>
                <a:gd name="T36" fmla="*/ 281 w 360"/>
                <a:gd name="T37" fmla="*/ 65 h 368"/>
                <a:gd name="T38" fmla="*/ 331 w 360"/>
                <a:gd name="T39" fmla="*/ 65 h 368"/>
                <a:gd name="T40" fmla="*/ 259 w 360"/>
                <a:gd name="T41" fmla="*/ 170 h 368"/>
                <a:gd name="T42" fmla="*/ 180 w 360"/>
                <a:gd name="T43" fmla="*/ 24 h 368"/>
                <a:gd name="T44" fmla="*/ 256 w 360"/>
                <a:gd name="T45" fmla="*/ 55 h 368"/>
                <a:gd name="T46" fmla="*/ 180 w 360"/>
                <a:gd name="T47" fmla="*/ 86 h 368"/>
                <a:gd name="T48" fmla="*/ 104 w 360"/>
                <a:gd name="T49" fmla="*/ 55 h 368"/>
                <a:gd name="T50" fmla="*/ 180 w 360"/>
                <a:gd name="T51" fmla="*/ 24 h 368"/>
                <a:gd name="T52" fmla="*/ 29 w 360"/>
                <a:gd name="T53" fmla="*/ 65 h 368"/>
                <a:gd name="T54" fmla="*/ 79 w 360"/>
                <a:gd name="T55" fmla="*/ 65 h 368"/>
                <a:gd name="T56" fmla="*/ 101 w 360"/>
                <a:gd name="T57" fmla="*/ 170 h 368"/>
                <a:gd name="T58" fmla="*/ 29 w 360"/>
                <a:gd name="T59" fmla="*/ 65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0" h="368">
                  <a:moveTo>
                    <a:pt x="203" y="271"/>
                  </a:moveTo>
                  <a:cubicBezTo>
                    <a:pt x="203" y="242"/>
                    <a:pt x="225" y="226"/>
                    <a:pt x="261" y="202"/>
                  </a:cubicBezTo>
                  <a:cubicBezTo>
                    <a:pt x="305" y="173"/>
                    <a:pt x="360" y="137"/>
                    <a:pt x="360" y="51"/>
                  </a:cubicBezTo>
                  <a:cubicBezTo>
                    <a:pt x="360" y="43"/>
                    <a:pt x="353" y="37"/>
                    <a:pt x="346" y="37"/>
                  </a:cubicBezTo>
                  <a:cubicBezTo>
                    <a:pt x="277" y="37"/>
                    <a:pt x="277" y="37"/>
                    <a:pt x="277" y="37"/>
                  </a:cubicBezTo>
                  <a:cubicBezTo>
                    <a:pt x="267" y="19"/>
                    <a:pt x="238" y="0"/>
                    <a:pt x="180" y="0"/>
                  </a:cubicBezTo>
                  <a:cubicBezTo>
                    <a:pt x="121" y="0"/>
                    <a:pt x="92" y="19"/>
                    <a:pt x="8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6" y="37"/>
                    <a:pt x="0" y="43"/>
                    <a:pt x="0" y="51"/>
                  </a:cubicBezTo>
                  <a:cubicBezTo>
                    <a:pt x="0" y="137"/>
                    <a:pt x="54" y="173"/>
                    <a:pt x="98" y="202"/>
                  </a:cubicBezTo>
                  <a:cubicBezTo>
                    <a:pt x="134" y="226"/>
                    <a:pt x="156" y="242"/>
                    <a:pt x="156" y="271"/>
                  </a:cubicBezTo>
                  <a:cubicBezTo>
                    <a:pt x="156" y="297"/>
                    <a:pt x="156" y="297"/>
                    <a:pt x="156" y="297"/>
                  </a:cubicBezTo>
                  <a:cubicBezTo>
                    <a:pt x="118" y="301"/>
                    <a:pt x="91" y="315"/>
                    <a:pt x="91" y="332"/>
                  </a:cubicBezTo>
                  <a:cubicBezTo>
                    <a:pt x="91" y="352"/>
                    <a:pt x="131" y="368"/>
                    <a:pt x="180" y="368"/>
                  </a:cubicBezTo>
                  <a:cubicBezTo>
                    <a:pt x="229" y="368"/>
                    <a:pt x="269" y="352"/>
                    <a:pt x="269" y="332"/>
                  </a:cubicBezTo>
                  <a:cubicBezTo>
                    <a:pt x="269" y="315"/>
                    <a:pt x="241" y="301"/>
                    <a:pt x="203" y="297"/>
                  </a:cubicBezTo>
                  <a:lnTo>
                    <a:pt x="203" y="271"/>
                  </a:lnTo>
                  <a:close/>
                  <a:moveTo>
                    <a:pt x="259" y="170"/>
                  </a:moveTo>
                  <a:cubicBezTo>
                    <a:pt x="270" y="146"/>
                    <a:pt x="279" y="113"/>
                    <a:pt x="281" y="65"/>
                  </a:cubicBezTo>
                  <a:cubicBezTo>
                    <a:pt x="331" y="65"/>
                    <a:pt x="331" y="65"/>
                    <a:pt x="331" y="65"/>
                  </a:cubicBezTo>
                  <a:cubicBezTo>
                    <a:pt x="326" y="119"/>
                    <a:pt x="294" y="146"/>
                    <a:pt x="259" y="170"/>
                  </a:cubicBezTo>
                  <a:close/>
                  <a:moveTo>
                    <a:pt x="180" y="24"/>
                  </a:moveTo>
                  <a:cubicBezTo>
                    <a:pt x="234" y="24"/>
                    <a:pt x="256" y="47"/>
                    <a:pt x="256" y="55"/>
                  </a:cubicBezTo>
                  <a:cubicBezTo>
                    <a:pt x="256" y="63"/>
                    <a:pt x="234" y="86"/>
                    <a:pt x="180" y="86"/>
                  </a:cubicBezTo>
                  <a:cubicBezTo>
                    <a:pt x="125" y="86"/>
                    <a:pt x="104" y="63"/>
                    <a:pt x="104" y="55"/>
                  </a:cubicBezTo>
                  <a:cubicBezTo>
                    <a:pt x="104" y="47"/>
                    <a:pt x="125" y="24"/>
                    <a:pt x="180" y="24"/>
                  </a:cubicBezTo>
                  <a:close/>
                  <a:moveTo>
                    <a:pt x="29" y="65"/>
                  </a:moveTo>
                  <a:cubicBezTo>
                    <a:pt x="79" y="65"/>
                    <a:pt x="79" y="65"/>
                    <a:pt x="79" y="65"/>
                  </a:cubicBezTo>
                  <a:cubicBezTo>
                    <a:pt x="80" y="113"/>
                    <a:pt x="89" y="146"/>
                    <a:pt x="101" y="170"/>
                  </a:cubicBezTo>
                  <a:cubicBezTo>
                    <a:pt x="66" y="146"/>
                    <a:pt x="33" y="119"/>
                    <a:pt x="29" y="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212980" y="1651518"/>
            <a:ext cx="9888042" cy="3738808"/>
            <a:chOff x="422275" y="1579563"/>
            <a:chExt cx="11394642" cy="4308475"/>
          </a:xfrm>
          <a:solidFill>
            <a:srgbClr val="1BAD83"/>
          </a:solidFill>
        </p:grpSpPr>
        <p:sp>
          <p:nvSpPr>
            <p:cNvPr id="5" name="AutoShape 4"/>
            <p:cNvSpPr/>
            <p:nvPr/>
          </p:nvSpPr>
          <p:spPr bwMode="auto">
            <a:xfrm>
              <a:off x="11291888" y="4522788"/>
              <a:ext cx="473075" cy="473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" name="AutoShape 5"/>
            <p:cNvSpPr/>
            <p:nvPr/>
          </p:nvSpPr>
          <p:spPr bwMode="auto">
            <a:xfrm>
              <a:off x="10636250" y="4675188"/>
              <a:ext cx="92075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" name="AutoShape 6"/>
            <p:cNvSpPr/>
            <p:nvPr/>
          </p:nvSpPr>
          <p:spPr bwMode="auto">
            <a:xfrm>
              <a:off x="10301288" y="4554538"/>
              <a:ext cx="487362" cy="396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" name="AutoShape 7"/>
            <p:cNvSpPr/>
            <p:nvPr/>
          </p:nvSpPr>
          <p:spPr bwMode="auto">
            <a:xfrm>
              <a:off x="9324975" y="4506913"/>
              <a:ext cx="487363" cy="488950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" name="AutoShape 8"/>
            <p:cNvSpPr/>
            <p:nvPr/>
          </p:nvSpPr>
          <p:spPr bwMode="auto">
            <a:xfrm>
              <a:off x="9537700" y="4722813"/>
              <a:ext cx="61913" cy="60325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" name="AutoShape 9"/>
            <p:cNvSpPr/>
            <p:nvPr/>
          </p:nvSpPr>
          <p:spPr bwMode="auto">
            <a:xfrm>
              <a:off x="9475788" y="4662488"/>
              <a:ext cx="184150" cy="18097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" name="AutoShape 10"/>
            <p:cNvSpPr/>
            <p:nvPr/>
          </p:nvSpPr>
          <p:spPr bwMode="auto">
            <a:xfrm>
              <a:off x="9599613" y="4783138"/>
              <a:ext cx="74612" cy="79375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" name="AutoShape 11"/>
            <p:cNvSpPr/>
            <p:nvPr/>
          </p:nvSpPr>
          <p:spPr bwMode="auto">
            <a:xfrm>
              <a:off x="9628188" y="4814888"/>
              <a:ext cx="109537" cy="111125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" name="AutoShape 12"/>
            <p:cNvSpPr/>
            <p:nvPr/>
          </p:nvSpPr>
          <p:spPr bwMode="auto">
            <a:xfrm>
              <a:off x="9613900" y="4799013"/>
              <a:ext cx="92075" cy="95250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" name="AutoShape 13"/>
            <p:cNvSpPr/>
            <p:nvPr/>
          </p:nvSpPr>
          <p:spPr bwMode="auto">
            <a:xfrm>
              <a:off x="9461500" y="4646613"/>
              <a:ext cx="76200" cy="76200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5" name="AutoShape 14"/>
            <p:cNvSpPr/>
            <p:nvPr/>
          </p:nvSpPr>
          <p:spPr bwMode="auto">
            <a:xfrm>
              <a:off x="9399588" y="4586288"/>
              <a:ext cx="109537" cy="111125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6" name="AutoShape 15"/>
            <p:cNvSpPr/>
            <p:nvPr/>
          </p:nvSpPr>
          <p:spPr bwMode="auto">
            <a:xfrm>
              <a:off x="9431338" y="4614863"/>
              <a:ext cx="92075" cy="95250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7" name="AutoShape 16"/>
            <p:cNvSpPr/>
            <p:nvPr/>
          </p:nvSpPr>
          <p:spPr bwMode="auto">
            <a:xfrm>
              <a:off x="8591550" y="4783138"/>
              <a:ext cx="61913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8" name="AutoShape 17"/>
            <p:cNvSpPr/>
            <p:nvPr/>
          </p:nvSpPr>
          <p:spPr bwMode="auto">
            <a:xfrm>
              <a:off x="8347075" y="4522788"/>
              <a:ext cx="488950" cy="473075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9" name="AutoShape 18"/>
            <p:cNvSpPr/>
            <p:nvPr/>
          </p:nvSpPr>
          <p:spPr bwMode="auto">
            <a:xfrm>
              <a:off x="7370763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0" name="AutoShape 19"/>
            <p:cNvSpPr/>
            <p:nvPr/>
          </p:nvSpPr>
          <p:spPr bwMode="auto">
            <a:xfrm>
              <a:off x="7478713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1" name="AutoShape 20"/>
            <p:cNvSpPr/>
            <p:nvPr/>
          </p:nvSpPr>
          <p:spPr bwMode="auto">
            <a:xfrm>
              <a:off x="7478713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2" name="AutoShape 21"/>
            <p:cNvSpPr/>
            <p:nvPr/>
          </p:nvSpPr>
          <p:spPr bwMode="auto">
            <a:xfrm>
              <a:off x="7478713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3" name="AutoShape 22"/>
            <p:cNvSpPr/>
            <p:nvPr/>
          </p:nvSpPr>
          <p:spPr bwMode="auto">
            <a:xfrm>
              <a:off x="7585075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4" name="AutoShape 23"/>
            <p:cNvSpPr/>
            <p:nvPr/>
          </p:nvSpPr>
          <p:spPr bwMode="auto">
            <a:xfrm>
              <a:off x="7585075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5" name="AutoShape 24"/>
            <p:cNvSpPr/>
            <p:nvPr/>
          </p:nvSpPr>
          <p:spPr bwMode="auto">
            <a:xfrm>
              <a:off x="7585075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6" name="AutoShape 25"/>
            <p:cNvSpPr/>
            <p:nvPr/>
          </p:nvSpPr>
          <p:spPr bwMode="auto">
            <a:xfrm>
              <a:off x="7691438" y="48434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7" name="AutoShape 26"/>
            <p:cNvSpPr/>
            <p:nvPr/>
          </p:nvSpPr>
          <p:spPr bwMode="auto">
            <a:xfrm>
              <a:off x="7691438" y="47672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8" name="AutoShape 27"/>
            <p:cNvSpPr/>
            <p:nvPr/>
          </p:nvSpPr>
          <p:spPr bwMode="auto">
            <a:xfrm>
              <a:off x="7691438" y="46910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9" name="AutoShape 28"/>
            <p:cNvSpPr/>
            <p:nvPr/>
          </p:nvSpPr>
          <p:spPr bwMode="auto">
            <a:xfrm>
              <a:off x="6394450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9450"/>
                  </a:moveTo>
                  <a:cubicBezTo>
                    <a:pt x="20249" y="9823"/>
                    <a:pt x="19947" y="10124"/>
                    <a:pt x="19575" y="10124"/>
                  </a:cubicBezTo>
                  <a:lnTo>
                    <a:pt x="18324" y="10124"/>
                  </a:lnTo>
                  <a:lnTo>
                    <a:pt x="15624" y="5400"/>
                  </a:lnTo>
                  <a:lnTo>
                    <a:pt x="17549" y="5400"/>
                  </a:lnTo>
                  <a:cubicBezTo>
                    <a:pt x="17762" y="5400"/>
                    <a:pt x="17962" y="5500"/>
                    <a:pt x="18089" y="5670"/>
                  </a:cubicBezTo>
                  <a:lnTo>
                    <a:pt x="20114" y="8370"/>
                  </a:lnTo>
                  <a:cubicBezTo>
                    <a:pt x="20202" y="8486"/>
                    <a:pt x="20249" y="8628"/>
                    <a:pt x="20249" y="8774"/>
                  </a:cubicBezTo>
                  <a:cubicBezTo>
                    <a:pt x="20249" y="8774"/>
                    <a:pt x="20249" y="9450"/>
                    <a:pt x="20249" y="9450"/>
                  </a:cubicBezTo>
                  <a:close/>
                  <a:moveTo>
                    <a:pt x="18224" y="20249"/>
                  </a:moveTo>
                  <a:lnTo>
                    <a:pt x="14174" y="20249"/>
                  </a:lnTo>
                  <a:lnTo>
                    <a:pt x="14174" y="13500"/>
                  </a:lnTo>
                  <a:cubicBezTo>
                    <a:pt x="14174" y="13126"/>
                    <a:pt x="13872" y="12825"/>
                    <a:pt x="13499" y="12825"/>
                  </a:cubicBezTo>
                  <a:lnTo>
                    <a:pt x="8437" y="12825"/>
                  </a:lnTo>
                  <a:cubicBezTo>
                    <a:pt x="8064" y="12825"/>
                    <a:pt x="7762" y="13126"/>
                    <a:pt x="7762" y="13500"/>
                  </a:cubicBezTo>
                  <a:lnTo>
                    <a:pt x="7762" y="20249"/>
                  </a:lnTo>
                  <a:lnTo>
                    <a:pt x="3374" y="20249"/>
                  </a:lnTo>
                  <a:lnTo>
                    <a:pt x="3374" y="11475"/>
                  </a:lnTo>
                  <a:lnTo>
                    <a:pt x="18224" y="11475"/>
                  </a:lnTo>
                  <a:cubicBezTo>
                    <a:pt x="18224" y="11475"/>
                    <a:pt x="18224" y="20249"/>
                    <a:pt x="18224" y="20249"/>
                  </a:cubicBezTo>
                  <a:close/>
                  <a:moveTo>
                    <a:pt x="13499" y="20249"/>
                  </a:moveTo>
                  <a:lnTo>
                    <a:pt x="8437" y="20249"/>
                  </a:lnTo>
                  <a:lnTo>
                    <a:pt x="8437" y="13500"/>
                  </a:lnTo>
                  <a:lnTo>
                    <a:pt x="13499" y="13500"/>
                  </a:lnTo>
                  <a:cubicBezTo>
                    <a:pt x="13499" y="13500"/>
                    <a:pt x="13499" y="20249"/>
                    <a:pt x="13499" y="20249"/>
                  </a:cubicBezTo>
                  <a:close/>
                  <a:moveTo>
                    <a:pt x="1349" y="9450"/>
                  </a:moveTo>
                  <a:lnTo>
                    <a:pt x="1349" y="8774"/>
                  </a:lnTo>
                  <a:cubicBezTo>
                    <a:pt x="1349" y="8628"/>
                    <a:pt x="1397" y="8486"/>
                    <a:pt x="1485" y="8370"/>
                  </a:cubicBezTo>
                  <a:lnTo>
                    <a:pt x="3510" y="5670"/>
                  </a:lnTo>
                  <a:cubicBezTo>
                    <a:pt x="3637" y="5500"/>
                    <a:pt x="3837" y="5400"/>
                    <a:pt x="4049" y="5400"/>
                  </a:cubicBezTo>
                  <a:lnTo>
                    <a:pt x="5975" y="5400"/>
                  </a:lnTo>
                  <a:lnTo>
                    <a:pt x="3275" y="10124"/>
                  </a:lnTo>
                  <a:lnTo>
                    <a:pt x="2024" y="10124"/>
                  </a:lnTo>
                  <a:cubicBezTo>
                    <a:pt x="1652" y="10124"/>
                    <a:pt x="1349" y="9823"/>
                    <a:pt x="1349" y="9450"/>
                  </a:cubicBezTo>
                  <a:moveTo>
                    <a:pt x="13369" y="5400"/>
                  </a:moveTo>
                  <a:lnTo>
                    <a:pt x="14846" y="5400"/>
                  </a:lnTo>
                  <a:lnTo>
                    <a:pt x="17546" y="10124"/>
                  </a:lnTo>
                  <a:lnTo>
                    <a:pt x="14719" y="10124"/>
                  </a:lnTo>
                  <a:cubicBezTo>
                    <a:pt x="14719" y="10124"/>
                    <a:pt x="13369" y="5400"/>
                    <a:pt x="13369" y="5400"/>
                  </a:cubicBezTo>
                  <a:close/>
                  <a:moveTo>
                    <a:pt x="11137" y="5400"/>
                  </a:moveTo>
                  <a:lnTo>
                    <a:pt x="12666" y="5400"/>
                  </a:lnTo>
                  <a:lnTo>
                    <a:pt x="14016" y="10124"/>
                  </a:lnTo>
                  <a:lnTo>
                    <a:pt x="11137" y="10124"/>
                  </a:lnTo>
                  <a:cubicBezTo>
                    <a:pt x="11137" y="10124"/>
                    <a:pt x="11137" y="5400"/>
                    <a:pt x="11137" y="5400"/>
                  </a:cubicBezTo>
                  <a:close/>
                  <a:moveTo>
                    <a:pt x="8932" y="5400"/>
                  </a:moveTo>
                  <a:lnTo>
                    <a:pt x="10462" y="5400"/>
                  </a:lnTo>
                  <a:lnTo>
                    <a:pt x="10462" y="10124"/>
                  </a:lnTo>
                  <a:lnTo>
                    <a:pt x="7582" y="10124"/>
                  </a:lnTo>
                  <a:cubicBezTo>
                    <a:pt x="7582" y="10124"/>
                    <a:pt x="8932" y="5400"/>
                    <a:pt x="8932" y="5400"/>
                  </a:cubicBezTo>
                  <a:close/>
                  <a:moveTo>
                    <a:pt x="6880" y="10124"/>
                  </a:moveTo>
                  <a:lnTo>
                    <a:pt x="4052" y="10124"/>
                  </a:lnTo>
                  <a:lnTo>
                    <a:pt x="6752" y="5400"/>
                  </a:lnTo>
                  <a:lnTo>
                    <a:pt x="8230" y="5400"/>
                  </a:lnTo>
                  <a:cubicBezTo>
                    <a:pt x="8230" y="5400"/>
                    <a:pt x="6880" y="10124"/>
                    <a:pt x="6880" y="10124"/>
                  </a:cubicBezTo>
                  <a:close/>
                  <a:moveTo>
                    <a:pt x="17549" y="1350"/>
                  </a:moveTo>
                  <a:lnTo>
                    <a:pt x="17549" y="4050"/>
                  </a:lnTo>
                  <a:lnTo>
                    <a:pt x="4049" y="4050"/>
                  </a:lnTo>
                  <a:lnTo>
                    <a:pt x="4049" y="1350"/>
                  </a:lnTo>
                  <a:cubicBezTo>
                    <a:pt x="4049" y="1350"/>
                    <a:pt x="17549" y="1350"/>
                    <a:pt x="17549" y="1350"/>
                  </a:cubicBezTo>
                  <a:close/>
                  <a:moveTo>
                    <a:pt x="21194" y="7560"/>
                  </a:moveTo>
                  <a:lnTo>
                    <a:pt x="19170" y="4861"/>
                  </a:lnTo>
                  <a:cubicBezTo>
                    <a:pt x="19091" y="4755"/>
                    <a:pt x="18997" y="4663"/>
                    <a:pt x="18899" y="4576"/>
                  </a:cubicBezTo>
                  <a:lnTo>
                    <a:pt x="18899" y="1350"/>
                  </a:lnTo>
                  <a:cubicBezTo>
                    <a:pt x="18899" y="605"/>
                    <a:pt x="18295" y="0"/>
                    <a:pt x="17549" y="0"/>
                  </a:cubicBezTo>
                  <a:lnTo>
                    <a:pt x="4049" y="0"/>
                  </a:lnTo>
                  <a:cubicBezTo>
                    <a:pt x="3304" y="0"/>
                    <a:pt x="2699" y="605"/>
                    <a:pt x="2699" y="1350"/>
                  </a:cubicBezTo>
                  <a:lnTo>
                    <a:pt x="2699" y="4576"/>
                  </a:lnTo>
                  <a:cubicBezTo>
                    <a:pt x="2602" y="4663"/>
                    <a:pt x="2508" y="4754"/>
                    <a:pt x="2430" y="4860"/>
                  </a:cubicBezTo>
                  <a:lnTo>
                    <a:pt x="406" y="7559"/>
                  </a:lnTo>
                  <a:cubicBezTo>
                    <a:pt x="143" y="7907"/>
                    <a:pt x="0" y="8338"/>
                    <a:pt x="0" y="8774"/>
                  </a:cubicBezTo>
                  <a:lnTo>
                    <a:pt x="0" y="9450"/>
                  </a:lnTo>
                  <a:cubicBezTo>
                    <a:pt x="0" y="10566"/>
                    <a:pt x="908" y="11475"/>
                    <a:pt x="2024" y="11475"/>
                  </a:cubicBezTo>
                  <a:lnTo>
                    <a:pt x="2024" y="20249"/>
                  </a:lnTo>
                  <a:cubicBezTo>
                    <a:pt x="2024" y="20994"/>
                    <a:pt x="2629" y="21599"/>
                    <a:pt x="3374" y="21599"/>
                  </a:cubicBezTo>
                  <a:lnTo>
                    <a:pt x="18224" y="21599"/>
                  </a:lnTo>
                  <a:cubicBezTo>
                    <a:pt x="18970" y="21599"/>
                    <a:pt x="19575" y="20994"/>
                    <a:pt x="19575" y="20249"/>
                  </a:cubicBezTo>
                  <a:lnTo>
                    <a:pt x="19575" y="11475"/>
                  </a:lnTo>
                  <a:cubicBezTo>
                    <a:pt x="20691" y="11475"/>
                    <a:pt x="21600" y="10566"/>
                    <a:pt x="21600" y="9450"/>
                  </a:cubicBezTo>
                  <a:lnTo>
                    <a:pt x="21600" y="8774"/>
                  </a:lnTo>
                  <a:cubicBezTo>
                    <a:pt x="21600" y="8338"/>
                    <a:pt x="21456" y="7907"/>
                    <a:pt x="21194" y="756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0" name="AutoShape 29"/>
            <p:cNvSpPr/>
            <p:nvPr/>
          </p:nvSpPr>
          <p:spPr bwMode="auto">
            <a:xfrm>
              <a:off x="11276013" y="3548063"/>
              <a:ext cx="488950" cy="441325"/>
            </a:xfrm>
            <a:custGeom>
              <a:avLst/>
              <a:gdLst>
                <a:gd name="T0" fmla="+- 0 10736 439"/>
                <a:gd name="T1" fmla="*/ T0 w 20595"/>
                <a:gd name="T2" fmla="+- 0 10869 621"/>
                <a:gd name="T3" fmla="*/ 10869 h 20497"/>
                <a:gd name="T4" fmla="+- 0 10736 439"/>
                <a:gd name="T5" fmla="*/ T4 w 20595"/>
                <a:gd name="T6" fmla="+- 0 10869 621"/>
                <a:gd name="T7" fmla="*/ 10869 h 20497"/>
                <a:gd name="T8" fmla="+- 0 10736 439"/>
                <a:gd name="T9" fmla="*/ T8 w 20595"/>
                <a:gd name="T10" fmla="+- 0 10869 621"/>
                <a:gd name="T11" fmla="*/ 10869 h 20497"/>
                <a:gd name="T12" fmla="+- 0 10736 439"/>
                <a:gd name="T13" fmla="*/ T12 w 20595"/>
                <a:gd name="T14" fmla="+- 0 10869 621"/>
                <a:gd name="T15" fmla="*/ 10869 h 204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95" h="20497">
                  <a:moveTo>
                    <a:pt x="18898" y="1863"/>
                  </a:moveTo>
                  <a:cubicBezTo>
                    <a:pt x="16636" y="-621"/>
                    <a:pt x="12968" y="-621"/>
                    <a:pt x="10707" y="1863"/>
                  </a:cubicBezTo>
                  <a:lnTo>
                    <a:pt x="1317" y="12053"/>
                  </a:lnTo>
                  <a:cubicBezTo>
                    <a:pt x="-439" y="13982"/>
                    <a:pt x="-439" y="17121"/>
                    <a:pt x="1317" y="19050"/>
                  </a:cubicBezTo>
                  <a:cubicBezTo>
                    <a:pt x="3073" y="20979"/>
                    <a:pt x="5931" y="20979"/>
                    <a:pt x="7687" y="19050"/>
                  </a:cubicBezTo>
                  <a:lnTo>
                    <a:pt x="17078" y="8860"/>
                  </a:lnTo>
                  <a:cubicBezTo>
                    <a:pt x="18335" y="7479"/>
                    <a:pt x="18335" y="5242"/>
                    <a:pt x="17078" y="3862"/>
                  </a:cubicBezTo>
                  <a:cubicBezTo>
                    <a:pt x="15821" y="2482"/>
                    <a:pt x="13783" y="2482"/>
                    <a:pt x="12527" y="3862"/>
                  </a:cubicBezTo>
                  <a:lnTo>
                    <a:pt x="5467" y="11614"/>
                  </a:lnTo>
                  <a:cubicBezTo>
                    <a:pt x="5216" y="11891"/>
                    <a:pt x="5216" y="12337"/>
                    <a:pt x="5467" y="12614"/>
                  </a:cubicBezTo>
                  <a:cubicBezTo>
                    <a:pt x="5719" y="12890"/>
                    <a:pt x="6126" y="12890"/>
                    <a:pt x="6378" y="12614"/>
                  </a:cubicBezTo>
                  <a:lnTo>
                    <a:pt x="13437" y="4861"/>
                  </a:lnTo>
                  <a:cubicBezTo>
                    <a:pt x="14190" y="4035"/>
                    <a:pt x="15414" y="4035"/>
                    <a:pt x="16167" y="4861"/>
                  </a:cubicBezTo>
                  <a:cubicBezTo>
                    <a:pt x="16920" y="5688"/>
                    <a:pt x="16920" y="7034"/>
                    <a:pt x="16167" y="7860"/>
                  </a:cubicBezTo>
                  <a:lnTo>
                    <a:pt x="6777" y="18050"/>
                  </a:lnTo>
                  <a:cubicBezTo>
                    <a:pt x="5520" y="19430"/>
                    <a:pt x="3484" y="19430"/>
                    <a:pt x="2227" y="18050"/>
                  </a:cubicBezTo>
                  <a:cubicBezTo>
                    <a:pt x="970" y="16670"/>
                    <a:pt x="970" y="14433"/>
                    <a:pt x="2227" y="13053"/>
                  </a:cubicBezTo>
                  <a:lnTo>
                    <a:pt x="11525" y="2963"/>
                  </a:lnTo>
                  <a:cubicBezTo>
                    <a:pt x="13285" y="1030"/>
                    <a:pt x="16139" y="1030"/>
                    <a:pt x="17896" y="2963"/>
                  </a:cubicBezTo>
                  <a:cubicBezTo>
                    <a:pt x="19657" y="4896"/>
                    <a:pt x="19657" y="8027"/>
                    <a:pt x="17897" y="9959"/>
                  </a:cubicBezTo>
                  <a:lnTo>
                    <a:pt x="10929" y="17611"/>
                  </a:lnTo>
                  <a:cubicBezTo>
                    <a:pt x="10677" y="17888"/>
                    <a:pt x="10677" y="18334"/>
                    <a:pt x="10929" y="18610"/>
                  </a:cubicBezTo>
                  <a:cubicBezTo>
                    <a:pt x="11181" y="18887"/>
                    <a:pt x="11588" y="18887"/>
                    <a:pt x="11839" y="18610"/>
                  </a:cubicBezTo>
                  <a:lnTo>
                    <a:pt x="18898" y="10859"/>
                  </a:lnTo>
                  <a:cubicBezTo>
                    <a:pt x="21160" y="8375"/>
                    <a:pt x="21160" y="4347"/>
                    <a:pt x="18898" y="18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1" name="AutoShape 30"/>
            <p:cNvSpPr/>
            <p:nvPr/>
          </p:nvSpPr>
          <p:spPr bwMode="auto">
            <a:xfrm>
              <a:off x="10375900" y="3532188"/>
              <a:ext cx="336550" cy="488950"/>
            </a:xfrm>
            <a:custGeom>
              <a:avLst/>
              <a:gdLst>
                <a:gd name="T0" fmla="*/ 10383 w 20767"/>
                <a:gd name="T1" fmla="*/ 10800 h 21600"/>
                <a:gd name="T2" fmla="*/ 10383 w 20767"/>
                <a:gd name="T3" fmla="*/ 10800 h 21600"/>
                <a:gd name="T4" fmla="*/ 10383 w 20767"/>
                <a:gd name="T5" fmla="*/ 10800 h 21600"/>
                <a:gd name="T6" fmla="*/ 10383 w 20767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67" h="21600">
                  <a:moveTo>
                    <a:pt x="18566" y="16551"/>
                  </a:moveTo>
                  <a:cubicBezTo>
                    <a:pt x="17960" y="18284"/>
                    <a:pt x="17274" y="20249"/>
                    <a:pt x="9436" y="20249"/>
                  </a:cubicBezTo>
                  <a:cubicBezTo>
                    <a:pt x="4711" y="20249"/>
                    <a:pt x="1888" y="17809"/>
                    <a:pt x="1888" y="15451"/>
                  </a:cubicBezTo>
                  <a:cubicBezTo>
                    <a:pt x="1888" y="13645"/>
                    <a:pt x="2349" y="12161"/>
                    <a:pt x="2835" y="10591"/>
                  </a:cubicBezTo>
                  <a:cubicBezTo>
                    <a:pt x="3454" y="8600"/>
                    <a:pt x="4088" y="6563"/>
                    <a:pt x="3813" y="3868"/>
                  </a:cubicBezTo>
                  <a:cubicBezTo>
                    <a:pt x="6723" y="6750"/>
                    <a:pt x="7759" y="10567"/>
                    <a:pt x="7759" y="10567"/>
                  </a:cubicBezTo>
                  <a:cubicBezTo>
                    <a:pt x="7759" y="10567"/>
                    <a:pt x="10468" y="7846"/>
                    <a:pt x="11196" y="6582"/>
                  </a:cubicBezTo>
                  <a:cubicBezTo>
                    <a:pt x="11755" y="7395"/>
                    <a:pt x="12267" y="10124"/>
                    <a:pt x="12267" y="12825"/>
                  </a:cubicBezTo>
                  <a:cubicBezTo>
                    <a:pt x="12267" y="12825"/>
                    <a:pt x="14773" y="11347"/>
                    <a:pt x="16653" y="9127"/>
                  </a:cubicBezTo>
                  <a:cubicBezTo>
                    <a:pt x="18632" y="11666"/>
                    <a:pt x="19346" y="14320"/>
                    <a:pt x="18566" y="16551"/>
                  </a:cubicBezTo>
                  <a:moveTo>
                    <a:pt x="16041" y="6075"/>
                  </a:moveTo>
                  <a:cubicBezTo>
                    <a:pt x="15982" y="7879"/>
                    <a:pt x="14088" y="9404"/>
                    <a:pt x="14088" y="9404"/>
                  </a:cubicBezTo>
                  <a:cubicBezTo>
                    <a:pt x="14088" y="6046"/>
                    <a:pt x="10380" y="3375"/>
                    <a:pt x="10380" y="3375"/>
                  </a:cubicBezTo>
                  <a:cubicBezTo>
                    <a:pt x="10380" y="3375"/>
                    <a:pt x="10330" y="5373"/>
                    <a:pt x="8452" y="7389"/>
                  </a:cubicBezTo>
                  <a:cubicBezTo>
                    <a:pt x="6574" y="2686"/>
                    <a:pt x="938" y="0"/>
                    <a:pt x="938" y="0"/>
                  </a:cubicBezTo>
                  <a:cubicBezTo>
                    <a:pt x="3756" y="7389"/>
                    <a:pt x="0" y="10076"/>
                    <a:pt x="0" y="15451"/>
                  </a:cubicBezTo>
                  <a:cubicBezTo>
                    <a:pt x="0" y="18604"/>
                    <a:pt x="3730" y="21599"/>
                    <a:pt x="9436" y="21599"/>
                  </a:cubicBezTo>
                  <a:cubicBezTo>
                    <a:pt x="17888" y="21599"/>
                    <a:pt x="19523" y="19379"/>
                    <a:pt x="20396" y="16878"/>
                  </a:cubicBezTo>
                  <a:cubicBezTo>
                    <a:pt x="21599" y="13436"/>
                    <a:pt x="19797" y="9432"/>
                    <a:pt x="16041" y="607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2" name="AutoShape 31"/>
            <p:cNvSpPr/>
            <p:nvPr/>
          </p:nvSpPr>
          <p:spPr bwMode="auto">
            <a:xfrm>
              <a:off x="10437813" y="3744913"/>
              <a:ext cx="215900" cy="174625"/>
            </a:xfrm>
            <a:custGeom>
              <a:avLst/>
              <a:gdLst>
                <a:gd name="T0" fmla="*/ 10641 w 21282"/>
                <a:gd name="T1" fmla="*/ 10800 h 21600"/>
                <a:gd name="T2" fmla="*/ 10641 w 21282"/>
                <a:gd name="T3" fmla="*/ 10800 h 21600"/>
                <a:gd name="T4" fmla="*/ 10641 w 21282"/>
                <a:gd name="T5" fmla="*/ 10800 h 21600"/>
                <a:gd name="T6" fmla="*/ 10641 w 21282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282" h="21600">
                  <a:moveTo>
                    <a:pt x="20698" y="5891"/>
                  </a:moveTo>
                  <a:lnTo>
                    <a:pt x="19424" y="7749"/>
                  </a:lnTo>
                  <a:cubicBezTo>
                    <a:pt x="17846" y="10064"/>
                    <a:pt x="16352" y="12259"/>
                    <a:pt x="12365" y="14784"/>
                  </a:cubicBezTo>
                  <a:cubicBezTo>
                    <a:pt x="11794" y="12631"/>
                    <a:pt x="11275" y="10259"/>
                    <a:pt x="11275" y="6631"/>
                  </a:cubicBezTo>
                  <a:lnTo>
                    <a:pt x="11275" y="3408"/>
                  </a:lnTo>
                  <a:lnTo>
                    <a:pt x="9000" y="7893"/>
                  </a:lnTo>
                  <a:cubicBezTo>
                    <a:pt x="8233" y="9421"/>
                    <a:pt x="7598" y="10690"/>
                    <a:pt x="6649" y="12373"/>
                  </a:cubicBezTo>
                  <a:cubicBezTo>
                    <a:pt x="5211" y="8296"/>
                    <a:pt x="4195" y="5281"/>
                    <a:pt x="3422" y="2545"/>
                  </a:cubicBezTo>
                  <a:lnTo>
                    <a:pt x="2705" y="0"/>
                  </a:lnTo>
                  <a:lnTo>
                    <a:pt x="1926" y="2847"/>
                  </a:lnTo>
                  <a:cubicBezTo>
                    <a:pt x="936" y="6469"/>
                    <a:pt x="0" y="9891"/>
                    <a:pt x="0" y="18771"/>
                  </a:cubicBezTo>
                  <a:cubicBezTo>
                    <a:pt x="0" y="19292"/>
                    <a:pt x="333" y="19714"/>
                    <a:pt x="749" y="19714"/>
                  </a:cubicBezTo>
                  <a:cubicBezTo>
                    <a:pt x="1162" y="19714"/>
                    <a:pt x="1499" y="19292"/>
                    <a:pt x="1499" y="18771"/>
                  </a:cubicBezTo>
                  <a:cubicBezTo>
                    <a:pt x="1499" y="11964"/>
                    <a:pt x="2037" y="8594"/>
                    <a:pt x="2758" y="5681"/>
                  </a:cubicBezTo>
                  <a:cubicBezTo>
                    <a:pt x="3537" y="8174"/>
                    <a:pt x="4520" y="11009"/>
                    <a:pt x="5812" y="14638"/>
                  </a:cubicBezTo>
                  <a:lnTo>
                    <a:pt x="6339" y="16117"/>
                  </a:lnTo>
                  <a:lnTo>
                    <a:pt x="7100" y="14811"/>
                  </a:lnTo>
                  <a:cubicBezTo>
                    <a:pt x="8344" y="12681"/>
                    <a:pt x="9085" y="11248"/>
                    <a:pt x="9896" y="9638"/>
                  </a:cubicBezTo>
                  <a:cubicBezTo>
                    <a:pt x="10133" y="12428"/>
                    <a:pt x="10681" y="14428"/>
                    <a:pt x="11223" y="16408"/>
                  </a:cubicBezTo>
                  <a:lnTo>
                    <a:pt x="11495" y="17404"/>
                  </a:lnTo>
                  <a:lnTo>
                    <a:pt x="12253" y="16953"/>
                  </a:lnTo>
                  <a:cubicBezTo>
                    <a:pt x="16306" y="14531"/>
                    <a:pt x="18203" y="12327"/>
                    <a:pt x="19708" y="10211"/>
                  </a:cubicBezTo>
                  <a:cubicBezTo>
                    <a:pt x="19942" y="13727"/>
                    <a:pt x="19573" y="17574"/>
                    <a:pt x="18698" y="20305"/>
                  </a:cubicBezTo>
                  <a:cubicBezTo>
                    <a:pt x="18543" y="20787"/>
                    <a:pt x="18730" y="21336"/>
                    <a:pt x="19114" y="21531"/>
                  </a:cubicBezTo>
                  <a:cubicBezTo>
                    <a:pt x="19204" y="21577"/>
                    <a:pt x="19301" y="21599"/>
                    <a:pt x="19395" y="21599"/>
                  </a:cubicBezTo>
                  <a:cubicBezTo>
                    <a:pt x="19690" y="21599"/>
                    <a:pt x="19972" y="21377"/>
                    <a:pt x="20089" y="21008"/>
                  </a:cubicBezTo>
                  <a:cubicBezTo>
                    <a:pt x="21251" y="17380"/>
                    <a:pt x="21600" y="12213"/>
                    <a:pt x="20976" y="7841"/>
                  </a:cubicBezTo>
                  <a:cubicBezTo>
                    <a:pt x="20976" y="7841"/>
                    <a:pt x="20698" y="5891"/>
                    <a:pt x="20698" y="589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3" name="AutoShape 32"/>
            <p:cNvSpPr/>
            <p:nvPr/>
          </p:nvSpPr>
          <p:spPr bwMode="auto">
            <a:xfrm>
              <a:off x="9324975" y="3563938"/>
              <a:ext cx="487363" cy="425450"/>
            </a:xfrm>
            <a:custGeom>
              <a:avLst/>
              <a:gdLst>
                <a:gd name="T0" fmla="+- 0 10800 108"/>
                <a:gd name="T1" fmla="*/ T0 w 21384"/>
                <a:gd name="T2" fmla="*/ 10800 h 21600"/>
                <a:gd name="T3" fmla="+- 0 10800 108"/>
                <a:gd name="T4" fmla="*/ T3 w 21384"/>
                <a:gd name="T5" fmla="*/ 10800 h 21600"/>
                <a:gd name="T6" fmla="+- 0 10800 108"/>
                <a:gd name="T7" fmla="*/ T6 w 21384"/>
                <a:gd name="T8" fmla="*/ 10800 h 21600"/>
                <a:gd name="T9" fmla="+- 0 10800 108"/>
                <a:gd name="T10" fmla="*/ T9 w 21384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84" h="21600">
                  <a:moveTo>
                    <a:pt x="18710" y="9257"/>
                  </a:moveTo>
                  <a:lnTo>
                    <a:pt x="16706" y="7714"/>
                  </a:lnTo>
                  <a:lnTo>
                    <a:pt x="16706" y="20057"/>
                  </a:lnTo>
                  <a:lnTo>
                    <a:pt x="4677" y="20057"/>
                  </a:lnTo>
                  <a:lnTo>
                    <a:pt x="4677" y="7714"/>
                  </a:lnTo>
                  <a:lnTo>
                    <a:pt x="2673" y="9257"/>
                  </a:lnTo>
                  <a:lnTo>
                    <a:pt x="1336" y="4628"/>
                  </a:lnTo>
                  <a:lnTo>
                    <a:pt x="4677" y="1542"/>
                  </a:lnTo>
                  <a:lnTo>
                    <a:pt x="7468" y="1542"/>
                  </a:lnTo>
                  <a:cubicBezTo>
                    <a:pt x="7841" y="2871"/>
                    <a:pt x="9136" y="3857"/>
                    <a:pt x="10691" y="3857"/>
                  </a:cubicBezTo>
                  <a:cubicBezTo>
                    <a:pt x="12247" y="3857"/>
                    <a:pt x="13542" y="2871"/>
                    <a:pt x="13915" y="1542"/>
                  </a:cubicBezTo>
                  <a:lnTo>
                    <a:pt x="16706" y="1542"/>
                  </a:lnTo>
                  <a:lnTo>
                    <a:pt x="20047" y="4628"/>
                  </a:lnTo>
                  <a:cubicBezTo>
                    <a:pt x="20047" y="4628"/>
                    <a:pt x="18710" y="9257"/>
                    <a:pt x="18710" y="9257"/>
                  </a:cubicBezTo>
                  <a:close/>
                  <a:moveTo>
                    <a:pt x="13200" y="1542"/>
                  </a:moveTo>
                  <a:cubicBezTo>
                    <a:pt x="12831" y="2438"/>
                    <a:pt x="11852" y="3085"/>
                    <a:pt x="10691" y="3085"/>
                  </a:cubicBezTo>
                  <a:cubicBezTo>
                    <a:pt x="9531" y="3085"/>
                    <a:pt x="8552" y="2438"/>
                    <a:pt x="8183" y="1542"/>
                  </a:cubicBezTo>
                  <a:cubicBezTo>
                    <a:pt x="8183" y="1542"/>
                    <a:pt x="13200" y="1542"/>
                    <a:pt x="13200" y="1542"/>
                  </a:cubicBezTo>
                  <a:close/>
                  <a:moveTo>
                    <a:pt x="20882" y="3423"/>
                  </a:moveTo>
                  <a:lnTo>
                    <a:pt x="17541" y="338"/>
                  </a:lnTo>
                  <a:cubicBezTo>
                    <a:pt x="17303" y="119"/>
                    <a:pt x="17009" y="0"/>
                    <a:pt x="16706" y="0"/>
                  </a:cubicBezTo>
                  <a:lnTo>
                    <a:pt x="4677" y="0"/>
                  </a:lnTo>
                  <a:cubicBezTo>
                    <a:pt x="4374" y="0"/>
                    <a:pt x="4080" y="119"/>
                    <a:pt x="3842" y="338"/>
                  </a:cubicBezTo>
                  <a:lnTo>
                    <a:pt x="501" y="3423"/>
                  </a:lnTo>
                  <a:cubicBezTo>
                    <a:pt x="64" y="3827"/>
                    <a:pt x="-108" y="4503"/>
                    <a:pt x="68" y="5116"/>
                  </a:cubicBezTo>
                  <a:lnTo>
                    <a:pt x="1405" y="9745"/>
                  </a:lnTo>
                  <a:cubicBezTo>
                    <a:pt x="1537" y="10201"/>
                    <a:pt x="1845" y="10560"/>
                    <a:pt x="2239" y="10716"/>
                  </a:cubicBezTo>
                  <a:cubicBezTo>
                    <a:pt x="2380" y="10772"/>
                    <a:pt x="2527" y="10800"/>
                    <a:pt x="2673" y="10800"/>
                  </a:cubicBezTo>
                  <a:cubicBezTo>
                    <a:pt x="2905" y="10800"/>
                    <a:pt x="3136" y="10729"/>
                    <a:pt x="3341" y="10593"/>
                  </a:cubicBezTo>
                  <a:lnTo>
                    <a:pt x="3341" y="20057"/>
                  </a:lnTo>
                  <a:cubicBezTo>
                    <a:pt x="3341" y="20908"/>
                    <a:pt x="3940" y="21600"/>
                    <a:pt x="4677" y="21600"/>
                  </a:cubicBezTo>
                  <a:lnTo>
                    <a:pt x="16706" y="21600"/>
                  </a:lnTo>
                  <a:cubicBezTo>
                    <a:pt x="17443" y="21600"/>
                    <a:pt x="18042" y="20908"/>
                    <a:pt x="18042" y="20057"/>
                  </a:cubicBezTo>
                  <a:lnTo>
                    <a:pt x="18042" y="10593"/>
                  </a:lnTo>
                  <a:cubicBezTo>
                    <a:pt x="18247" y="10729"/>
                    <a:pt x="18478" y="10800"/>
                    <a:pt x="18710" y="10800"/>
                  </a:cubicBezTo>
                  <a:cubicBezTo>
                    <a:pt x="18856" y="10800"/>
                    <a:pt x="19002" y="10772"/>
                    <a:pt x="19144" y="10716"/>
                  </a:cubicBezTo>
                  <a:cubicBezTo>
                    <a:pt x="19538" y="10560"/>
                    <a:pt x="19846" y="10201"/>
                    <a:pt x="19978" y="9745"/>
                  </a:cubicBezTo>
                  <a:lnTo>
                    <a:pt x="21315" y="5116"/>
                  </a:lnTo>
                  <a:cubicBezTo>
                    <a:pt x="21491" y="4503"/>
                    <a:pt x="21319" y="3827"/>
                    <a:pt x="20882" y="342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4" name="AutoShape 33"/>
            <p:cNvSpPr/>
            <p:nvPr/>
          </p:nvSpPr>
          <p:spPr bwMode="auto">
            <a:xfrm>
              <a:off x="8347075" y="3716338"/>
              <a:ext cx="488950" cy="304800"/>
            </a:xfrm>
            <a:custGeom>
              <a:avLst/>
              <a:gdLst>
                <a:gd name="T0" fmla="*/ 10752 w 21505"/>
                <a:gd name="T1" fmla="*/ 10800 h 21600"/>
                <a:gd name="T2" fmla="*/ 10752 w 21505"/>
                <a:gd name="T3" fmla="*/ 10800 h 21600"/>
                <a:gd name="T4" fmla="*/ 10752 w 21505"/>
                <a:gd name="T5" fmla="*/ 10800 h 21600"/>
                <a:gd name="T6" fmla="*/ 10752 w 21505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05" h="21600">
                  <a:moveTo>
                    <a:pt x="17472" y="17279"/>
                  </a:moveTo>
                  <a:lnTo>
                    <a:pt x="17472" y="18899"/>
                  </a:lnTo>
                  <a:cubicBezTo>
                    <a:pt x="17472" y="19198"/>
                    <a:pt x="17321" y="19439"/>
                    <a:pt x="17136" y="19439"/>
                  </a:cubicBezTo>
                  <a:lnTo>
                    <a:pt x="4368" y="19439"/>
                  </a:lnTo>
                  <a:cubicBezTo>
                    <a:pt x="4182" y="19439"/>
                    <a:pt x="4032" y="19198"/>
                    <a:pt x="4032" y="18899"/>
                  </a:cubicBezTo>
                  <a:lnTo>
                    <a:pt x="4032" y="17279"/>
                  </a:lnTo>
                  <a:lnTo>
                    <a:pt x="1344" y="12419"/>
                  </a:lnTo>
                  <a:cubicBezTo>
                    <a:pt x="1344" y="12121"/>
                    <a:pt x="1494" y="11879"/>
                    <a:pt x="1680" y="11879"/>
                  </a:cubicBezTo>
                  <a:lnTo>
                    <a:pt x="3360" y="11879"/>
                  </a:lnTo>
                  <a:lnTo>
                    <a:pt x="4032" y="11879"/>
                  </a:lnTo>
                  <a:lnTo>
                    <a:pt x="4704" y="11879"/>
                  </a:lnTo>
                  <a:lnTo>
                    <a:pt x="5376" y="11879"/>
                  </a:lnTo>
                  <a:lnTo>
                    <a:pt x="6048" y="11879"/>
                  </a:lnTo>
                  <a:lnTo>
                    <a:pt x="6720" y="11879"/>
                  </a:lnTo>
                  <a:lnTo>
                    <a:pt x="7392" y="11879"/>
                  </a:lnTo>
                  <a:lnTo>
                    <a:pt x="8064" y="11879"/>
                  </a:lnTo>
                  <a:lnTo>
                    <a:pt x="8736" y="11879"/>
                  </a:lnTo>
                  <a:lnTo>
                    <a:pt x="12768" y="11879"/>
                  </a:lnTo>
                  <a:lnTo>
                    <a:pt x="13440" y="11879"/>
                  </a:lnTo>
                  <a:lnTo>
                    <a:pt x="14112" y="11879"/>
                  </a:lnTo>
                  <a:lnTo>
                    <a:pt x="14784" y="11879"/>
                  </a:lnTo>
                  <a:lnTo>
                    <a:pt x="15456" y="11879"/>
                  </a:lnTo>
                  <a:lnTo>
                    <a:pt x="16128" y="11879"/>
                  </a:lnTo>
                  <a:lnTo>
                    <a:pt x="16800" y="11879"/>
                  </a:lnTo>
                  <a:lnTo>
                    <a:pt x="17472" y="11879"/>
                  </a:lnTo>
                  <a:lnTo>
                    <a:pt x="18144" y="11879"/>
                  </a:lnTo>
                  <a:lnTo>
                    <a:pt x="19824" y="11879"/>
                  </a:lnTo>
                  <a:cubicBezTo>
                    <a:pt x="20009" y="11879"/>
                    <a:pt x="20160" y="12121"/>
                    <a:pt x="20160" y="12419"/>
                  </a:cubicBezTo>
                  <a:cubicBezTo>
                    <a:pt x="20160" y="12419"/>
                    <a:pt x="17472" y="17279"/>
                    <a:pt x="17472" y="17279"/>
                  </a:cubicBezTo>
                  <a:close/>
                  <a:moveTo>
                    <a:pt x="10752" y="4320"/>
                  </a:moveTo>
                  <a:cubicBezTo>
                    <a:pt x="8625" y="4320"/>
                    <a:pt x="6826" y="6601"/>
                    <a:pt x="6246" y="9719"/>
                  </a:cubicBezTo>
                  <a:lnTo>
                    <a:pt x="5552" y="9719"/>
                  </a:lnTo>
                  <a:cubicBezTo>
                    <a:pt x="6152" y="6000"/>
                    <a:pt x="8252" y="3239"/>
                    <a:pt x="10752" y="3239"/>
                  </a:cubicBezTo>
                  <a:cubicBezTo>
                    <a:pt x="12934" y="3239"/>
                    <a:pt x="14813" y="5344"/>
                    <a:pt x="15654" y="8353"/>
                  </a:cubicBezTo>
                  <a:lnTo>
                    <a:pt x="15054" y="8835"/>
                  </a:lnTo>
                  <a:cubicBezTo>
                    <a:pt x="14323" y="6180"/>
                    <a:pt x="12671" y="4320"/>
                    <a:pt x="10752" y="4320"/>
                  </a:cubicBezTo>
                  <a:moveTo>
                    <a:pt x="10752" y="8639"/>
                  </a:moveTo>
                  <a:cubicBezTo>
                    <a:pt x="10158" y="8639"/>
                    <a:pt x="9630" y="9061"/>
                    <a:pt x="9260" y="9719"/>
                  </a:cubicBezTo>
                  <a:lnTo>
                    <a:pt x="8437" y="9719"/>
                  </a:lnTo>
                  <a:cubicBezTo>
                    <a:pt x="8904" y="8435"/>
                    <a:pt x="9761" y="7560"/>
                    <a:pt x="10752" y="7560"/>
                  </a:cubicBezTo>
                  <a:cubicBezTo>
                    <a:pt x="11742" y="7560"/>
                    <a:pt x="12600" y="8435"/>
                    <a:pt x="13066" y="9719"/>
                  </a:cubicBezTo>
                  <a:lnTo>
                    <a:pt x="12244" y="9719"/>
                  </a:lnTo>
                  <a:cubicBezTo>
                    <a:pt x="11874" y="9061"/>
                    <a:pt x="11345" y="8639"/>
                    <a:pt x="10752" y="8639"/>
                  </a:cubicBezTo>
                  <a:moveTo>
                    <a:pt x="13827" y="9719"/>
                  </a:moveTo>
                  <a:cubicBezTo>
                    <a:pt x="13307" y="7816"/>
                    <a:pt x="12126" y="6479"/>
                    <a:pt x="10752" y="6479"/>
                  </a:cubicBezTo>
                  <a:cubicBezTo>
                    <a:pt x="9378" y="6479"/>
                    <a:pt x="8197" y="7816"/>
                    <a:pt x="7676" y="9719"/>
                  </a:cubicBezTo>
                  <a:lnTo>
                    <a:pt x="6955" y="9719"/>
                  </a:lnTo>
                  <a:cubicBezTo>
                    <a:pt x="7510" y="7207"/>
                    <a:pt x="9001" y="5400"/>
                    <a:pt x="10752" y="5400"/>
                  </a:cubicBezTo>
                  <a:cubicBezTo>
                    <a:pt x="12409" y="5400"/>
                    <a:pt x="13834" y="7015"/>
                    <a:pt x="14454" y="9317"/>
                  </a:cubicBezTo>
                  <a:lnTo>
                    <a:pt x="13953" y="9719"/>
                  </a:lnTo>
                  <a:cubicBezTo>
                    <a:pt x="13953" y="9719"/>
                    <a:pt x="13827" y="9719"/>
                    <a:pt x="13827" y="9719"/>
                  </a:cubicBezTo>
                  <a:close/>
                  <a:moveTo>
                    <a:pt x="10752" y="1080"/>
                  </a:moveTo>
                  <a:cubicBezTo>
                    <a:pt x="13459" y="1080"/>
                    <a:pt x="15792" y="3672"/>
                    <a:pt x="16856" y="7388"/>
                  </a:cubicBezTo>
                  <a:lnTo>
                    <a:pt x="16256" y="7869"/>
                  </a:lnTo>
                  <a:cubicBezTo>
                    <a:pt x="15305" y="4504"/>
                    <a:pt x="13201" y="2160"/>
                    <a:pt x="10752" y="2160"/>
                  </a:cubicBezTo>
                  <a:cubicBezTo>
                    <a:pt x="7874" y="2160"/>
                    <a:pt x="5470" y="5392"/>
                    <a:pt x="4858" y="9719"/>
                  </a:cubicBezTo>
                  <a:lnTo>
                    <a:pt x="4167" y="9719"/>
                  </a:lnTo>
                  <a:cubicBezTo>
                    <a:pt x="4792" y="4796"/>
                    <a:pt x="7507" y="1080"/>
                    <a:pt x="10752" y="1080"/>
                  </a:cubicBezTo>
                  <a:moveTo>
                    <a:pt x="17336" y="9719"/>
                  </a:moveTo>
                  <a:lnTo>
                    <a:pt x="16958" y="9719"/>
                  </a:lnTo>
                  <a:lnTo>
                    <a:pt x="17294" y="9449"/>
                  </a:lnTo>
                  <a:cubicBezTo>
                    <a:pt x="17307" y="9540"/>
                    <a:pt x="17325" y="9628"/>
                    <a:pt x="17336" y="9719"/>
                  </a:cubicBezTo>
                  <a:moveTo>
                    <a:pt x="19824" y="9719"/>
                  </a:moveTo>
                  <a:lnTo>
                    <a:pt x="18016" y="9719"/>
                  </a:lnTo>
                  <a:cubicBezTo>
                    <a:pt x="17986" y="9461"/>
                    <a:pt x="17948" y="9209"/>
                    <a:pt x="17908" y="8957"/>
                  </a:cubicBezTo>
                  <a:lnTo>
                    <a:pt x="21132" y="6366"/>
                  </a:lnTo>
                  <a:cubicBezTo>
                    <a:pt x="21464" y="6099"/>
                    <a:pt x="21599" y="5450"/>
                    <a:pt x="21433" y="4916"/>
                  </a:cubicBezTo>
                  <a:cubicBezTo>
                    <a:pt x="21267" y="4383"/>
                    <a:pt x="20864" y="4169"/>
                    <a:pt x="20532" y="4433"/>
                  </a:cubicBezTo>
                  <a:lnTo>
                    <a:pt x="17456" y="6905"/>
                  </a:lnTo>
                  <a:cubicBezTo>
                    <a:pt x="16282" y="2836"/>
                    <a:pt x="13721" y="0"/>
                    <a:pt x="10752" y="0"/>
                  </a:cubicBezTo>
                  <a:cubicBezTo>
                    <a:pt x="7135" y="0"/>
                    <a:pt x="4122" y="4198"/>
                    <a:pt x="3488" y="9719"/>
                  </a:cubicBezTo>
                  <a:lnTo>
                    <a:pt x="1680" y="9719"/>
                  </a:lnTo>
                  <a:cubicBezTo>
                    <a:pt x="754" y="9719"/>
                    <a:pt x="0" y="10930"/>
                    <a:pt x="0" y="12419"/>
                  </a:cubicBezTo>
                  <a:cubicBezTo>
                    <a:pt x="0" y="12949"/>
                    <a:pt x="121" y="13459"/>
                    <a:pt x="339" y="13855"/>
                  </a:cubicBezTo>
                  <a:lnTo>
                    <a:pt x="2688" y="18101"/>
                  </a:lnTo>
                  <a:lnTo>
                    <a:pt x="2688" y="18899"/>
                  </a:lnTo>
                  <a:cubicBezTo>
                    <a:pt x="2688" y="20389"/>
                    <a:pt x="3442" y="21599"/>
                    <a:pt x="4368" y="21599"/>
                  </a:cubicBezTo>
                  <a:lnTo>
                    <a:pt x="17136" y="21599"/>
                  </a:lnTo>
                  <a:cubicBezTo>
                    <a:pt x="18062" y="21599"/>
                    <a:pt x="18816" y="20389"/>
                    <a:pt x="18816" y="18899"/>
                  </a:cubicBezTo>
                  <a:lnTo>
                    <a:pt x="18816" y="18101"/>
                  </a:lnTo>
                  <a:lnTo>
                    <a:pt x="21165" y="13855"/>
                  </a:lnTo>
                  <a:cubicBezTo>
                    <a:pt x="21383" y="13459"/>
                    <a:pt x="21504" y="12949"/>
                    <a:pt x="21504" y="12419"/>
                  </a:cubicBezTo>
                  <a:cubicBezTo>
                    <a:pt x="21504" y="10930"/>
                    <a:pt x="20750" y="9719"/>
                    <a:pt x="19824" y="971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5" name="AutoShape 34"/>
            <p:cNvSpPr/>
            <p:nvPr/>
          </p:nvSpPr>
          <p:spPr bwMode="auto">
            <a:xfrm>
              <a:off x="8469313" y="3592513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47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6" name="AutoShape 35"/>
            <p:cNvSpPr/>
            <p:nvPr/>
          </p:nvSpPr>
          <p:spPr bwMode="auto">
            <a:xfrm>
              <a:off x="8653463" y="3592513"/>
              <a:ext cx="33337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7" name="AutoShape 36"/>
            <p:cNvSpPr/>
            <p:nvPr/>
          </p:nvSpPr>
          <p:spPr bwMode="auto">
            <a:xfrm>
              <a:off x="8575675" y="3532188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9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5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8" name="AutoShape 37"/>
            <p:cNvSpPr/>
            <p:nvPr/>
          </p:nvSpPr>
          <p:spPr bwMode="auto">
            <a:xfrm>
              <a:off x="7370763" y="3576638"/>
              <a:ext cx="444500" cy="444500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9" name="AutoShape 38"/>
            <p:cNvSpPr/>
            <p:nvPr/>
          </p:nvSpPr>
          <p:spPr bwMode="auto">
            <a:xfrm>
              <a:off x="7585075" y="3776663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0" name="AutoShape 39"/>
            <p:cNvSpPr/>
            <p:nvPr/>
          </p:nvSpPr>
          <p:spPr bwMode="auto">
            <a:xfrm>
              <a:off x="7783513" y="3532188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1" name="AutoShape 40"/>
            <p:cNvSpPr/>
            <p:nvPr/>
          </p:nvSpPr>
          <p:spPr bwMode="auto">
            <a:xfrm>
              <a:off x="7493000" y="3760788"/>
              <a:ext cx="60325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2" name="AutoShape 41"/>
            <p:cNvSpPr/>
            <p:nvPr/>
          </p:nvSpPr>
          <p:spPr bwMode="auto">
            <a:xfrm>
              <a:off x="7553325" y="3868738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3" name="AutoShape 42"/>
            <p:cNvSpPr/>
            <p:nvPr/>
          </p:nvSpPr>
          <p:spPr bwMode="auto">
            <a:xfrm>
              <a:off x="7797800" y="3636963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4" name="AutoShape 43"/>
            <p:cNvSpPr/>
            <p:nvPr/>
          </p:nvSpPr>
          <p:spPr bwMode="auto">
            <a:xfrm>
              <a:off x="6394450" y="3563938"/>
              <a:ext cx="488950" cy="349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5" name="AutoShape 44"/>
            <p:cNvSpPr/>
            <p:nvPr/>
          </p:nvSpPr>
          <p:spPr bwMode="auto">
            <a:xfrm>
              <a:off x="6837363" y="3716338"/>
              <a:ext cx="30162" cy="1651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6" name="AutoShape 45"/>
            <p:cNvSpPr/>
            <p:nvPr/>
          </p:nvSpPr>
          <p:spPr bwMode="auto">
            <a:xfrm>
              <a:off x="6821488" y="3897313"/>
              <a:ext cx="61912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7" name="AutoShape 46"/>
            <p:cNvSpPr/>
            <p:nvPr/>
          </p:nvSpPr>
          <p:spPr bwMode="auto">
            <a:xfrm>
              <a:off x="11276013" y="255428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4" y="17549"/>
                  </a:moveTo>
                  <a:cubicBezTo>
                    <a:pt x="15513" y="17549"/>
                    <a:pt x="14343" y="15612"/>
                    <a:pt x="13809" y="12825"/>
                  </a:cubicBezTo>
                  <a:lnTo>
                    <a:pt x="15524" y="12825"/>
                  </a:lnTo>
                  <a:cubicBezTo>
                    <a:pt x="17038" y="12825"/>
                    <a:pt x="18224" y="11343"/>
                    <a:pt x="18224" y="9450"/>
                  </a:cubicBezTo>
                  <a:cubicBezTo>
                    <a:pt x="18224" y="7558"/>
                    <a:pt x="17038" y="6075"/>
                    <a:pt x="15524" y="6075"/>
                  </a:cubicBezTo>
                  <a:lnTo>
                    <a:pt x="13809" y="6075"/>
                  </a:lnTo>
                  <a:cubicBezTo>
                    <a:pt x="14343" y="3289"/>
                    <a:pt x="15513" y="1350"/>
                    <a:pt x="16874" y="1350"/>
                  </a:cubicBezTo>
                  <a:cubicBezTo>
                    <a:pt x="18739" y="1350"/>
                    <a:pt x="20249" y="4976"/>
                    <a:pt x="20249" y="9450"/>
                  </a:cubicBezTo>
                  <a:cubicBezTo>
                    <a:pt x="20249" y="13923"/>
                    <a:pt x="18739" y="17549"/>
                    <a:pt x="16874" y="17549"/>
                  </a:cubicBezTo>
                  <a:moveTo>
                    <a:pt x="8926" y="11482"/>
                  </a:moveTo>
                  <a:lnTo>
                    <a:pt x="8774" y="11482"/>
                  </a:lnTo>
                  <a:lnTo>
                    <a:pt x="8774" y="11475"/>
                  </a:lnTo>
                  <a:cubicBezTo>
                    <a:pt x="8028" y="11475"/>
                    <a:pt x="7424" y="10569"/>
                    <a:pt x="7424" y="9450"/>
                  </a:cubicBezTo>
                  <a:cubicBezTo>
                    <a:pt x="7424" y="8332"/>
                    <a:pt x="8028" y="7425"/>
                    <a:pt x="8774" y="7425"/>
                  </a:cubicBezTo>
                  <a:lnTo>
                    <a:pt x="8926" y="7425"/>
                  </a:lnTo>
                  <a:cubicBezTo>
                    <a:pt x="10200" y="7425"/>
                    <a:pt x="11391" y="6924"/>
                    <a:pt x="12441" y="6063"/>
                  </a:cubicBezTo>
                  <a:cubicBezTo>
                    <a:pt x="12248" y="7149"/>
                    <a:pt x="12149" y="8300"/>
                    <a:pt x="12149" y="9450"/>
                  </a:cubicBezTo>
                  <a:cubicBezTo>
                    <a:pt x="12149" y="10603"/>
                    <a:pt x="12248" y="11758"/>
                    <a:pt x="12442" y="12846"/>
                  </a:cubicBezTo>
                  <a:cubicBezTo>
                    <a:pt x="11393" y="11983"/>
                    <a:pt x="10200" y="11482"/>
                    <a:pt x="8926" y="11482"/>
                  </a:cubicBezTo>
                  <a:moveTo>
                    <a:pt x="8096" y="20249"/>
                  </a:moveTo>
                  <a:lnTo>
                    <a:pt x="5396" y="20249"/>
                  </a:lnTo>
                  <a:lnTo>
                    <a:pt x="5396" y="14175"/>
                  </a:lnTo>
                  <a:cubicBezTo>
                    <a:pt x="5396" y="13683"/>
                    <a:pt x="5264" y="13223"/>
                    <a:pt x="5033" y="12825"/>
                  </a:cubicBezTo>
                  <a:lnTo>
                    <a:pt x="5505" y="12825"/>
                  </a:lnTo>
                  <a:lnTo>
                    <a:pt x="5505" y="12832"/>
                  </a:lnTo>
                  <a:lnTo>
                    <a:pt x="7535" y="12832"/>
                  </a:lnTo>
                  <a:cubicBezTo>
                    <a:pt x="7463" y="13042"/>
                    <a:pt x="7421" y="13265"/>
                    <a:pt x="7421" y="13500"/>
                  </a:cubicBezTo>
                  <a:lnTo>
                    <a:pt x="7421" y="18225"/>
                  </a:lnTo>
                  <a:cubicBezTo>
                    <a:pt x="7421" y="18874"/>
                    <a:pt x="7784" y="19307"/>
                    <a:pt x="8001" y="19565"/>
                  </a:cubicBezTo>
                  <a:cubicBezTo>
                    <a:pt x="8031" y="19601"/>
                    <a:pt x="8065" y="19638"/>
                    <a:pt x="8096" y="19677"/>
                  </a:cubicBezTo>
                  <a:cubicBezTo>
                    <a:pt x="8096" y="19677"/>
                    <a:pt x="8096" y="20249"/>
                    <a:pt x="8096" y="20249"/>
                  </a:cubicBezTo>
                  <a:close/>
                  <a:moveTo>
                    <a:pt x="1349" y="9450"/>
                  </a:moveTo>
                  <a:cubicBezTo>
                    <a:pt x="1349" y="8332"/>
                    <a:pt x="1953" y="7425"/>
                    <a:pt x="2699" y="7425"/>
                  </a:cubicBezTo>
                  <a:lnTo>
                    <a:pt x="7434" y="7425"/>
                  </a:lnTo>
                  <a:cubicBezTo>
                    <a:pt x="7014" y="7916"/>
                    <a:pt x="6749" y="8631"/>
                    <a:pt x="6749" y="9450"/>
                  </a:cubicBezTo>
                  <a:cubicBezTo>
                    <a:pt x="6749" y="10270"/>
                    <a:pt x="7014" y="10984"/>
                    <a:pt x="7434" y="11475"/>
                  </a:cubicBezTo>
                  <a:lnTo>
                    <a:pt x="2699" y="11475"/>
                  </a:lnTo>
                  <a:cubicBezTo>
                    <a:pt x="1953" y="11475"/>
                    <a:pt x="1349" y="10569"/>
                    <a:pt x="1349" y="9450"/>
                  </a:cubicBezTo>
                  <a:moveTo>
                    <a:pt x="13499" y="9450"/>
                  </a:moveTo>
                  <a:cubicBezTo>
                    <a:pt x="13499" y="8749"/>
                    <a:pt x="13540" y="8073"/>
                    <a:pt x="13610" y="7425"/>
                  </a:cubicBezTo>
                  <a:lnTo>
                    <a:pt x="15524" y="7425"/>
                  </a:lnTo>
                  <a:cubicBezTo>
                    <a:pt x="16269" y="7425"/>
                    <a:pt x="16874" y="8332"/>
                    <a:pt x="16874" y="9450"/>
                  </a:cubicBezTo>
                  <a:cubicBezTo>
                    <a:pt x="16874" y="10569"/>
                    <a:pt x="16269" y="11475"/>
                    <a:pt x="15524" y="11475"/>
                  </a:cubicBezTo>
                  <a:lnTo>
                    <a:pt x="13610" y="11475"/>
                  </a:lnTo>
                  <a:cubicBezTo>
                    <a:pt x="13540" y="10826"/>
                    <a:pt x="13499" y="10151"/>
                    <a:pt x="13499" y="9450"/>
                  </a:cubicBezTo>
                  <a:moveTo>
                    <a:pt x="16874" y="0"/>
                  </a:moveTo>
                  <a:cubicBezTo>
                    <a:pt x="15489" y="0"/>
                    <a:pt x="14400" y="951"/>
                    <a:pt x="13618" y="2420"/>
                  </a:cubicBezTo>
                  <a:lnTo>
                    <a:pt x="13604" y="2412"/>
                  </a:lnTo>
                  <a:cubicBezTo>
                    <a:pt x="12469" y="4635"/>
                    <a:pt x="10778" y="6075"/>
                    <a:pt x="8926" y="6075"/>
                  </a:cubicBezTo>
                  <a:lnTo>
                    <a:pt x="8479" y="6075"/>
                  </a:lnTo>
                  <a:lnTo>
                    <a:pt x="5505" y="6075"/>
                  </a:lnTo>
                  <a:lnTo>
                    <a:pt x="2699" y="6075"/>
                  </a:lnTo>
                  <a:cubicBezTo>
                    <a:pt x="1185" y="6075"/>
                    <a:pt x="0" y="7558"/>
                    <a:pt x="0" y="9450"/>
                  </a:cubicBezTo>
                  <a:cubicBezTo>
                    <a:pt x="0" y="11343"/>
                    <a:pt x="1185" y="12825"/>
                    <a:pt x="2699" y="12825"/>
                  </a:cubicBezTo>
                  <a:cubicBezTo>
                    <a:pt x="3443" y="12827"/>
                    <a:pt x="4046" y="13430"/>
                    <a:pt x="4046" y="14175"/>
                  </a:cubicBezTo>
                  <a:lnTo>
                    <a:pt x="4046" y="20249"/>
                  </a:lnTo>
                  <a:cubicBezTo>
                    <a:pt x="4046" y="20996"/>
                    <a:pt x="4651" y="21599"/>
                    <a:pt x="5396" y="21599"/>
                  </a:cubicBezTo>
                  <a:lnTo>
                    <a:pt x="8096" y="21599"/>
                  </a:lnTo>
                  <a:cubicBezTo>
                    <a:pt x="8842" y="21599"/>
                    <a:pt x="9446" y="20996"/>
                    <a:pt x="9446" y="20249"/>
                  </a:cubicBezTo>
                  <a:lnTo>
                    <a:pt x="9446" y="19575"/>
                  </a:lnTo>
                  <a:cubicBezTo>
                    <a:pt x="9446" y="18900"/>
                    <a:pt x="8771" y="18598"/>
                    <a:pt x="8771" y="18225"/>
                  </a:cubicBezTo>
                  <a:lnTo>
                    <a:pt x="8771" y="13500"/>
                  </a:lnTo>
                  <a:cubicBezTo>
                    <a:pt x="8771" y="13484"/>
                    <a:pt x="8781" y="13473"/>
                    <a:pt x="8782" y="13458"/>
                  </a:cubicBezTo>
                  <a:cubicBezTo>
                    <a:pt x="8789" y="13361"/>
                    <a:pt x="8815" y="13271"/>
                    <a:pt x="8859" y="13191"/>
                  </a:cubicBezTo>
                  <a:cubicBezTo>
                    <a:pt x="8871" y="13169"/>
                    <a:pt x="8884" y="13151"/>
                    <a:pt x="8898" y="13132"/>
                  </a:cubicBezTo>
                  <a:cubicBezTo>
                    <a:pt x="8952" y="13051"/>
                    <a:pt x="9020" y="12985"/>
                    <a:pt x="9103" y="12934"/>
                  </a:cubicBezTo>
                  <a:cubicBezTo>
                    <a:pt x="9107" y="12931"/>
                    <a:pt x="9108" y="12927"/>
                    <a:pt x="9112" y="12925"/>
                  </a:cubicBezTo>
                  <a:cubicBezTo>
                    <a:pt x="9115" y="12925"/>
                    <a:pt x="9117" y="12922"/>
                    <a:pt x="9120" y="12922"/>
                  </a:cubicBezTo>
                  <a:cubicBezTo>
                    <a:pt x="9174" y="12892"/>
                    <a:pt x="9238" y="12885"/>
                    <a:pt x="9299" y="12868"/>
                  </a:cubicBezTo>
                  <a:cubicBezTo>
                    <a:pt x="11003" y="13049"/>
                    <a:pt x="12545" y="14424"/>
                    <a:pt x="13604" y="16495"/>
                  </a:cubicBezTo>
                  <a:lnTo>
                    <a:pt x="13621" y="16487"/>
                  </a:lnTo>
                  <a:cubicBezTo>
                    <a:pt x="14404" y="17950"/>
                    <a:pt x="15490" y="18900"/>
                    <a:pt x="16874" y="18900"/>
                  </a:cubicBezTo>
                  <a:cubicBezTo>
                    <a:pt x="19977" y="18900"/>
                    <a:pt x="21600" y="14145"/>
                    <a:pt x="21600" y="9450"/>
                  </a:cubicBezTo>
                  <a:cubicBezTo>
                    <a:pt x="21600" y="4754"/>
                    <a:pt x="19977" y="0"/>
                    <a:pt x="1687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8" name="AutoShape 47"/>
            <p:cNvSpPr/>
            <p:nvPr/>
          </p:nvSpPr>
          <p:spPr bwMode="auto">
            <a:xfrm>
              <a:off x="10301288" y="2554288"/>
              <a:ext cx="487362" cy="488950"/>
            </a:xfrm>
            <a:custGeom>
              <a:avLst/>
              <a:gdLst>
                <a:gd name="T0" fmla="+- 0 10853 107"/>
                <a:gd name="T1" fmla="*/ T0 w 21493"/>
                <a:gd name="T2" fmla="*/ 10800 h 21600"/>
                <a:gd name="T3" fmla="+- 0 10853 107"/>
                <a:gd name="T4" fmla="*/ T3 w 21493"/>
                <a:gd name="T5" fmla="*/ 10800 h 21600"/>
                <a:gd name="T6" fmla="+- 0 10853 107"/>
                <a:gd name="T7" fmla="*/ T6 w 21493"/>
                <a:gd name="T8" fmla="*/ 10800 h 21600"/>
                <a:gd name="T9" fmla="+- 0 10853 107"/>
                <a:gd name="T10" fmla="*/ T9 w 2149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93" h="21600">
                  <a:moveTo>
                    <a:pt x="20123" y="3375"/>
                  </a:moveTo>
                  <a:lnTo>
                    <a:pt x="8704" y="5400"/>
                  </a:lnTo>
                  <a:lnTo>
                    <a:pt x="8704" y="4725"/>
                  </a:lnTo>
                  <a:lnTo>
                    <a:pt x="8704" y="3375"/>
                  </a:lnTo>
                  <a:lnTo>
                    <a:pt x="20123" y="1350"/>
                  </a:lnTo>
                  <a:lnTo>
                    <a:pt x="20123" y="2700"/>
                  </a:lnTo>
                  <a:cubicBezTo>
                    <a:pt x="20123" y="2700"/>
                    <a:pt x="20123" y="3375"/>
                    <a:pt x="20123" y="3375"/>
                  </a:cubicBezTo>
                  <a:close/>
                  <a:moveTo>
                    <a:pt x="17901" y="18014"/>
                  </a:moveTo>
                  <a:cubicBezTo>
                    <a:pt x="16291" y="18553"/>
                    <a:pt x="14628" y="18025"/>
                    <a:pt x="14187" y="16839"/>
                  </a:cubicBezTo>
                  <a:cubicBezTo>
                    <a:pt x="13745" y="15651"/>
                    <a:pt x="14691" y="14251"/>
                    <a:pt x="16300" y="13712"/>
                  </a:cubicBezTo>
                  <a:cubicBezTo>
                    <a:pt x="17910" y="13173"/>
                    <a:pt x="19573" y="13699"/>
                    <a:pt x="20014" y="14886"/>
                  </a:cubicBezTo>
                  <a:cubicBezTo>
                    <a:pt x="20456" y="16074"/>
                    <a:pt x="19510" y="17474"/>
                    <a:pt x="17901" y="18014"/>
                  </a:cubicBezTo>
                  <a:moveTo>
                    <a:pt x="5163" y="20039"/>
                  </a:moveTo>
                  <a:cubicBezTo>
                    <a:pt x="3554" y="20578"/>
                    <a:pt x="1890" y="20050"/>
                    <a:pt x="1450" y="18864"/>
                  </a:cubicBezTo>
                  <a:cubicBezTo>
                    <a:pt x="1008" y="17676"/>
                    <a:pt x="1954" y="16276"/>
                    <a:pt x="3562" y="15737"/>
                  </a:cubicBezTo>
                  <a:cubicBezTo>
                    <a:pt x="5172" y="15198"/>
                    <a:pt x="6836" y="15724"/>
                    <a:pt x="7277" y="16911"/>
                  </a:cubicBezTo>
                  <a:cubicBezTo>
                    <a:pt x="7719" y="18099"/>
                    <a:pt x="6773" y="19499"/>
                    <a:pt x="5163" y="20039"/>
                  </a:cubicBezTo>
                  <a:moveTo>
                    <a:pt x="21012" y="316"/>
                  </a:moveTo>
                  <a:cubicBezTo>
                    <a:pt x="20770" y="110"/>
                    <a:pt x="20463" y="0"/>
                    <a:pt x="20149" y="0"/>
                  </a:cubicBezTo>
                  <a:cubicBezTo>
                    <a:pt x="20072" y="0"/>
                    <a:pt x="19993" y="6"/>
                    <a:pt x="19916" y="21"/>
                  </a:cubicBezTo>
                  <a:lnTo>
                    <a:pt x="8497" y="2046"/>
                  </a:lnTo>
                  <a:cubicBezTo>
                    <a:pt x="7855" y="2159"/>
                    <a:pt x="7387" y="2719"/>
                    <a:pt x="7387" y="3375"/>
                  </a:cubicBezTo>
                  <a:lnTo>
                    <a:pt x="7387" y="4725"/>
                  </a:lnTo>
                  <a:lnTo>
                    <a:pt x="7387" y="5400"/>
                  </a:lnTo>
                  <a:lnTo>
                    <a:pt x="7387" y="14964"/>
                  </a:lnTo>
                  <a:cubicBezTo>
                    <a:pt x="6706" y="14467"/>
                    <a:pt x="5822" y="14175"/>
                    <a:pt x="4839" y="14175"/>
                  </a:cubicBezTo>
                  <a:cubicBezTo>
                    <a:pt x="4268" y="14175"/>
                    <a:pt x="3696" y="14269"/>
                    <a:pt x="3139" y="14455"/>
                  </a:cubicBezTo>
                  <a:cubicBezTo>
                    <a:pt x="1865" y="14882"/>
                    <a:pt x="843" y="15739"/>
                    <a:pt x="336" y="16807"/>
                  </a:cubicBezTo>
                  <a:cubicBezTo>
                    <a:pt x="-56" y="17633"/>
                    <a:pt x="-107" y="18530"/>
                    <a:pt x="192" y="19336"/>
                  </a:cubicBezTo>
                  <a:cubicBezTo>
                    <a:pt x="703" y="20711"/>
                    <a:pt x="2155" y="21599"/>
                    <a:pt x="3892" y="21599"/>
                  </a:cubicBezTo>
                  <a:cubicBezTo>
                    <a:pt x="4462" y="21599"/>
                    <a:pt x="5033" y="21506"/>
                    <a:pt x="5590" y="21319"/>
                  </a:cubicBezTo>
                  <a:cubicBezTo>
                    <a:pt x="6865" y="20893"/>
                    <a:pt x="7887" y="20036"/>
                    <a:pt x="8394" y="18969"/>
                  </a:cubicBezTo>
                  <a:cubicBezTo>
                    <a:pt x="8612" y="18509"/>
                    <a:pt x="8714" y="18027"/>
                    <a:pt x="8718" y="17549"/>
                  </a:cubicBezTo>
                  <a:lnTo>
                    <a:pt x="8730" y="17549"/>
                  </a:lnTo>
                  <a:lnTo>
                    <a:pt x="8730" y="6750"/>
                  </a:lnTo>
                  <a:cubicBezTo>
                    <a:pt x="8807" y="6750"/>
                    <a:pt x="8886" y="6743"/>
                    <a:pt x="8964" y="6730"/>
                  </a:cubicBezTo>
                  <a:lnTo>
                    <a:pt x="20149" y="4746"/>
                  </a:lnTo>
                  <a:lnTo>
                    <a:pt x="20149" y="12939"/>
                  </a:lnTo>
                  <a:cubicBezTo>
                    <a:pt x="19468" y="12442"/>
                    <a:pt x="18584" y="12150"/>
                    <a:pt x="17600" y="12150"/>
                  </a:cubicBezTo>
                  <a:cubicBezTo>
                    <a:pt x="17030" y="12150"/>
                    <a:pt x="16459" y="12244"/>
                    <a:pt x="15902" y="12430"/>
                  </a:cubicBezTo>
                  <a:cubicBezTo>
                    <a:pt x="14628" y="12857"/>
                    <a:pt x="13606" y="13714"/>
                    <a:pt x="13098" y="14782"/>
                  </a:cubicBezTo>
                  <a:cubicBezTo>
                    <a:pt x="12706" y="15608"/>
                    <a:pt x="12656" y="16505"/>
                    <a:pt x="12955" y="17311"/>
                  </a:cubicBezTo>
                  <a:cubicBezTo>
                    <a:pt x="13466" y="18686"/>
                    <a:pt x="14918" y="19575"/>
                    <a:pt x="16653" y="19575"/>
                  </a:cubicBezTo>
                  <a:cubicBezTo>
                    <a:pt x="17224" y="19575"/>
                    <a:pt x="17796" y="19481"/>
                    <a:pt x="18352" y="19294"/>
                  </a:cubicBezTo>
                  <a:cubicBezTo>
                    <a:pt x="19627" y="18868"/>
                    <a:pt x="20649" y="18011"/>
                    <a:pt x="21157" y="16944"/>
                  </a:cubicBezTo>
                  <a:cubicBezTo>
                    <a:pt x="21374" y="16484"/>
                    <a:pt x="21477" y="16002"/>
                    <a:pt x="21480" y="15525"/>
                  </a:cubicBezTo>
                  <a:lnTo>
                    <a:pt x="21493" y="15525"/>
                  </a:lnTo>
                  <a:lnTo>
                    <a:pt x="21493" y="3375"/>
                  </a:lnTo>
                  <a:lnTo>
                    <a:pt x="21493" y="2700"/>
                  </a:lnTo>
                  <a:lnTo>
                    <a:pt x="21493" y="1350"/>
                  </a:lnTo>
                  <a:cubicBezTo>
                    <a:pt x="21493" y="951"/>
                    <a:pt x="21317" y="572"/>
                    <a:pt x="21012" y="3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9" name="AutoShape 48"/>
            <p:cNvSpPr/>
            <p:nvPr/>
          </p:nvSpPr>
          <p:spPr bwMode="auto">
            <a:xfrm>
              <a:off x="9355138" y="255428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0" name="AutoShape 49"/>
            <p:cNvSpPr/>
            <p:nvPr/>
          </p:nvSpPr>
          <p:spPr bwMode="auto">
            <a:xfrm>
              <a:off x="9690100" y="2935288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1" name="AutoShape 50"/>
            <p:cNvSpPr/>
            <p:nvPr/>
          </p:nvSpPr>
          <p:spPr bwMode="auto">
            <a:xfrm>
              <a:off x="9690100" y="28463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2" name="AutoShape 51"/>
            <p:cNvSpPr/>
            <p:nvPr/>
          </p:nvSpPr>
          <p:spPr bwMode="auto">
            <a:xfrm>
              <a:off x="9690100" y="275431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3" name="AutoShape 52"/>
            <p:cNvSpPr/>
            <p:nvPr/>
          </p:nvSpPr>
          <p:spPr bwMode="auto">
            <a:xfrm>
              <a:off x="8347075" y="2554288"/>
              <a:ext cx="488950" cy="488950"/>
            </a:xfrm>
            <a:custGeom>
              <a:avLst/>
              <a:gdLst>
                <a:gd name="T0" fmla="+- 0 10800 87"/>
                <a:gd name="T1" fmla="*/ T0 w 21426"/>
                <a:gd name="T2" fmla="+- 0 10799 73"/>
                <a:gd name="T3" fmla="*/ 10799 h 21453"/>
                <a:gd name="T4" fmla="+- 0 10800 87"/>
                <a:gd name="T5" fmla="*/ T4 w 21426"/>
                <a:gd name="T6" fmla="+- 0 10799 73"/>
                <a:gd name="T7" fmla="*/ 10799 h 21453"/>
                <a:gd name="T8" fmla="+- 0 10800 87"/>
                <a:gd name="T9" fmla="*/ T8 w 21426"/>
                <a:gd name="T10" fmla="+- 0 10799 73"/>
                <a:gd name="T11" fmla="*/ 10799 h 21453"/>
                <a:gd name="T12" fmla="+- 0 10800 87"/>
                <a:gd name="T13" fmla="*/ T12 w 21426"/>
                <a:gd name="T14" fmla="+- 0 10799 73"/>
                <a:gd name="T15" fmla="*/ 10799 h 2145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26" h="21453">
                  <a:moveTo>
                    <a:pt x="8034" y="20112"/>
                  </a:moveTo>
                  <a:cubicBezTo>
                    <a:pt x="5816" y="17892"/>
                    <a:pt x="3556" y="15628"/>
                    <a:pt x="1338" y="13408"/>
                  </a:cubicBezTo>
                  <a:cubicBezTo>
                    <a:pt x="3241" y="7240"/>
                    <a:pt x="11488" y="7509"/>
                    <a:pt x="13391" y="1341"/>
                  </a:cubicBezTo>
                  <a:cubicBezTo>
                    <a:pt x="15609" y="3560"/>
                    <a:pt x="17869" y="5825"/>
                    <a:pt x="20087" y="8045"/>
                  </a:cubicBezTo>
                  <a:cubicBezTo>
                    <a:pt x="18184" y="14212"/>
                    <a:pt x="9937" y="13944"/>
                    <a:pt x="8034" y="20112"/>
                  </a:cubicBezTo>
                  <a:moveTo>
                    <a:pt x="21034" y="7097"/>
                  </a:moveTo>
                  <a:lnTo>
                    <a:pt x="14338" y="393"/>
                  </a:lnTo>
                  <a:cubicBezTo>
                    <a:pt x="14006" y="60"/>
                    <a:pt x="13525" y="-73"/>
                    <a:pt x="13069" y="39"/>
                  </a:cubicBezTo>
                  <a:cubicBezTo>
                    <a:pt x="12828" y="98"/>
                    <a:pt x="12614" y="222"/>
                    <a:pt x="12444" y="393"/>
                  </a:cubicBezTo>
                  <a:cubicBezTo>
                    <a:pt x="12292" y="545"/>
                    <a:pt x="12177" y="733"/>
                    <a:pt x="12112" y="944"/>
                  </a:cubicBezTo>
                  <a:cubicBezTo>
                    <a:pt x="11808" y="1929"/>
                    <a:pt x="11283" y="2785"/>
                    <a:pt x="10507" y="3562"/>
                  </a:cubicBezTo>
                  <a:cubicBezTo>
                    <a:pt x="9471" y="4598"/>
                    <a:pt x="8121" y="5384"/>
                    <a:pt x="6693" y="6214"/>
                  </a:cubicBezTo>
                  <a:cubicBezTo>
                    <a:pt x="5177" y="7094"/>
                    <a:pt x="3611" y="8006"/>
                    <a:pt x="2328" y="9290"/>
                  </a:cubicBezTo>
                  <a:cubicBezTo>
                    <a:pt x="1237" y="10383"/>
                    <a:pt x="493" y="11600"/>
                    <a:pt x="59" y="13011"/>
                  </a:cubicBezTo>
                  <a:cubicBezTo>
                    <a:pt x="-87" y="13488"/>
                    <a:pt x="40" y="14004"/>
                    <a:pt x="391" y="14356"/>
                  </a:cubicBezTo>
                  <a:lnTo>
                    <a:pt x="7087" y="21060"/>
                  </a:lnTo>
                  <a:cubicBezTo>
                    <a:pt x="7419" y="21393"/>
                    <a:pt x="7900" y="21526"/>
                    <a:pt x="8356" y="21414"/>
                  </a:cubicBezTo>
                  <a:cubicBezTo>
                    <a:pt x="8597" y="21354"/>
                    <a:pt x="8811" y="21231"/>
                    <a:pt x="8981" y="21060"/>
                  </a:cubicBezTo>
                  <a:cubicBezTo>
                    <a:pt x="9133" y="20908"/>
                    <a:pt x="9248" y="20720"/>
                    <a:pt x="9314" y="20508"/>
                  </a:cubicBezTo>
                  <a:cubicBezTo>
                    <a:pt x="9617" y="19523"/>
                    <a:pt x="10142" y="18667"/>
                    <a:pt x="10918" y="17890"/>
                  </a:cubicBezTo>
                  <a:cubicBezTo>
                    <a:pt x="11954" y="16853"/>
                    <a:pt x="13304" y="16069"/>
                    <a:pt x="14733" y="15239"/>
                  </a:cubicBezTo>
                  <a:cubicBezTo>
                    <a:pt x="16248" y="14357"/>
                    <a:pt x="17814" y="13446"/>
                    <a:pt x="19097" y="12162"/>
                  </a:cubicBezTo>
                  <a:cubicBezTo>
                    <a:pt x="20188" y="11070"/>
                    <a:pt x="20932" y="9852"/>
                    <a:pt x="21366" y="8440"/>
                  </a:cubicBezTo>
                  <a:cubicBezTo>
                    <a:pt x="21512" y="7965"/>
                    <a:pt x="21385" y="7448"/>
                    <a:pt x="21034" y="70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4" name="AutoShape 53"/>
            <p:cNvSpPr/>
            <p:nvPr/>
          </p:nvSpPr>
          <p:spPr bwMode="auto">
            <a:xfrm>
              <a:off x="8531225" y="2722563"/>
              <a:ext cx="131763" cy="136525"/>
            </a:xfrm>
            <a:custGeom>
              <a:avLst/>
              <a:gdLst>
                <a:gd name="T0" fmla="+- 0 10801 59"/>
                <a:gd name="T1" fmla="*/ T0 w 21484"/>
                <a:gd name="T2" fmla="+- 0 10799 41"/>
                <a:gd name="T3" fmla="*/ 10799 h 21516"/>
                <a:gd name="T4" fmla="+- 0 10801 59"/>
                <a:gd name="T5" fmla="*/ T4 w 21484"/>
                <a:gd name="T6" fmla="+- 0 10799 41"/>
                <a:gd name="T7" fmla="*/ 10799 h 21516"/>
                <a:gd name="T8" fmla="+- 0 10801 59"/>
                <a:gd name="T9" fmla="*/ T8 w 21484"/>
                <a:gd name="T10" fmla="+- 0 10799 41"/>
                <a:gd name="T11" fmla="*/ 10799 h 21516"/>
                <a:gd name="T12" fmla="+- 0 10801 59"/>
                <a:gd name="T13" fmla="*/ T12 w 21484"/>
                <a:gd name="T14" fmla="+- 0 10799 41"/>
                <a:gd name="T15" fmla="*/ 10799 h 215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4" h="21516">
                  <a:moveTo>
                    <a:pt x="17511" y="14987"/>
                  </a:moveTo>
                  <a:cubicBezTo>
                    <a:pt x="17287" y="15384"/>
                    <a:pt x="17032" y="15740"/>
                    <a:pt x="16731" y="16049"/>
                  </a:cubicBezTo>
                  <a:cubicBezTo>
                    <a:pt x="15340" y="14692"/>
                    <a:pt x="13947" y="13205"/>
                    <a:pt x="12559" y="11675"/>
                  </a:cubicBezTo>
                  <a:cubicBezTo>
                    <a:pt x="12912" y="11521"/>
                    <a:pt x="13287" y="11362"/>
                    <a:pt x="13689" y="11198"/>
                  </a:cubicBezTo>
                  <a:cubicBezTo>
                    <a:pt x="14092" y="11034"/>
                    <a:pt x="14494" y="10927"/>
                    <a:pt x="14895" y="10861"/>
                  </a:cubicBezTo>
                  <a:cubicBezTo>
                    <a:pt x="15308" y="10801"/>
                    <a:pt x="15715" y="10819"/>
                    <a:pt x="16122" y="10913"/>
                  </a:cubicBezTo>
                  <a:cubicBezTo>
                    <a:pt x="16527" y="11011"/>
                    <a:pt x="16909" y="11222"/>
                    <a:pt x="17262" y="11554"/>
                  </a:cubicBezTo>
                  <a:cubicBezTo>
                    <a:pt x="17612" y="11890"/>
                    <a:pt x="17835" y="12244"/>
                    <a:pt x="17923" y="12620"/>
                  </a:cubicBezTo>
                  <a:cubicBezTo>
                    <a:pt x="18020" y="13004"/>
                    <a:pt x="18025" y="13392"/>
                    <a:pt x="17958" y="13789"/>
                  </a:cubicBezTo>
                  <a:cubicBezTo>
                    <a:pt x="17883" y="14187"/>
                    <a:pt x="17738" y="14585"/>
                    <a:pt x="17511" y="14987"/>
                  </a:cubicBezTo>
                  <a:moveTo>
                    <a:pt x="5799" y="10193"/>
                  </a:moveTo>
                  <a:cubicBezTo>
                    <a:pt x="5096" y="10221"/>
                    <a:pt x="4482" y="9996"/>
                    <a:pt x="3946" y="9496"/>
                  </a:cubicBezTo>
                  <a:cubicBezTo>
                    <a:pt x="3717" y="9285"/>
                    <a:pt x="3558" y="9028"/>
                    <a:pt x="3461" y="8724"/>
                  </a:cubicBezTo>
                  <a:cubicBezTo>
                    <a:pt x="3359" y="8420"/>
                    <a:pt x="3326" y="8088"/>
                    <a:pt x="3366" y="7723"/>
                  </a:cubicBezTo>
                  <a:cubicBezTo>
                    <a:pt x="3397" y="7363"/>
                    <a:pt x="3509" y="6989"/>
                    <a:pt x="3703" y="6610"/>
                  </a:cubicBezTo>
                  <a:cubicBezTo>
                    <a:pt x="3889" y="6231"/>
                    <a:pt x="4160" y="5852"/>
                    <a:pt x="4510" y="5487"/>
                  </a:cubicBezTo>
                  <a:cubicBezTo>
                    <a:pt x="5768" y="6694"/>
                    <a:pt x="7022" y="8018"/>
                    <a:pt x="8282" y="9388"/>
                  </a:cubicBezTo>
                  <a:cubicBezTo>
                    <a:pt x="7330" y="9893"/>
                    <a:pt x="6501" y="10164"/>
                    <a:pt x="5799" y="10193"/>
                  </a:cubicBezTo>
                  <a:moveTo>
                    <a:pt x="19678" y="8570"/>
                  </a:moveTo>
                  <a:cubicBezTo>
                    <a:pt x="18868" y="7915"/>
                    <a:pt x="18055" y="7470"/>
                    <a:pt x="17235" y="7250"/>
                  </a:cubicBezTo>
                  <a:cubicBezTo>
                    <a:pt x="16421" y="7031"/>
                    <a:pt x="15603" y="6942"/>
                    <a:pt x="14779" y="6998"/>
                  </a:cubicBezTo>
                  <a:cubicBezTo>
                    <a:pt x="13964" y="7059"/>
                    <a:pt x="13130" y="7236"/>
                    <a:pt x="12296" y="7545"/>
                  </a:cubicBezTo>
                  <a:cubicBezTo>
                    <a:pt x="11462" y="7859"/>
                    <a:pt x="10625" y="8200"/>
                    <a:pt x="9782" y="8593"/>
                  </a:cubicBezTo>
                  <a:cubicBezTo>
                    <a:pt x="8448" y="7115"/>
                    <a:pt x="7114" y="5658"/>
                    <a:pt x="5778" y="4299"/>
                  </a:cubicBezTo>
                  <a:cubicBezTo>
                    <a:pt x="6382" y="3775"/>
                    <a:pt x="6963" y="3509"/>
                    <a:pt x="7526" y="3490"/>
                  </a:cubicBezTo>
                  <a:cubicBezTo>
                    <a:pt x="8088" y="3467"/>
                    <a:pt x="8631" y="3523"/>
                    <a:pt x="9145" y="3649"/>
                  </a:cubicBezTo>
                  <a:cubicBezTo>
                    <a:pt x="9669" y="3775"/>
                    <a:pt x="10149" y="3883"/>
                    <a:pt x="10590" y="3967"/>
                  </a:cubicBezTo>
                  <a:cubicBezTo>
                    <a:pt x="11038" y="4051"/>
                    <a:pt x="11424" y="3958"/>
                    <a:pt x="11765" y="3682"/>
                  </a:cubicBezTo>
                  <a:cubicBezTo>
                    <a:pt x="12123" y="3382"/>
                    <a:pt x="12321" y="2994"/>
                    <a:pt x="12351" y="2526"/>
                  </a:cubicBezTo>
                  <a:cubicBezTo>
                    <a:pt x="12376" y="2054"/>
                    <a:pt x="12189" y="1596"/>
                    <a:pt x="11782" y="1147"/>
                  </a:cubicBezTo>
                  <a:cubicBezTo>
                    <a:pt x="11258" y="569"/>
                    <a:pt x="10630" y="216"/>
                    <a:pt x="9872" y="85"/>
                  </a:cubicBezTo>
                  <a:cubicBezTo>
                    <a:pt x="9126" y="-41"/>
                    <a:pt x="8358" y="-30"/>
                    <a:pt x="7564" y="136"/>
                  </a:cubicBezTo>
                  <a:cubicBezTo>
                    <a:pt x="6780" y="309"/>
                    <a:pt x="6032" y="595"/>
                    <a:pt x="5324" y="997"/>
                  </a:cubicBezTo>
                  <a:cubicBezTo>
                    <a:pt x="4617" y="1399"/>
                    <a:pt x="4048" y="1811"/>
                    <a:pt x="3626" y="2213"/>
                  </a:cubicBezTo>
                  <a:cubicBezTo>
                    <a:pt x="3464" y="2066"/>
                    <a:pt x="3302" y="1918"/>
                    <a:pt x="3141" y="1773"/>
                  </a:cubicBezTo>
                  <a:cubicBezTo>
                    <a:pt x="2963" y="1614"/>
                    <a:pt x="2739" y="1530"/>
                    <a:pt x="2471" y="1535"/>
                  </a:cubicBezTo>
                  <a:cubicBezTo>
                    <a:pt x="2200" y="1535"/>
                    <a:pt x="1977" y="1647"/>
                    <a:pt x="1793" y="1853"/>
                  </a:cubicBezTo>
                  <a:cubicBezTo>
                    <a:pt x="1615" y="2054"/>
                    <a:pt x="1530" y="2288"/>
                    <a:pt x="1565" y="2536"/>
                  </a:cubicBezTo>
                  <a:cubicBezTo>
                    <a:pt x="1589" y="2793"/>
                    <a:pt x="1696" y="2989"/>
                    <a:pt x="1880" y="3139"/>
                  </a:cubicBezTo>
                  <a:cubicBezTo>
                    <a:pt x="2044" y="3270"/>
                    <a:pt x="2203" y="3401"/>
                    <a:pt x="2364" y="3537"/>
                  </a:cubicBezTo>
                  <a:cubicBezTo>
                    <a:pt x="1731" y="4276"/>
                    <a:pt x="1207" y="5094"/>
                    <a:pt x="795" y="5957"/>
                  </a:cubicBezTo>
                  <a:cubicBezTo>
                    <a:pt x="378" y="6820"/>
                    <a:pt x="130" y="7676"/>
                    <a:pt x="37" y="8509"/>
                  </a:cubicBezTo>
                  <a:cubicBezTo>
                    <a:pt x="-59" y="9346"/>
                    <a:pt x="33" y="10113"/>
                    <a:pt x="298" y="10824"/>
                  </a:cubicBezTo>
                  <a:cubicBezTo>
                    <a:pt x="566" y="11540"/>
                    <a:pt x="1056" y="12148"/>
                    <a:pt x="1774" y="12723"/>
                  </a:cubicBezTo>
                  <a:cubicBezTo>
                    <a:pt x="2942" y="13658"/>
                    <a:pt x="4321" y="14056"/>
                    <a:pt x="5915" y="13967"/>
                  </a:cubicBezTo>
                  <a:cubicBezTo>
                    <a:pt x="7507" y="13874"/>
                    <a:pt x="9223" y="13415"/>
                    <a:pt x="11064" y="12461"/>
                  </a:cubicBezTo>
                  <a:cubicBezTo>
                    <a:pt x="12532" y="14093"/>
                    <a:pt x="14002" y="15716"/>
                    <a:pt x="15470" y="17223"/>
                  </a:cubicBezTo>
                  <a:cubicBezTo>
                    <a:pt x="14849" y="17728"/>
                    <a:pt x="14305" y="18018"/>
                    <a:pt x="13826" y="18111"/>
                  </a:cubicBezTo>
                  <a:cubicBezTo>
                    <a:pt x="13344" y="18210"/>
                    <a:pt x="12917" y="18200"/>
                    <a:pt x="12530" y="18088"/>
                  </a:cubicBezTo>
                  <a:cubicBezTo>
                    <a:pt x="12142" y="17971"/>
                    <a:pt x="11782" y="17803"/>
                    <a:pt x="11455" y="17587"/>
                  </a:cubicBezTo>
                  <a:cubicBezTo>
                    <a:pt x="11125" y="17368"/>
                    <a:pt x="10799" y="17181"/>
                    <a:pt x="10474" y="17026"/>
                  </a:cubicBezTo>
                  <a:cubicBezTo>
                    <a:pt x="10154" y="16872"/>
                    <a:pt x="9823" y="16788"/>
                    <a:pt x="9486" y="16783"/>
                  </a:cubicBezTo>
                  <a:cubicBezTo>
                    <a:pt x="9145" y="16778"/>
                    <a:pt x="8785" y="16937"/>
                    <a:pt x="8388" y="17265"/>
                  </a:cubicBezTo>
                  <a:cubicBezTo>
                    <a:pt x="7981" y="17606"/>
                    <a:pt x="7777" y="18004"/>
                    <a:pt x="7777" y="18453"/>
                  </a:cubicBezTo>
                  <a:cubicBezTo>
                    <a:pt x="7777" y="18897"/>
                    <a:pt x="7991" y="19351"/>
                    <a:pt x="8408" y="19809"/>
                  </a:cubicBezTo>
                  <a:cubicBezTo>
                    <a:pt x="8830" y="20268"/>
                    <a:pt x="9379" y="20651"/>
                    <a:pt x="10042" y="20955"/>
                  </a:cubicBezTo>
                  <a:cubicBezTo>
                    <a:pt x="10708" y="21259"/>
                    <a:pt x="11455" y="21451"/>
                    <a:pt x="12279" y="21502"/>
                  </a:cubicBezTo>
                  <a:cubicBezTo>
                    <a:pt x="13103" y="21559"/>
                    <a:pt x="13970" y="21437"/>
                    <a:pt x="14886" y="21109"/>
                  </a:cubicBezTo>
                  <a:cubicBezTo>
                    <a:pt x="15807" y="20787"/>
                    <a:pt x="16721" y="20202"/>
                    <a:pt x="17617" y="19332"/>
                  </a:cubicBezTo>
                  <a:cubicBezTo>
                    <a:pt x="18051" y="19739"/>
                    <a:pt x="18489" y="20127"/>
                    <a:pt x="18921" y="20501"/>
                  </a:cubicBezTo>
                  <a:cubicBezTo>
                    <a:pt x="19107" y="20656"/>
                    <a:pt x="19328" y="20731"/>
                    <a:pt x="19601" y="20712"/>
                  </a:cubicBezTo>
                  <a:cubicBezTo>
                    <a:pt x="19861" y="20703"/>
                    <a:pt x="20090" y="20586"/>
                    <a:pt x="20269" y="20375"/>
                  </a:cubicBezTo>
                  <a:cubicBezTo>
                    <a:pt x="20455" y="20160"/>
                    <a:pt x="20532" y="19921"/>
                    <a:pt x="20503" y="19674"/>
                  </a:cubicBezTo>
                  <a:cubicBezTo>
                    <a:pt x="20477" y="19421"/>
                    <a:pt x="20371" y="19229"/>
                    <a:pt x="20192" y="19089"/>
                  </a:cubicBezTo>
                  <a:cubicBezTo>
                    <a:pt x="19755" y="18752"/>
                    <a:pt x="19321" y="18397"/>
                    <a:pt x="18884" y="18022"/>
                  </a:cubicBezTo>
                  <a:cubicBezTo>
                    <a:pt x="19626" y="17143"/>
                    <a:pt x="20221" y="16217"/>
                    <a:pt x="20664" y="15300"/>
                  </a:cubicBezTo>
                  <a:cubicBezTo>
                    <a:pt x="21103" y="14379"/>
                    <a:pt x="21367" y="13490"/>
                    <a:pt x="21453" y="12667"/>
                  </a:cubicBezTo>
                  <a:cubicBezTo>
                    <a:pt x="21540" y="11839"/>
                    <a:pt x="21439" y="11091"/>
                    <a:pt x="21159" y="10412"/>
                  </a:cubicBezTo>
                  <a:cubicBezTo>
                    <a:pt x="20880" y="9725"/>
                    <a:pt x="20386" y="9135"/>
                    <a:pt x="19678" y="85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5" name="AutoShape 54"/>
            <p:cNvSpPr/>
            <p:nvPr/>
          </p:nvSpPr>
          <p:spPr bwMode="auto">
            <a:xfrm>
              <a:off x="8515350" y="2890838"/>
              <a:ext cx="74613" cy="76200"/>
            </a:xfrm>
            <a:custGeom>
              <a:avLst/>
              <a:gdLst>
                <a:gd name="T0" fmla="+- 0 10791 197"/>
                <a:gd name="T1" fmla="*/ T0 w 21188"/>
                <a:gd name="T2" fmla="+- 0 10794 193"/>
                <a:gd name="T3" fmla="*/ 10794 h 21203"/>
                <a:gd name="T4" fmla="+- 0 10791 197"/>
                <a:gd name="T5" fmla="*/ T4 w 21188"/>
                <a:gd name="T6" fmla="+- 0 10794 193"/>
                <a:gd name="T7" fmla="*/ 10794 h 21203"/>
                <a:gd name="T8" fmla="+- 0 10791 197"/>
                <a:gd name="T9" fmla="*/ T8 w 21188"/>
                <a:gd name="T10" fmla="+- 0 10794 193"/>
                <a:gd name="T11" fmla="*/ 10794 h 21203"/>
                <a:gd name="T12" fmla="+- 0 10791 197"/>
                <a:gd name="T13" fmla="*/ T12 w 21188"/>
                <a:gd name="T14" fmla="+- 0 10794 193"/>
                <a:gd name="T15" fmla="*/ 10794 h 2120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8" h="21203">
                  <a:moveTo>
                    <a:pt x="17615" y="468"/>
                  </a:moveTo>
                  <a:lnTo>
                    <a:pt x="17606" y="468"/>
                  </a:lnTo>
                  <a:cubicBezTo>
                    <a:pt x="14870" y="2476"/>
                    <a:pt x="12200" y="4590"/>
                    <a:pt x="9727" y="6958"/>
                  </a:cubicBezTo>
                  <a:cubicBezTo>
                    <a:pt x="7348" y="9227"/>
                    <a:pt x="5200" y="11619"/>
                    <a:pt x="3329" y="14060"/>
                  </a:cubicBezTo>
                  <a:lnTo>
                    <a:pt x="341" y="17962"/>
                  </a:lnTo>
                  <a:lnTo>
                    <a:pt x="350" y="17970"/>
                  </a:lnTo>
                  <a:cubicBezTo>
                    <a:pt x="-197" y="18786"/>
                    <a:pt x="-106" y="19880"/>
                    <a:pt x="638" y="20590"/>
                  </a:cubicBezTo>
                  <a:cubicBezTo>
                    <a:pt x="1491" y="21407"/>
                    <a:pt x="2889" y="21407"/>
                    <a:pt x="3746" y="20590"/>
                  </a:cubicBezTo>
                  <a:cubicBezTo>
                    <a:pt x="3877" y="20460"/>
                    <a:pt x="3984" y="20321"/>
                    <a:pt x="4069" y="20174"/>
                  </a:cubicBezTo>
                  <a:lnTo>
                    <a:pt x="6867" y="16517"/>
                  </a:lnTo>
                  <a:cubicBezTo>
                    <a:pt x="8601" y="14255"/>
                    <a:pt x="10606" y="12027"/>
                    <a:pt x="12824" y="9913"/>
                  </a:cubicBezTo>
                  <a:cubicBezTo>
                    <a:pt x="15281" y="7570"/>
                    <a:pt x="17557" y="5758"/>
                    <a:pt x="20329" y="3749"/>
                  </a:cubicBezTo>
                  <a:lnTo>
                    <a:pt x="20321" y="3741"/>
                  </a:lnTo>
                  <a:cubicBezTo>
                    <a:pt x="20400" y="3684"/>
                    <a:pt x="20473" y="3635"/>
                    <a:pt x="20543" y="3570"/>
                  </a:cubicBezTo>
                  <a:cubicBezTo>
                    <a:pt x="21402" y="2753"/>
                    <a:pt x="21402" y="1427"/>
                    <a:pt x="20543" y="606"/>
                  </a:cubicBezTo>
                  <a:cubicBezTo>
                    <a:pt x="19742" y="-161"/>
                    <a:pt x="18472" y="-193"/>
                    <a:pt x="17615" y="46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6" name="AutoShape 55"/>
            <p:cNvSpPr/>
            <p:nvPr/>
          </p:nvSpPr>
          <p:spPr bwMode="auto">
            <a:xfrm>
              <a:off x="8591550" y="2630488"/>
              <a:ext cx="76200" cy="79375"/>
            </a:xfrm>
            <a:custGeom>
              <a:avLst/>
              <a:gdLst>
                <a:gd name="T0" fmla="+- 0 10803 213"/>
                <a:gd name="T1" fmla="*/ T0 w 21180"/>
                <a:gd name="T2" fmla="+- 0 10801 203"/>
                <a:gd name="T3" fmla="*/ 10801 h 21196"/>
                <a:gd name="T4" fmla="+- 0 10803 213"/>
                <a:gd name="T5" fmla="*/ T4 w 21180"/>
                <a:gd name="T6" fmla="+- 0 10801 203"/>
                <a:gd name="T7" fmla="*/ 10801 h 21196"/>
                <a:gd name="T8" fmla="+- 0 10803 213"/>
                <a:gd name="T9" fmla="*/ T8 w 21180"/>
                <a:gd name="T10" fmla="+- 0 10801 203"/>
                <a:gd name="T11" fmla="*/ 10801 h 21196"/>
                <a:gd name="T12" fmla="+- 0 10803 213"/>
                <a:gd name="T13" fmla="*/ T12 w 21180"/>
                <a:gd name="T14" fmla="+- 0 10801 203"/>
                <a:gd name="T15" fmla="*/ 10801 h 211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0" h="21196">
                  <a:moveTo>
                    <a:pt x="8372" y="11356"/>
                  </a:moveTo>
                  <a:cubicBezTo>
                    <a:pt x="6122" y="13508"/>
                    <a:pt x="3675" y="15444"/>
                    <a:pt x="1144" y="17292"/>
                  </a:cubicBezTo>
                  <a:cubicBezTo>
                    <a:pt x="963" y="17388"/>
                    <a:pt x="786" y="17493"/>
                    <a:pt x="637" y="17645"/>
                  </a:cubicBezTo>
                  <a:cubicBezTo>
                    <a:pt x="-213" y="18457"/>
                    <a:pt x="-213" y="19774"/>
                    <a:pt x="637" y="20585"/>
                  </a:cubicBezTo>
                  <a:cubicBezTo>
                    <a:pt x="1464" y="21380"/>
                    <a:pt x="2796" y="21397"/>
                    <a:pt x="3652" y="20641"/>
                  </a:cubicBezTo>
                  <a:lnTo>
                    <a:pt x="3665" y="20649"/>
                  </a:lnTo>
                  <a:cubicBezTo>
                    <a:pt x="6364" y="18673"/>
                    <a:pt x="8988" y="16581"/>
                    <a:pt x="11419" y="14263"/>
                  </a:cubicBezTo>
                  <a:cubicBezTo>
                    <a:pt x="13759" y="12030"/>
                    <a:pt x="15873" y="9685"/>
                    <a:pt x="17715" y="7283"/>
                  </a:cubicBezTo>
                  <a:lnTo>
                    <a:pt x="20663" y="3427"/>
                  </a:lnTo>
                  <a:lnTo>
                    <a:pt x="20654" y="3419"/>
                  </a:lnTo>
                  <a:cubicBezTo>
                    <a:pt x="21386" y="2600"/>
                    <a:pt x="21357" y="1379"/>
                    <a:pt x="20541" y="608"/>
                  </a:cubicBezTo>
                  <a:cubicBezTo>
                    <a:pt x="19697" y="-203"/>
                    <a:pt x="18323" y="-203"/>
                    <a:pt x="17468" y="608"/>
                  </a:cubicBezTo>
                  <a:cubicBezTo>
                    <a:pt x="17313" y="760"/>
                    <a:pt x="17197" y="937"/>
                    <a:pt x="17094" y="1114"/>
                  </a:cubicBezTo>
                  <a:lnTo>
                    <a:pt x="14228" y="4857"/>
                  </a:lnTo>
                  <a:cubicBezTo>
                    <a:pt x="12526" y="7090"/>
                    <a:pt x="10552" y="9275"/>
                    <a:pt x="8372" y="1135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7" name="AutoShape 56"/>
            <p:cNvSpPr/>
            <p:nvPr/>
          </p:nvSpPr>
          <p:spPr bwMode="auto">
            <a:xfrm>
              <a:off x="7370763" y="2554288"/>
              <a:ext cx="15398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8" name="AutoShape 57"/>
            <p:cNvSpPr/>
            <p:nvPr/>
          </p:nvSpPr>
          <p:spPr bwMode="auto">
            <a:xfrm>
              <a:off x="7707313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9" name="AutoShape 58"/>
            <p:cNvSpPr/>
            <p:nvPr/>
          </p:nvSpPr>
          <p:spPr bwMode="auto">
            <a:xfrm>
              <a:off x="7539038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0" name="AutoShape 59"/>
            <p:cNvSpPr/>
            <p:nvPr/>
          </p:nvSpPr>
          <p:spPr bwMode="auto">
            <a:xfrm>
              <a:off x="6394450" y="2554288"/>
              <a:ext cx="488950" cy="488950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1" name="AutoShape 60"/>
            <p:cNvSpPr/>
            <p:nvPr/>
          </p:nvSpPr>
          <p:spPr bwMode="auto">
            <a:xfrm>
              <a:off x="11506200" y="17160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2" name="AutoShape 61"/>
            <p:cNvSpPr/>
            <p:nvPr/>
          </p:nvSpPr>
          <p:spPr bwMode="auto">
            <a:xfrm>
              <a:off x="11506200" y="190023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3" name="AutoShape 62"/>
            <p:cNvSpPr/>
            <p:nvPr/>
          </p:nvSpPr>
          <p:spPr bwMode="auto">
            <a:xfrm>
              <a:off x="11414125" y="180816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4" name="AutoShape 63"/>
            <p:cNvSpPr/>
            <p:nvPr/>
          </p:nvSpPr>
          <p:spPr bwMode="auto">
            <a:xfrm>
              <a:off x="11596688" y="1808163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5" name="AutoShape 64"/>
            <p:cNvSpPr/>
            <p:nvPr/>
          </p:nvSpPr>
          <p:spPr bwMode="auto">
            <a:xfrm>
              <a:off x="11444288" y="1868488"/>
              <a:ext cx="30162" cy="31750"/>
            </a:xfrm>
            <a:custGeom>
              <a:avLst/>
              <a:gdLst>
                <a:gd name="T0" fmla="+- 0 10802 965"/>
                <a:gd name="T1" fmla="*/ T0 w 19675"/>
                <a:gd name="T2" fmla="+- 0 10800 961"/>
                <a:gd name="T3" fmla="*/ 10800 h 19678"/>
                <a:gd name="T4" fmla="+- 0 10802 965"/>
                <a:gd name="T5" fmla="*/ T4 w 19675"/>
                <a:gd name="T6" fmla="+- 0 10800 961"/>
                <a:gd name="T7" fmla="*/ 10800 h 19678"/>
                <a:gd name="T8" fmla="+- 0 10802 965"/>
                <a:gd name="T9" fmla="*/ T8 w 19675"/>
                <a:gd name="T10" fmla="+- 0 10800 961"/>
                <a:gd name="T11" fmla="*/ 10800 h 19678"/>
                <a:gd name="T12" fmla="+- 0 10802 965"/>
                <a:gd name="T13" fmla="*/ T12 w 19675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5" h="19678">
                  <a:moveTo>
                    <a:pt x="2894" y="2882"/>
                  </a:moveTo>
                  <a:cubicBezTo>
                    <a:pt x="-965" y="6725"/>
                    <a:pt x="-965" y="12952"/>
                    <a:pt x="2894" y="16795"/>
                  </a:cubicBezTo>
                  <a:cubicBezTo>
                    <a:pt x="6734" y="20638"/>
                    <a:pt x="12935" y="20638"/>
                    <a:pt x="16794" y="16795"/>
                  </a:cubicBezTo>
                  <a:cubicBezTo>
                    <a:pt x="20634" y="12952"/>
                    <a:pt x="20634" y="6725"/>
                    <a:pt x="16794" y="2882"/>
                  </a:cubicBezTo>
                  <a:cubicBezTo>
                    <a:pt x="12935" y="-961"/>
                    <a:pt x="6734" y="-961"/>
                    <a:pt x="2894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6" name="AutoShape 65"/>
            <p:cNvSpPr/>
            <p:nvPr/>
          </p:nvSpPr>
          <p:spPr bwMode="auto">
            <a:xfrm>
              <a:off x="11444288" y="1744663"/>
              <a:ext cx="30162" cy="31750"/>
            </a:xfrm>
            <a:custGeom>
              <a:avLst/>
              <a:gdLst>
                <a:gd name="T0" fmla="+- 0 10801 962"/>
                <a:gd name="T1" fmla="*/ T0 w 19678"/>
                <a:gd name="T2" fmla="+- 0 10801 965"/>
                <a:gd name="T3" fmla="*/ 10801 h 19673"/>
                <a:gd name="T4" fmla="+- 0 10801 962"/>
                <a:gd name="T5" fmla="*/ T4 w 19678"/>
                <a:gd name="T6" fmla="+- 0 10801 965"/>
                <a:gd name="T7" fmla="*/ 10801 h 19673"/>
                <a:gd name="T8" fmla="+- 0 10801 962"/>
                <a:gd name="T9" fmla="*/ T8 w 19678"/>
                <a:gd name="T10" fmla="+- 0 10801 965"/>
                <a:gd name="T11" fmla="*/ 10801 h 19673"/>
                <a:gd name="T12" fmla="+- 0 10801 962"/>
                <a:gd name="T13" fmla="*/ T12 w 19678"/>
                <a:gd name="T14" fmla="+- 0 10801 965"/>
                <a:gd name="T15" fmla="*/ 10801 h 1967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3">
                  <a:moveTo>
                    <a:pt x="2897" y="2894"/>
                  </a:moveTo>
                  <a:cubicBezTo>
                    <a:pt x="-962" y="6734"/>
                    <a:pt x="-962" y="12935"/>
                    <a:pt x="2877" y="16785"/>
                  </a:cubicBezTo>
                  <a:cubicBezTo>
                    <a:pt x="6737" y="20635"/>
                    <a:pt x="12938" y="20635"/>
                    <a:pt x="16797" y="16785"/>
                  </a:cubicBezTo>
                  <a:cubicBezTo>
                    <a:pt x="20638" y="12935"/>
                    <a:pt x="20638" y="6734"/>
                    <a:pt x="16797" y="2894"/>
                  </a:cubicBezTo>
                  <a:cubicBezTo>
                    <a:pt x="12938" y="-965"/>
                    <a:pt x="6737" y="-965"/>
                    <a:pt x="2897" y="289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7" name="AutoShape 66"/>
            <p:cNvSpPr/>
            <p:nvPr/>
          </p:nvSpPr>
          <p:spPr bwMode="auto">
            <a:xfrm>
              <a:off x="11566525" y="1868488"/>
              <a:ext cx="30163" cy="31750"/>
            </a:xfrm>
            <a:custGeom>
              <a:avLst/>
              <a:gdLst>
                <a:gd name="T0" fmla="+- 0 10800 961"/>
                <a:gd name="T1" fmla="*/ T0 w 19678"/>
                <a:gd name="T2" fmla="+- 0 10800 961"/>
                <a:gd name="T3" fmla="*/ 10800 h 19678"/>
                <a:gd name="T4" fmla="+- 0 10800 961"/>
                <a:gd name="T5" fmla="*/ T4 w 19678"/>
                <a:gd name="T6" fmla="+- 0 10800 961"/>
                <a:gd name="T7" fmla="*/ 10800 h 19678"/>
                <a:gd name="T8" fmla="+- 0 10800 961"/>
                <a:gd name="T9" fmla="*/ T8 w 19678"/>
                <a:gd name="T10" fmla="+- 0 10800 961"/>
                <a:gd name="T11" fmla="*/ 10800 h 19678"/>
                <a:gd name="T12" fmla="+- 0 10800 961"/>
                <a:gd name="T13" fmla="*/ T12 w 19678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8">
                  <a:moveTo>
                    <a:pt x="2882" y="2882"/>
                  </a:moveTo>
                  <a:cubicBezTo>
                    <a:pt x="-961" y="6725"/>
                    <a:pt x="-961" y="12952"/>
                    <a:pt x="2882" y="16795"/>
                  </a:cubicBezTo>
                  <a:cubicBezTo>
                    <a:pt x="6725" y="20638"/>
                    <a:pt x="12952" y="20638"/>
                    <a:pt x="16795" y="16795"/>
                  </a:cubicBezTo>
                  <a:cubicBezTo>
                    <a:pt x="20639" y="12952"/>
                    <a:pt x="20639" y="6725"/>
                    <a:pt x="16795" y="2882"/>
                  </a:cubicBezTo>
                  <a:cubicBezTo>
                    <a:pt x="12952" y="-961"/>
                    <a:pt x="6725" y="-961"/>
                    <a:pt x="2882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8" name="AutoShape 67"/>
            <p:cNvSpPr/>
            <p:nvPr/>
          </p:nvSpPr>
          <p:spPr bwMode="auto">
            <a:xfrm>
              <a:off x="11368088" y="1579563"/>
              <a:ext cx="334962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818" y="16200"/>
                  </a:moveTo>
                  <a:cubicBezTo>
                    <a:pt x="5486" y="16200"/>
                    <a:pt x="1963" y="13776"/>
                    <a:pt x="1963" y="10800"/>
                  </a:cubicBezTo>
                  <a:cubicBezTo>
                    <a:pt x="1963" y="7821"/>
                    <a:pt x="5486" y="5400"/>
                    <a:pt x="9818" y="5400"/>
                  </a:cubicBezTo>
                  <a:cubicBezTo>
                    <a:pt x="14148" y="5400"/>
                    <a:pt x="17672" y="7821"/>
                    <a:pt x="17672" y="10800"/>
                  </a:cubicBezTo>
                  <a:cubicBezTo>
                    <a:pt x="17672" y="13776"/>
                    <a:pt x="14148" y="16200"/>
                    <a:pt x="9818" y="16200"/>
                  </a:cubicBezTo>
                  <a:moveTo>
                    <a:pt x="13745" y="20249"/>
                  </a:moveTo>
                  <a:lnTo>
                    <a:pt x="5890" y="20249"/>
                  </a:lnTo>
                  <a:lnTo>
                    <a:pt x="4909" y="16613"/>
                  </a:lnTo>
                  <a:cubicBezTo>
                    <a:pt x="6358" y="17192"/>
                    <a:pt x="8019" y="17549"/>
                    <a:pt x="9818" y="17549"/>
                  </a:cubicBezTo>
                  <a:cubicBezTo>
                    <a:pt x="11614" y="17549"/>
                    <a:pt x="13277" y="17192"/>
                    <a:pt x="14727" y="16613"/>
                  </a:cubicBezTo>
                  <a:cubicBezTo>
                    <a:pt x="14727" y="16613"/>
                    <a:pt x="13745" y="20249"/>
                    <a:pt x="13745" y="20249"/>
                  </a:cubicBezTo>
                  <a:close/>
                  <a:moveTo>
                    <a:pt x="5992" y="1350"/>
                  </a:moveTo>
                  <a:lnTo>
                    <a:pt x="13847" y="1350"/>
                  </a:lnTo>
                  <a:lnTo>
                    <a:pt x="14828" y="4985"/>
                  </a:lnTo>
                  <a:cubicBezTo>
                    <a:pt x="13379" y="4406"/>
                    <a:pt x="11718" y="4050"/>
                    <a:pt x="9919" y="4050"/>
                  </a:cubicBezTo>
                  <a:cubicBezTo>
                    <a:pt x="8123" y="4050"/>
                    <a:pt x="6460" y="4406"/>
                    <a:pt x="5010" y="4985"/>
                  </a:cubicBezTo>
                  <a:cubicBezTo>
                    <a:pt x="5010" y="4985"/>
                    <a:pt x="5992" y="1350"/>
                    <a:pt x="5992" y="1350"/>
                  </a:cubicBezTo>
                  <a:close/>
                  <a:moveTo>
                    <a:pt x="19636" y="9450"/>
                  </a:moveTo>
                  <a:cubicBezTo>
                    <a:pt x="19567" y="9450"/>
                    <a:pt x="19509" y="9472"/>
                    <a:pt x="19442" y="9477"/>
                  </a:cubicBezTo>
                  <a:cubicBezTo>
                    <a:pt x="19101" y="8298"/>
                    <a:pt x="18294" y="7245"/>
                    <a:pt x="17187" y="6376"/>
                  </a:cubicBezTo>
                  <a:lnTo>
                    <a:pt x="15778" y="1102"/>
                  </a:lnTo>
                  <a:cubicBezTo>
                    <a:pt x="15605" y="464"/>
                    <a:pt x="14794" y="0"/>
                    <a:pt x="13847" y="0"/>
                  </a:cubicBezTo>
                  <a:lnTo>
                    <a:pt x="5992" y="0"/>
                  </a:lnTo>
                  <a:cubicBezTo>
                    <a:pt x="5047" y="0"/>
                    <a:pt x="4236" y="464"/>
                    <a:pt x="4061" y="1102"/>
                  </a:cubicBezTo>
                  <a:lnTo>
                    <a:pt x="2686" y="6198"/>
                  </a:lnTo>
                  <a:cubicBezTo>
                    <a:pt x="1037" y="7405"/>
                    <a:pt x="0" y="9012"/>
                    <a:pt x="0" y="10800"/>
                  </a:cubicBezTo>
                  <a:cubicBezTo>
                    <a:pt x="0" y="12542"/>
                    <a:pt x="995" y="14110"/>
                    <a:pt x="2573" y="15307"/>
                  </a:cubicBezTo>
                  <a:lnTo>
                    <a:pt x="3959" y="20496"/>
                  </a:lnTo>
                  <a:cubicBezTo>
                    <a:pt x="4132" y="21135"/>
                    <a:pt x="4943" y="21599"/>
                    <a:pt x="5890" y="21599"/>
                  </a:cubicBezTo>
                  <a:lnTo>
                    <a:pt x="13745" y="21599"/>
                  </a:lnTo>
                  <a:cubicBezTo>
                    <a:pt x="14690" y="21599"/>
                    <a:pt x="15501" y="21135"/>
                    <a:pt x="15676" y="20496"/>
                  </a:cubicBezTo>
                  <a:lnTo>
                    <a:pt x="17074" y="15311"/>
                  </a:lnTo>
                  <a:cubicBezTo>
                    <a:pt x="18242" y="14426"/>
                    <a:pt x="19089" y="13340"/>
                    <a:pt x="19442" y="12122"/>
                  </a:cubicBezTo>
                  <a:cubicBezTo>
                    <a:pt x="19509" y="12127"/>
                    <a:pt x="19567" y="12150"/>
                    <a:pt x="19636" y="12150"/>
                  </a:cubicBezTo>
                  <a:cubicBezTo>
                    <a:pt x="20719" y="12150"/>
                    <a:pt x="21600" y="11544"/>
                    <a:pt x="21600" y="10800"/>
                  </a:cubicBezTo>
                  <a:cubicBezTo>
                    <a:pt x="21600" y="10053"/>
                    <a:pt x="20719" y="9450"/>
                    <a:pt x="19636" y="945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9" name="AutoShape 68"/>
            <p:cNvSpPr/>
            <p:nvPr/>
          </p:nvSpPr>
          <p:spPr bwMode="auto">
            <a:xfrm>
              <a:off x="11506200" y="1744663"/>
              <a:ext cx="92075" cy="95250"/>
            </a:xfrm>
            <a:custGeom>
              <a:avLst/>
              <a:gdLst>
                <a:gd name="T0" fmla="*/ 10740 w 21481"/>
                <a:gd name="T1" fmla="+- 0 10860 120"/>
                <a:gd name="T2" fmla="*/ 10860 h 21480"/>
                <a:gd name="T3" fmla="*/ 10740 w 21481"/>
                <a:gd name="T4" fmla="+- 0 10860 120"/>
                <a:gd name="T5" fmla="*/ 10860 h 21480"/>
                <a:gd name="T6" fmla="*/ 10740 w 21481"/>
                <a:gd name="T7" fmla="+- 0 10860 120"/>
                <a:gd name="T8" fmla="*/ 10860 h 21480"/>
                <a:gd name="T9" fmla="*/ 10740 w 21481"/>
                <a:gd name="T10" fmla="+- 0 10860 120"/>
                <a:gd name="T11" fmla="*/ 10860 h 21480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481" h="21480">
                  <a:moveTo>
                    <a:pt x="21127" y="346"/>
                  </a:moveTo>
                  <a:cubicBezTo>
                    <a:pt x="20697" y="-82"/>
                    <a:pt x="20002" y="-120"/>
                    <a:pt x="19516" y="270"/>
                  </a:cubicBezTo>
                  <a:lnTo>
                    <a:pt x="1055" y="15432"/>
                  </a:lnTo>
                  <a:cubicBezTo>
                    <a:pt x="375" y="16113"/>
                    <a:pt x="0" y="17012"/>
                    <a:pt x="0" y="17972"/>
                  </a:cubicBezTo>
                  <a:cubicBezTo>
                    <a:pt x="0" y="18902"/>
                    <a:pt x="361" y="19783"/>
                    <a:pt x="1027" y="20446"/>
                  </a:cubicBezTo>
                  <a:cubicBezTo>
                    <a:pt x="1694" y="21103"/>
                    <a:pt x="2583" y="21473"/>
                    <a:pt x="3542" y="21479"/>
                  </a:cubicBezTo>
                  <a:cubicBezTo>
                    <a:pt x="4431" y="21473"/>
                    <a:pt x="5354" y="21144"/>
                    <a:pt x="6028" y="20495"/>
                  </a:cubicBezTo>
                  <a:lnTo>
                    <a:pt x="12598" y="12627"/>
                  </a:lnTo>
                  <a:lnTo>
                    <a:pt x="21224" y="1935"/>
                  </a:lnTo>
                  <a:cubicBezTo>
                    <a:pt x="21600" y="1462"/>
                    <a:pt x="21558" y="771"/>
                    <a:pt x="21127" y="3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0" name="AutoShape 69"/>
            <p:cNvSpPr/>
            <p:nvPr/>
          </p:nvSpPr>
          <p:spPr bwMode="auto">
            <a:xfrm>
              <a:off x="10301288" y="1579563"/>
              <a:ext cx="487362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223" y="5760"/>
                  </a:moveTo>
                  <a:lnTo>
                    <a:pt x="17548" y="5760"/>
                  </a:lnTo>
                  <a:cubicBezTo>
                    <a:pt x="16804" y="5760"/>
                    <a:pt x="16198" y="5114"/>
                    <a:pt x="16198" y="4320"/>
                  </a:cubicBezTo>
                  <a:lnTo>
                    <a:pt x="16200" y="4320"/>
                  </a:lnTo>
                  <a:lnTo>
                    <a:pt x="16200" y="1440"/>
                  </a:lnTo>
                  <a:lnTo>
                    <a:pt x="20250" y="5760"/>
                  </a:lnTo>
                  <a:cubicBezTo>
                    <a:pt x="20250" y="5760"/>
                    <a:pt x="18223" y="5760"/>
                    <a:pt x="18223" y="5760"/>
                  </a:cubicBezTo>
                  <a:close/>
                  <a:moveTo>
                    <a:pt x="20250" y="19440"/>
                  </a:moveTo>
                  <a:cubicBezTo>
                    <a:pt x="20250" y="19837"/>
                    <a:pt x="19948" y="20160"/>
                    <a:pt x="19575" y="20160"/>
                  </a:cubicBezTo>
                  <a:lnTo>
                    <a:pt x="2024" y="20160"/>
                  </a:lnTo>
                  <a:cubicBezTo>
                    <a:pt x="1651" y="20160"/>
                    <a:pt x="1349" y="19837"/>
                    <a:pt x="1349" y="19440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5525" y="1440"/>
                  </a:lnTo>
                  <a:lnTo>
                    <a:pt x="15525" y="4320"/>
                  </a:lnTo>
                  <a:lnTo>
                    <a:pt x="15523" y="4320"/>
                  </a:lnTo>
                  <a:cubicBezTo>
                    <a:pt x="15523" y="5513"/>
                    <a:pt x="16430" y="6480"/>
                    <a:pt x="17548" y="6480"/>
                  </a:cubicBezTo>
                  <a:lnTo>
                    <a:pt x="18223" y="6480"/>
                  </a:lnTo>
                  <a:lnTo>
                    <a:pt x="20250" y="6480"/>
                  </a:lnTo>
                  <a:cubicBezTo>
                    <a:pt x="20250" y="6480"/>
                    <a:pt x="20250" y="19440"/>
                    <a:pt x="20250" y="19440"/>
                  </a:cubicBezTo>
                  <a:close/>
                  <a:moveTo>
                    <a:pt x="21204" y="4741"/>
                  </a:moveTo>
                  <a:lnTo>
                    <a:pt x="17154" y="421"/>
                  </a:lnTo>
                  <a:cubicBezTo>
                    <a:pt x="16901" y="151"/>
                    <a:pt x="16557" y="0"/>
                    <a:pt x="16200" y="0"/>
                  </a:cubicBezTo>
                  <a:lnTo>
                    <a:pt x="2024" y="0"/>
                  </a:lnTo>
                  <a:cubicBezTo>
                    <a:pt x="908" y="0"/>
                    <a:pt x="0" y="968"/>
                    <a:pt x="0" y="2160"/>
                  </a:cubicBezTo>
                  <a:lnTo>
                    <a:pt x="0" y="19440"/>
                  </a:lnTo>
                  <a:cubicBezTo>
                    <a:pt x="0" y="20631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599" y="20631"/>
                    <a:pt x="21599" y="19440"/>
                  </a:cubicBezTo>
                  <a:lnTo>
                    <a:pt x="21599" y="5760"/>
                  </a:lnTo>
                  <a:cubicBezTo>
                    <a:pt x="21599" y="5378"/>
                    <a:pt x="21457" y="5011"/>
                    <a:pt x="21204" y="4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1" name="AutoShape 70"/>
            <p:cNvSpPr/>
            <p:nvPr/>
          </p:nvSpPr>
          <p:spPr bwMode="auto">
            <a:xfrm>
              <a:off x="10529888" y="1668463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2" name="AutoShape 71"/>
            <p:cNvSpPr/>
            <p:nvPr/>
          </p:nvSpPr>
          <p:spPr bwMode="auto">
            <a:xfrm>
              <a:off x="10529888" y="1716088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3" name="AutoShape 72"/>
            <p:cNvSpPr/>
            <p:nvPr/>
          </p:nvSpPr>
          <p:spPr bwMode="auto">
            <a:xfrm>
              <a:off x="10529888" y="1760538"/>
              <a:ext cx="19843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369" y="21599"/>
                    <a:pt x="830" y="21599"/>
                  </a:cubicBezTo>
                  <a:lnTo>
                    <a:pt x="20769" y="21599"/>
                  </a:lnTo>
                  <a:cubicBezTo>
                    <a:pt x="21226" y="21599"/>
                    <a:pt x="21600" y="16769"/>
                    <a:pt x="21600" y="10800"/>
                  </a:cubicBezTo>
                  <a:cubicBezTo>
                    <a:pt x="21600" y="4830"/>
                    <a:pt x="21226" y="0"/>
                    <a:pt x="20769" y="0"/>
                  </a:cubicBezTo>
                  <a:lnTo>
                    <a:pt x="830" y="0"/>
                  </a:lnTo>
                  <a:cubicBezTo>
                    <a:pt x="369" y="0"/>
                    <a:pt x="0" y="4830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4" name="AutoShape 73"/>
            <p:cNvSpPr/>
            <p:nvPr/>
          </p:nvSpPr>
          <p:spPr bwMode="auto">
            <a:xfrm>
              <a:off x="10361613" y="1852613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5" name="AutoShape 74"/>
            <p:cNvSpPr/>
            <p:nvPr/>
          </p:nvSpPr>
          <p:spPr bwMode="auto">
            <a:xfrm>
              <a:off x="10361613" y="1900238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6" name="AutoShape 75"/>
            <p:cNvSpPr/>
            <p:nvPr/>
          </p:nvSpPr>
          <p:spPr bwMode="auto">
            <a:xfrm>
              <a:off x="10361613" y="1944688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7" name="AutoShape 76"/>
            <p:cNvSpPr/>
            <p:nvPr/>
          </p:nvSpPr>
          <p:spPr bwMode="auto">
            <a:xfrm>
              <a:off x="10361613" y="1808163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69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69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8" name="AutoShape 77"/>
            <p:cNvSpPr/>
            <p:nvPr/>
          </p:nvSpPr>
          <p:spPr bwMode="auto">
            <a:xfrm>
              <a:off x="10361613" y="1655763"/>
              <a:ext cx="138112" cy="1206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5400"/>
                  </a:moveTo>
                  <a:lnTo>
                    <a:pt x="16800" y="5400"/>
                  </a:lnTo>
                  <a:lnTo>
                    <a:pt x="16800" y="16200"/>
                  </a:lnTo>
                  <a:lnTo>
                    <a:pt x="4799" y="16200"/>
                  </a:lnTo>
                  <a:cubicBezTo>
                    <a:pt x="4799" y="16200"/>
                    <a:pt x="4799" y="5400"/>
                    <a:pt x="4799" y="5400"/>
                  </a:cubicBezTo>
                  <a:close/>
                  <a:moveTo>
                    <a:pt x="2399" y="21599"/>
                  </a:moveTo>
                  <a:lnTo>
                    <a:pt x="19200" y="21599"/>
                  </a:lnTo>
                  <a:cubicBezTo>
                    <a:pt x="20526" y="21599"/>
                    <a:pt x="21599" y="20392"/>
                    <a:pt x="21599" y="18900"/>
                  </a:cubicBezTo>
                  <a:lnTo>
                    <a:pt x="21599" y="2700"/>
                  </a:lnTo>
                  <a:cubicBezTo>
                    <a:pt x="21599" y="1207"/>
                    <a:pt x="20526" y="0"/>
                    <a:pt x="19200" y="0"/>
                  </a:cubicBezTo>
                  <a:lnTo>
                    <a:pt x="2399" y="0"/>
                  </a:lnTo>
                  <a:cubicBezTo>
                    <a:pt x="1073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073" y="21599"/>
                    <a:pt x="2399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9" name="AutoShape 78"/>
            <p:cNvSpPr/>
            <p:nvPr/>
          </p:nvSpPr>
          <p:spPr bwMode="auto">
            <a:xfrm>
              <a:off x="9339263" y="1579563"/>
              <a:ext cx="45720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0" name="AutoShape 79"/>
            <p:cNvSpPr/>
            <p:nvPr/>
          </p:nvSpPr>
          <p:spPr bwMode="auto">
            <a:xfrm>
              <a:off x="9399588" y="1639888"/>
              <a:ext cx="336550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1" name="AutoShape 80"/>
            <p:cNvSpPr/>
            <p:nvPr/>
          </p:nvSpPr>
          <p:spPr bwMode="auto">
            <a:xfrm>
              <a:off x="9583738" y="1684338"/>
              <a:ext cx="90487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2" name="AutoShape 81"/>
            <p:cNvSpPr/>
            <p:nvPr/>
          </p:nvSpPr>
          <p:spPr bwMode="auto">
            <a:xfrm>
              <a:off x="8347075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3" name="AutoShape 82"/>
            <p:cNvSpPr/>
            <p:nvPr/>
          </p:nvSpPr>
          <p:spPr bwMode="auto">
            <a:xfrm>
              <a:off x="8393113" y="1973263"/>
              <a:ext cx="46037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4" name="AutoShape 83"/>
            <p:cNvSpPr/>
            <p:nvPr/>
          </p:nvSpPr>
          <p:spPr bwMode="auto">
            <a:xfrm>
              <a:off x="7370763" y="1655763"/>
              <a:ext cx="488950" cy="317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610" y="13990"/>
                  </a:moveTo>
                  <a:cubicBezTo>
                    <a:pt x="11373" y="14259"/>
                    <a:pt x="11093" y="14400"/>
                    <a:pt x="10800" y="14400"/>
                  </a:cubicBezTo>
                  <a:cubicBezTo>
                    <a:pt x="10505" y="14400"/>
                    <a:pt x="10225" y="14259"/>
                    <a:pt x="9990" y="13990"/>
                  </a:cubicBezTo>
                  <a:lnTo>
                    <a:pt x="7198" y="10800"/>
                  </a:lnTo>
                  <a:lnTo>
                    <a:pt x="6636" y="10157"/>
                  </a:lnTo>
                  <a:lnTo>
                    <a:pt x="1349" y="4115"/>
                  </a:lnTo>
                  <a:lnTo>
                    <a:pt x="1349" y="4114"/>
                  </a:lnTo>
                  <a:cubicBezTo>
                    <a:pt x="1349" y="2980"/>
                    <a:pt x="1955" y="2057"/>
                    <a:pt x="2699" y="2057"/>
                  </a:cubicBezTo>
                  <a:lnTo>
                    <a:pt x="18899" y="2057"/>
                  </a:lnTo>
                  <a:cubicBezTo>
                    <a:pt x="19643" y="2057"/>
                    <a:pt x="20249" y="2980"/>
                    <a:pt x="20249" y="4114"/>
                  </a:cubicBezTo>
                  <a:cubicBezTo>
                    <a:pt x="20249" y="4114"/>
                    <a:pt x="11610" y="13990"/>
                    <a:pt x="11610" y="13990"/>
                  </a:cubicBezTo>
                  <a:close/>
                  <a:moveTo>
                    <a:pt x="20249" y="16198"/>
                  </a:moveTo>
                  <a:lnTo>
                    <a:pt x="15525" y="10800"/>
                  </a:lnTo>
                  <a:lnTo>
                    <a:pt x="20249" y="5399"/>
                  </a:lnTo>
                  <a:cubicBezTo>
                    <a:pt x="20249" y="5399"/>
                    <a:pt x="20249" y="16198"/>
                    <a:pt x="20249" y="16198"/>
                  </a:cubicBezTo>
                  <a:close/>
                  <a:moveTo>
                    <a:pt x="20249" y="17484"/>
                  </a:moveTo>
                  <a:cubicBezTo>
                    <a:pt x="20249" y="18620"/>
                    <a:pt x="19643" y="19541"/>
                    <a:pt x="18899" y="19541"/>
                  </a:cubicBezTo>
                  <a:lnTo>
                    <a:pt x="2699" y="19541"/>
                  </a:lnTo>
                  <a:cubicBezTo>
                    <a:pt x="1955" y="19541"/>
                    <a:pt x="1349" y="18620"/>
                    <a:pt x="1349" y="17484"/>
                  </a:cubicBezTo>
                  <a:lnTo>
                    <a:pt x="6636" y="11442"/>
                  </a:lnTo>
                  <a:lnTo>
                    <a:pt x="9585" y="14813"/>
                  </a:lnTo>
                  <a:cubicBezTo>
                    <a:pt x="9945" y="15222"/>
                    <a:pt x="10372" y="15429"/>
                    <a:pt x="10800" y="15429"/>
                  </a:cubicBezTo>
                  <a:cubicBezTo>
                    <a:pt x="11228" y="15429"/>
                    <a:pt x="11654" y="15222"/>
                    <a:pt x="12015" y="14813"/>
                  </a:cubicBezTo>
                  <a:lnTo>
                    <a:pt x="14963" y="11442"/>
                  </a:lnTo>
                  <a:cubicBezTo>
                    <a:pt x="14963" y="11442"/>
                    <a:pt x="20249" y="17484"/>
                    <a:pt x="20249" y="17484"/>
                  </a:cubicBezTo>
                  <a:close/>
                  <a:moveTo>
                    <a:pt x="1349" y="5399"/>
                  </a:moveTo>
                  <a:lnTo>
                    <a:pt x="6074" y="10800"/>
                  </a:lnTo>
                  <a:lnTo>
                    <a:pt x="1349" y="16198"/>
                  </a:lnTo>
                  <a:cubicBezTo>
                    <a:pt x="1349" y="16198"/>
                    <a:pt x="1349" y="5399"/>
                    <a:pt x="1349" y="5399"/>
                  </a:cubicBezTo>
                  <a:close/>
                  <a:moveTo>
                    <a:pt x="18899" y="0"/>
                  </a:moveTo>
                  <a:lnTo>
                    <a:pt x="2699" y="0"/>
                  </a:lnTo>
                  <a:cubicBezTo>
                    <a:pt x="1208" y="0"/>
                    <a:pt x="0" y="1842"/>
                    <a:pt x="0" y="4114"/>
                  </a:cubicBezTo>
                  <a:lnTo>
                    <a:pt x="0" y="17484"/>
                  </a:lnTo>
                  <a:cubicBezTo>
                    <a:pt x="0" y="19756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19756"/>
                    <a:pt x="21600" y="17484"/>
                  </a:cubicBezTo>
                  <a:lnTo>
                    <a:pt x="21600" y="4114"/>
                  </a:lnTo>
                  <a:cubicBezTo>
                    <a:pt x="21600" y="1842"/>
                    <a:pt x="20391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5" name="AutoShape 84"/>
            <p:cNvSpPr/>
            <p:nvPr/>
          </p:nvSpPr>
          <p:spPr bwMode="auto">
            <a:xfrm>
              <a:off x="6394450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6" name="AutoShape 85"/>
            <p:cNvSpPr/>
            <p:nvPr/>
          </p:nvSpPr>
          <p:spPr bwMode="auto">
            <a:xfrm>
              <a:off x="6684963" y="17605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7" name="AutoShape 86"/>
            <p:cNvSpPr/>
            <p:nvPr/>
          </p:nvSpPr>
          <p:spPr bwMode="auto">
            <a:xfrm>
              <a:off x="6684963" y="17160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8" name="AutoShape 87"/>
            <p:cNvSpPr/>
            <p:nvPr/>
          </p:nvSpPr>
          <p:spPr bwMode="auto">
            <a:xfrm>
              <a:off x="6684963" y="1668463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9" name="AutoShape 88"/>
            <p:cNvSpPr/>
            <p:nvPr/>
          </p:nvSpPr>
          <p:spPr bwMode="auto">
            <a:xfrm>
              <a:off x="6516688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0" name="AutoShape 89"/>
            <p:cNvSpPr/>
            <p:nvPr/>
          </p:nvSpPr>
          <p:spPr bwMode="auto">
            <a:xfrm>
              <a:off x="6516688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1" name="AutoShape 90"/>
            <p:cNvSpPr/>
            <p:nvPr/>
          </p:nvSpPr>
          <p:spPr bwMode="auto">
            <a:xfrm>
              <a:off x="6516688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2" name="AutoShape 91"/>
            <p:cNvSpPr/>
            <p:nvPr/>
          </p:nvSpPr>
          <p:spPr bwMode="auto">
            <a:xfrm>
              <a:off x="6684963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3" name="AutoShape 92"/>
            <p:cNvSpPr/>
            <p:nvPr/>
          </p:nvSpPr>
          <p:spPr bwMode="auto">
            <a:xfrm>
              <a:off x="6684963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4" name="AutoShape 93"/>
            <p:cNvSpPr/>
            <p:nvPr/>
          </p:nvSpPr>
          <p:spPr bwMode="auto">
            <a:xfrm>
              <a:off x="6684963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5" name="AutoShape 94"/>
            <p:cNvSpPr/>
            <p:nvPr/>
          </p:nvSpPr>
          <p:spPr bwMode="auto">
            <a:xfrm>
              <a:off x="6516688" y="1808163"/>
              <a:ext cx="304800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6" name="AutoShape 95"/>
            <p:cNvSpPr/>
            <p:nvPr/>
          </p:nvSpPr>
          <p:spPr bwMode="auto">
            <a:xfrm>
              <a:off x="6516688" y="1852613"/>
              <a:ext cx="304800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7" name="AutoShape 96"/>
            <p:cNvSpPr/>
            <p:nvPr/>
          </p:nvSpPr>
          <p:spPr bwMode="auto">
            <a:xfrm>
              <a:off x="6516688" y="1639888"/>
              <a:ext cx="136525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8" name="AutoShape 97"/>
            <p:cNvSpPr/>
            <p:nvPr/>
          </p:nvSpPr>
          <p:spPr bwMode="auto">
            <a:xfrm>
              <a:off x="5430838" y="45132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9" name="AutoShape 98"/>
            <p:cNvSpPr/>
            <p:nvPr/>
          </p:nvSpPr>
          <p:spPr bwMode="auto">
            <a:xfrm>
              <a:off x="5567363" y="4560888"/>
              <a:ext cx="619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0" name="AutoShape 99"/>
            <p:cNvSpPr/>
            <p:nvPr/>
          </p:nvSpPr>
          <p:spPr bwMode="auto">
            <a:xfrm>
              <a:off x="5583238" y="4941888"/>
              <a:ext cx="3016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1" name="AutoShape 100"/>
            <p:cNvSpPr/>
            <p:nvPr/>
          </p:nvSpPr>
          <p:spPr bwMode="auto">
            <a:xfrm>
              <a:off x="4408488" y="4513263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6750"/>
                  </a:moveTo>
                  <a:lnTo>
                    <a:pt x="1542" y="6750"/>
                  </a:lnTo>
                  <a:lnTo>
                    <a:pt x="1542" y="4725"/>
                  </a:lnTo>
                  <a:lnTo>
                    <a:pt x="20057" y="4725"/>
                  </a:lnTo>
                  <a:cubicBezTo>
                    <a:pt x="20057" y="4725"/>
                    <a:pt x="20057" y="6750"/>
                    <a:pt x="20057" y="6750"/>
                  </a:cubicBezTo>
                  <a:close/>
                  <a:moveTo>
                    <a:pt x="17485" y="10124"/>
                  </a:moveTo>
                  <a:lnTo>
                    <a:pt x="4113" y="10124"/>
                  </a:lnTo>
                  <a:lnTo>
                    <a:pt x="3857" y="8100"/>
                  </a:lnTo>
                  <a:lnTo>
                    <a:pt x="17742" y="8100"/>
                  </a:lnTo>
                  <a:cubicBezTo>
                    <a:pt x="17742" y="8100"/>
                    <a:pt x="17485" y="10124"/>
                    <a:pt x="17485" y="10124"/>
                  </a:cubicBezTo>
                  <a:close/>
                  <a:moveTo>
                    <a:pt x="16542" y="17549"/>
                  </a:moveTo>
                  <a:lnTo>
                    <a:pt x="5057" y="17549"/>
                  </a:lnTo>
                  <a:lnTo>
                    <a:pt x="4199" y="10800"/>
                  </a:lnTo>
                  <a:lnTo>
                    <a:pt x="17399" y="10800"/>
                  </a:lnTo>
                  <a:cubicBezTo>
                    <a:pt x="17399" y="10800"/>
                    <a:pt x="16542" y="17549"/>
                    <a:pt x="16542" y="17549"/>
                  </a:cubicBezTo>
                  <a:close/>
                  <a:moveTo>
                    <a:pt x="5400" y="20249"/>
                  </a:moveTo>
                  <a:lnTo>
                    <a:pt x="5142" y="18225"/>
                  </a:lnTo>
                  <a:lnTo>
                    <a:pt x="16456" y="18225"/>
                  </a:lnTo>
                  <a:lnTo>
                    <a:pt x="16200" y="20249"/>
                  </a:lnTo>
                  <a:cubicBezTo>
                    <a:pt x="16200" y="20249"/>
                    <a:pt x="5400" y="20249"/>
                    <a:pt x="5400" y="20249"/>
                  </a:cubicBezTo>
                  <a:close/>
                  <a:moveTo>
                    <a:pt x="3857" y="1350"/>
                  </a:moveTo>
                  <a:lnTo>
                    <a:pt x="17742" y="1350"/>
                  </a:lnTo>
                  <a:lnTo>
                    <a:pt x="18514" y="3375"/>
                  </a:lnTo>
                  <a:lnTo>
                    <a:pt x="3085" y="3375"/>
                  </a:lnTo>
                  <a:cubicBezTo>
                    <a:pt x="3085" y="3375"/>
                    <a:pt x="3857" y="1350"/>
                    <a:pt x="3857" y="1350"/>
                  </a:cubicBezTo>
                  <a:close/>
                  <a:moveTo>
                    <a:pt x="20143" y="3389"/>
                  </a:moveTo>
                  <a:lnTo>
                    <a:pt x="19205" y="922"/>
                  </a:lnTo>
                  <a:cubicBezTo>
                    <a:pt x="18996" y="371"/>
                    <a:pt x="18407" y="0"/>
                    <a:pt x="17742" y="0"/>
                  </a:cubicBezTo>
                  <a:lnTo>
                    <a:pt x="3857" y="0"/>
                  </a:lnTo>
                  <a:cubicBezTo>
                    <a:pt x="3192" y="0"/>
                    <a:pt x="2603" y="371"/>
                    <a:pt x="2393" y="922"/>
                  </a:cubicBezTo>
                  <a:lnTo>
                    <a:pt x="1448" y="3391"/>
                  </a:lnTo>
                  <a:cubicBezTo>
                    <a:pt x="643" y="3436"/>
                    <a:pt x="0" y="4008"/>
                    <a:pt x="0" y="4725"/>
                  </a:cubicBezTo>
                  <a:lnTo>
                    <a:pt x="0" y="6750"/>
                  </a:lnTo>
                  <a:cubicBezTo>
                    <a:pt x="0" y="7495"/>
                    <a:pt x="690" y="8100"/>
                    <a:pt x="1542" y="8100"/>
                  </a:cubicBezTo>
                  <a:lnTo>
                    <a:pt x="2340" y="8100"/>
                  </a:lnTo>
                  <a:cubicBezTo>
                    <a:pt x="2340" y="8150"/>
                    <a:pt x="2317" y="8198"/>
                    <a:pt x="2323" y="8249"/>
                  </a:cubicBezTo>
                  <a:lnTo>
                    <a:pt x="3866" y="20398"/>
                  </a:lnTo>
                  <a:cubicBezTo>
                    <a:pt x="3953" y="21082"/>
                    <a:pt x="4614" y="21599"/>
                    <a:pt x="5400" y="21599"/>
                  </a:cubicBezTo>
                  <a:lnTo>
                    <a:pt x="16200" y="21599"/>
                  </a:lnTo>
                  <a:cubicBezTo>
                    <a:pt x="16986" y="21599"/>
                    <a:pt x="17646" y="21082"/>
                    <a:pt x="17732" y="20398"/>
                  </a:cubicBezTo>
                  <a:lnTo>
                    <a:pt x="19275" y="8249"/>
                  </a:lnTo>
                  <a:cubicBezTo>
                    <a:pt x="19282" y="8198"/>
                    <a:pt x="19258" y="8150"/>
                    <a:pt x="19258" y="8100"/>
                  </a:cubicBezTo>
                  <a:lnTo>
                    <a:pt x="20057" y="8100"/>
                  </a:lnTo>
                  <a:cubicBezTo>
                    <a:pt x="20908" y="8100"/>
                    <a:pt x="21600" y="7495"/>
                    <a:pt x="21600" y="6750"/>
                  </a:cubicBezTo>
                  <a:lnTo>
                    <a:pt x="21600" y="4725"/>
                  </a:lnTo>
                  <a:cubicBezTo>
                    <a:pt x="21600" y="4006"/>
                    <a:pt x="20952" y="3431"/>
                    <a:pt x="20143" y="338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2" name="AutoShape 101"/>
            <p:cNvSpPr/>
            <p:nvPr/>
          </p:nvSpPr>
          <p:spPr bwMode="auto">
            <a:xfrm>
              <a:off x="3402013" y="4545013"/>
              <a:ext cx="487362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514"/>
                  </a:moveTo>
                  <a:cubicBezTo>
                    <a:pt x="20249" y="19365"/>
                    <a:pt x="19644" y="20057"/>
                    <a:pt x="18899" y="20057"/>
                  </a:cubicBezTo>
                  <a:lnTo>
                    <a:pt x="2699" y="20057"/>
                  </a:lnTo>
                  <a:cubicBezTo>
                    <a:pt x="1955" y="20057"/>
                    <a:pt x="1349" y="19365"/>
                    <a:pt x="1349" y="18514"/>
                  </a:cubicBezTo>
                  <a:lnTo>
                    <a:pt x="1349" y="13114"/>
                  </a:lnTo>
                  <a:lnTo>
                    <a:pt x="4050" y="1542"/>
                  </a:lnTo>
                  <a:lnTo>
                    <a:pt x="17549" y="1542"/>
                  </a:lnTo>
                  <a:lnTo>
                    <a:pt x="20249" y="13114"/>
                  </a:lnTo>
                  <a:cubicBezTo>
                    <a:pt x="20249" y="13114"/>
                    <a:pt x="20249" y="18514"/>
                    <a:pt x="20249" y="18514"/>
                  </a:cubicBezTo>
                  <a:close/>
                  <a:moveTo>
                    <a:pt x="21548" y="12693"/>
                  </a:moveTo>
                  <a:lnTo>
                    <a:pt x="18847" y="1117"/>
                  </a:lnTo>
                  <a:cubicBezTo>
                    <a:pt x="18683" y="460"/>
                    <a:pt x="18150" y="0"/>
                    <a:pt x="17549" y="0"/>
                  </a:cubicBezTo>
                  <a:lnTo>
                    <a:pt x="10800" y="0"/>
                  </a:lnTo>
                  <a:lnTo>
                    <a:pt x="4049" y="0"/>
                  </a:lnTo>
                  <a:cubicBezTo>
                    <a:pt x="3449" y="0"/>
                    <a:pt x="2916" y="460"/>
                    <a:pt x="2752" y="1117"/>
                  </a:cubicBezTo>
                  <a:lnTo>
                    <a:pt x="51" y="12693"/>
                  </a:lnTo>
                  <a:cubicBezTo>
                    <a:pt x="17" y="12835"/>
                    <a:pt x="0" y="12976"/>
                    <a:pt x="0" y="13114"/>
                  </a:cubicBezTo>
                  <a:lnTo>
                    <a:pt x="0" y="18514"/>
                  </a:lnTo>
                  <a:cubicBezTo>
                    <a:pt x="0" y="20218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20218"/>
                    <a:pt x="21600" y="18514"/>
                  </a:cubicBezTo>
                  <a:lnTo>
                    <a:pt x="21600" y="13114"/>
                  </a:lnTo>
                  <a:cubicBezTo>
                    <a:pt x="21600" y="12976"/>
                    <a:pt x="21582" y="12835"/>
                    <a:pt x="21548" y="1269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3" name="AutoShape 102"/>
            <p:cNvSpPr/>
            <p:nvPr/>
          </p:nvSpPr>
          <p:spPr bwMode="auto">
            <a:xfrm>
              <a:off x="3462338" y="4605338"/>
              <a:ext cx="373062" cy="273050"/>
            </a:xfrm>
            <a:custGeom>
              <a:avLst/>
              <a:gdLst>
                <a:gd name="T0" fmla="+- 0 10799 40"/>
                <a:gd name="T1" fmla="*/ T0 w 21519"/>
                <a:gd name="T2" fmla="*/ 10800 h 21600"/>
                <a:gd name="T3" fmla="+- 0 10799 40"/>
                <a:gd name="T4" fmla="*/ T3 w 21519"/>
                <a:gd name="T5" fmla="*/ 10800 h 21600"/>
                <a:gd name="T6" fmla="+- 0 10799 40"/>
                <a:gd name="T7" fmla="*/ T6 w 21519"/>
                <a:gd name="T8" fmla="*/ 10800 h 21600"/>
                <a:gd name="T9" fmla="+- 0 10799 40"/>
                <a:gd name="T10" fmla="*/ T9 w 2151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19" h="21600">
                  <a:moveTo>
                    <a:pt x="18070" y="14399"/>
                  </a:moveTo>
                  <a:lnTo>
                    <a:pt x="16603" y="14399"/>
                  </a:lnTo>
                  <a:cubicBezTo>
                    <a:pt x="15931" y="14399"/>
                    <a:pt x="15325" y="14907"/>
                    <a:pt x="15024" y="15725"/>
                  </a:cubicBezTo>
                  <a:lnTo>
                    <a:pt x="13746" y="19199"/>
                  </a:lnTo>
                  <a:lnTo>
                    <a:pt x="7773" y="19199"/>
                  </a:lnTo>
                  <a:lnTo>
                    <a:pt x="6495" y="15725"/>
                  </a:lnTo>
                  <a:cubicBezTo>
                    <a:pt x="6194" y="14907"/>
                    <a:pt x="5588" y="14399"/>
                    <a:pt x="4916" y="14399"/>
                  </a:cubicBezTo>
                  <a:lnTo>
                    <a:pt x="3449" y="14399"/>
                  </a:lnTo>
                  <a:lnTo>
                    <a:pt x="1343" y="14399"/>
                  </a:lnTo>
                  <a:lnTo>
                    <a:pt x="3924" y="1200"/>
                  </a:lnTo>
                  <a:lnTo>
                    <a:pt x="17595" y="1200"/>
                  </a:lnTo>
                  <a:lnTo>
                    <a:pt x="20176" y="14399"/>
                  </a:lnTo>
                  <a:cubicBezTo>
                    <a:pt x="20176" y="14399"/>
                    <a:pt x="18070" y="14399"/>
                    <a:pt x="18070" y="14399"/>
                  </a:cubicBezTo>
                  <a:close/>
                  <a:moveTo>
                    <a:pt x="17595" y="0"/>
                  </a:moveTo>
                  <a:lnTo>
                    <a:pt x="3924" y="0"/>
                  </a:lnTo>
                  <a:cubicBezTo>
                    <a:pt x="3524" y="0"/>
                    <a:pt x="3174" y="366"/>
                    <a:pt x="3071" y="891"/>
                  </a:cubicBezTo>
                  <a:lnTo>
                    <a:pt x="28" y="15291"/>
                  </a:lnTo>
                  <a:cubicBezTo>
                    <a:pt x="-40" y="15651"/>
                    <a:pt x="16" y="16035"/>
                    <a:pt x="183" y="16330"/>
                  </a:cubicBezTo>
                  <a:cubicBezTo>
                    <a:pt x="350" y="16625"/>
                    <a:pt x="609" y="16799"/>
                    <a:pt x="883" y="16799"/>
                  </a:cubicBezTo>
                  <a:lnTo>
                    <a:pt x="3449" y="16799"/>
                  </a:lnTo>
                  <a:lnTo>
                    <a:pt x="4456" y="16799"/>
                  </a:lnTo>
                  <a:lnTo>
                    <a:pt x="4916" y="16799"/>
                  </a:lnTo>
                  <a:lnTo>
                    <a:pt x="6194" y="20274"/>
                  </a:lnTo>
                  <a:cubicBezTo>
                    <a:pt x="6493" y="21086"/>
                    <a:pt x="7104" y="21599"/>
                    <a:pt x="7773" y="21599"/>
                  </a:cubicBezTo>
                  <a:lnTo>
                    <a:pt x="13746" y="21599"/>
                  </a:lnTo>
                  <a:cubicBezTo>
                    <a:pt x="14415" y="21599"/>
                    <a:pt x="15026" y="21086"/>
                    <a:pt x="15325" y="20274"/>
                  </a:cubicBezTo>
                  <a:lnTo>
                    <a:pt x="16603" y="16799"/>
                  </a:lnTo>
                  <a:lnTo>
                    <a:pt x="17063" y="16799"/>
                  </a:lnTo>
                  <a:lnTo>
                    <a:pt x="18070" y="16799"/>
                  </a:lnTo>
                  <a:lnTo>
                    <a:pt x="20636" y="16799"/>
                  </a:lnTo>
                  <a:cubicBezTo>
                    <a:pt x="20910" y="16799"/>
                    <a:pt x="21169" y="16625"/>
                    <a:pt x="21336" y="16330"/>
                  </a:cubicBezTo>
                  <a:cubicBezTo>
                    <a:pt x="21503" y="16035"/>
                    <a:pt x="21560" y="15651"/>
                    <a:pt x="21490" y="15291"/>
                  </a:cubicBezTo>
                  <a:lnTo>
                    <a:pt x="18448" y="891"/>
                  </a:lnTo>
                  <a:cubicBezTo>
                    <a:pt x="18345" y="366"/>
                    <a:pt x="17995" y="0"/>
                    <a:pt x="1759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4" name="AutoShape 103"/>
            <p:cNvSpPr/>
            <p:nvPr/>
          </p:nvSpPr>
          <p:spPr bwMode="auto">
            <a:xfrm>
              <a:off x="2501900" y="4621213"/>
              <a:ext cx="174625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60" y="0"/>
                  </a:moveTo>
                  <a:cubicBezTo>
                    <a:pt x="9461" y="0"/>
                    <a:pt x="0" y="9233"/>
                    <a:pt x="0" y="20160"/>
                  </a:cubicBezTo>
                  <a:cubicBezTo>
                    <a:pt x="0" y="20954"/>
                    <a:pt x="420" y="21600"/>
                    <a:pt x="939" y="21600"/>
                  </a:cubicBezTo>
                  <a:cubicBezTo>
                    <a:pt x="1457" y="21600"/>
                    <a:pt x="1878" y="20954"/>
                    <a:pt x="1878" y="20160"/>
                  </a:cubicBezTo>
                  <a:cubicBezTo>
                    <a:pt x="1878" y="10956"/>
                    <a:pt x="10655" y="2880"/>
                    <a:pt x="20660" y="2880"/>
                  </a:cubicBezTo>
                  <a:cubicBezTo>
                    <a:pt x="21179" y="2880"/>
                    <a:pt x="21600" y="2234"/>
                    <a:pt x="21600" y="1440"/>
                  </a:cubicBezTo>
                  <a:cubicBezTo>
                    <a:pt x="21600" y="645"/>
                    <a:pt x="21179" y="0"/>
                    <a:pt x="206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5" name="AutoShape 104"/>
            <p:cNvSpPr/>
            <p:nvPr/>
          </p:nvSpPr>
          <p:spPr bwMode="auto">
            <a:xfrm>
              <a:off x="2424113" y="4545013"/>
              <a:ext cx="488950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6971"/>
                  </a:moveTo>
                  <a:cubicBezTo>
                    <a:pt x="10181" y="16971"/>
                    <a:pt x="9546" y="16918"/>
                    <a:pt x="8912" y="16811"/>
                  </a:cubicBezTo>
                  <a:cubicBezTo>
                    <a:pt x="8847" y="16800"/>
                    <a:pt x="8781" y="16794"/>
                    <a:pt x="8716" y="16794"/>
                  </a:cubicBezTo>
                  <a:cubicBezTo>
                    <a:pt x="8315" y="16794"/>
                    <a:pt x="7931" y="16999"/>
                    <a:pt x="7673" y="17359"/>
                  </a:cubicBezTo>
                  <a:cubicBezTo>
                    <a:pt x="7384" y="17761"/>
                    <a:pt x="6563" y="18657"/>
                    <a:pt x="5591" y="19318"/>
                  </a:cubicBezTo>
                  <a:cubicBezTo>
                    <a:pt x="5854" y="18628"/>
                    <a:pt x="6060" y="17853"/>
                    <a:pt x="6074" y="17056"/>
                  </a:cubicBezTo>
                  <a:cubicBezTo>
                    <a:pt x="6078" y="17006"/>
                    <a:pt x="6080" y="16956"/>
                    <a:pt x="6080" y="16914"/>
                  </a:cubicBezTo>
                  <a:cubicBezTo>
                    <a:pt x="6080" y="16334"/>
                    <a:pt x="5796" y="15803"/>
                    <a:pt x="5344" y="15540"/>
                  </a:cubicBezTo>
                  <a:cubicBezTo>
                    <a:pt x="2843" y="14080"/>
                    <a:pt x="1349" y="11731"/>
                    <a:pt x="1349" y="9257"/>
                  </a:cubicBezTo>
                  <a:cubicBezTo>
                    <a:pt x="1349" y="5003"/>
                    <a:pt x="5588" y="1542"/>
                    <a:pt x="10800" y="1542"/>
                  </a:cubicBezTo>
                  <a:cubicBezTo>
                    <a:pt x="16011" y="1542"/>
                    <a:pt x="20249" y="5003"/>
                    <a:pt x="20249" y="9257"/>
                  </a:cubicBezTo>
                  <a:cubicBezTo>
                    <a:pt x="20249" y="13510"/>
                    <a:pt x="16011" y="16971"/>
                    <a:pt x="10800" y="16971"/>
                  </a:cubicBezTo>
                  <a:moveTo>
                    <a:pt x="10800" y="0"/>
                  </a:moveTo>
                  <a:cubicBezTo>
                    <a:pt x="4835" y="0"/>
                    <a:pt x="0" y="4144"/>
                    <a:pt x="0" y="9257"/>
                  </a:cubicBezTo>
                  <a:cubicBezTo>
                    <a:pt x="0" y="12440"/>
                    <a:pt x="1875" y="15248"/>
                    <a:pt x="4730" y="16914"/>
                  </a:cubicBezTo>
                  <a:cubicBezTo>
                    <a:pt x="4730" y="16935"/>
                    <a:pt x="4724" y="16949"/>
                    <a:pt x="4724" y="16971"/>
                  </a:cubicBezTo>
                  <a:cubicBezTo>
                    <a:pt x="4724" y="18354"/>
                    <a:pt x="3821" y="19843"/>
                    <a:pt x="3423" y="20625"/>
                  </a:cubicBezTo>
                  <a:lnTo>
                    <a:pt x="3425" y="20625"/>
                  </a:lnTo>
                  <a:cubicBezTo>
                    <a:pt x="3393" y="20709"/>
                    <a:pt x="3374" y="20802"/>
                    <a:pt x="3374" y="20900"/>
                  </a:cubicBezTo>
                  <a:cubicBezTo>
                    <a:pt x="3374" y="21287"/>
                    <a:pt x="3648" y="21600"/>
                    <a:pt x="3986" y="21600"/>
                  </a:cubicBezTo>
                  <a:cubicBezTo>
                    <a:pt x="4049" y="21600"/>
                    <a:pt x="4161" y="21580"/>
                    <a:pt x="4158" y="21590"/>
                  </a:cubicBezTo>
                  <a:cubicBezTo>
                    <a:pt x="6268" y="21195"/>
                    <a:pt x="8255" y="18979"/>
                    <a:pt x="8716" y="18338"/>
                  </a:cubicBezTo>
                  <a:cubicBezTo>
                    <a:pt x="9391" y="18451"/>
                    <a:pt x="10086" y="18514"/>
                    <a:pt x="10800" y="18514"/>
                  </a:cubicBezTo>
                  <a:cubicBezTo>
                    <a:pt x="16764" y="18514"/>
                    <a:pt x="21600" y="14369"/>
                    <a:pt x="21600" y="9257"/>
                  </a:cubicBezTo>
                  <a:cubicBezTo>
                    <a:pt x="21600" y="414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6" name="AutoShape 105"/>
            <p:cNvSpPr/>
            <p:nvPr/>
          </p:nvSpPr>
          <p:spPr bwMode="auto">
            <a:xfrm>
              <a:off x="1447800" y="4605338"/>
              <a:ext cx="487363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9438"/>
                  </a:moveTo>
                  <a:cubicBezTo>
                    <a:pt x="7005" y="19438"/>
                    <a:pt x="3289" y="15988"/>
                    <a:pt x="1437" y="10797"/>
                  </a:cubicBezTo>
                  <a:cubicBezTo>
                    <a:pt x="3298" y="5598"/>
                    <a:pt x="7009" y="2161"/>
                    <a:pt x="10800" y="2161"/>
                  </a:cubicBezTo>
                  <a:cubicBezTo>
                    <a:pt x="14595" y="2161"/>
                    <a:pt x="18310" y="5611"/>
                    <a:pt x="20162" y="10802"/>
                  </a:cubicBezTo>
                  <a:cubicBezTo>
                    <a:pt x="18301" y="16000"/>
                    <a:pt x="14590" y="19438"/>
                    <a:pt x="10800" y="19438"/>
                  </a:cubicBezTo>
                  <a:moveTo>
                    <a:pt x="21576" y="10561"/>
                  </a:moveTo>
                  <a:cubicBezTo>
                    <a:pt x="21569" y="10516"/>
                    <a:pt x="21573" y="10467"/>
                    <a:pt x="21562" y="10423"/>
                  </a:cubicBezTo>
                  <a:cubicBezTo>
                    <a:pt x="21558" y="10406"/>
                    <a:pt x="21548" y="10395"/>
                    <a:pt x="21544" y="10378"/>
                  </a:cubicBezTo>
                  <a:cubicBezTo>
                    <a:pt x="21537" y="10352"/>
                    <a:pt x="21539" y="10322"/>
                    <a:pt x="21530" y="10297"/>
                  </a:cubicBezTo>
                  <a:cubicBezTo>
                    <a:pt x="19569" y="4298"/>
                    <a:pt x="15302" y="0"/>
                    <a:pt x="10800" y="0"/>
                  </a:cubicBezTo>
                  <a:cubicBezTo>
                    <a:pt x="6297" y="0"/>
                    <a:pt x="2030" y="4290"/>
                    <a:pt x="69" y="10290"/>
                  </a:cubicBezTo>
                  <a:cubicBezTo>
                    <a:pt x="61" y="10316"/>
                    <a:pt x="62" y="10344"/>
                    <a:pt x="55" y="10370"/>
                  </a:cubicBezTo>
                  <a:cubicBezTo>
                    <a:pt x="51" y="10387"/>
                    <a:pt x="41" y="10398"/>
                    <a:pt x="37" y="10415"/>
                  </a:cubicBezTo>
                  <a:cubicBezTo>
                    <a:pt x="26" y="10459"/>
                    <a:pt x="30" y="10508"/>
                    <a:pt x="24" y="10554"/>
                  </a:cubicBezTo>
                  <a:cubicBezTo>
                    <a:pt x="12" y="10635"/>
                    <a:pt x="0" y="10714"/>
                    <a:pt x="0" y="10796"/>
                  </a:cubicBezTo>
                  <a:cubicBezTo>
                    <a:pt x="0" y="10878"/>
                    <a:pt x="12" y="10955"/>
                    <a:pt x="24" y="11038"/>
                  </a:cubicBezTo>
                  <a:cubicBezTo>
                    <a:pt x="30" y="11083"/>
                    <a:pt x="26" y="11131"/>
                    <a:pt x="37" y="11175"/>
                  </a:cubicBezTo>
                  <a:cubicBezTo>
                    <a:pt x="41" y="11193"/>
                    <a:pt x="51" y="11204"/>
                    <a:pt x="55" y="11220"/>
                  </a:cubicBezTo>
                  <a:cubicBezTo>
                    <a:pt x="62" y="11247"/>
                    <a:pt x="61" y="11276"/>
                    <a:pt x="69" y="11302"/>
                  </a:cubicBezTo>
                  <a:cubicBezTo>
                    <a:pt x="2030" y="17300"/>
                    <a:pt x="6297" y="21599"/>
                    <a:pt x="10800" y="21599"/>
                  </a:cubicBezTo>
                  <a:cubicBezTo>
                    <a:pt x="15302" y="21599"/>
                    <a:pt x="19569" y="17308"/>
                    <a:pt x="21530" y="11309"/>
                  </a:cubicBezTo>
                  <a:cubicBezTo>
                    <a:pt x="21539" y="11283"/>
                    <a:pt x="21537" y="11255"/>
                    <a:pt x="21544" y="11228"/>
                  </a:cubicBezTo>
                  <a:cubicBezTo>
                    <a:pt x="21548" y="11212"/>
                    <a:pt x="21558" y="11201"/>
                    <a:pt x="21562" y="11183"/>
                  </a:cubicBezTo>
                  <a:cubicBezTo>
                    <a:pt x="21573" y="11139"/>
                    <a:pt x="21569" y="11089"/>
                    <a:pt x="21576" y="11044"/>
                  </a:cubicBezTo>
                  <a:cubicBezTo>
                    <a:pt x="21587" y="10963"/>
                    <a:pt x="21599" y="10885"/>
                    <a:pt x="21599" y="10803"/>
                  </a:cubicBezTo>
                  <a:cubicBezTo>
                    <a:pt x="21599" y="10721"/>
                    <a:pt x="21587" y="10642"/>
                    <a:pt x="21576" y="105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7" name="AutoShape 106"/>
            <p:cNvSpPr/>
            <p:nvPr/>
          </p:nvSpPr>
          <p:spPr bwMode="auto">
            <a:xfrm>
              <a:off x="1631950" y="4697413"/>
              <a:ext cx="68263" cy="666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2" y="0"/>
                  </a:moveTo>
                  <a:cubicBezTo>
                    <a:pt x="19193" y="0"/>
                    <a:pt x="19183" y="4"/>
                    <a:pt x="19174" y="4"/>
                  </a:cubicBezTo>
                  <a:cubicBezTo>
                    <a:pt x="8585" y="23"/>
                    <a:pt x="0" y="8607"/>
                    <a:pt x="0" y="19198"/>
                  </a:cubicBezTo>
                  <a:cubicBezTo>
                    <a:pt x="0" y="20523"/>
                    <a:pt x="1076" y="21600"/>
                    <a:pt x="2402" y="21600"/>
                  </a:cubicBezTo>
                  <a:cubicBezTo>
                    <a:pt x="3722" y="21600"/>
                    <a:pt x="4799" y="20523"/>
                    <a:pt x="4799" y="19198"/>
                  </a:cubicBezTo>
                  <a:cubicBezTo>
                    <a:pt x="4799" y="11262"/>
                    <a:pt x="11262" y="4803"/>
                    <a:pt x="19202" y="4803"/>
                  </a:cubicBezTo>
                  <a:lnTo>
                    <a:pt x="19202" y="4798"/>
                  </a:lnTo>
                  <a:cubicBezTo>
                    <a:pt x="20523" y="4798"/>
                    <a:pt x="21599" y="3721"/>
                    <a:pt x="21599" y="2401"/>
                  </a:cubicBezTo>
                  <a:cubicBezTo>
                    <a:pt x="21599" y="1076"/>
                    <a:pt x="20523" y="0"/>
                    <a:pt x="1920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8" name="AutoShape 107"/>
            <p:cNvSpPr/>
            <p:nvPr/>
          </p:nvSpPr>
          <p:spPr bwMode="auto">
            <a:xfrm>
              <a:off x="1585913" y="4649788"/>
              <a:ext cx="212725" cy="2159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057"/>
                  </a:moveTo>
                  <a:cubicBezTo>
                    <a:pt x="5694" y="20057"/>
                    <a:pt x="1542" y="15905"/>
                    <a:pt x="1542" y="10800"/>
                  </a:cubicBezTo>
                  <a:cubicBezTo>
                    <a:pt x="1542" y="5694"/>
                    <a:pt x="5694" y="1542"/>
                    <a:pt x="10800" y="1542"/>
                  </a:cubicBezTo>
                  <a:cubicBezTo>
                    <a:pt x="15905" y="1542"/>
                    <a:pt x="20057" y="5694"/>
                    <a:pt x="20057" y="10800"/>
                  </a:cubicBezTo>
                  <a:cubicBezTo>
                    <a:pt x="20057" y="15905"/>
                    <a:pt x="15905" y="20057"/>
                    <a:pt x="10800" y="20057"/>
                  </a:cubicBezTo>
                  <a:moveTo>
                    <a:pt x="10800" y="0"/>
                  </a:moveTo>
                  <a:cubicBezTo>
                    <a:pt x="4834" y="0"/>
                    <a:pt x="0" y="4834"/>
                    <a:pt x="0" y="10800"/>
                  </a:cubicBezTo>
                  <a:cubicBezTo>
                    <a:pt x="0" y="16765"/>
                    <a:pt x="4834" y="21600"/>
                    <a:pt x="10800" y="21600"/>
                  </a:cubicBezTo>
                  <a:cubicBezTo>
                    <a:pt x="16765" y="21600"/>
                    <a:pt x="21599" y="16765"/>
                    <a:pt x="21599" y="10800"/>
                  </a:cubicBezTo>
                  <a:cubicBezTo>
                    <a:pt x="21599" y="4834"/>
                    <a:pt x="1676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9" name="AutoShape 108"/>
            <p:cNvSpPr/>
            <p:nvPr/>
          </p:nvSpPr>
          <p:spPr bwMode="auto">
            <a:xfrm>
              <a:off x="623888" y="4605338"/>
              <a:ext cx="184150" cy="184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0" name="AutoShape 109"/>
            <p:cNvSpPr/>
            <p:nvPr/>
          </p:nvSpPr>
          <p:spPr bwMode="auto">
            <a:xfrm>
              <a:off x="533400" y="4513263"/>
              <a:ext cx="36671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1" name="AutoShape 110"/>
            <p:cNvSpPr/>
            <p:nvPr/>
          </p:nvSpPr>
          <p:spPr bwMode="auto">
            <a:xfrm>
              <a:off x="5414963" y="3627438"/>
              <a:ext cx="366712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2" name="AutoShape 111"/>
            <p:cNvSpPr/>
            <p:nvPr/>
          </p:nvSpPr>
          <p:spPr bwMode="auto">
            <a:xfrm>
              <a:off x="5354638" y="3567113"/>
              <a:ext cx="488950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3" name="AutoShape 112"/>
            <p:cNvSpPr/>
            <p:nvPr/>
          </p:nvSpPr>
          <p:spPr bwMode="auto">
            <a:xfrm>
              <a:off x="4378325" y="3535363"/>
              <a:ext cx="487363" cy="488950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4" name="AutoShape 113"/>
            <p:cNvSpPr/>
            <p:nvPr/>
          </p:nvSpPr>
          <p:spPr bwMode="auto">
            <a:xfrm>
              <a:off x="3478213" y="35353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5" name="AutoShape 114"/>
            <p:cNvSpPr/>
            <p:nvPr/>
          </p:nvSpPr>
          <p:spPr bwMode="auto">
            <a:xfrm>
              <a:off x="3552825" y="3614738"/>
              <a:ext cx="100013" cy="98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6" name="AutoShape 115"/>
            <p:cNvSpPr/>
            <p:nvPr/>
          </p:nvSpPr>
          <p:spPr bwMode="auto">
            <a:xfrm>
              <a:off x="2486025" y="3535363"/>
              <a:ext cx="365125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7" name="AutoShape 116"/>
            <p:cNvSpPr/>
            <p:nvPr/>
          </p:nvSpPr>
          <p:spPr bwMode="auto">
            <a:xfrm>
              <a:off x="2638425" y="3827463"/>
              <a:ext cx="6032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8" name="AutoShape 117"/>
            <p:cNvSpPr/>
            <p:nvPr/>
          </p:nvSpPr>
          <p:spPr bwMode="auto">
            <a:xfrm>
              <a:off x="1447800" y="3627438"/>
              <a:ext cx="488950" cy="368300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9" name="AutoShape 118"/>
            <p:cNvSpPr/>
            <p:nvPr/>
          </p:nvSpPr>
          <p:spPr bwMode="auto">
            <a:xfrm>
              <a:off x="473075" y="3598863"/>
              <a:ext cx="487363" cy="365125"/>
            </a:xfrm>
            <a:custGeom>
              <a:avLst/>
              <a:gdLst>
                <a:gd name="T0" fmla="*/ 10732 w 21464"/>
                <a:gd name="T1" fmla="*/ 10800 h 21600"/>
                <a:gd name="T2" fmla="*/ 10732 w 21464"/>
                <a:gd name="T3" fmla="*/ 10800 h 21600"/>
                <a:gd name="T4" fmla="*/ 10732 w 21464"/>
                <a:gd name="T5" fmla="*/ 10800 h 21600"/>
                <a:gd name="T6" fmla="*/ 10732 w 214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64" h="21600">
                  <a:moveTo>
                    <a:pt x="19918" y="11754"/>
                  </a:moveTo>
                  <a:lnTo>
                    <a:pt x="16564" y="18954"/>
                  </a:lnTo>
                  <a:cubicBezTo>
                    <a:pt x="16317" y="19484"/>
                    <a:pt x="15892" y="19800"/>
                    <a:pt x="15427" y="19800"/>
                  </a:cubicBezTo>
                  <a:lnTo>
                    <a:pt x="2683" y="19800"/>
                  </a:lnTo>
                  <a:cubicBezTo>
                    <a:pt x="1943" y="19800"/>
                    <a:pt x="1341" y="18992"/>
                    <a:pt x="1341" y="18000"/>
                  </a:cubicBezTo>
                  <a:lnTo>
                    <a:pt x="1341" y="3600"/>
                  </a:lnTo>
                  <a:cubicBezTo>
                    <a:pt x="1341" y="2608"/>
                    <a:pt x="1943" y="1800"/>
                    <a:pt x="2683" y="1800"/>
                  </a:cubicBezTo>
                  <a:lnTo>
                    <a:pt x="15427" y="1800"/>
                  </a:lnTo>
                  <a:cubicBezTo>
                    <a:pt x="15892" y="1800"/>
                    <a:pt x="16317" y="2116"/>
                    <a:pt x="16564" y="2645"/>
                  </a:cubicBezTo>
                  <a:lnTo>
                    <a:pt x="19917" y="9845"/>
                  </a:lnTo>
                  <a:cubicBezTo>
                    <a:pt x="20188" y="10425"/>
                    <a:pt x="20188" y="11174"/>
                    <a:pt x="19918" y="11754"/>
                  </a:cubicBezTo>
                  <a:moveTo>
                    <a:pt x="21055" y="8891"/>
                  </a:moveTo>
                  <a:lnTo>
                    <a:pt x="17701" y="1691"/>
                  </a:lnTo>
                  <a:cubicBezTo>
                    <a:pt x="17211" y="639"/>
                    <a:pt x="16352" y="0"/>
                    <a:pt x="15427" y="0"/>
                  </a:cubicBezTo>
                  <a:lnTo>
                    <a:pt x="2683" y="0"/>
                  </a:lnTo>
                  <a:cubicBezTo>
                    <a:pt x="1201" y="0"/>
                    <a:pt x="0" y="1611"/>
                    <a:pt x="0" y="3600"/>
                  </a:cubicBezTo>
                  <a:lnTo>
                    <a:pt x="0" y="18000"/>
                  </a:lnTo>
                  <a:cubicBezTo>
                    <a:pt x="0" y="19988"/>
                    <a:pt x="1201" y="21599"/>
                    <a:pt x="2683" y="21599"/>
                  </a:cubicBezTo>
                  <a:lnTo>
                    <a:pt x="15427" y="21599"/>
                  </a:lnTo>
                  <a:cubicBezTo>
                    <a:pt x="16352" y="21599"/>
                    <a:pt x="17211" y="20960"/>
                    <a:pt x="17701" y="19908"/>
                  </a:cubicBezTo>
                  <a:lnTo>
                    <a:pt x="21055" y="12708"/>
                  </a:lnTo>
                  <a:cubicBezTo>
                    <a:pt x="21600" y="11541"/>
                    <a:pt x="21600" y="10059"/>
                    <a:pt x="21055" y="889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0" name="AutoShape 119"/>
            <p:cNvSpPr/>
            <p:nvPr/>
          </p:nvSpPr>
          <p:spPr bwMode="auto">
            <a:xfrm>
              <a:off x="776288" y="3735388"/>
              <a:ext cx="9207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0"/>
                  </a:moveTo>
                  <a:cubicBezTo>
                    <a:pt x="6825" y="18000"/>
                    <a:pt x="3600" y="14774"/>
                    <a:pt x="3600" y="10800"/>
                  </a:cubicBezTo>
                  <a:cubicBezTo>
                    <a:pt x="3600" y="6825"/>
                    <a:pt x="6825" y="3600"/>
                    <a:pt x="10800" y="3600"/>
                  </a:cubicBezTo>
                  <a:cubicBezTo>
                    <a:pt x="14774" y="3600"/>
                    <a:pt x="17999" y="6825"/>
                    <a:pt x="17999" y="10800"/>
                  </a:cubicBezTo>
                  <a:cubicBezTo>
                    <a:pt x="17999" y="14774"/>
                    <a:pt x="14774" y="18000"/>
                    <a:pt x="10800" y="18000"/>
                  </a:cubicBezTo>
                  <a:moveTo>
                    <a:pt x="10800" y="0"/>
                  </a:moveTo>
                  <a:cubicBezTo>
                    <a:pt x="4833" y="0"/>
                    <a:pt x="0" y="4833"/>
                    <a:pt x="0" y="10800"/>
                  </a:cubicBezTo>
                  <a:cubicBezTo>
                    <a:pt x="0" y="16766"/>
                    <a:pt x="4833" y="21599"/>
                    <a:pt x="10800" y="21599"/>
                  </a:cubicBezTo>
                  <a:cubicBezTo>
                    <a:pt x="16766" y="21599"/>
                    <a:pt x="21600" y="16766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1" name="AutoShape 120"/>
            <p:cNvSpPr/>
            <p:nvPr/>
          </p:nvSpPr>
          <p:spPr bwMode="auto">
            <a:xfrm>
              <a:off x="5476875" y="2713038"/>
              <a:ext cx="242888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2" name="AutoShape 121"/>
            <p:cNvSpPr/>
            <p:nvPr/>
          </p:nvSpPr>
          <p:spPr bwMode="auto">
            <a:xfrm>
              <a:off x="5537200" y="2773363"/>
              <a:ext cx="68263" cy="698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3" name="AutoShape 122"/>
            <p:cNvSpPr/>
            <p:nvPr/>
          </p:nvSpPr>
          <p:spPr bwMode="auto">
            <a:xfrm>
              <a:off x="5354638" y="2605088"/>
              <a:ext cx="488950" cy="412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4" name="AutoShape 123"/>
            <p:cNvSpPr/>
            <p:nvPr/>
          </p:nvSpPr>
          <p:spPr bwMode="auto">
            <a:xfrm>
              <a:off x="4378325" y="2560638"/>
              <a:ext cx="48736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5" name="AutoShape 124"/>
            <p:cNvSpPr/>
            <p:nvPr/>
          </p:nvSpPr>
          <p:spPr bwMode="auto">
            <a:xfrm>
              <a:off x="4514850" y="2697163"/>
              <a:ext cx="214313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6" name="AutoShape 125"/>
            <p:cNvSpPr/>
            <p:nvPr/>
          </p:nvSpPr>
          <p:spPr bwMode="auto">
            <a:xfrm>
              <a:off x="4560888" y="2741613"/>
              <a:ext cx="122237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7" name="AutoShape 126"/>
            <p:cNvSpPr/>
            <p:nvPr/>
          </p:nvSpPr>
          <p:spPr bwMode="auto">
            <a:xfrm>
              <a:off x="3402013" y="2560638"/>
              <a:ext cx="4873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8" name="AutoShape 127"/>
            <p:cNvSpPr/>
            <p:nvPr/>
          </p:nvSpPr>
          <p:spPr bwMode="auto">
            <a:xfrm>
              <a:off x="3598863" y="2636838"/>
              <a:ext cx="115887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9" name="AutoShape 128"/>
            <p:cNvSpPr/>
            <p:nvPr/>
          </p:nvSpPr>
          <p:spPr bwMode="auto">
            <a:xfrm>
              <a:off x="2424113" y="256063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0" name="AutoShape 129"/>
            <p:cNvSpPr/>
            <p:nvPr/>
          </p:nvSpPr>
          <p:spPr bwMode="auto">
            <a:xfrm>
              <a:off x="2730500" y="2620963"/>
              <a:ext cx="120650" cy="120650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1" name="AutoShape 130"/>
            <p:cNvSpPr/>
            <p:nvPr/>
          </p:nvSpPr>
          <p:spPr bwMode="auto">
            <a:xfrm>
              <a:off x="1447800" y="2560638"/>
              <a:ext cx="488950" cy="488950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2" name="AutoShape 131"/>
            <p:cNvSpPr/>
            <p:nvPr/>
          </p:nvSpPr>
          <p:spPr bwMode="auto">
            <a:xfrm>
              <a:off x="503238" y="256063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5400"/>
                  </a:moveTo>
                  <a:lnTo>
                    <a:pt x="20057" y="6075"/>
                  </a:lnTo>
                  <a:lnTo>
                    <a:pt x="1542" y="6075"/>
                  </a:lnTo>
                  <a:lnTo>
                    <a:pt x="1542" y="5400"/>
                  </a:lnTo>
                  <a:lnTo>
                    <a:pt x="1542" y="4725"/>
                  </a:lnTo>
                  <a:cubicBezTo>
                    <a:pt x="1542" y="4352"/>
                    <a:pt x="1887" y="4050"/>
                    <a:pt x="2314" y="4050"/>
                  </a:cubicBezTo>
                  <a:lnTo>
                    <a:pt x="19285" y="4050"/>
                  </a:lnTo>
                  <a:cubicBezTo>
                    <a:pt x="19712" y="4050"/>
                    <a:pt x="20057" y="4352"/>
                    <a:pt x="20057" y="4725"/>
                  </a:cubicBezTo>
                  <a:cubicBezTo>
                    <a:pt x="20057" y="4725"/>
                    <a:pt x="20057" y="5400"/>
                    <a:pt x="20057" y="5400"/>
                  </a:cubicBezTo>
                  <a:close/>
                  <a:moveTo>
                    <a:pt x="18514" y="18900"/>
                  </a:moveTo>
                  <a:cubicBezTo>
                    <a:pt x="18514" y="19644"/>
                    <a:pt x="17822" y="20249"/>
                    <a:pt x="16971" y="20249"/>
                  </a:cubicBezTo>
                  <a:lnTo>
                    <a:pt x="4628" y="20249"/>
                  </a:lnTo>
                  <a:cubicBezTo>
                    <a:pt x="3777" y="20249"/>
                    <a:pt x="3085" y="19644"/>
                    <a:pt x="3085" y="18900"/>
                  </a:cubicBezTo>
                  <a:lnTo>
                    <a:pt x="3085" y="7425"/>
                  </a:lnTo>
                  <a:lnTo>
                    <a:pt x="18514" y="7425"/>
                  </a:lnTo>
                  <a:cubicBezTo>
                    <a:pt x="18514" y="7425"/>
                    <a:pt x="18514" y="18900"/>
                    <a:pt x="18514" y="18900"/>
                  </a:cubicBezTo>
                  <a:close/>
                  <a:moveTo>
                    <a:pt x="6171" y="2025"/>
                  </a:moveTo>
                  <a:cubicBezTo>
                    <a:pt x="6171" y="1652"/>
                    <a:pt x="6516" y="1350"/>
                    <a:pt x="6942" y="1350"/>
                  </a:cubicBezTo>
                  <a:lnTo>
                    <a:pt x="14657" y="1350"/>
                  </a:lnTo>
                  <a:cubicBezTo>
                    <a:pt x="15083" y="1350"/>
                    <a:pt x="15428" y="1652"/>
                    <a:pt x="15428" y="2025"/>
                  </a:cubicBezTo>
                  <a:lnTo>
                    <a:pt x="15428" y="2700"/>
                  </a:lnTo>
                  <a:lnTo>
                    <a:pt x="6171" y="2700"/>
                  </a:lnTo>
                  <a:cubicBezTo>
                    <a:pt x="6171" y="2700"/>
                    <a:pt x="6171" y="2025"/>
                    <a:pt x="6171" y="2025"/>
                  </a:cubicBezTo>
                  <a:close/>
                  <a:moveTo>
                    <a:pt x="21585" y="4601"/>
                  </a:moveTo>
                  <a:cubicBezTo>
                    <a:pt x="21511" y="3541"/>
                    <a:pt x="20516" y="2700"/>
                    <a:pt x="19285" y="2700"/>
                  </a:cubicBezTo>
                  <a:lnTo>
                    <a:pt x="16971" y="2700"/>
                  </a:lnTo>
                  <a:lnTo>
                    <a:pt x="16971" y="2025"/>
                  </a:lnTo>
                  <a:cubicBezTo>
                    <a:pt x="16971" y="906"/>
                    <a:pt x="15935" y="0"/>
                    <a:pt x="14657" y="0"/>
                  </a:cubicBezTo>
                  <a:lnTo>
                    <a:pt x="6942" y="0"/>
                  </a:lnTo>
                  <a:cubicBezTo>
                    <a:pt x="5664" y="0"/>
                    <a:pt x="4628" y="906"/>
                    <a:pt x="4628" y="2025"/>
                  </a:cubicBezTo>
                  <a:lnTo>
                    <a:pt x="4628" y="2700"/>
                  </a:lnTo>
                  <a:lnTo>
                    <a:pt x="2314" y="2700"/>
                  </a:lnTo>
                  <a:cubicBezTo>
                    <a:pt x="1083" y="2700"/>
                    <a:pt x="88" y="3541"/>
                    <a:pt x="14" y="4601"/>
                  </a:cubicBezTo>
                  <a:lnTo>
                    <a:pt x="0" y="4601"/>
                  </a:lnTo>
                  <a:lnTo>
                    <a:pt x="0" y="5400"/>
                  </a:lnTo>
                  <a:lnTo>
                    <a:pt x="0" y="6075"/>
                  </a:lnTo>
                  <a:cubicBezTo>
                    <a:pt x="0" y="6820"/>
                    <a:pt x="691" y="7425"/>
                    <a:pt x="1542" y="7425"/>
                  </a:cubicBezTo>
                  <a:lnTo>
                    <a:pt x="1542" y="18900"/>
                  </a:lnTo>
                  <a:cubicBezTo>
                    <a:pt x="1542" y="20391"/>
                    <a:pt x="2924" y="21599"/>
                    <a:pt x="4628" y="21599"/>
                  </a:cubicBezTo>
                  <a:lnTo>
                    <a:pt x="16971" y="21599"/>
                  </a:lnTo>
                  <a:cubicBezTo>
                    <a:pt x="18675" y="21599"/>
                    <a:pt x="20057" y="20391"/>
                    <a:pt x="20057" y="18900"/>
                  </a:cubicBezTo>
                  <a:lnTo>
                    <a:pt x="20057" y="7425"/>
                  </a:lnTo>
                  <a:cubicBezTo>
                    <a:pt x="20908" y="7425"/>
                    <a:pt x="21599" y="6820"/>
                    <a:pt x="21599" y="6075"/>
                  </a:cubicBezTo>
                  <a:lnTo>
                    <a:pt x="21599" y="5400"/>
                  </a:lnTo>
                  <a:lnTo>
                    <a:pt x="21599" y="4601"/>
                  </a:lnTo>
                  <a:cubicBezTo>
                    <a:pt x="21599" y="4601"/>
                    <a:pt x="21585" y="4601"/>
                    <a:pt x="21585" y="46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3" name="AutoShape 132"/>
            <p:cNvSpPr/>
            <p:nvPr/>
          </p:nvSpPr>
          <p:spPr bwMode="auto">
            <a:xfrm>
              <a:off x="593725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4" name="AutoShape 133"/>
            <p:cNvSpPr/>
            <p:nvPr/>
          </p:nvSpPr>
          <p:spPr bwMode="auto">
            <a:xfrm>
              <a:off x="685800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5" name="AutoShape 134"/>
            <p:cNvSpPr/>
            <p:nvPr/>
          </p:nvSpPr>
          <p:spPr bwMode="auto">
            <a:xfrm>
              <a:off x="776288" y="2757488"/>
              <a:ext cx="61912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6" name="AutoShape 135"/>
            <p:cNvSpPr/>
            <p:nvPr/>
          </p:nvSpPr>
          <p:spPr bwMode="auto">
            <a:xfrm>
              <a:off x="5354638" y="1658938"/>
              <a:ext cx="488950" cy="336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681"/>
                  </a:moveTo>
                  <a:lnTo>
                    <a:pt x="19651" y="18681"/>
                  </a:lnTo>
                  <a:lnTo>
                    <a:pt x="19575" y="18681"/>
                  </a:lnTo>
                  <a:lnTo>
                    <a:pt x="16874" y="14754"/>
                  </a:lnTo>
                  <a:lnTo>
                    <a:pt x="16874" y="14727"/>
                  </a:lnTo>
                  <a:lnTo>
                    <a:pt x="16199" y="13745"/>
                  </a:lnTo>
                  <a:lnTo>
                    <a:pt x="16199" y="7854"/>
                  </a:lnTo>
                  <a:lnTo>
                    <a:pt x="19575" y="2945"/>
                  </a:lnTo>
                  <a:lnTo>
                    <a:pt x="19651" y="2945"/>
                  </a:lnTo>
                  <a:lnTo>
                    <a:pt x="20249" y="2945"/>
                  </a:lnTo>
                  <a:cubicBezTo>
                    <a:pt x="20249" y="2945"/>
                    <a:pt x="20249" y="18681"/>
                    <a:pt x="20249" y="18681"/>
                  </a:cubicBezTo>
                  <a:close/>
                  <a:moveTo>
                    <a:pt x="2024" y="19636"/>
                  </a:moveTo>
                  <a:cubicBezTo>
                    <a:pt x="1651" y="19636"/>
                    <a:pt x="1349" y="19195"/>
                    <a:pt x="1349" y="18654"/>
                  </a:cubicBezTo>
                  <a:lnTo>
                    <a:pt x="1349" y="2945"/>
                  </a:lnTo>
                  <a:cubicBezTo>
                    <a:pt x="1349" y="2402"/>
                    <a:pt x="1651" y="1963"/>
                    <a:pt x="2024" y="1963"/>
                  </a:cubicBezTo>
                  <a:lnTo>
                    <a:pt x="14849" y="1963"/>
                  </a:lnTo>
                  <a:cubicBezTo>
                    <a:pt x="15221" y="1963"/>
                    <a:pt x="15524" y="2403"/>
                    <a:pt x="15524" y="2945"/>
                  </a:cubicBezTo>
                  <a:lnTo>
                    <a:pt x="15524" y="18654"/>
                  </a:lnTo>
                  <a:cubicBezTo>
                    <a:pt x="15524" y="19195"/>
                    <a:pt x="15221" y="19636"/>
                    <a:pt x="14849" y="19636"/>
                  </a:cubicBezTo>
                  <a:cubicBezTo>
                    <a:pt x="14849" y="19636"/>
                    <a:pt x="2024" y="19636"/>
                    <a:pt x="2024" y="19636"/>
                  </a:cubicBezTo>
                  <a:close/>
                  <a:moveTo>
                    <a:pt x="20249" y="981"/>
                  </a:moveTo>
                  <a:lnTo>
                    <a:pt x="19651" y="981"/>
                  </a:lnTo>
                  <a:cubicBezTo>
                    <a:pt x="19296" y="981"/>
                    <a:pt x="18956" y="1185"/>
                    <a:pt x="18703" y="1547"/>
                  </a:cubicBezTo>
                  <a:lnTo>
                    <a:pt x="16874" y="4170"/>
                  </a:lnTo>
                  <a:lnTo>
                    <a:pt x="16874" y="2945"/>
                  </a:lnTo>
                  <a:cubicBezTo>
                    <a:pt x="16874" y="1317"/>
                    <a:pt x="15967" y="0"/>
                    <a:pt x="14849" y="0"/>
                  </a:cubicBezTo>
                  <a:lnTo>
                    <a:pt x="2024" y="0"/>
                  </a:lnTo>
                  <a:cubicBezTo>
                    <a:pt x="908" y="0"/>
                    <a:pt x="0" y="1320"/>
                    <a:pt x="0" y="2945"/>
                  </a:cubicBezTo>
                  <a:lnTo>
                    <a:pt x="0" y="9789"/>
                  </a:lnTo>
                  <a:lnTo>
                    <a:pt x="0" y="18654"/>
                  </a:lnTo>
                  <a:cubicBezTo>
                    <a:pt x="0" y="20281"/>
                    <a:pt x="905" y="21599"/>
                    <a:pt x="2024" y="21599"/>
                  </a:cubicBezTo>
                  <a:lnTo>
                    <a:pt x="14849" y="21599"/>
                  </a:lnTo>
                  <a:cubicBezTo>
                    <a:pt x="15967" y="21599"/>
                    <a:pt x="16874" y="20281"/>
                    <a:pt x="16874" y="18654"/>
                  </a:cubicBezTo>
                  <a:lnTo>
                    <a:pt x="16874" y="17456"/>
                  </a:lnTo>
                  <a:lnTo>
                    <a:pt x="18703" y="20079"/>
                  </a:lnTo>
                  <a:cubicBezTo>
                    <a:pt x="18956" y="20442"/>
                    <a:pt x="19296" y="20645"/>
                    <a:pt x="19651" y="20645"/>
                  </a:cubicBezTo>
                  <a:lnTo>
                    <a:pt x="20249" y="20645"/>
                  </a:lnTo>
                  <a:cubicBezTo>
                    <a:pt x="20994" y="20645"/>
                    <a:pt x="21600" y="19765"/>
                    <a:pt x="21600" y="18681"/>
                  </a:cubicBezTo>
                  <a:lnTo>
                    <a:pt x="21600" y="2945"/>
                  </a:lnTo>
                  <a:cubicBezTo>
                    <a:pt x="21600" y="1860"/>
                    <a:pt x="20994" y="981"/>
                    <a:pt x="20249" y="9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7" name="AutoShape 136"/>
            <p:cNvSpPr/>
            <p:nvPr/>
          </p:nvSpPr>
          <p:spPr bwMode="auto">
            <a:xfrm>
              <a:off x="4637088" y="1643063"/>
              <a:ext cx="160337" cy="161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8" name="AutoShape 137"/>
            <p:cNvSpPr/>
            <p:nvPr/>
          </p:nvSpPr>
          <p:spPr bwMode="auto">
            <a:xfrm>
              <a:off x="4378325" y="1582738"/>
              <a:ext cx="487363" cy="488950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9" name="AutoShape 138"/>
            <p:cNvSpPr/>
            <p:nvPr/>
          </p:nvSpPr>
          <p:spPr bwMode="auto">
            <a:xfrm>
              <a:off x="4637088" y="1582738"/>
              <a:ext cx="228600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0" name="AutoShape 139"/>
            <p:cNvSpPr/>
            <p:nvPr/>
          </p:nvSpPr>
          <p:spPr bwMode="auto">
            <a:xfrm>
              <a:off x="3402013" y="1582738"/>
              <a:ext cx="487362" cy="473075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1" name="AutoShape 140"/>
            <p:cNvSpPr/>
            <p:nvPr/>
          </p:nvSpPr>
          <p:spPr bwMode="auto">
            <a:xfrm>
              <a:off x="2486025" y="1706563"/>
              <a:ext cx="304800" cy="247650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2" name="AutoShape 141"/>
            <p:cNvSpPr/>
            <p:nvPr/>
          </p:nvSpPr>
          <p:spPr bwMode="auto">
            <a:xfrm>
              <a:off x="2424113" y="1643063"/>
              <a:ext cx="488950" cy="381000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3" name="AutoShape 142"/>
            <p:cNvSpPr/>
            <p:nvPr/>
          </p:nvSpPr>
          <p:spPr bwMode="auto">
            <a:xfrm>
              <a:off x="2806700" y="1722438"/>
              <a:ext cx="44450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4" name="AutoShape 143"/>
            <p:cNvSpPr/>
            <p:nvPr/>
          </p:nvSpPr>
          <p:spPr bwMode="auto">
            <a:xfrm>
              <a:off x="2790825" y="1919288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5" name="AutoShape 144"/>
            <p:cNvSpPr/>
            <p:nvPr/>
          </p:nvSpPr>
          <p:spPr bwMode="auto">
            <a:xfrm>
              <a:off x="2806700" y="187166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6" name="AutoShape 145"/>
            <p:cNvSpPr/>
            <p:nvPr/>
          </p:nvSpPr>
          <p:spPr bwMode="auto">
            <a:xfrm>
              <a:off x="2806700" y="182721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7" name="AutoShape 146"/>
            <p:cNvSpPr/>
            <p:nvPr/>
          </p:nvSpPr>
          <p:spPr bwMode="auto">
            <a:xfrm>
              <a:off x="2547938" y="1766888"/>
              <a:ext cx="90487" cy="63500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8" name="AutoShape 147"/>
            <p:cNvSpPr/>
            <p:nvPr/>
          </p:nvSpPr>
          <p:spPr bwMode="auto">
            <a:xfrm>
              <a:off x="1447800" y="1614488"/>
              <a:ext cx="488950" cy="425450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9" name="AutoShape 148"/>
            <p:cNvSpPr/>
            <p:nvPr/>
          </p:nvSpPr>
          <p:spPr bwMode="auto">
            <a:xfrm>
              <a:off x="1524000" y="1690688"/>
              <a:ext cx="73025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50" name="AutoShape 149"/>
            <p:cNvSpPr/>
            <p:nvPr/>
          </p:nvSpPr>
          <p:spPr bwMode="auto">
            <a:xfrm>
              <a:off x="473075" y="1643063"/>
              <a:ext cx="487363" cy="352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51" name="Freeform 147"/>
            <p:cNvSpPr>
              <a:spLocks noEditPoints="1"/>
            </p:cNvSpPr>
            <p:nvPr/>
          </p:nvSpPr>
          <p:spPr bwMode="auto">
            <a:xfrm>
              <a:off x="422275" y="5408613"/>
              <a:ext cx="401638" cy="454025"/>
            </a:xfrm>
            <a:custGeom>
              <a:avLst/>
              <a:gdLst>
                <a:gd name="T0" fmla="*/ 300 w 320"/>
                <a:gd name="T1" fmla="*/ 0 h 360"/>
                <a:gd name="T2" fmla="*/ 256 w 320"/>
                <a:gd name="T3" fmla="*/ 0 h 360"/>
                <a:gd name="T4" fmla="*/ 240 w 320"/>
                <a:gd name="T5" fmla="*/ 20 h 360"/>
                <a:gd name="T6" fmla="*/ 240 w 320"/>
                <a:gd name="T7" fmla="*/ 360 h 360"/>
                <a:gd name="T8" fmla="*/ 320 w 320"/>
                <a:gd name="T9" fmla="*/ 360 h 360"/>
                <a:gd name="T10" fmla="*/ 320 w 320"/>
                <a:gd name="T11" fmla="*/ 20 h 360"/>
                <a:gd name="T12" fmla="*/ 300 w 320"/>
                <a:gd name="T13" fmla="*/ 0 h 360"/>
                <a:gd name="T14" fmla="*/ 180 w 320"/>
                <a:gd name="T15" fmla="*/ 120 h 360"/>
                <a:gd name="T16" fmla="*/ 136 w 320"/>
                <a:gd name="T17" fmla="*/ 120 h 360"/>
                <a:gd name="T18" fmla="*/ 120 w 320"/>
                <a:gd name="T19" fmla="*/ 140 h 360"/>
                <a:gd name="T20" fmla="*/ 120 w 320"/>
                <a:gd name="T21" fmla="*/ 360 h 360"/>
                <a:gd name="T22" fmla="*/ 200 w 320"/>
                <a:gd name="T23" fmla="*/ 360 h 360"/>
                <a:gd name="T24" fmla="*/ 200 w 320"/>
                <a:gd name="T25" fmla="*/ 140 h 360"/>
                <a:gd name="T26" fmla="*/ 180 w 320"/>
                <a:gd name="T27" fmla="*/ 120 h 360"/>
                <a:gd name="T28" fmla="*/ 60 w 320"/>
                <a:gd name="T29" fmla="*/ 240 h 360"/>
                <a:gd name="T30" fmla="*/ 16 w 320"/>
                <a:gd name="T31" fmla="*/ 240 h 360"/>
                <a:gd name="T32" fmla="*/ 0 w 320"/>
                <a:gd name="T33" fmla="*/ 260 h 360"/>
                <a:gd name="T34" fmla="*/ 0 w 320"/>
                <a:gd name="T35" fmla="*/ 360 h 360"/>
                <a:gd name="T36" fmla="*/ 80 w 320"/>
                <a:gd name="T37" fmla="*/ 360 h 360"/>
                <a:gd name="T38" fmla="*/ 80 w 320"/>
                <a:gd name="T39" fmla="*/ 260 h 360"/>
                <a:gd name="T40" fmla="*/ 60 w 320"/>
                <a:gd name="T41" fmla="*/ 24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grpSp>
          <p:nvGrpSpPr>
            <p:cNvPr id="152" name="Group 299"/>
            <p:cNvGrpSpPr/>
            <p:nvPr/>
          </p:nvGrpSpPr>
          <p:grpSpPr>
            <a:xfrm>
              <a:off x="1619362" y="5410059"/>
              <a:ext cx="182485" cy="464152"/>
              <a:chOff x="6141009" y="3540977"/>
              <a:chExt cx="85046" cy="216315"/>
            </a:xfrm>
            <a:grpFill/>
          </p:grpSpPr>
          <p:sp>
            <p:nvSpPr>
              <p:cNvPr id="183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4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3" name="Group 302"/>
            <p:cNvGrpSpPr/>
            <p:nvPr/>
          </p:nvGrpSpPr>
          <p:grpSpPr>
            <a:xfrm>
              <a:off x="2637310" y="5410149"/>
              <a:ext cx="215525" cy="464813"/>
              <a:chOff x="6138760" y="4271257"/>
              <a:chExt cx="97227" cy="209688"/>
            </a:xfrm>
            <a:grpFill/>
          </p:grpSpPr>
          <p:sp>
            <p:nvSpPr>
              <p:cNvPr id="181" name="Oval 15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2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sp>
          <p:nvSpPr>
            <p:cNvPr id="154" name="Freeform 19"/>
            <p:cNvSpPr>
              <a:spLocks noEditPoints="1"/>
            </p:cNvSpPr>
            <p:nvPr/>
          </p:nvSpPr>
          <p:spPr bwMode="auto">
            <a:xfrm>
              <a:off x="4383088" y="5434013"/>
              <a:ext cx="515937" cy="415925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5" name="Freeform 15"/>
            <p:cNvSpPr>
              <a:spLocks noEditPoints="1"/>
            </p:cNvSpPr>
            <p:nvPr/>
          </p:nvSpPr>
          <p:spPr bwMode="auto">
            <a:xfrm>
              <a:off x="3438525" y="5389563"/>
              <a:ext cx="452438" cy="450850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6" name="Freeform 11"/>
            <p:cNvSpPr>
              <a:spLocks noEditPoints="1"/>
            </p:cNvSpPr>
            <p:nvPr/>
          </p:nvSpPr>
          <p:spPr bwMode="auto">
            <a:xfrm>
              <a:off x="5422900" y="5370513"/>
              <a:ext cx="474663" cy="476250"/>
            </a:xfrm>
            <a:custGeom>
              <a:avLst/>
              <a:gdLst>
                <a:gd name="T0" fmla="*/ 381 w 402"/>
                <a:gd name="T1" fmla="*/ 10 h 404"/>
                <a:gd name="T2" fmla="*/ 365 w 402"/>
                <a:gd name="T3" fmla="*/ 3 h 404"/>
                <a:gd name="T4" fmla="*/ 358 w 402"/>
                <a:gd name="T5" fmla="*/ 18 h 404"/>
                <a:gd name="T6" fmla="*/ 312 w 402"/>
                <a:gd name="T7" fmla="*/ 133 h 404"/>
                <a:gd name="T8" fmla="*/ 301 w 402"/>
                <a:gd name="T9" fmla="*/ 116 h 404"/>
                <a:gd name="T10" fmla="*/ 282 w 402"/>
                <a:gd name="T11" fmla="*/ 106 h 404"/>
                <a:gd name="T12" fmla="*/ 219 w 402"/>
                <a:gd name="T13" fmla="*/ 107 h 404"/>
                <a:gd name="T14" fmla="*/ 197 w 402"/>
                <a:gd name="T15" fmla="*/ 113 h 404"/>
                <a:gd name="T16" fmla="*/ 11 w 402"/>
                <a:gd name="T17" fmla="*/ 245 h 404"/>
                <a:gd name="T18" fmla="*/ 6 w 402"/>
                <a:gd name="T19" fmla="*/ 273 h 404"/>
                <a:gd name="T20" fmla="*/ 91 w 402"/>
                <a:gd name="T21" fmla="*/ 395 h 404"/>
                <a:gd name="T22" fmla="*/ 116 w 402"/>
                <a:gd name="T23" fmla="*/ 397 h 404"/>
                <a:gd name="T24" fmla="*/ 302 w 402"/>
                <a:gd name="T25" fmla="*/ 265 h 404"/>
                <a:gd name="T26" fmla="*/ 316 w 402"/>
                <a:gd name="T27" fmla="*/ 247 h 404"/>
                <a:gd name="T28" fmla="*/ 336 w 402"/>
                <a:gd name="T29" fmla="*/ 184 h 404"/>
                <a:gd name="T30" fmla="*/ 333 w 402"/>
                <a:gd name="T31" fmla="*/ 163 h 404"/>
                <a:gd name="T32" fmla="*/ 326 w 402"/>
                <a:gd name="T33" fmla="*/ 153 h 404"/>
                <a:gd name="T34" fmla="*/ 381 w 402"/>
                <a:gd name="T35" fmla="*/ 10 h 404"/>
                <a:gd name="T36" fmla="*/ 294 w 402"/>
                <a:gd name="T37" fmla="*/ 197 h 404"/>
                <a:gd name="T38" fmla="*/ 250 w 402"/>
                <a:gd name="T39" fmla="*/ 189 h 404"/>
                <a:gd name="T40" fmla="*/ 258 w 402"/>
                <a:gd name="T41" fmla="*/ 144 h 404"/>
                <a:gd name="T42" fmla="*/ 295 w 402"/>
                <a:gd name="T43" fmla="*/ 145 h 404"/>
                <a:gd name="T44" fmla="*/ 285 w 402"/>
                <a:gd name="T45" fmla="*/ 150 h 404"/>
                <a:gd name="T46" fmla="*/ 279 w 402"/>
                <a:gd name="T47" fmla="*/ 166 h 404"/>
                <a:gd name="T48" fmla="*/ 290 w 402"/>
                <a:gd name="T49" fmla="*/ 173 h 404"/>
                <a:gd name="T50" fmla="*/ 295 w 402"/>
                <a:gd name="T51" fmla="*/ 172 h 404"/>
                <a:gd name="T52" fmla="*/ 307 w 402"/>
                <a:gd name="T53" fmla="*/ 165 h 404"/>
                <a:gd name="T54" fmla="*/ 294 w 402"/>
                <a:gd name="T55" fmla="*/ 197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2" h="404">
                  <a:moveTo>
                    <a:pt x="381" y="10"/>
                  </a:moveTo>
                  <a:cubicBezTo>
                    <a:pt x="378" y="4"/>
                    <a:pt x="372" y="0"/>
                    <a:pt x="365" y="3"/>
                  </a:cubicBezTo>
                  <a:cubicBezTo>
                    <a:pt x="359" y="5"/>
                    <a:pt x="356" y="12"/>
                    <a:pt x="358" y="18"/>
                  </a:cubicBezTo>
                  <a:cubicBezTo>
                    <a:pt x="376" y="71"/>
                    <a:pt x="340" y="111"/>
                    <a:pt x="312" y="133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297" y="111"/>
                    <a:pt x="289" y="106"/>
                    <a:pt x="282" y="106"/>
                  </a:cubicBezTo>
                  <a:cubicBezTo>
                    <a:pt x="219" y="107"/>
                    <a:pt x="219" y="107"/>
                    <a:pt x="219" y="107"/>
                  </a:cubicBezTo>
                  <a:cubicBezTo>
                    <a:pt x="212" y="106"/>
                    <a:pt x="203" y="109"/>
                    <a:pt x="197" y="113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2" y="251"/>
                    <a:pt x="0" y="264"/>
                    <a:pt x="6" y="273"/>
                  </a:cubicBezTo>
                  <a:cubicBezTo>
                    <a:pt x="91" y="395"/>
                    <a:pt x="91" y="395"/>
                    <a:pt x="91" y="395"/>
                  </a:cubicBezTo>
                  <a:cubicBezTo>
                    <a:pt x="97" y="404"/>
                    <a:pt x="107" y="403"/>
                    <a:pt x="116" y="397"/>
                  </a:cubicBezTo>
                  <a:cubicBezTo>
                    <a:pt x="302" y="265"/>
                    <a:pt x="302" y="265"/>
                    <a:pt x="302" y="265"/>
                  </a:cubicBezTo>
                  <a:cubicBezTo>
                    <a:pt x="308" y="261"/>
                    <a:pt x="314" y="253"/>
                    <a:pt x="316" y="247"/>
                  </a:cubicBezTo>
                  <a:cubicBezTo>
                    <a:pt x="336" y="184"/>
                    <a:pt x="336" y="184"/>
                    <a:pt x="336" y="184"/>
                  </a:cubicBezTo>
                  <a:cubicBezTo>
                    <a:pt x="338" y="178"/>
                    <a:pt x="337" y="168"/>
                    <a:pt x="333" y="163"/>
                  </a:cubicBezTo>
                  <a:cubicBezTo>
                    <a:pt x="326" y="153"/>
                    <a:pt x="326" y="153"/>
                    <a:pt x="326" y="153"/>
                  </a:cubicBezTo>
                  <a:cubicBezTo>
                    <a:pt x="363" y="124"/>
                    <a:pt x="402" y="73"/>
                    <a:pt x="381" y="10"/>
                  </a:cubicBezTo>
                  <a:close/>
                  <a:moveTo>
                    <a:pt x="294" y="197"/>
                  </a:moveTo>
                  <a:cubicBezTo>
                    <a:pt x="280" y="207"/>
                    <a:pt x="260" y="204"/>
                    <a:pt x="250" y="189"/>
                  </a:cubicBezTo>
                  <a:cubicBezTo>
                    <a:pt x="240" y="175"/>
                    <a:pt x="243" y="155"/>
                    <a:pt x="258" y="144"/>
                  </a:cubicBezTo>
                  <a:cubicBezTo>
                    <a:pt x="269" y="136"/>
                    <a:pt x="284" y="137"/>
                    <a:pt x="295" y="145"/>
                  </a:cubicBezTo>
                  <a:cubicBezTo>
                    <a:pt x="289" y="148"/>
                    <a:pt x="285" y="150"/>
                    <a:pt x="285" y="150"/>
                  </a:cubicBezTo>
                  <a:cubicBezTo>
                    <a:pt x="279" y="153"/>
                    <a:pt x="276" y="160"/>
                    <a:pt x="279" y="166"/>
                  </a:cubicBezTo>
                  <a:cubicBezTo>
                    <a:pt x="281" y="171"/>
                    <a:pt x="285" y="173"/>
                    <a:pt x="290" y="173"/>
                  </a:cubicBezTo>
                  <a:cubicBezTo>
                    <a:pt x="292" y="173"/>
                    <a:pt x="293" y="173"/>
                    <a:pt x="295" y="172"/>
                  </a:cubicBezTo>
                  <a:cubicBezTo>
                    <a:pt x="299" y="170"/>
                    <a:pt x="303" y="168"/>
                    <a:pt x="307" y="165"/>
                  </a:cubicBezTo>
                  <a:cubicBezTo>
                    <a:pt x="309" y="177"/>
                    <a:pt x="304" y="190"/>
                    <a:pt x="294" y="1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7" name="Freeform 21"/>
            <p:cNvSpPr>
              <a:spLocks noEditPoints="1"/>
            </p:cNvSpPr>
            <p:nvPr/>
          </p:nvSpPr>
          <p:spPr bwMode="auto">
            <a:xfrm>
              <a:off x="6491288" y="5370513"/>
              <a:ext cx="517525" cy="517525"/>
            </a:xfrm>
            <a:custGeom>
              <a:avLst/>
              <a:gdLst>
                <a:gd name="T0" fmla="*/ 390 w 403"/>
                <a:gd name="T1" fmla="*/ 150 h 404"/>
                <a:gd name="T2" fmla="*/ 241 w 403"/>
                <a:gd name="T3" fmla="*/ 110 h 404"/>
                <a:gd name="T4" fmla="*/ 215 w 403"/>
                <a:gd name="T5" fmla="*/ 13 h 404"/>
                <a:gd name="T6" fmla="*/ 195 w 403"/>
                <a:gd name="T7" fmla="*/ 2 h 404"/>
                <a:gd name="T8" fmla="*/ 14 w 403"/>
                <a:gd name="T9" fmla="*/ 51 h 404"/>
                <a:gd name="T10" fmla="*/ 2 w 403"/>
                <a:gd name="T11" fmla="*/ 70 h 404"/>
                <a:gd name="T12" fmla="*/ 67 w 403"/>
                <a:gd name="T13" fmla="*/ 311 h 404"/>
                <a:gd name="T14" fmla="*/ 86 w 403"/>
                <a:gd name="T15" fmla="*/ 322 h 404"/>
                <a:gd name="T16" fmla="*/ 159 w 403"/>
                <a:gd name="T17" fmla="*/ 302 h 404"/>
                <a:gd name="T18" fmla="*/ 149 w 403"/>
                <a:gd name="T19" fmla="*/ 339 h 404"/>
                <a:gd name="T20" fmla="*/ 160 w 403"/>
                <a:gd name="T21" fmla="*/ 358 h 404"/>
                <a:gd name="T22" fmla="*/ 322 w 403"/>
                <a:gd name="T23" fmla="*/ 401 h 404"/>
                <a:gd name="T24" fmla="*/ 342 w 403"/>
                <a:gd name="T25" fmla="*/ 391 h 404"/>
                <a:gd name="T26" fmla="*/ 401 w 403"/>
                <a:gd name="T27" fmla="*/ 169 h 404"/>
                <a:gd name="T28" fmla="*/ 390 w 403"/>
                <a:gd name="T29" fmla="*/ 150 h 404"/>
                <a:gd name="T30" fmla="*/ 34 w 403"/>
                <a:gd name="T31" fmla="*/ 75 h 404"/>
                <a:gd name="T32" fmla="*/ 191 w 403"/>
                <a:gd name="T33" fmla="*/ 33 h 404"/>
                <a:gd name="T34" fmla="*/ 249 w 403"/>
                <a:gd name="T35" fmla="*/ 249 h 404"/>
                <a:gd name="T36" fmla="*/ 92 w 403"/>
                <a:gd name="T37" fmla="*/ 291 h 404"/>
                <a:gd name="T38" fmla="*/ 34 w 403"/>
                <a:gd name="T39" fmla="*/ 75 h 404"/>
                <a:gd name="T40" fmla="*/ 315 w 403"/>
                <a:gd name="T41" fmla="*/ 371 h 404"/>
                <a:gd name="T42" fmla="*/ 179 w 403"/>
                <a:gd name="T43" fmla="*/ 334 h 404"/>
                <a:gd name="T44" fmla="*/ 190 w 403"/>
                <a:gd name="T45" fmla="*/ 294 h 404"/>
                <a:gd name="T46" fmla="*/ 268 w 403"/>
                <a:gd name="T47" fmla="*/ 273 h 404"/>
                <a:gd name="T48" fmla="*/ 279 w 403"/>
                <a:gd name="T49" fmla="*/ 254 h 404"/>
                <a:gd name="T50" fmla="*/ 249 w 403"/>
                <a:gd name="T51" fmla="*/ 142 h 404"/>
                <a:gd name="T52" fmla="*/ 368 w 403"/>
                <a:gd name="T53" fmla="*/ 174 h 404"/>
                <a:gd name="T54" fmla="*/ 315 w 403"/>
                <a:gd name="T55" fmla="*/ 37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3" h="404">
                  <a:moveTo>
                    <a:pt x="390" y="150"/>
                  </a:moveTo>
                  <a:cubicBezTo>
                    <a:pt x="241" y="110"/>
                    <a:pt x="241" y="110"/>
                    <a:pt x="241" y="110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3" y="5"/>
                    <a:pt x="204" y="0"/>
                    <a:pt x="195" y="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5" y="53"/>
                    <a:pt x="0" y="62"/>
                    <a:pt x="2" y="70"/>
                  </a:cubicBezTo>
                  <a:cubicBezTo>
                    <a:pt x="67" y="311"/>
                    <a:pt x="67" y="311"/>
                    <a:pt x="67" y="311"/>
                  </a:cubicBezTo>
                  <a:cubicBezTo>
                    <a:pt x="69" y="319"/>
                    <a:pt x="78" y="324"/>
                    <a:pt x="86" y="322"/>
                  </a:cubicBezTo>
                  <a:cubicBezTo>
                    <a:pt x="159" y="302"/>
                    <a:pt x="159" y="302"/>
                    <a:pt x="159" y="302"/>
                  </a:cubicBezTo>
                  <a:cubicBezTo>
                    <a:pt x="149" y="339"/>
                    <a:pt x="149" y="339"/>
                    <a:pt x="149" y="339"/>
                  </a:cubicBezTo>
                  <a:cubicBezTo>
                    <a:pt x="147" y="347"/>
                    <a:pt x="152" y="356"/>
                    <a:pt x="160" y="358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31" y="404"/>
                    <a:pt x="340" y="399"/>
                    <a:pt x="342" y="391"/>
                  </a:cubicBezTo>
                  <a:cubicBezTo>
                    <a:pt x="401" y="169"/>
                    <a:pt x="401" y="169"/>
                    <a:pt x="401" y="169"/>
                  </a:cubicBezTo>
                  <a:cubicBezTo>
                    <a:pt x="403" y="161"/>
                    <a:pt x="398" y="152"/>
                    <a:pt x="390" y="150"/>
                  </a:cubicBezTo>
                  <a:close/>
                  <a:moveTo>
                    <a:pt x="34" y="75"/>
                  </a:moveTo>
                  <a:cubicBezTo>
                    <a:pt x="191" y="33"/>
                    <a:pt x="191" y="33"/>
                    <a:pt x="191" y="33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92" y="291"/>
                    <a:pt x="92" y="291"/>
                    <a:pt x="92" y="291"/>
                  </a:cubicBezTo>
                  <a:lnTo>
                    <a:pt x="34" y="75"/>
                  </a:lnTo>
                  <a:close/>
                  <a:moveTo>
                    <a:pt x="315" y="371"/>
                  </a:moveTo>
                  <a:cubicBezTo>
                    <a:pt x="179" y="334"/>
                    <a:pt x="179" y="334"/>
                    <a:pt x="179" y="33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268" y="273"/>
                    <a:pt x="268" y="273"/>
                    <a:pt x="268" y="273"/>
                  </a:cubicBezTo>
                  <a:cubicBezTo>
                    <a:pt x="276" y="271"/>
                    <a:pt x="282" y="262"/>
                    <a:pt x="279" y="254"/>
                  </a:cubicBezTo>
                  <a:cubicBezTo>
                    <a:pt x="249" y="142"/>
                    <a:pt x="249" y="142"/>
                    <a:pt x="249" y="142"/>
                  </a:cubicBezTo>
                  <a:cubicBezTo>
                    <a:pt x="368" y="174"/>
                    <a:pt x="368" y="174"/>
                    <a:pt x="368" y="174"/>
                  </a:cubicBezTo>
                  <a:lnTo>
                    <a:pt x="315" y="3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8" name="Freeform 26"/>
            <p:cNvSpPr/>
            <p:nvPr/>
          </p:nvSpPr>
          <p:spPr bwMode="auto">
            <a:xfrm>
              <a:off x="7400925" y="5408613"/>
              <a:ext cx="425450" cy="441325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grpSp>
          <p:nvGrpSpPr>
            <p:cNvPr id="159" name="Group 159"/>
            <p:cNvGrpSpPr/>
            <p:nvPr/>
          </p:nvGrpSpPr>
          <p:grpSpPr>
            <a:xfrm>
              <a:off x="8324962" y="5409406"/>
              <a:ext cx="584219" cy="460272"/>
              <a:chOff x="1058564" y="1781841"/>
              <a:chExt cx="649993" cy="512092"/>
            </a:xfrm>
            <a:grpFill/>
          </p:grpSpPr>
          <p:sp>
            <p:nvSpPr>
              <p:cNvPr id="179" name="Freeform 31"/>
              <p:cNvSpPr/>
              <p:nvPr/>
            </p:nvSpPr>
            <p:spPr bwMode="auto">
              <a:xfrm>
                <a:off x="1058564" y="1823776"/>
                <a:ext cx="457253" cy="470157"/>
              </a:xfrm>
              <a:custGeom>
                <a:avLst/>
                <a:gdLst>
                  <a:gd name="T0" fmla="*/ 191 w 240"/>
                  <a:gd name="T1" fmla="*/ 0 h 247"/>
                  <a:gd name="T2" fmla="*/ 49 w 240"/>
                  <a:gd name="T3" fmla="*/ 0 h 247"/>
                  <a:gd name="T4" fmla="*/ 0 w 240"/>
                  <a:gd name="T5" fmla="*/ 49 h 247"/>
                  <a:gd name="T6" fmla="*/ 0 w 240"/>
                  <a:gd name="T7" fmla="*/ 129 h 247"/>
                  <a:gd name="T8" fmla="*/ 49 w 240"/>
                  <a:gd name="T9" fmla="*/ 178 h 247"/>
                  <a:gd name="T10" fmla="*/ 57 w 240"/>
                  <a:gd name="T11" fmla="*/ 178 h 247"/>
                  <a:gd name="T12" fmla="*/ 32 w 240"/>
                  <a:gd name="T13" fmla="*/ 245 h 247"/>
                  <a:gd name="T14" fmla="*/ 121 w 240"/>
                  <a:gd name="T15" fmla="*/ 178 h 247"/>
                  <a:gd name="T16" fmla="*/ 191 w 240"/>
                  <a:gd name="T17" fmla="*/ 178 h 247"/>
                  <a:gd name="T18" fmla="*/ 240 w 240"/>
                  <a:gd name="T19" fmla="*/ 129 h 247"/>
                  <a:gd name="T20" fmla="*/ 240 w 240"/>
                  <a:gd name="T21" fmla="*/ 49 h 247"/>
                  <a:gd name="T22" fmla="*/ 191 w 240"/>
                  <a:gd name="T23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0" h="247">
                    <a:moveTo>
                      <a:pt x="191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6"/>
                      <a:pt x="22" y="178"/>
                      <a:pt x="49" y="178"/>
                    </a:cubicBezTo>
                    <a:cubicBezTo>
                      <a:pt x="57" y="178"/>
                      <a:pt x="57" y="178"/>
                      <a:pt x="57" y="178"/>
                    </a:cubicBezTo>
                    <a:cubicBezTo>
                      <a:pt x="49" y="198"/>
                      <a:pt x="31" y="247"/>
                      <a:pt x="32" y="245"/>
                    </a:cubicBezTo>
                    <a:cubicBezTo>
                      <a:pt x="32" y="244"/>
                      <a:pt x="97" y="196"/>
                      <a:pt x="121" y="178"/>
                    </a:cubicBezTo>
                    <a:cubicBezTo>
                      <a:pt x="191" y="178"/>
                      <a:pt x="191" y="178"/>
                      <a:pt x="191" y="178"/>
                    </a:cubicBezTo>
                    <a:cubicBezTo>
                      <a:pt x="218" y="178"/>
                      <a:pt x="240" y="156"/>
                      <a:pt x="240" y="129"/>
                    </a:cubicBezTo>
                    <a:cubicBezTo>
                      <a:pt x="240" y="49"/>
                      <a:pt x="240" y="49"/>
                      <a:pt x="240" y="49"/>
                    </a:cubicBezTo>
                    <a:cubicBezTo>
                      <a:pt x="240" y="22"/>
                      <a:pt x="218" y="0"/>
                      <a:pt x="19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0" name="Freeform 32"/>
              <p:cNvSpPr/>
              <p:nvPr/>
            </p:nvSpPr>
            <p:spPr bwMode="auto">
              <a:xfrm>
                <a:off x="1378722" y="1781841"/>
                <a:ext cx="329835" cy="384674"/>
              </a:xfrm>
              <a:custGeom>
                <a:avLst/>
                <a:gdLst>
                  <a:gd name="T0" fmla="*/ 133 w 173"/>
                  <a:gd name="T1" fmla="*/ 0 h 202"/>
                  <a:gd name="T2" fmla="*/ 18 w 173"/>
                  <a:gd name="T3" fmla="*/ 0 h 202"/>
                  <a:gd name="T4" fmla="*/ 0 w 173"/>
                  <a:gd name="T5" fmla="*/ 5 h 202"/>
                  <a:gd name="T6" fmla="*/ 33 w 173"/>
                  <a:gd name="T7" fmla="*/ 5 h 202"/>
                  <a:gd name="T8" fmla="*/ 89 w 173"/>
                  <a:gd name="T9" fmla="*/ 61 h 202"/>
                  <a:gd name="T10" fmla="*/ 89 w 173"/>
                  <a:gd name="T11" fmla="*/ 151 h 202"/>
                  <a:gd name="T12" fmla="*/ 89 w 173"/>
                  <a:gd name="T13" fmla="*/ 156 h 202"/>
                  <a:gd name="T14" fmla="*/ 148 w 173"/>
                  <a:gd name="T15" fmla="*/ 201 h 202"/>
                  <a:gd name="T16" fmla="*/ 127 w 173"/>
                  <a:gd name="T17" fmla="*/ 145 h 202"/>
                  <a:gd name="T18" fmla="*/ 133 w 173"/>
                  <a:gd name="T19" fmla="*/ 145 h 202"/>
                  <a:gd name="T20" fmla="*/ 173 w 173"/>
                  <a:gd name="T21" fmla="*/ 105 h 202"/>
                  <a:gd name="T22" fmla="*/ 173 w 173"/>
                  <a:gd name="T23" fmla="*/ 41 h 202"/>
                  <a:gd name="T24" fmla="*/ 133 w 173"/>
                  <a:gd name="T25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202">
                    <a:moveTo>
                      <a:pt x="13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1" y="0"/>
                      <a:pt x="5" y="2"/>
                      <a:pt x="0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64" y="5"/>
                      <a:pt x="89" y="30"/>
                      <a:pt x="89" y="61"/>
                    </a:cubicBezTo>
                    <a:cubicBezTo>
                      <a:pt x="89" y="151"/>
                      <a:pt x="89" y="151"/>
                      <a:pt x="89" y="151"/>
                    </a:cubicBezTo>
                    <a:cubicBezTo>
                      <a:pt x="89" y="153"/>
                      <a:pt x="89" y="154"/>
                      <a:pt x="89" y="156"/>
                    </a:cubicBezTo>
                    <a:cubicBezTo>
                      <a:pt x="113" y="174"/>
                      <a:pt x="148" y="200"/>
                      <a:pt x="148" y="201"/>
                    </a:cubicBezTo>
                    <a:cubicBezTo>
                      <a:pt x="148" y="202"/>
                      <a:pt x="133" y="162"/>
                      <a:pt x="127" y="145"/>
                    </a:cubicBezTo>
                    <a:cubicBezTo>
                      <a:pt x="133" y="145"/>
                      <a:pt x="133" y="145"/>
                      <a:pt x="133" y="145"/>
                    </a:cubicBezTo>
                    <a:cubicBezTo>
                      <a:pt x="155" y="145"/>
                      <a:pt x="173" y="127"/>
                      <a:pt x="173" y="105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73" y="18"/>
                      <a:pt x="155" y="0"/>
                      <a:pt x="1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60" name="Group 162"/>
            <p:cNvGrpSpPr/>
            <p:nvPr/>
          </p:nvGrpSpPr>
          <p:grpSpPr>
            <a:xfrm>
              <a:off x="9341951" y="5409406"/>
              <a:ext cx="467115" cy="355675"/>
              <a:chOff x="2070649" y="1631036"/>
              <a:chExt cx="723379" cy="550800"/>
            </a:xfrm>
            <a:grpFill/>
          </p:grpSpPr>
          <p:sp>
            <p:nvSpPr>
              <p:cNvPr id="175" name="Oval 35"/>
              <p:cNvSpPr>
                <a:spLocks noChangeArrowheads="1"/>
              </p:cNvSpPr>
              <p:nvPr/>
            </p:nvSpPr>
            <p:spPr bwMode="auto">
              <a:xfrm>
                <a:off x="2344840" y="2015709"/>
                <a:ext cx="165321" cy="1661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6" name="Freeform 36"/>
              <p:cNvSpPr/>
              <p:nvPr/>
            </p:nvSpPr>
            <p:spPr bwMode="auto">
              <a:xfrm>
                <a:off x="2228712" y="1861679"/>
                <a:ext cx="405641" cy="169353"/>
              </a:xfrm>
              <a:custGeom>
                <a:avLst/>
                <a:gdLst>
                  <a:gd name="T0" fmla="*/ 105 w 213"/>
                  <a:gd name="T1" fmla="*/ 31 h 89"/>
                  <a:gd name="T2" fmla="*/ 191 w 213"/>
                  <a:gd name="T3" fmla="*/ 89 h 89"/>
                  <a:gd name="T4" fmla="*/ 213 w 213"/>
                  <a:gd name="T5" fmla="*/ 64 h 89"/>
                  <a:gd name="T6" fmla="*/ 105 w 213"/>
                  <a:gd name="T7" fmla="*/ 0 h 89"/>
                  <a:gd name="T8" fmla="*/ 0 w 213"/>
                  <a:gd name="T9" fmla="*/ 58 h 89"/>
                  <a:gd name="T10" fmla="*/ 21 w 213"/>
                  <a:gd name="T11" fmla="*/ 82 h 89"/>
                  <a:gd name="T12" fmla="*/ 105 w 213"/>
                  <a:gd name="T13" fmla="*/ 3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89">
                    <a:moveTo>
                      <a:pt x="105" y="31"/>
                    </a:moveTo>
                    <a:cubicBezTo>
                      <a:pt x="144" y="31"/>
                      <a:pt x="177" y="54"/>
                      <a:pt x="191" y="89"/>
                    </a:cubicBezTo>
                    <a:cubicBezTo>
                      <a:pt x="213" y="64"/>
                      <a:pt x="213" y="64"/>
                      <a:pt x="213" y="64"/>
                    </a:cubicBezTo>
                    <a:cubicBezTo>
                      <a:pt x="192" y="26"/>
                      <a:pt x="152" y="0"/>
                      <a:pt x="105" y="0"/>
                    </a:cubicBezTo>
                    <a:cubicBezTo>
                      <a:pt x="61" y="0"/>
                      <a:pt x="22" y="23"/>
                      <a:pt x="0" y="58"/>
                    </a:cubicBezTo>
                    <a:cubicBezTo>
                      <a:pt x="21" y="82"/>
                      <a:pt x="21" y="82"/>
                      <a:pt x="21" y="82"/>
                    </a:cubicBezTo>
                    <a:cubicBezTo>
                      <a:pt x="37" y="51"/>
                      <a:pt x="68" y="31"/>
                      <a:pt x="10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7" name="Freeform 37"/>
              <p:cNvSpPr/>
              <p:nvPr/>
            </p:nvSpPr>
            <p:spPr bwMode="auto">
              <a:xfrm>
                <a:off x="2157745" y="1749583"/>
                <a:ext cx="549187" cy="195966"/>
              </a:xfrm>
              <a:custGeom>
                <a:avLst/>
                <a:gdLst>
                  <a:gd name="T0" fmla="*/ 142 w 288"/>
                  <a:gd name="T1" fmla="*/ 34 h 103"/>
                  <a:gd name="T2" fmla="*/ 264 w 288"/>
                  <a:gd name="T3" fmla="*/ 103 h 103"/>
                  <a:gd name="T4" fmla="*/ 288 w 288"/>
                  <a:gd name="T5" fmla="*/ 76 h 103"/>
                  <a:gd name="T6" fmla="*/ 142 w 288"/>
                  <a:gd name="T7" fmla="*/ 0 h 103"/>
                  <a:gd name="T8" fmla="*/ 0 w 288"/>
                  <a:gd name="T9" fmla="*/ 71 h 103"/>
                  <a:gd name="T10" fmla="*/ 23 w 288"/>
                  <a:gd name="T11" fmla="*/ 97 h 103"/>
                  <a:gd name="T12" fmla="*/ 142 w 288"/>
                  <a:gd name="T13" fmla="*/ 3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03">
                    <a:moveTo>
                      <a:pt x="142" y="34"/>
                    </a:moveTo>
                    <a:cubicBezTo>
                      <a:pt x="194" y="34"/>
                      <a:pt x="239" y="62"/>
                      <a:pt x="264" y="103"/>
                    </a:cubicBezTo>
                    <a:cubicBezTo>
                      <a:pt x="288" y="76"/>
                      <a:pt x="288" y="76"/>
                      <a:pt x="288" y="76"/>
                    </a:cubicBezTo>
                    <a:cubicBezTo>
                      <a:pt x="256" y="30"/>
                      <a:pt x="202" y="0"/>
                      <a:pt x="142" y="0"/>
                    </a:cubicBezTo>
                    <a:cubicBezTo>
                      <a:pt x="84" y="0"/>
                      <a:pt x="32" y="28"/>
                      <a:pt x="0" y="71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49" y="59"/>
                      <a:pt x="93" y="34"/>
                      <a:pt x="14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8" name="Freeform 38"/>
              <p:cNvSpPr/>
              <p:nvPr/>
            </p:nvSpPr>
            <p:spPr bwMode="auto">
              <a:xfrm>
                <a:off x="2070649" y="1631036"/>
                <a:ext cx="723379" cy="229030"/>
              </a:xfrm>
              <a:custGeom>
                <a:avLst/>
                <a:gdLst>
                  <a:gd name="T0" fmla="*/ 188 w 380"/>
                  <a:gd name="T1" fmla="*/ 36 h 120"/>
                  <a:gd name="T2" fmla="*/ 355 w 380"/>
                  <a:gd name="T3" fmla="*/ 120 h 120"/>
                  <a:gd name="T4" fmla="*/ 380 w 380"/>
                  <a:gd name="T5" fmla="*/ 93 h 120"/>
                  <a:gd name="T6" fmla="*/ 188 w 380"/>
                  <a:gd name="T7" fmla="*/ 0 h 120"/>
                  <a:gd name="T8" fmla="*/ 0 w 380"/>
                  <a:gd name="T9" fmla="*/ 88 h 120"/>
                  <a:gd name="T10" fmla="*/ 25 w 380"/>
                  <a:gd name="T11" fmla="*/ 115 h 120"/>
                  <a:gd name="T12" fmla="*/ 188 w 380"/>
                  <a:gd name="T13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0" h="120">
                    <a:moveTo>
                      <a:pt x="188" y="36"/>
                    </a:moveTo>
                    <a:cubicBezTo>
                      <a:pt x="256" y="36"/>
                      <a:pt x="317" y="69"/>
                      <a:pt x="355" y="120"/>
                    </a:cubicBezTo>
                    <a:cubicBezTo>
                      <a:pt x="380" y="93"/>
                      <a:pt x="380" y="93"/>
                      <a:pt x="380" y="93"/>
                    </a:cubicBezTo>
                    <a:cubicBezTo>
                      <a:pt x="335" y="36"/>
                      <a:pt x="266" y="0"/>
                      <a:pt x="188" y="0"/>
                    </a:cubicBezTo>
                    <a:cubicBezTo>
                      <a:pt x="113" y="0"/>
                      <a:pt x="45" y="34"/>
                      <a:pt x="0" y="88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63" y="67"/>
                      <a:pt x="122" y="36"/>
                      <a:pt x="18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61" name="Group 167"/>
            <p:cNvGrpSpPr/>
            <p:nvPr/>
          </p:nvGrpSpPr>
          <p:grpSpPr>
            <a:xfrm>
              <a:off x="10356962" y="5409406"/>
              <a:ext cx="466891" cy="361155"/>
              <a:chOff x="3727889" y="-113301"/>
              <a:chExt cx="548381" cy="424189"/>
            </a:xfrm>
            <a:grpFill/>
          </p:grpSpPr>
          <p:sp>
            <p:nvSpPr>
              <p:cNvPr id="167" name="Oval 43"/>
              <p:cNvSpPr>
                <a:spLocks noChangeArrowheads="1"/>
              </p:cNvSpPr>
              <p:nvPr/>
            </p:nvSpPr>
            <p:spPr bwMode="auto">
              <a:xfrm>
                <a:off x="3954500" y="47987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8" name="Freeform 44"/>
              <p:cNvSpPr/>
              <p:nvPr/>
            </p:nvSpPr>
            <p:spPr bwMode="auto">
              <a:xfrm>
                <a:off x="4042402" y="-20560"/>
                <a:ext cx="98386" cy="238707"/>
              </a:xfrm>
              <a:custGeom>
                <a:avLst/>
                <a:gdLst>
                  <a:gd name="T0" fmla="*/ 34 w 52"/>
                  <a:gd name="T1" fmla="*/ 61 h 125"/>
                  <a:gd name="T2" fmla="*/ 0 w 52"/>
                  <a:gd name="T3" fmla="*/ 112 h 125"/>
                  <a:gd name="T4" fmla="*/ 15 w 52"/>
                  <a:gd name="T5" fmla="*/ 125 h 125"/>
                  <a:gd name="T6" fmla="*/ 52 w 52"/>
                  <a:gd name="T7" fmla="*/ 61 h 125"/>
                  <a:gd name="T8" fmla="*/ 18 w 52"/>
                  <a:gd name="T9" fmla="*/ 0 h 125"/>
                  <a:gd name="T10" fmla="*/ 4 w 52"/>
                  <a:gd name="T11" fmla="*/ 12 h 125"/>
                  <a:gd name="T12" fmla="*/ 34 w 52"/>
                  <a:gd name="T13" fmla="*/ 6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34" y="61"/>
                    </a:moveTo>
                    <a:cubicBezTo>
                      <a:pt x="34" y="84"/>
                      <a:pt x="20" y="104"/>
                      <a:pt x="0" y="112"/>
                    </a:cubicBezTo>
                    <a:cubicBezTo>
                      <a:pt x="15" y="125"/>
                      <a:pt x="15" y="125"/>
                      <a:pt x="15" y="125"/>
                    </a:cubicBezTo>
                    <a:cubicBezTo>
                      <a:pt x="37" y="113"/>
                      <a:pt x="52" y="89"/>
                      <a:pt x="52" y="61"/>
                    </a:cubicBezTo>
                    <a:cubicBezTo>
                      <a:pt x="52" y="35"/>
                      <a:pt x="39" y="13"/>
                      <a:pt x="18" y="0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2" y="21"/>
                      <a:pt x="34" y="40"/>
                      <a:pt x="34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9" name="Freeform 45"/>
              <p:cNvSpPr/>
              <p:nvPr/>
            </p:nvSpPr>
            <p:spPr bwMode="auto">
              <a:xfrm>
                <a:off x="4093208" y="-62495"/>
                <a:ext cx="114515" cy="322577"/>
              </a:xfrm>
              <a:custGeom>
                <a:avLst/>
                <a:gdLst>
                  <a:gd name="T0" fmla="*/ 40 w 60"/>
                  <a:gd name="T1" fmla="*/ 83 h 169"/>
                  <a:gd name="T2" fmla="*/ 0 w 60"/>
                  <a:gd name="T3" fmla="*/ 155 h 169"/>
                  <a:gd name="T4" fmla="*/ 15 w 60"/>
                  <a:gd name="T5" fmla="*/ 169 h 169"/>
                  <a:gd name="T6" fmla="*/ 60 w 60"/>
                  <a:gd name="T7" fmla="*/ 83 h 169"/>
                  <a:gd name="T8" fmla="*/ 19 w 60"/>
                  <a:gd name="T9" fmla="*/ 0 h 169"/>
                  <a:gd name="T10" fmla="*/ 3 w 60"/>
                  <a:gd name="T11" fmla="*/ 14 h 169"/>
                  <a:gd name="T12" fmla="*/ 40 w 60"/>
                  <a:gd name="T13" fmla="*/ 8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169">
                    <a:moveTo>
                      <a:pt x="40" y="83"/>
                    </a:moveTo>
                    <a:cubicBezTo>
                      <a:pt x="40" y="114"/>
                      <a:pt x="24" y="140"/>
                      <a:pt x="0" y="155"/>
                    </a:cubicBezTo>
                    <a:cubicBezTo>
                      <a:pt x="15" y="169"/>
                      <a:pt x="15" y="169"/>
                      <a:pt x="15" y="169"/>
                    </a:cubicBezTo>
                    <a:cubicBezTo>
                      <a:pt x="42" y="150"/>
                      <a:pt x="60" y="119"/>
                      <a:pt x="60" y="83"/>
                    </a:cubicBezTo>
                    <a:cubicBezTo>
                      <a:pt x="60" y="49"/>
                      <a:pt x="44" y="19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5" y="29"/>
                      <a:pt x="40" y="54"/>
                      <a:pt x="40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0" name="Freeform 46"/>
              <p:cNvSpPr/>
              <p:nvPr/>
            </p:nvSpPr>
            <p:spPr bwMode="auto">
              <a:xfrm>
                <a:off x="4143207" y="-113301"/>
                <a:ext cx="133063" cy="424189"/>
              </a:xfrm>
              <a:custGeom>
                <a:avLst/>
                <a:gdLst>
                  <a:gd name="T0" fmla="*/ 49 w 70"/>
                  <a:gd name="T1" fmla="*/ 110 h 223"/>
                  <a:gd name="T2" fmla="*/ 0 w 70"/>
                  <a:gd name="T3" fmla="*/ 209 h 223"/>
                  <a:gd name="T4" fmla="*/ 16 w 70"/>
                  <a:gd name="T5" fmla="*/ 223 h 223"/>
                  <a:gd name="T6" fmla="*/ 70 w 70"/>
                  <a:gd name="T7" fmla="*/ 110 h 223"/>
                  <a:gd name="T8" fmla="*/ 19 w 70"/>
                  <a:gd name="T9" fmla="*/ 0 h 223"/>
                  <a:gd name="T10" fmla="*/ 3 w 70"/>
                  <a:gd name="T11" fmla="*/ 14 h 223"/>
                  <a:gd name="T12" fmla="*/ 49 w 70"/>
                  <a:gd name="T13" fmla="*/ 11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49" y="110"/>
                    </a:moveTo>
                    <a:cubicBezTo>
                      <a:pt x="49" y="151"/>
                      <a:pt x="30" y="186"/>
                      <a:pt x="0" y="209"/>
                    </a:cubicBezTo>
                    <a:cubicBezTo>
                      <a:pt x="16" y="223"/>
                      <a:pt x="16" y="223"/>
                      <a:pt x="16" y="223"/>
                    </a:cubicBezTo>
                    <a:cubicBezTo>
                      <a:pt x="49" y="197"/>
                      <a:pt x="70" y="156"/>
                      <a:pt x="70" y="110"/>
                    </a:cubicBezTo>
                    <a:cubicBezTo>
                      <a:pt x="70" y="66"/>
                      <a:pt x="50" y="26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1" y="37"/>
                      <a:pt x="49" y="71"/>
                      <a:pt x="4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1" name="Oval 47"/>
              <p:cNvSpPr>
                <a:spLocks noChangeArrowheads="1"/>
              </p:cNvSpPr>
              <p:nvPr/>
            </p:nvSpPr>
            <p:spPr bwMode="auto">
              <a:xfrm>
                <a:off x="3952887" y="52019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2" name="Freeform 48"/>
              <p:cNvSpPr/>
              <p:nvPr/>
            </p:nvSpPr>
            <p:spPr bwMode="auto">
              <a:xfrm>
                <a:off x="3863371" y="-20560"/>
                <a:ext cx="98386" cy="238707"/>
              </a:xfrm>
              <a:custGeom>
                <a:avLst/>
                <a:gdLst>
                  <a:gd name="T0" fmla="*/ 18 w 52"/>
                  <a:gd name="T1" fmla="*/ 64 h 125"/>
                  <a:gd name="T2" fmla="*/ 52 w 52"/>
                  <a:gd name="T3" fmla="*/ 13 h 125"/>
                  <a:gd name="T4" fmla="*/ 38 w 52"/>
                  <a:gd name="T5" fmla="*/ 0 h 125"/>
                  <a:gd name="T6" fmla="*/ 0 w 52"/>
                  <a:gd name="T7" fmla="*/ 64 h 125"/>
                  <a:gd name="T8" fmla="*/ 34 w 52"/>
                  <a:gd name="T9" fmla="*/ 125 h 125"/>
                  <a:gd name="T10" fmla="*/ 48 w 52"/>
                  <a:gd name="T11" fmla="*/ 113 h 125"/>
                  <a:gd name="T12" fmla="*/ 18 w 52"/>
                  <a:gd name="T13" fmla="*/ 6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18" y="64"/>
                    </a:moveTo>
                    <a:cubicBezTo>
                      <a:pt x="18" y="41"/>
                      <a:pt x="32" y="21"/>
                      <a:pt x="52" y="13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5" y="12"/>
                      <a:pt x="0" y="36"/>
                      <a:pt x="0" y="64"/>
                    </a:cubicBezTo>
                    <a:cubicBezTo>
                      <a:pt x="0" y="90"/>
                      <a:pt x="14" y="113"/>
                      <a:pt x="34" y="125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30" y="104"/>
                      <a:pt x="18" y="85"/>
                      <a:pt x="1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3" name="Freeform 49"/>
              <p:cNvSpPr/>
              <p:nvPr/>
            </p:nvSpPr>
            <p:spPr bwMode="auto">
              <a:xfrm>
                <a:off x="3796437" y="-62495"/>
                <a:ext cx="116128" cy="322577"/>
              </a:xfrm>
              <a:custGeom>
                <a:avLst/>
                <a:gdLst>
                  <a:gd name="T0" fmla="*/ 20 w 61"/>
                  <a:gd name="T1" fmla="*/ 86 h 169"/>
                  <a:gd name="T2" fmla="*/ 61 w 61"/>
                  <a:gd name="T3" fmla="*/ 14 h 169"/>
                  <a:gd name="T4" fmla="*/ 45 w 61"/>
                  <a:gd name="T5" fmla="*/ 0 h 169"/>
                  <a:gd name="T6" fmla="*/ 0 w 61"/>
                  <a:gd name="T7" fmla="*/ 86 h 169"/>
                  <a:gd name="T8" fmla="*/ 42 w 61"/>
                  <a:gd name="T9" fmla="*/ 169 h 169"/>
                  <a:gd name="T10" fmla="*/ 57 w 61"/>
                  <a:gd name="T11" fmla="*/ 155 h 169"/>
                  <a:gd name="T12" fmla="*/ 20 w 61"/>
                  <a:gd name="T13" fmla="*/ 8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169">
                    <a:moveTo>
                      <a:pt x="20" y="86"/>
                    </a:moveTo>
                    <a:cubicBezTo>
                      <a:pt x="20" y="55"/>
                      <a:pt x="36" y="29"/>
                      <a:pt x="61" y="1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18" y="19"/>
                      <a:pt x="0" y="50"/>
                      <a:pt x="0" y="86"/>
                    </a:cubicBezTo>
                    <a:cubicBezTo>
                      <a:pt x="0" y="120"/>
                      <a:pt x="16" y="150"/>
                      <a:pt x="42" y="169"/>
                    </a:cubicBezTo>
                    <a:cubicBezTo>
                      <a:pt x="57" y="155"/>
                      <a:pt x="57" y="155"/>
                      <a:pt x="57" y="155"/>
                    </a:cubicBezTo>
                    <a:cubicBezTo>
                      <a:pt x="35" y="140"/>
                      <a:pt x="20" y="115"/>
                      <a:pt x="20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4" name="Freeform 50"/>
              <p:cNvSpPr/>
              <p:nvPr/>
            </p:nvSpPr>
            <p:spPr bwMode="auto">
              <a:xfrm>
                <a:off x="3727889" y="-113301"/>
                <a:ext cx="133063" cy="424189"/>
              </a:xfrm>
              <a:custGeom>
                <a:avLst/>
                <a:gdLst>
                  <a:gd name="T0" fmla="*/ 21 w 70"/>
                  <a:gd name="T1" fmla="*/ 113 h 223"/>
                  <a:gd name="T2" fmla="*/ 70 w 70"/>
                  <a:gd name="T3" fmla="*/ 14 h 223"/>
                  <a:gd name="T4" fmla="*/ 54 w 70"/>
                  <a:gd name="T5" fmla="*/ 0 h 223"/>
                  <a:gd name="T6" fmla="*/ 0 w 70"/>
                  <a:gd name="T7" fmla="*/ 113 h 223"/>
                  <a:gd name="T8" fmla="*/ 51 w 70"/>
                  <a:gd name="T9" fmla="*/ 223 h 223"/>
                  <a:gd name="T10" fmla="*/ 67 w 70"/>
                  <a:gd name="T11" fmla="*/ 209 h 223"/>
                  <a:gd name="T12" fmla="*/ 21 w 70"/>
                  <a:gd name="T13" fmla="*/ 11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21" y="113"/>
                    </a:moveTo>
                    <a:cubicBezTo>
                      <a:pt x="21" y="73"/>
                      <a:pt x="40" y="37"/>
                      <a:pt x="70" y="14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21" y="26"/>
                      <a:pt x="0" y="67"/>
                      <a:pt x="0" y="113"/>
                    </a:cubicBezTo>
                    <a:cubicBezTo>
                      <a:pt x="0" y="157"/>
                      <a:pt x="20" y="197"/>
                      <a:pt x="51" y="223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39" y="186"/>
                      <a:pt x="21" y="152"/>
                      <a:pt x="21" y="1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62" name="Group 2"/>
            <p:cNvGrpSpPr/>
            <p:nvPr/>
          </p:nvGrpSpPr>
          <p:grpSpPr>
            <a:xfrm>
              <a:off x="11271362" y="5409406"/>
              <a:ext cx="545555" cy="452989"/>
              <a:chOff x="3965790" y="1735873"/>
              <a:chExt cx="537091" cy="445963"/>
            </a:xfrm>
            <a:grpFill/>
          </p:grpSpPr>
          <p:sp>
            <p:nvSpPr>
              <p:cNvPr id="163" name="Freeform 69"/>
              <p:cNvSpPr/>
              <p:nvPr/>
            </p:nvSpPr>
            <p:spPr bwMode="auto">
              <a:xfrm>
                <a:off x="3965790" y="1905226"/>
                <a:ext cx="366125" cy="276610"/>
              </a:xfrm>
              <a:custGeom>
                <a:avLst/>
                <a:gdLst>
                  <a:gd name="T0" fmla="*/ 76 w 454"/>
                  <a:gd name="T1" fmla="*/ 0 h 343"/>
                  <a:gd name="T2" fmla="*/ 0 w 454"/>
                  <a:gd name="T3" fmla="*/ 343 h 343"/>
                  <a:gd name="T4" fmla="*/ 454 w 454"/>
                  <a:gd name="T5" fmla="*/ 343 h 343"/>
                  <a:gd name="T6" fmla="*/ 373 w 454"/>
                  <a:gd name="T7" fmla="*/ 0 h 343"/>
                  <a:gd name="T8" fmla="*/ 76 w 454"/>
                  <a:gd name="T9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4" h="343">
                    <a:moveTo>
                      <a:pt x="76" y="0"/>
                    </a:moveTo>
                    <a:lnTo>
                      <a:pt x="0" y="343"/>
                    </a:lnTo>
                    <a:lnTo>
                      <a:pt x="454" y="343"/>
                    </a:lnTo>
                    <a:lnTo>
                      <a:pt x="373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4" name="Freeform 70"/>
              <p:cNvSpPr/>
              <p:nvPr/>
            </p:nvSpPr>
            <p:spPr bwMode="auto">
              <a:xfrm>
                <a:off x="4223045" y="1869743"/>
                <a:ext cx="279836" cy="247578"/>
              </a:xfrm>
              <a:custGeom>
                <a:avLst/>
                <a:gdLst>
                  <a:gd name="T0" fmla="*/ 137 w 347"/>
                  <a:gd name="T1" fmla="*/ 307 h 307"/>
                  <a:gd name="T2" fmla="*/ 347 w 347"/>
                  <a:gd name="T3" fmla="*/ 307 h 307"/>
                  <a:gd name="T4" fmla="*/ 274 w 347"/>
                  <a:gd name="T5" fmla="*/ 0 h 307"/>
                  <a:gd name="T6" fmla="*/ 5 w 347"/>
                  <a:gd name="T7" fmla="*/ 0 h 307"/>
                  <a:gd name="T8" fmla="*/ 0 w 347"/>
                  <a:gd name="T9" fmla="*/ 26 h 307"/>
                  <a:gd name="T10" fmla="*/ 71 w 347"/>
                  <a:gd name="T11" fmla="*/ 26 h 307"/>
                  <a:gd name="T12" fmla="*/ 137 w 347"/>
                  <a:gd name="T13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7" h="307">
                    <a:moveTo>
                      <a:pt x="137" y="307"/>
                    </a:moveTo>
                    <a:lnTo>
                      <a:pt x="347" y="307"/>
                    </a:lnTo>
                    <a:lnTo>
                      <a:pt x="274" y="0"/>
                    </a:lnTo>
                    <a:lnTo>
                      <a:pt x="5" y="0"/>
                    </a:lnTo>
                    <a:lnTo>
                      <a:pt x="0" y="26"/>
                    </a:lnTo>
                    <a:lnTo>
                      <a:pt x="71" y="26"/>
                    </a:lnTo>
                    <a:lnTo>
                      <a:pt x="137" y="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5" name="Freeform 71"/>
              <p:cNvSpPr/>
              <p:nvPr/>
            </p:nvSpPr>
            <p:spPr bwMode="auto">
              <a:xfrm>
                <a:off x="4055305" y="1777808"/>
                <a:ext cx="173385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7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7"/>
                      <a:pt x="46" y="7"/>
                    </a:cubicBezTo>
                    <a:cubicBezTo>
                      <a:pt x="26" y="7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6" name="Freeform 72"/>
              <p:cNvSpPr/>
              <p:nvPr/>
            </p:nvSpPr>
            <p:spPr bwMode="auto">
              <a:xfrm>
                <a:off x="4236754" y="1735873"/>
                <a:ext cx="172579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8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8"/>
                      <a:pt x="46" y="8"/>
                    </a:cubicBezTo>
                    <a:cubicBezTo>
                      <a:pt x="27" y="8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719296" y="1591279"/>
            <a:ext cx="6951182" cy="3675441"/>
            <a:chOff x="1203012" y="1030703"/>
            <a:chExt cx="6951182" cy="3675441"/>
          </a:xfrm>
          <a:solidFill>
            <a:srgbClr val="1BAD83"/>
          </a:solidFill>
        </p:grpSpPr>
        <p:sp>
          <p:nvSpPr>
            <p:cNvPr id="5" name="Freeform 5"/>
            <p:cNvSpPr/>
            <p:nvPr/>
          </p:nvSpPr>
          <p:spPr bwMode="auto">
            <a:xfrm>
              <a:off x="3323551" y="3360399"/>
              <a:ext cx="480625" cy="488795"/>
            </a:xfrm>
            <a:custGeom>
              <a:avLst/>
              <a:gdLst>
                <a:gd name="T0" fmla="*/ 222 w 589"/>
                <a:gd name="T1" fmla="*/ 0 h 596"/>
                <a:gd name="T2" fmla="*/ 222 w 589"/>
                <a:gd name="T3" fmla="*/ 22 h 596"/>
                <a:gd name="T4" fmla="*/ 222 w 589"/>
                <a:gd name="T5" fmla="*/ 87 h 596"/>
                <a:gd name="T6" fmla="*/ 222 w 589"/>
                <a:gd name="T7" fmla="*/ 378 h 596"/>
                <a:gd name="T8" fmla="*/ 124 w 589"/>
                <a:gd name="T9" fmla="*/ 347 h 596"/>
                <a:gd name="T10" fmla="*/ 0 w 589"/>
                <a:gd name="T11" fmla="*/ 425 h 596"/>
                <a:gd name="T12" fmla="*/ 124 w 589"/>
                <a:gd name="T13" fmla="*/ 504 h 596"/>
                <a:gd name="T14" fmla="*/ 247 w 589"/>
                <a:gd name="T15" fmla="*/ 434 h 596"/>
                <a:gd name="T16" fmla="*/ 247 w 589"/>
                <a:gd name="T17" fmla="*/ 434 h 596"/>
                <a:gd name="T18" fmla="*/ 247 w 589"/>
                <a:gd name="T19" fmla="*/ 92 h 596"/>
                <a:gd name="T20" fmla="*/ 564 w 589"/>
                <a:gd name="T21" fmla="*/ 150 h 596"/>
                <a:gd name="T22" fmla="*/ 564 w 589"/>
                <a:gd name="T23" fmla="*/ 470 h 596"/>
                <a:gd name="T24" fmla="*/ 466 w 589"/>
                <a:gd name="T25" fmla="*/ 439 h 596"/>
                <a:gd name="T26" fmla="*/ 342 w 589"/>
                <a:gd name="T27" fmla="*/ 518 h 596"/>
                <a:gd name="T28" fmla="*/ 466 w 589"/>
                <a:gd name="T29" fmla="*/ 596 h 596"/>
                <a:gd name="T30" fmla="*/ 589 w 589"/>
                <a:gd name="T31" fmla="*/ 518 h 596"/>
                <a:gd name="T32" fmla="*/ 589 w 589"/>
                <a:gd name="T33" fmla="*/ 518 h 596"/>
                <a:gd name="T34" fmla="*/ 589 w 589"/>
                <a:gd name="T35" fmla="*/ 155 h 596"/>
                <a:gd name="T36" fmla="*/ 589 w 589"/>
                <a:gd name="T37" fmla="*/ 107 h 596"/>
                <a:gd name="T38" fmla="*/ 589 w 589"/>
                <a:gd name="T39" fmla="*/ 68 h 596"/>
                <a:gd name="T40" fmla="*/ 222 w 589"/>
                <a:gd name="T41" fmla="*/ 0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9" h="596">
                  <a:moveTo>
                    <a:pt x="222" y="0"/>
                  </a:moveTo>
                  <a:lnTo>
                    <a:pt x="222" y="22"/>
                  </a:lnTo>
                  <a:lnTo>
                    <a:pt x="222" y="87"/>
                  </a:lnTo>
                  <a:lnTo>
                    <a:pt x="222" y="378"/>
                  </a:lnTo>
                  <a:cubicBezTo>
                    <a:pt x="199" y="359"/>
                    <a:pt x="164" y="347"/>
                    <a:pt x="124" y="347"/>
                  </a:cubicBezTo>
                  <a:cubicBezTo>
                    <a:pt x="55" y="347"/>
                    <a:pt x="0" y="382"/>
                    <a:pt x="0" y="425"/>
                  </a:cubicBezTo>
                  <a:cubicBezTo>
                    <a:pt x="0" y="469"/>
                    <a:pt x="55" y="504"/>
                    <a:pt x="124" y="504"/>
                  </a:cubicBezTo>
                  <a:cubicBezTo>
                    <a:pt x="188" y="504"/>
                    <a:pt x="240" y="473"/>
                    <a:pt x="247" y="434"/>
                  </a:cubicBezTo>
                  <a:lnTo>
                    <a:pt x="247" y="434"/>
                  </a:lnTo>
                  <a:lnTo>
                    <a:pt x="247" y="92"/>
                  </a:lnTo>
                  <a:lnTo>
                    <a:pt x="564" y="150"/>
                  </a:lnTo>
                  <a:lnTo>
                    <a:pt x="564" y="470"/>
                  </a:lnTo>
                  <a:cubicBezTo>
                    <a:pt x="541" y="451"/>
                    <a:pt x="506" y="439"/>
                    <a:pt x="466" y="439"/>
                  </a:cubicBezTo>
                  <a:cubicBezTo>
                    <a:pt x="397" y="439"/>
                    <a:pt x="342" y="474"/>
                    <a:pt x="342" y="518"/>
                  </a:cubicBezTo>
                  <a:cubicBezTo>
                    <a:pt x="342" y="561"/>
                    <a:pt x="397" y="596"/>
                    <a:pt x="466" y="596"/>
                  </a:cubicBezTo>
                  <a:cubicBezTo>
                    <a:pt x="534" y="596"/>
                    <a:pt x="589" y="561"/>
                    <a:pt x="589" y="518"/>
                  </a:cubicBezTo>
                  <a:lnTo>
                    <a:pt x="589" y="518"/>
                  </a:lnTo>
                  <a:lnTo>
                    <a:pt x="589" y="155"/>
                  </a:lnTo>
                  <a:lnTo>
                    <a:pt x="589" y="107"/>
                  </a:lnTo>
                  <a:lnTo>
                    <a:pt x="589" y="68"/>
                  </a:lnTo>
                  <a:lnTo>
                    <a:pt x="22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4349517" y="3344568"/>
              <a:ext cx="510294" cy="510563"/>
            </a:xfrm>
            <a:custGeom>
              <a:avLst/>
              <a:gdLst>
                <a:gd name="T0" fmla="*/ 554 w 624"/>
                <a:gd name="T1" fmla="*/ 326 h 625"/>
                <a:gd name="T2" fmla="*/ 554 w 624"/>
                <a:gd name="T3" fmla="*/ 71 h 625"/>
                <a:gd name="T4" fmla="*/ 298 w 624"/>
                <a:gd name="T5" fmla="*/ 71 h 625"/>
                <a:gd name="T6" fmla="*/ 265 w 624"/>
                <a:gd name="T7" fmla="*/ 281 h 625"/>
                <a:gd name="T8" fmla="*/ 260 w 624"/>
                <a:gd name="T9" fmla="*/ 284 h 625"/>
                <a:gd name="T10" fmla="*/ 9 w 624"/>
                <a:gd name="T11" fmla="*/ 535 h 625"/>
                <a:gd name="T12" fmla="*/ 14 w 624"/>
                <a:gd name="T13" fmla="*/ 575 h 625"/>
                <a:gd name="T14" fmla="*/ 49 w 624"/>
                <a:gd name="T15" fmla="*/ 610 h 625"/>
                <a:gd name="T16" fmla="*/ 89 w 624"/>
                <a:gd name="T17" fmla="*/ 615 h 625"/>
                <a:gd name="T18" fmla="*/ 340 w 624"/>
                <a:gd name="T19" fmla="*/ 364 h 625"/>
                <a:gd name="T20" fmla="*/ 343 w 624"/>
                <a:gd name="T21" fmla="*/ 359 h 625"/>
                <a:gd name="T22" fmla="*/ 554 w 624"/>
                <a:gd name="T23" fmla="*/ 326 h 625"/>
                <a:gd name="T24" fmla="*/ 96 w 624"/>
                <a:gd name="T25" fmla="*/ 566 h 625"/>
                <a:gd name="T26" fmla="*/ 96 w 624"/>
                <a:gd name="T27" fmla="*/ 566 h 625"/>
                <a:gd name="T28" fmla="*/ 77 w 624"/>
                <a:gd name="T29" fmla="*/ 564 h 625"/>
                <a:gd name="T30" fmla="*/ 60 w 624"/>
                <a:gd name="T31" fmla="*/ 547 h 625"/>
                <a:gd name="T32" fmla="*/ 58 w 624"/>
                <a:gd name="T33" fmla="*/ 528 h 625"/>
                <a:gd name="T34" fmla="*/ 179 w 624"/>
                <a:gd name="T35" fmla="*/ 407 h 625"/>
                <a:gd name="T36" fmla="*/ 198 w 624"/>
                <a:gd name="T37" fmla="*/ 410 h 625"/>
                <a:gd name="T38" fmla="*/ 214 w 624"/>
                <a:gd name="T39" fmla="*/ 427 h 625"/>
                <a:gd name="T40" fmla="*/ 217 w 624"/>
                <a:gd name="T41" fmla="*/ 446 h 625"/>
                <a:gd name="T42" fmla="*/ 96 w 624"/>
                <a:gd name="T43" fmla="*/ 566 h 625"/>
                <a:gd name="T44" fmla="*/ 321 w 624"/>
                <a:gd name="T45" fmla="*/ 303 h 625"/>
                <a:gd name="T46" fmla="*/ 321 w 624"/>
                <a:gd name="T47" fmla="*/ 303 h 625"/>
                <a:gd name="T48" fmla="*/ 321 w 624"/>
                <a:gd name="T49" fmla="*/ 94 h 625"/>
                <a:gd name="T50" fmla="*/ 530 w 624"/>
                <a:gd name="T51" fmla="*/ 94 h 625"/>
                <a:gd name="T52" fmla="*/ 530 w 624"/>
                <a:gd name="T53" fmla="*/ 303 h 625"/>
                <a:gd name="T54" fmla="*/ 321 w 624"/>
                <a:gd name="T55" fmla="*/ 303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24" h="625">
                  <a:moveTo>
                    <a:pt x="554" y="326"/>
                  </a:moveTo>
                  <a:cubicBezTo>
                    <a:pt x="624" y="256"/>
                    <a:pt x="624" y="141"/>
                    <a:pt x="554" y="71"/>
                  </a:cubicBezTo>
                  <a:cubicBezTo>
                    <a:pt x="483" y="0"/>
                    <a:pt x="368" y="0"/>
                    <a:pt x="298" y="71"/>
                  </a:cubicBezTo>
                  <a:cubicBezTo>
                    <a:pt x="241" y="127"/>
                    <a:pt x="230" y="213"/>
                    <a:pt x="265" y="281"/>
                  </a:cubicBezTo>
                  <a:cubicBezTo>
                    <a:pt x="263" y="282"/>
                    <a:pt x="262" y="283"/>
                    <a:pt x="260" y="284"/>
                  </a:cubicBezTo>
                  <a:lnTo>
                    <a:pt x="9" y="535"/>
                  </a:lnTo>
                  <a:cubicBezTo>
                    <a:pt x="0" y="545"/>
                    <a:pt x="2" y="562"/>
                    <a:pt x="14" y="575"/>
                  </a:cubicBezTo>
                  <a:lnTo>
                    <a:pt x="49" y="610"/>
                  </a:lnTo>
                  <a:cubicBezTo>
                    <a:pt x="62" y="622"/>
                    <a:pt x="79" y="625"/>
                    <a:pt x="89" y="615"/>
                  </a:cubicBezTo>
                  <a:lnTo>
                    <a:pt x="340" y="364"/>
                  </a:lnTo>
                  <a:cubicBezTo>
                    <a:pt x="341" y="363"/>
                    <a:pt x="342" y="361"/>
                    <a:pt x="343" y="359"/>
                  </a:cubicBezTo>
                  <a:cubicBezTo>
                    <a:pt x="411" y="394"/>
                    <a:pt x="497" y="383"/>
                    <a:pt x="554" y="326"/>
                  </a:cubicBezTo>
                  <a:close/>
                  <a:moveTo>
                    <a:pt x="96" y="566"/>
                  </a:moveTo>
                  <a:lnTo>
                    <a:pt x="96" y="566"/>
                  </a:lnTo>
                  <a:cubicBezTo>
                    <a:pt x="92" y="571"/>
                    <a:pt x="83" y="570"/>
                    <a:pt x="77" y="564"/>
                  </a:cubicBezTo>
                  <a:lnTo>
                    <a:pt x="60" y="547"/>
                  </a:lnTo>
                  <a:cubicBezTo>
                    <a:pt x="54" y="541"/>
                    <a:pt x="53" y="532"/>
                    <a:pt x="58" y="528"/>
                  </a:cubicBezTo>
                  <a:lnTo>
                    <a:pt x="179" y="407"/>
                  </a:lnTo>
                  <a:cubicBezTo>
                    <a:pt x="183" y="403"/>
                    <a:pt x="192" y="404"/>
                    <a:pt x="198" y="410"/>
                  </a:cubicBezTo>
                  <a:lnTo>
                    <a:pt x="214" y="427"/>
                  </a:lnTo>
                  <a:cubicBezTo>
                    <a:pt x="220" y="433"/>
                    <a:pt x="221" y="441"/>
                    <a:pt x="217" y="446"/>
                  </a:cubicBezTo>
                  <a:lnTo>
                    <a:pt x="96" y="566"/>
                  </a:lnTo>
                  <a:close/>
                  <a:moveTo>
                    <a:pt x="321" y="303"/>
                  </a:moveTo>
                  <a:lnTo>
                    <a:pt x="321" y="303"/>
                  </a:lnTo>
                  <a:cubicBezTo>
                    <a:pt x="264" y="245"/>
                    <a:pt x="264" y="152"/>
                    <a:pt x="321" y="94"/>
                  </a:cubicBezTo>
                  <a:cubicBezTo>
                    <a:pt x="379" y="36"/>
                    <a:pt x="472" y="36"/>
                    <a:pt x="530" y="94"/>
                  </a:cubicBezTo>
                  <a:cubicBezTo>
                    <a:pt x="588" y="152"/>
                    <a:pt x="588" y="245"/>
                    <a:pt x="530" y="303"/>
                  </a:cubicBezTo>
                  <a:cubicBezTo>
                    <a:pt x="472" y="360"/>
                    <a:pt x="379" y="360"/>
                    <a:pt x="321" y="3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7"/>
            <p:cNvSpPr>
              <a:spLocks noEditPoints="1"/>
            </p:cNvSpPr>
            <p:nvPr/>
          </p:nvSpPr>
          <p:spPr bwMode="auto">
            <a:xfrm>
              <a:off x="5409106" y="3358421"/>
              <a:ext cx="488537" cy="492752"/>
            </a:xfrm>
            <a:custGeom>
              <a:avLst/>
              <a:gdLst>
                <a:gd name="T0" fmla="*/ 298 w 596"/>
                <a:gd name="T1" fmla="*/ 0 h 601"/>
                <a:gd name="T2" fmla="*/ 0 w 596"/>
                <a:gd name="T3" fmla="*/ 300 h 601"/>
                <a:gd name="T4" fmla="*/ 298 w 596"/>
                <a:gd name="T5" fmla="*/ 601 h 601"/>
                <a:gd name="T6" fmla="*/ 596 w 596"/>
                <a:gd name="T7" fmla="*/ 300 h 601"/>
                <a:gd name="T8" fmla="*/ 298 w 596"/>
                <a:gd name="T9" fmla="*/ 0 h 601"/>
                <a:gd name="T10" fmla="*/ 298 w 596"/>
                <a:gd name="T11" fmla="*/ 579 h 601"/>
                <a:gd name="T12" fmla="*/ 298 w 596"/>
                <a:gd name="T13" fmla="*/ 579 h 601"/>
                <a:gd name="T14" fmla="*/ 21 w 596"/>
                <a:gd name="T15" fmla="*/ 300 h 601"/>
                <a:gd name="T16" fmla="*/ 298 w 596"/>
                <a:gd name="T17" fmla="*/ 21 h 601"/>
                <a:gd name="T18" fmla="*/ 575 w 596"/>
                <a:gd name="T19" fmla="*/ 300 h 601"/>
                <a:gd name="T20" fmla="*/ 298 w 596"/>
                <a:gd name="T21" fmla="*/ 579 h 601"/>
                <a:gd name="T22" fmla="*/ 298 w 596"/>
                <a:gd name="T23" fmla="*/ 40 h 601"/>
                <a:gd name="T24" fmla="*/ 298 w 596"/>
                <a:gd name="T25" fmla="*/ 40 h 601"/>
                <a:gd name="T26" fmla="*/ 40 w 596"/>
                <a:gd name="T27" fmla="*/ 300 h 601"/>
                <a:gd name="T28" fmla="*/ 298 w 596"/>
                <a:gd name="T29" fmla="*/ 561 h 601"/>
                <a:gd name="T30" fmla="*/ 556 w 596"/>
                <a:gd name="T31" fmla="*/ 300 h 601"/>
                <a:gd name="T32" fmla="*/ 298 w 596"/>
                <a:gd name="T33" fmla="*/ 40 h 601"/>
                <a:gd name="T34" fmla="*/ 304 w 596"/>
                <a:gd name="T35" fmla="*/ 458 h 601"/>
                <a:gd name="T36" fmla="*/ 304 w 596"/>
                <a:gd name="T37" fmla="*/ 458 h 601"/>
                <a:gd name="T38" fmla="*/ 331 w 596"/>
                <a:gd name="T39" fmla="*/ 436 h 601"/>
                <a:gd name="T40" fmla="*/ 352 w 596"/>
                <a:gd name="T41" fmla="*/ 412 h 601"/>
                <a:gd name="T42" fmla="*/ 346 w 596"/>
                <a:gd name="T43" fmla="*/ 437 h 601"/>
                <a:gd name="T44" fmla="*/ 286 w 596"/>
                <a:gd name="T45" fmla="*/ 495 h 601"/>
                <a:gd name="T46" fmla="*/ 218 w 596"/>
                <a:gd name="T47" fmla="*/ 466 h 601"/>
                <a:gd name="T48" fmla="*/ 230 w 596"/>
                <a:gd name="T49" fmla="*/ 409 h 601"/>
                <a:gd name="T50" fmla="*/ 264 w 596"/>
                <a:gd name="T51" fmla="*/ 306 h 601"/>
                <a:gd name="T52" fmla="*/ 244 w 596"/>
                <a:gd name="T53" fmla="*/ 238 h 601"/>
                <a:gd name="T54" fmla="*/ 267 w 596"/>
                <a:gd name="T55" fmla="*/ 222 h 601"/>
                <a:gd name="T56" fmla="*/ 369 w 596"/>
                <a:gd name="T57" fmla="*/ 209 h 601"/>
                <a:gd name="T58" fmla="*/ 312 w 596"/>
                <a:gd name="T59" fmla="*/ 388 h 601"/>
                <a:gd name="T60" fmla="*/ 304 w 596"/>
                <a:gd name="T61" fmla="*/ 458 h 601"/>
                <a:gd name="T62" fmla="*/ 326 w 596"/>
                <a:gd name="T63" fmla="*/ 189 h 601"/>
                <a:gd name="T64" fmla="*/ 326 w 596"/>
                <a:gd name="T65" fmla="*/ 189 h 601"/>
                <a:gd name="T66" fmla="*/ 330 w 596"/>
                <a:gd name="T67" fmla="*/ 102 h 601"/>
                <a:gd name="T68" fmla="*/ 326 w 596"/>
                <a:gd name="T69" fmla="*/ 189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6" h="601">
                  <a:moveTo>
                    <a:pt x="298" y="0"/>
                  </a:moveTo>
                  <a:cubicBezTo>
                    <a:pt x="133" y="0"/>
                    <a:pt x="0" y="134"/>
                    <a:pt x="0" y="300"/>
                  </a:cubicBezTo>
                  <a:cubicBezTo>
                    <a:pt x="0" y="466"/>
                    <a:pt x="133" y="601"/>
                    <a:pt x="298" y="601"/>
                  </a:cubicBezTo>
                  <a:cubicBezTo>
                    <a:pt x="463" y="601"/>
                    <a:pt x="596" y="466"/>
                    <a:pt x="596" y="300"/>
                  </a:cubicBezTo>
                  <a:cubicBezTo>
                    <a:pt x="596" y="134"/>
                    <a:pt x="463" y="0"/>
                    <a:pt x="298" y="0"/>
                  </a:cubicBezTo>
                  <a:close/>
                  <a:moveTo>
                    <a:pt x="298" y="579"/>
                  </a:moveTo>
                  <a:lnTo>
                    <a:pt x="298" y="579"/>
                  </a:lnTo>
                  <a:cubicBezTo>
                    <a:pt x="145" y="579"/>
                    <a:pt x="21" y="454"/>
                    <a:pt x="21" y="300"/>
                  </a:cubicBezTo>
                  <a:cubicBezTo>
                    <a:pt x="21" y="146"/>
                    <a:pt x="145" y="21"/>
                    <a:pt x="298" y="21"/>
                  </a:cubicBezTo>
                  <a:cubicBezTo>
                    <a:pt x="451" y="21"/>
                    <a:pt x="575" y="146"/>
                    <a:pt x="575" y="300"/>
                  </a:cubicBezTo>
                  <a:cubicBezTo>
                    <a:pt x="575" y="454"/>
                    <a:pt x="451" y="579"/>
                    <a:pt x="298" y="579"/>
                  </a:cubicBezTo>
                  <a:close/>
                  <a:moveTo>
                    <a:pt x="298" y="40"/>
                  </a:moveTo>
                  <a:lnTo>
                    <a:pt x="298" y="40"/>
                  </a:lnTo>
                  <a:cubicBezTo>
                    <a:pt x="155" y="40"/>
                    <a:pt x="40" y="156"/>
                    <a:pt x="40" y="300"/>
                  </a:cubicBezTo>
                  <a:cubicBezTo>
                    <a:pt x="40" y="444"/>
                    <a:pt x="155" y="561"/>
                    <a:pt x="298" y="561"/>
                  </a:cubicBezTo>
                  <a:cubicBezTo>
                    <a:pt x="441" y="561"/>
                    <a:pt x="556" y="444"/>
                    <a:pt x="556" y="300"/>
                  </a:cubicBezTo>
                  <a:cubicBezTo>
                    <a:pt x="556" y="156"/>
                    <a:pt x="441" y="40"/>
                    <a:pt x="298" y="40"/>
                  </a:cubicBezTo>
                  <a:close/>
                  <a:moveTo>
                    <a:pt x="304" y="458"/>
                  </a:moveTo>
                  <a:lnTo>
                    <a:pt x="304" y="458"/>
                  </a:lnTo>
                  <a:cubicBezTo>
                    <a:pt x="314" y="460"/>
                    <a:pt x="324" y="445"/>
                    <a:pt x="331" y="436"/>
                  </a:cubicBezTo>
                  <a:cubicBezTo>
                    <a:pt x="338" y="427"/>
                    <a:pt x="343" y="414"/>
                    <a:pt x="352" y="412"/>
                  </a:cubicBezTo>
                  <a:cubicBezTo>
                    <a:pt x="360" y="418"/>
                    <a:pt x="351" y="430"/>
                    <a:pt x="346" y="437"/>
                  </a:cubicBezTo>
                  <a:cubicBezTo>
                    <a:pt x="333" y="457"/>
                    <a:pt x="307" y="487"/>
                    <a:pt x="286" y="495"/>
                  </a:cubicBezTo>
                  <a:cubicBezTo>
                    <a:pt x="255" y="506"/>
                    <a:pt x="221" y="495"/>
                    <a:pt x="218" y="466"/>
                  </a:cubicBezTo>
                  <a:cubicBezTo>
                    <a:pt x="216" y="451"/>
                    <a:pt x="224" y="428"/>
                    <a:pt x="230" y="409"/>
                  </a:cubicBezTo>
                  <a:cubicBezTo>
                    <a:pt x="242" y="371"/>
                    <a:pt x="251" y="347"/>
                    <a:pt x="264" y="306"/>
                  </a:cubicBezTo>
                  <a:cubicBezTo>
                    <a:pt x="273" y="277"/>
                    <a:pt x="293" y="228"/>
                    <a:pt x="244" y="238"/>
                  </a:cubicBezTo>
                  <a:cubicBezTo>
                    <a:pt x="244" y="225"/>
                    <a:pt x="257" y="224"/>
                    <a:pt x="267" y="222"/>
                  </a:cubicBezTo>
                  <a:cubicBezTo>
                    <a:pt x="299" y="217"/>
                    <a:pt x="335" y="211"/>
                    <a:pt x="369" y="209"/>
                  </a:cubicBezTo>
                  <a:cubicBezTo>
                    <a:pt x="353" y="263"/>
                    <a:pt x="331" y="327"/>
                    <a:pt x="312" y="388"/>
                  </a:cubicBezTo>
                  <a:cubicBezTo>
                    <a:pt x="306" y="407"/>
                    <a:pt x="283" y="451"/>
                    <a:pt x="304" y="458"/>
                  </a:cubicBezTo>
                  <a:close/>
                  <a:moveTo>
                    <a:pt x="326" y="189"/>
                  </a:moveTo>
                  <a:lnTo>
                    <a:pt x="326" y="189"/>
                  </a:lnTo>
                  <a:cubicBezTo>
                    <a:pt x="283" y="182"/>
                    <a:pt x="281" y="109"/>
                    <a:pt x="330" y="102"/>
                  </a:cubicBezTo>
                  <a:cubicBezTo>
                    <a:pt x="397" y="91"/>
                    <a:pt x="394" y="201"/>
                    <a:pt x="326" y="18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7604344" y="2539262"/>
              <a:ext cx="530073" cy="522436"/>
            </a:xfrm>
            <a:custGeom>
              <a:avLst/>
              <a:gdLst>
                <a:gd name="T0" fmla="*/ 170 w 648"/>
                <a:gd name="T1" fmla="*/ 280 h 639"/>
                <a:gd name="T2" fmla="*/ 226 w 648"/>
                <a:gd name="T3" fmla="*/ 183 h 639"/>
                <a:gd name="T4" fmla="*/ 240 w 648"/>
                <a:gd name="T5" fmla="*/ 167 h 639"/>
                <a:gd name="T6" fmla="*/ 366 w 648"/>
                <a:gd name="T7" fmla="*/ 177 h 639"/>
                <a:gd name="T8" fmla="*/ 359 w 648"/>
                <a:gd name="T9" fmla="*/ 162 h 639"/>
                <a:gd name="T10" fmla="*/ 388 w 648"/>
                <a:gd name="T11" fmla="*/ 153 h 639"/>
                <a:gd name="T12" fmla="*/ 408 w 648"/>
                <a:gd name="T13" fmla="*/ 154 h 639"/>
                <a:gd name="T14" fmla="*/ 402 w 648"/>
                <a:gd name="T15" fmla="*/ 183 h 639"/>
                <a:gd name="T16" fmla="*/ 391 w 648"/>
                <a:gd name="T17" fmla="*/ 199 h 639"/>
                <a:gd name="T18" fmla="*/ 319 w 648"/>
                <a:gd name="T19" fmla="*/ 265 h 639"/>
                <a:gd name="T20" fmla="*/ 318 w 648"/>
                <a:gd name="T21" fmla="*/ 266 h 639"/>
                <a:gd name="T22" fmla="*/ 616 w 648"/>
                <a:gd name="T23" fmla="*/ 615 h 639"/>
                <a:gd name="T24" fmla="*/ 497 w 648"/>
                <a:gd name="T25" fmla="*/ 615 h 639"/>
                <a:gd name="T26" fmla="*/ 272 w 648"/>
                <a:gd name="T27" fmla="*/ 546 h 639"/>
                <a:gd name="T28" fmla="*/ 272 w 648"/>
                <a:gd name="T29" fmla="*/ 0 h 639"/>
                <a:gd name="T30" fmla="*/ 515 w 648"/>
                <a:gd name="T31" fmla="*/ 397 h 639"/>
                <a:gd name="T32" fmla="*/ 616 w 648"/>
                <a:gd name="T33" fmla="*/ 615 h 639"/>
                <a:gd name="T34" fmla="*/ 272 w 648"/>
                <a:gd name="T35" fmla="*/ 511 h 639"/>
                <a:gd name="T36" fmla="*/ 272 w 648"/>
                <a:gd name="T37" fmla="*/ 35 h 639"/>
                <a:gd name="T38" fmla="*/ 272 w 648"/>
                <a:gd name="T39" fmla="*/ 511 h 639"/>
                <a:gd name="T40" fmla="*/ 445 w 648"/>
                <a:gd name="T41" fmla="*/ 391 h 639"/>
                <a:gd name="T42" fmla="*/ 409 w 648"/>
                <a:gd name="T43" fmla="*/ 401 h 639"/>
                <a:gd name="T44" fmla="*/ 338 w 648"/>
                <a:gd name="T45" fmla="*/ 401 h 639"/>
                <a:gd name="T46" fmla="*/ 266 w 648"/>
                <a:gd name="T47" fmla="*/ 401 h 639"/>
                <a:gd name="T48" fmla="*/ 194 w 648"/>
                <a:gd name="T49" fmla="*/ 401 h 639"/>
                <a:gd name="T50" fmla="*/ 111 w 648"/>
                <a:gd name="T51" fmla="*/ 401 h 639"/>
                <a:gd name="T52" fmla="*/ 100 w 648"/>
                <a:gd name="T53" fmla="*/ 391 h 639"/>
                <a:gd name="T54" fmla="*/ 111 w 648"/>
                <a:gd name="T55" fmla="*/ 145 h 639"/>
                <a:gd name="T56" fmla="*/ 122 w 648"/>
                <a:gd name="T57" fmla="*/ 380 h 639"/>
                <a:gd name="T58" fmla="*/ 152 w 648"/>
                <a:gd name="T59" fmla="*/ 331 h 639"/>
                <a:gd name="T60" fmla="*/ 183 w 648"/>
                <a:gd name="T61" fmla="*/ 320 h 639"/>
                <a:gd name="T62" fmla="*/ 194 w 648"/>
                <a:gd name="T63" fmla="*/ 380 h 639"/>
                <a:gd name="T64" fmla="*/ 224 w 648"/>
                <a:gd name="T65" fmla="*/ 256 h 639"/>
                <a:gd name="T66" fmla="*/ 255 w 648"/>
                <a:gd name="T67" fmla="*/ 245 h 639"/>
                <a:gd name="T68" fmla="*/ 266 w 648"/>
                <a:gd name="T69" fmla="*/ 380 h 639"/>
                <a:gd name="T70" fmla="*/ 296 w 648"/>
                <a:gd name="T71" fmla="*/ 292 h 639"/>
                <a:gd name="T72" fmla="*/ 327 w 648"/>
                <a:gd name="T73" fmla="*/ 282 h 639"/>
                <a:gd name="T74" fmla="*/ 338 w 648"/>
                <a:gd name="T75" fmla="*/ 380 h 639"/>
                <a:gd name="T76" fmla="*/ 368 w 648"/>
                <a:gd name="T77" fmla="*/ 231 h 639"/>
                <a:gd name="T78" fmla="*/ 399 w 648"/>
                <a:gd name="T79" fmla="*/ 220 h 639"/>
                <a:gd name="T80" fmla="*/ 409 w 648"/>
                <a:gd name="T81" fmla="*/ 380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8" h="639">
                  <a:moveTo>
                    <a:pt x="242" y="199"/>
                  </a:moveTo>
                  <a:lnTo>
                    <a:pt x="170" y="280"/>
                  </a:lnTo>
                  <a:lnTo>
                    <a:pt x="153" y="266"/>
                  </a:lnTo>
                  <a:lnTo>
                    <a:pt x="226" y="183"/>
                  </a:lnTo>
                  <a:lnTo>
                    <a:pt x="226" y="183"/>
                  </a:lnTo>
                  <a:lnTo>
                    <a:pt x="240" y="167"/>
                  </a:lnTo>
                  <a:lnTo>
                    <a:pt x="316" y="234"/>
                  </a:lnTo>
                  <a:lnTo>
                    <a:pt x="366" y="177"/>
                  </a:lnTo>
                  <a:lnTo>
                    <a:pt x="357" y="169"/>
                  </a:lnTo>
                  <a:cubicBezTo>
                    <a:pt x="354" y="167"/>
                    <a:pt x="355" y="163"/>
                    <a:pt x="359" y="162"/>
                  </a:cubicBezTo>
                  <a:lnTo>
                    <a:pt x="373" y="158"/>
                  </a:lnTo>
                  <a:cubicBezTo>
                    <a:pt x="377" y="156"/>
                    <a:pt x="384" y="154"/>
                    <a:pt x="388" y="153"/>
                  </a:cubicBezTo>
                  <a:lnTo>
                    <a:pt x="402" y="149"/>
                  </a:lnTo>
                  <a:cubicBezTo>
                    <a:pt x="406" y="147"/>
                    <a:pt x="409" y="150"/>
                    <a:pt x="408" y="154"/>
                  </a:cubicBezTo>
                  <a:lnTo>
                    <a:pt x="405" y="167"/>
                  </a:lnTo>
                  <a:cubicBezTo>
                    <a:pt x="404" y="172"/>
                    <a:pt x="402" y="179"/>
                    <a:pt x="402" y="183"/>
                  </a:cubicBezTo>
                  <a:lnTo>
                    <a:pt x="399" y="196"/>
                  </a:lnTo>
                  <a:cubicBezTo>
                    <a:pt x="398" y="200"/>
                    <a:pt x="395" y="202"/>
                    <a:pt x="391" y="199"/>
                  </a:cubicBezTo>
                  <a:lnTo>
                    <a:pt x="383" y="192"/>
                  </a:lnTo>
                  <a:lnTo>
                    <a:pt x="319" y="265"/>
                  </a:lnTo>
                  <a:lnTo>
                    <a:pt x="319" y="265"/>
                  </a:lnTo>
                  <a:lnTo>
                    <a:pt x="318" y="266"/>
                  </a:lnTo>
                  <a:lnTo>
                    <a:pt x="242" y="199"/>
                  </a:lnTo>
                  <a:close/>
                  <a:moveTo>
                    <a:pt x="616" y="615"/>
                  </a:moveTo>
                  <a:cubicBezTo>
                    <a:pt x="599" y="631"/>
                    <a:pt x="578" y="639"/>
                    <a:pt x="556" y="639"/>
                  </a:cubicBezTo>
                  <a:cubicBezTo>
                    <a:pt x="535" y="639"/>
                    <a:pt x="513" y="631"/>
                    <a:pt x="497" y="615"/>
                  </a:cubicBezTo>
                  <a:lnTo>
                    <a:pt x="396" y="516"/>
                  </a:lnTo>
                  <a:cubicBezTo>
                    <a:pt x="359" y="535"/>
                    <a:pt x="317" y="546"/>
                    <a:pt x="272" y="546"/>
                  </a:cubicBezTo>
                  <a:cubicBezTo>
                    <a:pt x="122" y="546"/>
                    <a:pt x="0" y="424"/>
                    <a:pt x="0" y="273"/>
                  </a:cubicBezTo>
                  <a:cubicBezTo>
                    <a:pt x="0" y="123"/>
                    <a:pt x="122" y="0"/>
                    <a:pt x="272" y="0"/>
                  </a:cubicBezTo>
                  <a:cubicBezTo>
                    <a:pt x="423" y="0"/>
                    <a:pt x="545" y="123"/>
                    <a:pt x="545" y="273"/>
                  </a:cubicBezTo>
                  <a:cubicBezTo>
                    <a:pt x="545" y="318"/>
                    <a:pt x="534" y="360"/>
                    <a:pt x="515" y="397"/>
                  </a:cubicBezTo>
                  <a:lnTo>
                    <a:pt x="616" y="496"/>
                  </a:lnTo>
                  <a:cubicBezTo>
                    <a:pt x="648" y="529"/>
                    <a:pt x="648" y="582"/>
                    <a:pt x="616" y="615"/>
                  </a:cubicBezTo>
                  <a:close/>
                  <a:moveTo>
                    <a:pt x="272" y="511"/>
                  </a:moveTo>
                  <a:lnTo>
                    <a:pt x="272" y="511"/>
                  </a:lnTo>
                  <a:cubicBezTo>
                    <a:pt x="404" y="511"/>
                    <a:pt x="510" y="405"/>
                    <a:pt x="510" y="273"/>
                  </a:cubicBezTo>
                  <a:cubicBezTo>
                    <a:pt x="510" y="142"/>
                    <a:pt x="404" y="35"/>
                    <a:pt x="272" y="35"/>
                  </a:cubicBezTo>
                  <a:cubicBezTo>
                    <a:pt x="141" y="35"/>
                    <a:pt x="35" y="142"/>
                    <a:pt x="35" y="273"/>
                  </a:cubicBezTo>
                  <a:cubicBezTo>
                    <a:pt x="35" y="405"/>
                    <a:pt x="141" y="511"/>
                    <a:pt x="272" y="511"/>
                  </a:cubicBezTo>
                  <a:close/>
                  <a:moveTo>
                    <a:pt x="434" y="380"/>
                  </a:moveTo>
                  <a:cubicBezTo>
                    <a:pt x="440" y="380"/>
                    <a:pt x="445" y="385"/>
                    <a:pt x="445" y="391"/>
                  </a:cubicBezTo>
                  <a:cubicBezTo>
                    <a:pt x="445" y="397"/>
                    <a:pt x="440" y="401"/>
                    <a:pt x="434" y="401"/>
                  </a:cubicBezTo>
                  <a:lnTo>
                    <a:pt x="409" y="401"/>
                  </a:lnTo>
                  <a:lnTo>
                    <a:pt x="368" y="401"/>
                  </a:lnTo>
                  <a:lnTo>
                    <a:pt x="338" y="401"/>
                  </a:lnTo>
                  <a:lnTo>
                    <a:pt x="296" y="401"/>
                  </a:lnTo>
                  <a:lnTo>
                    <a:pt x="266" y="401"/>
                  </a:lnTo>
                  <a:lnTo>
                    <a:pt x="224" y="401"/>
                  </a:lnTo>
                  <a:lnTo>
                    <a:pt x="194" y="401"/>
                  </a:lnTo>
                  <a:lnTo>
                    <a:pt x="152" y="401"/>
                  </a:lnTo>
                  <a:lnTo>
                    <a:pt x="111" y="401"/>
                  </a:lnTo>
                  <a:lnTo>
                    <a:pt x="111" y="401"/>
                  </a:lnTo>
                  <a:cubicBezTo>
                    <a:pt x="105" y="401"/>
                    <a:pt x="100" y="397"/>
                    <a:pt x="100" y="391"/>
                  </a:cubicBezTo>
                  <a:lnTo>
                    <a:pt x="100" y="155"/>
                  </a:lnTo>
                  <a:cubicBezTo>
                    <a:pt x="100" y="150"/>
                    <a:pt x="105" y="145"/>
                    <a:pt x="111" y="145"/>
                  </a:cubicBezTo>
                  <a:cubicBezTo>
                    <a:pt x="117" y="145"/>
                    <a:pt x="121" y="150"/>
                    <a:pt x="121" y="155"/>
                  </a:cubicBezTo>
                  <a:lnTo>
                    <a:pt x="122" y="380"/>
                  </a:lnTo>
                  <a:lnTo>
                    <a:pt x="152" y="380"/>
                  </a:lnTo>
                  <a:lnTo>
                    <a:pt x="152" y="331"/>
                  </a:lnTo>
                  <a:cubicBezTo>
                    <a:pt x="152" y="325"/>
                    <a:pt x="157" y="320"/>
                    <a:pt x="163" y="320"/>
                  </a:cubicBezTo>
                  <a:lnTo>
                    <a:pt x="183" y="320"/>
                  </a:lnTo>
                  <a:cubicBezTo>
                    <a:pt x="189" y="320"/>
                    <a:pt x="194" y="325"/>
                    <a:pt x="194" y="331"/>
                  </a:cubicBezTo>
                  <a:lnTo>
                    <a:pt x="194" y="380"/>
                  </a:lnTo>
                  <a:lnTo>
                    <a:pt x="224" y="380"/>
                  </a:lnTo>
                  <a:lnTo>
                    <a:pt x="224" y="256"/>
                  </a:lnTo>
                  <a:cubicBezTo>
                    <a:pt x="224" y="250"/>
                    <a:pt x="229" y="245"/>
                    <a:pt x="235" y="245"/>
                  </a:cubicBezTo>
                  <a:lnTo>
                    <a:pt x="255" y="245"/>
                  </a:lnTo>
                  <a:cubicBezTo>
                    <a:pt x="261" y="245"/>
                    <a:pt x="266" y="250"/>
                    <a:pt x="266" y="256"/>
                  </a:cubicBezTo>
                  <a:lnTo>
                    <a:pt x="266" y="380"/>
                  </a:lnTo>
                  <a:lnTo>
                    <a:pt x="296" y="380"/>
                  </a:lnTo>
                  <a:lnTo>
                    <a:pt x="296" y="292"/>
                  </a:lnTo>
                  <a:cubicBezTo>
                    <a:pt x="296" y="286"/>
                    <a:pt x="300" y="282"/>
                    <a:pt x="307" y="282"/>
                  </a:cubicBezTo>
                  <a:lnTo>
                    <a:pt x="327" y="282"/>
                  </a:lnTo>
                  <a:cubicBezTo>
                    <a:pt x="333" y="282"/>
                    <a:pt x="338" y="286"/>
                    <a:pt x="338" y="292"/>
                  </a:cubicBezTo>
                  <a:lnTo>
                    <a:pt x="338" y="380"/>
                  </a:lnTo>
                  <a:lnTo>
                    <a:pt x="368" y="380"/>
                  </a:lnTo>
                  <a:lnTo>
                    <a:pt x="368" y="231"/>
                  </a:lnTo>
                  <a:cubicBezTo>
                    <a:pt x="368" y="225"/>
                    <a:pt x="372" y="220"/>
                    <a:pt x="378" y="220"/>
                  </a:cubicBezTo>
                  <a:lnTo>
                    <a:pt x="399" y="220"/>
                  </a:lnTo>
                  <a:cubicBezTo>
                    <a:pt x="405" y="220"/>
                    <a:pt x="409" y="225"/>
                    <a:pt x="409" y="231"/>
                  </a:cubicBezTo>
                  <a:lnTo>
                    <a:pt x="409" y="380"/>
                  </a:lnTo>
                  <a:lnTo>
                    <a:pt x="434" y="3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7604344" y="1127468"/>
              <a:ext cx="470737" cy="498689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10"/>
            <p:cNvSpPr>
              <a:spLocks noEditPoints="1"/>
            </p:cNvSpPr>
            <p:nvPr/>
          </p:nvSpPr>
          <p:spPr bwMode="auto">
            <a:xfrm>
              <a:off x="6509153" y="1095805"/>
              <a:ext cx="563696" cy="562014"/>
            </a:xfrm>
            <a:custGeom>
              <a:avLst/>
              <a:gdLst>
                <a:gd name="T0" fmla="*/ 122 w 689"/>
                <a:gd name="T1" fmla="*/ 472 h 688"/>
                <a:gd name="T2" fmla="*/ 567 w 689"/>
                <a:gd name="T3" fmla="*/ 215 h 688"/>
                <a:gd name="T4" fmla="*/ 495 w 689"/>
                <a:gd name="T5" fmla="*/ 605 h 688"/>
                <a:gd name="T6" fmla="*/ 194 w 689"/>
                <a:gd name="T7" fmla="*/ 83 h 688"/>
                <a:gd name="T8" fmla="*/ 495 w 689"/>
                <a:gd name="T9" fmla="*/ 605 h 688"/>
                <a:gd name="T10" fmla="*/ 161 w 689"/>
                <a:gd name="T11" fmla="*/ 450 h 688"/>
                <a:gd name="T12" fmla="*/ 528 w 689"/>
                <a:gd name="T13" fmla="*/ 238 h 688"/>
                <a:gd name="T14" fmla="*/ 460 w 689"/>
                <a:gd name="T15" fmla="*/ 543 h 688"/>
                <a:gd name="T16" fmla="*/ 230 w 689"/>
                <a:gd name="T17" fmla="*/ 145 h 688"/>
                <a:gd name="T18" fmla="*/ 460 w 689"/>
                <a:gd name="T19" fmla="*/ 543 h 688"/>
                <a:gd name="T20" fmla="*/ 345 w 689"/>
                <a:gd name="T21" fmla="*/ 376 h 688"/>
                <a:gd name="T22" fmla="*/ 345 w 689"/>
                <a:gd name="T23" fmla="*/ 311 h 688"/>
                <a:gd name="T24" fmla="*/ 359 w 689"/>
                <a:gd name="T25" fmla="*/ 158 h 688"/>
                <a:gd name="T26" fmla="*/ 344 w 689"/>
                <a:gd name="T27" fmla="*/ 172 h 688"/>
                <a:gd name="T28" fmla="*/ 330 w 689"/>
                <a:gd name="T29" fmla="*/ 135 h 688"/>
                <a:gd name="T30" fmla="*/ 345 w 689"/>
                <a:gd name="T31" fmla="*/ 121 h 688"/>
                <a:gd name="T32" fmla="*/ 359 w 689"/>
                <a:gd name="T33" fmla="*/ 158 h 688"/>
                <a:gd name="T34" fmla="*/ 345 w 689"/>
                <a:gd name="T35" fmla="*/ 567 h 688"/>
                <a:gd name="T36" fmla="*/ 330 w 689"/>
                <a:gd name="T37" fmla="*/ 553 h 688"/>
                <a:gd name="T38" fmla="*/ 344 w 689"/>
                <a:gd name="T39" fmla="*/ 516 h 688"/>
                <a:gd name="T40" fmla="*/ 359 w 689"/>
                <a:gd name="T41" fmla="*/ 530 h 688"/>
                <a:gd name="T42" fmla="*/ 159 w 689"/>
                <a:gd name="T43" fmla="*/ 326 h 688"/>
                <a:gd name="T44" fmla="*/ 173 w 689"/>
                <a:gd name="T45" fmla="*/ 342 h 688"/>
                <a:gd name="T46" fmla="*/ 136 w 689"/>
                <a:gd name="T47" fmla="*/ 356 h 688"/>
                <a:gd name="T48" fmla="*/ 122 w 689"/>
                <a:gd name="T49" fmla="*/ 340 h 688"/>
                <a:gd name="T50" fmla="*/ 159 w 689"/>
                <a:gd name="T51" fmla="*/ 326 h 688"/>
                <a:gd name="T52" fmla="*/ 567 w 689"/>
                <a:gd name="T53" fmla="*/ 340 h 688"/>
                <a:gd name="T54" fmla="*/ 553 w 689"/>
                <a:gd name="T55" fmla="*/ 356 h 688"/>
                <a:gd name="T56" fmla="*/ 516 w 689"/>
                <a:gd name="T57" fmla="*/ 342 h 688"/>
                <a:gd name="T58" fmla="*/ 530 w 689"/>
                <a:gd name="T59" fmla="*/ 326 h 688"/>
                <a:gd name="T60" fmla="*/ 363 w 689"/>
                <a:gd name="T61" fmla="*/ 344 h 688"/>
                <a:gd name="T62" fmla="*/ 327 w 689"/>
                <a:gd name="T63" fmla="*/ 344 h 688"/>
                <a:gd name="T64" fmla="*/ 345 w 689"/>
                <a:gd name="T65" fmla="*/ 201 h 688"/>
                <a:gd name="T66" fmla="*/ 363 w 689"/>
                <a:gd name="T67" fmla="*/ 344 h 688"/>
                <a:gd name="T68" fmla="*/ 262 w 689"/>
                <a:gd name="T69" fmla="*/ 429 h 688"/>
                <a:gd name="T70" fmla="*/ 329 w 689"/>
                <a:gd name="T71" fmla="*/ 336 h 688"/>
                <a:gd name="T72" fmla="*/ 355 w 689"/>
                <a:gd name="T73" fmla="*/ 361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89" h="688">
                  <a:moveTo>
                    <a:pt x="216" y="121"/>
                  </a:moveTo>
                  <a:cubicBezTo>
                    <a:pt x="94" y="192"/>
                    <a:pt x="51" y="350"/>
                    <a:pt x="122" y="472"/>
                  </a:cubicBezTo>
                  <a:cubicBezTo>
                    <a:pt x="193" y="595"/>
                    <a:pt x="350" y="637"/>
                    <a:pt x="473" y="566"/>
                  </a:cubicBezTo>
                  <a:cubicBezTo>
                    <a:pt x="596" y="495"/>
                    <a:pt x="638" y="338"/>
                    <a:pt x="567" y="215"/>
                  </a:cubicBezTo>
                  <a:cubicBezTo>
                    <a:pt x="496" y="93"/>
                    <a:pt x="339" y="51"/>
                    <a:pt x="216" y="121"/>
                  </a:cubicBezTo>
                  <a:close/>
                  <a:moveTo>
                    <a:pt x="495" y="605"/>
                  </a:moveTo>
                  <a:cubicBezTo>
                    <a:pt x="351" y="688"/>
                    <a:pt x="167" y="638"/>
                    <a:pt x="83" y="495"/>
                  </a:cubicBezTo>
                  <a:cubicBezTo>
                    <a:pt x="0" y="351"/>
                    <a:pt x="50" y="166"/>
                    <a:pt x="194" y="83"/>
                  </a:cubicBezTo>
                  <a:cubicBezTo>
                    <a:pt x="338" y="0"/>
                    <a:pt x="523" y="49"/>
                    <a:pt x="606" y="193"/>
                  </a:cubicBezTo>
                  <a:cubicBezTo>
                    <a:pt x="689" y="337"/>
                    <a:pt x="639" y="522"/>
                    <a:pt x="495" y="605"/>
                  </a:cubicBezTo>
                  <a:close/>
                  <a:moveTo>
                    <a:pt x="238" y="160"/>
                  </a:moveTo>
                  <a:cubicBezTo>
                    <a:pt x="137" y="219"/>
                    <a:pt x="102" y="349"/>
                    <a:pt x="161" y="450"/>
                  </a:cubicBezTo>
                  <a:cubicBezTo>
                    <a:pt x="219" y="551"/>
                    <a:pt x="349" y="586"/>
                    <a:pt x="451" y="528"/>
                  </a:cubicBezTo>
                  <a:cubicBezTo>
                    <a:pt x="552" y="469"/>
                    <a:pt x="587" y="339"/>
                    <a:pt x="528" y="238"/>
                  </a:cubicBezTo>
                  <a:cubicBezTo>
                    <a:pt x="470" y="136"/>
                    <a:pt x="340" y="102"/>
                    <a:pt x="238" y="160"/>
                  </a:cubicBezTo>
                  <a:close/>
                  <a:moveTo>
                    <a:pt x="460" y="543"/>
                  </a:moveTo>
                  <a:cubicBezTo>
                    <a:pt x="350" y="607"/>
                    <a:pt x="209" y="569"/>
                    <a:pt x="145" y="459"/>
                  </a:cubicBezTo>
                  <a:cubicBezTo>
                    <a:pt x="82" y="349"/>
                    <a:pt x="120" y="208"/>
                    <a:pt x="230" y="145"/>
                  </a:cubicBezTo>
                  <a:cubicBezTo>
                    <a:pt x="339" y="81"/>
                    <a:pt x="480" y="119"/>
                    <a:pt x="544" y="229"/>
                  </a:cubicBezTo>
                  <a:cubicBezTo>
                    <a:pt x="607" y="339"/>
                    <a:pt x="570" y="480"/>
                    <a:pt x="460" y="543"/>
                  </a:cubicBezTo>
                  <a:close/>
                  <a:moveTo>
                    <a:pt x="377" y="344"/>
                  </a:moveTo>
                  <a:cubicBezTo>
                    <a:pt x="377" y="362"/>
                    <a:pt x="362" y="376"/>
                    <a:pt x="345" y="376"/>
                  </a:cubicBezTo>
                  <a:cubicBezTo>
                    <a:pt x="327" y="376"/>
                    <a:pt x="312" y="362"/>
                    <a:pt x="312" y="344"/>
                  </a:cubicBezTo>
                  <a:cubicBezTo>
                    <a:pt x="312" y="326"/>
                    <a:pt x="327" y="311"/>
                    <a:pt x="345" y="311"/>
                  </a:cubicBezTo>
                  <a:cubicBezTo>
                    <a:pt x="362" y="311"/>
                    <a:pt x="377" y="326"/>
                    <a:pt x="377" y="344"/>
                  </a:cubicBezTo>
                  <a:close/>
                  <a:moveTo>
                    <a:pt x="359" y="158"/>
                  </a:moveTo>
                  <a:cubicBezTo>
                    <a:pt x="359" y="166"/>
                    <a:pt x="353" y="172"/>
                    <a:pt x="345" y="172"/>
                  </a:cubicBezTo>
                  <a:lnTo>
                    <a:pt x="344" y="172"/>
                  </a:lnTo>
                  <a:cubicBezTo>
                    <a:pt x="336" y="172"/>
                    <a:pt x="330" y="166"/>
                    <a:pt x="330" y="158"/>
                  </a:cubicBezTo>
                  <a:lnTo>
                    <a:pt x="330" y="135"/>
                  </a:lnTo>
                  <a:cubicBezTo>
                    <a:pt x="330" y="127"/>
                    <a:pt x="336" y="121"/>
                    <a:pt x="344" y="121"/>
                  </a:cubicBezTo>
                  <a:lnTo>
                    <a:pt x="345" y="121"/>
                  </a:lnTo>
                  <a:cubicBezTo>
                    <a:pt x="353" y="121"/>
                    <a:pt x="359" y="127"/>
                    <a:pt x="359" y="135"/>
                  </a:cubicBezTo>
                  <a:lnTo>
                    <a:pt x="359" y="158"/>
                  </a:lnTo>
                  <a:close/>
                  <a:moveTo>
                    <a:pt x="359" y="553"/>
                  </a:moveTo>
                  <a:cubicBezTo>
                    <a:pt x="359" y="560"/>
                    <a:pt x="353" y="567"/>
                    <a:pt x="345" y="567"/>
                  </a:cubicBezTo>
                  <a:lnTo>
                    <a:pt x="344" y="567"/>
                  </a:lnTo>
                  <a:cubicBezTo>
                    <a:pt x="336" y="567"/>
                    <a:pt x="330" y="560"/>
                    <a:pt x="330" y="553"/>
                  </a:cubicBezTo>
                  <a:lnTo>
                    <a:pt x="330" y="530"/>
                  </a:lnTo>
                  <a:cubicBezTo>
                    <a:pt x="330" y="522"/>
                    <a:pt x="336" y="516"/>
                    <a:pt x="344" y="516"/>
                  </a:cubicBezTo>
                  <a:lnTo>
                    <a:pt x="345" y="516"/>
                  </a:lnTo>
                  <a:cubicBezTo>
                    <a:pt x="353" y="516"/>
                    <a:pt x="359" y="522"/>
                    <a:pt x="359" y="530"/>
                  </a:cubicBezTo>
                  <a:lnTo>
                    <a:pt x="359" y="553"/>
                  </a:lnTo>
                  <a:close/>
                  <a:moveTo>
                    <a:pt x="159" y="326"/>
                  </a:moveTo>
                  <a:cubicBezTo>
                    <a:pt x="166" y="326"/>
                    <a:pt x="173" y="333"/>
                    <a:pt x="173" y="340"/>
                  </a:cubicBezTo>
                  <a:lnTo>
                    <a:pt x="173" y="342"/>
                  </a:lnTo>
                  <a:cubicBezTo>
                    <a:pt x="173" y="350"/>
                    <a:pt x="166" y="356"/>
                    <a:pt x="159" y="356"/>
                  </a:cubicBezTo>
                  <a:lnTo>
                    <a:pt x="136" y="356"/>
                  </a:lnTo>
                  <a:cubicBezTo>
                    <a:pt x="128" y="356"/>
                    <a:pt x="122" y="350"/>
                    <a:pt x="122" y="342"/>
                  </a:cubicBezTo>
                  <a:lnTo>
                    <a:pt x="122" y="340"/>
                  </a:lnTo>
                  <a:cubicBezTo>
                    <a:pt x="122" y="333"/>
                    <a:pt x="128" y="326"/>
                    <a:pt x="136" y="326"/>
                  </a:cubicBezTo>
                  <a:lnTo>
                    <a:pt x="159" y="326"/>
                  </a:lnTo>
                  <a:close/>
                  <a:moveTo>
                    <a:pt x="553" y="326"/>
                  </a:moveTo>
                  <a:cubicBezTo>
                    <a:pt x="561" y="326"/>
                    <a:pt x="567" y="333"/>
                    <a:pt x="567" y="340"/>
                  </a:cubicBezTo>
                  <a:lnTo>
                    <a:pt x="567" y="342"/>
                  </a:lnTo>
                  <a:cubicBezTo>
                    <a:pt x="567" y="350"/>
                    <a:pt x="561" y="356"/>
                    <a:pt x="553" y="356"/>
                  </a:cubicBezTo>
                  <a:lnTo>
                    <a:pt x="530" y="356"/>
                  </a:lnTo>
                  <a:cubicBezTo>
                    <a:pt x="523" y="356"/>
                    <a:pt x="516" y="350"/>
                    <a:pt x="516" y="342"/>
                  </a:cubicBezTo>
                  <a:lnTo>
                    <a:pt x="516" y="340"/>
                  </a:lnTo>
                  <a:cubicBezTo>
                    <a:pt x="516" y="333"/>
                    <a:pt x="523" y="326"/>
                    <a:pt x="530" y="326"/>
                  </a:cubicBezTo>
                  <a:lnTo>
                    <a:pt x="553" y="326"/>
                  </a:lnTo>
                  <a:close/>
                  <a:moveTo>
                    <a:pt x="363" y="344"/>
                  </a:moveTo>
                  <a:cubicBezTo>
                    <a:pt x="363" y="354"/>
                    <a:pt x="355" y="362"/>
                    <a:pt x="345" y="362"/>
                  </a:cubicBezTo>
                  <a:cubicBezTo>
                    <a:pt x="335" y="362"/>
                    <a:pt x="327" y="354"/>
                    <a:pt x="327" y="344"/>
                  </a:cubicBezTo>
                  <a:lnTo>
                    <a:pt x="327" y="219"/>
                  </a:lnTo>
                  <a:cubicBezTo>
                    <a:pt x="327" y="209"/>
                    <a:pt x="335" y="201"/>
                    <a:pt x="345" y="201"/>
                  </a:cubicBezTo>
                  <a:cubicBezTo>
                    <a:pt x="355" y="201"/>
                    <a:pt x="363" y="209"/>
                    <a:pt x="363" y="219"/>
                  </a:cubicBezTo>
                  <a:lnTo>
                    <a:pt x="363" y="344"/>
                  </a:lnTo>
                  <a:close/>
                  <a:moveTo>
                    <a:pt x="289" y="427"/>
                  </a:moveTo>
                  <a:cubicBezTo>
                    <a:pt x="281" y="435"/>
                    <a:pt x="269" y="436"/>
                    <a:pt x="262" y="429"/>
                  </a:cubicBezTo>
                  <a:cubicBezTo>
                    <a:pt x="255" y="422"/>
                    <a:pt x="255" y="409"/>
                    <a:pt x="263" y="402"/>
                  </a:cubicBezTo>
                  <a:lnTo>
                    <a:pt x="329" y="336"/>
                  </a:lnTo>
                  <a:cubicBezTo>
                    <a:pt x="337" y="328"/>
                    <a:pt x="349" y="327"/>
                    <a:pt x="356" y="334"/>
                  </a:cubicBezTo>
                  <a:cubicBezTo>
                    <a:pt x="363" y="341"/>
                    <a:pt x="362" y="354"/>
                    <a:pt x="355" y="361"/>
                  </a:cubicBezTo>
                  <a:lnTo>
                    <a:pt x="289" y="4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1"/>
            <p:cNvSpPr>
              <a:spLocks noEditPoints="1"/>
            </p:cNvSpPr>
            <p:nvPr/>
          </p:nvSpPr>
          <p:spPr bwMode="auto">
            <a:xfrm>
              <a:off x="3382887" y="4146108"/>
              <a:ext cx="363931" cy="496711"/>
            </a:xfrm>
            <a:custGeom>
              <a:avLst/>
              <a:gdLst>
                <a:gd name="T0" fmla="*/ 90 w 446"/>
                <a:gd name="T1" fmla="*/ 226 h 608"/>
                <a:gd name="T2" fmla="*/ 137 w 446"/>
                <a:gd name="T3" fmla="*/ 337 h 608"/>
                <a:gd name="T4" fmla="*/ 175 w 446"/>
                <a:gd name="T5" fmla="*/ 425 h 608"/>
                <a:gd name="T6" fmla="*/ 261 w 446"/>
                <a:gd name="T7" fmla="*/ 428 h 608"/>
                <a:gd name="T8" fmla="*/ 280 w 446"/>
                <a:gd name="T9" fmla="*/ 393 h 608"/>
                <a:gd name="T10" fmla="*/ 328 w 446"/>
                <a:gd name="T11" fmla="*/ 304 h 608"/>
                <a:gd name="T12" fmla="*/ 223 w 446"/>
                <a:gd name="T13" fmla="*/ 93 h 608"/>
                <a:gd name="T14" fmla="*/ 184 w 446"/>
                <a:gd name="T15" fmla="*/ 456 h 608"/>
                <a:gd name="T16" fmla="*/ 141 w 446"/>
                <a:gd name="T17" fmla="*/ 405 h 608"/>
                <a:gd name="T18" fmla="*/ 94 w 446"/>
                <a:gd name="T19" fmla="*/ 319 h 608"/>
                <a:gd name="T20" fmla="*/ 223 w 446"/>
                <a:gd name="T21" fmla="*/ 65 h 608"/>
                <a:gd name="T22" fmla="*/ 351 w 446"/>
                <a:gd name="T23" fmla="*/ 319 h 608"/>
                <a:gd name="T24" fmla="*/ 305 w 446"/>
                <a:gd name="T25" fmla="*/ 405 h 608"/>
                <a:gd name="T26" fmla="*/ 261 w 446"/>
                <a:gd name="T27" fmla="*/ 456 h 608"/>
                <a:gd name="T28" fmla="*/ 159 w 446"/>
                <a:gd name="T29" fmla="*/ 545 h 608"/>
                <a:gd name="T30" fmla="*/ 267 w 446"/>
                <a:gd name="T31" fmla="*/ 566 h 608"/>
                <a:gd name="T32" fmla="*/ 267 w 446"/>
                <a:gd name="T33" fmla="*/ 524 h 608"/>
                <a:gd name="T34" fmla="*/ 172 w 446"/>
                <a:gd name="T35" fmla="*/ 558 h 608"/>
                <a:gd name="T36" fmla="*/ 276 w 446"/>
                <a:gd name="T37" fmla="*/ 558 h 608"/>
                <a:gd name="T38" fmla="*/ 289 w 446"/>
                <a:gd name="T39" fmla="*/ 545 h 608"/>
                <a:gd name="T40" fmla="*/ 159 w 446"/>
                <a:gd name="T41" fmla="*/ 480 h 608"/>
                <a:gd name="T42" fmla="*/ 289 w 446"/>
                <a:gd name="T43" fmla="*/ 545 h 608"/>
                <a:gd name="T44" fmla="*/ 287 w 446"/>
                <a:gd name="T45" fmla="*/ 254 h 608"/>
                <a:gd name="T46" fmla="*/ 244 w 446"/>
                <a:gd name="T47" fmla="*/ 298 h 608"/>
                <a:gd name="T48" fmla="*/ 202 w 446"/>
                <a:gd name="T49" fmla="*/ 298 h 608"/>
                <a:gd name="T50" fmla="*/ 158 w 446"/>
                <a:gd name="T51" fmla="*/ 254 h 608"/>
                <a:gd name="T52" fmla="*/ 158 w 446"/>
                <a:gd name="T53" fmla="*/ 212 h 608"/>
                <a:gd name="T54" fmla="*/ 202 w 446"/>
                <a:gd name="T55" fmla="*/ 168 h 608"/>
                <a:gd name="T56" fmla="*/ 244 w 446"/>
                <a:gd name="T57" fmla="*/ 168 h 608"/>
                <a:gd name="T58" fmla="*/ 287 w 446"/>
                <a:gd name="T59" fmla="*/ 212 h 608"/>
                <a:gd name="T60" fmla="*/ 428 w 446"/>
                <a:gd name="T61" fmla="*/ 206 h 608"/>
                <a:gd name="T62" fmla="*/ 405 w 446"/>
                <a:gd name="T63" fmla="*/ 226 h 608"/>
                <a:gd name="T64" fmla="*/ 428 w 446"/>
                <a:gd name="T65" fmla="*/ 239 h 608"/>
                <a:gd name="T66" fmla="*/ 428 w 446"/>
                <a:gd name="T67" fmla="*/ 206 h 608"/>
                <a:gd name="T68" fmla="*/ 379 w 446"/>
                <a:gd name="T69" fmla="*/ 90 h 608"/>
                <a:gd name="T70" fmla="*/ 356 w 446"/>
                <a:gd name="T71" fmla="*/ 67 h 608"/>
                <a:gd name="T72" fmla="*/ 362 w 446"/>
                <a:gd name="T73" fmla="*/ 107 h 608"/>
                <a:gd name="T74" fmla="*/ 239 w 446"/>
                <a:gd name="T75" fmla="*/ 44 h 608"/>
                <a:gd name="T76" fmla="*/ 222 w 446"/>
                <a:gd name="T77" fmla="*/ 0 h 608"/>
                <a:gd name="T78" fmla="*/ 206 w 446"/>
                <a:gd name="T79" fmla="*/ 44 h 608"/>
                <a:gd name="T80" fmla="*/ 81 w 446"/>
                <a:gd name="T81" fmla="*/ 109 h 608"/>
                <a:gd name="T82" fmla="*/ 89 w 446"/>
                <a:gd name="T83" fmla="*/ 69 h 608"/>
                <a:gd name="T84" fmla="*/ 65 w 446"/>
                <a:gd name="T85" fmla="*/ 93 h 608"/>
                <a:gd name="T86" fmla="*/ 39 w 446"/>
                <a:gd name="T87" fmla="*/ 226 h 608"/>
                <a:gd name="T88" fmla="*/ 17 w 446"/>
                <a:gd name="T89" fmla="*/ 206 h 608"/>
                <a:gd name="T90" fmla="*/ 17 w 446"/>
                <a:gd name="T91" fmla="*/ 239 h 608"/>
                <a:gd name="T92" fmla="*/ 39 w 446"/>
                <a:gd name="T93" fmla="*/ 226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46" h="608">
                  <a:moveTo>
                    <a:pt x="223" y="93"/>
                  </a:moveTo>
                  <a:cubicBezTo>
                    <a:pt x="149" y="93"/>
                    <a:pt x="90" y="153"/>
                    <a:pt x="90" y="226"/>
                  </a:cubicBezTo>
                  <a:cubicBezTo>
                    <a:pt x="90" y="261"/>
                    <a:pt x="117" y="303"/>
                    <a:pt x="117" y="304"/>
                  </a:cubicBezTo>
                  <a:cubicBezTo>
                    <a:pt x="123" y="313"/>
                    <a:pt x="132" y="327"/>
                    <a:pt x="137" y="337"/>
                  </a:cubicBezTo>
                  <a:lnTo>
                    <a:pt x="165" y="393"/>
                  </a:lnTo>
                  <a:cubicBezTo>
                    <a:pt x="171" y="403"/>
                    <a:pt x="175" y="417"/>
                    <a:pt x="175" y="425"/>
                  </a:cubicBezTo>
                  <a:cubicBezTo>
                    <a:pt x="175" y="426"/>
                    <a:pt x="178" y="428"/>
                    <a:pt x="184" y="428"/>
                  </a:cubicBezTo>
                  <a:lnTo>
                    <a:pt x="261" y="428"/>
                  </a:lnTo>
                  <a:cubicBezTo>
                    <a:pt x="267" y="428"/>
                    <a:pt x="270" y="426"/>
                    <a:pt x="271" y="425"/>
                  </a:cubicBezTo>
                  <a:cubicBezTo>
                    <a:pt x="270" y="417"/>
                    <a:pt x="275" y="403"/>
                    <a:pt x="280" y="393"/>
                  </a:cubicBezTo>
                  <a:lnTo>
                    <a:pt x="309" y="337"/>
                  </a:lnTo>
                  <a:cubicBezTo>
                    <a:pt x="313" y="327"/>
                    <a:pt x="322" y="313"/>
                    <a:pt x="328" y="304"/>
                  </a:cubicBezTo>
                  <a:cubicBezTo>
                    <a:pt x="337" y="289"/>
                    <a:pt x="356" y="254"/>
                    <a:pt x="356" y="226"/>
                  </a:cubicBezTo>
                  <a:cubicBezTo>
                    <a:pt x="356" y="153"/>
                    <a:pt x="296" y="93"/>
                    <a:pt x="223" y="93"/>
                  </a:cubicBezTo>
                  <a:close/>
                  <a:moveTo>
                    <a:pt x="261" y="456"/>
                  </a:moveTo>
                  <a:lnTo>
                    <a:pt x="184" y="456"/>
                  </a:lnTo>
                  <a:cubicBezTo>
                    <a:pt x="163" y="456"/>
                    <a:pt x="147" y="442"/>
                    <a:pt x="147" y="425"/>
                  </a:cubicBezTo>
                  <a:cubicBezTo>
                    <a:pt x="147" y="423"/>
                    <a:pt x="145" y="414"/>
                    <a:pt x="141" y="405"/>
                  </a:cubicBezTo>
                  <a:lnTo>
                    <a:pt x="112" y="349"/>
                  </a:lnTo>
                  <a:cubicBezTo>
                    <a:pt x="107" y="341"/>
                    <a:pt x="99" y="327"/>
                    <a:pt x="94" y="319"/>
                  </a:cubicBezTo>
                  <a:cubicBezTo>
                    <a:pt x="91" y="314"/>
                    <a:pt x="62" y="268"/>
                    <a:pt x="62" y="226"/>
                  </a:cubicBezTo>
                  <a:cubicBezTo>
                    <a:pt x="62" y="137"/>
                    <a:pt x="134" y="65"/>
                    <a:pt x="223" y="65"/>
                  </a:cubicBezTo>
                  <a:cubicBezTo>
                    <a:pt x="311" y="65"/>
                    <a:pt x="383" y="137"/>
                    <a:pt x="383" y="226"/>
                  </a:cubicBezTo>
                  <a:cubicBezTo>
                    <a:pt x="383" y="268"/>
                    <a:pt x="354" y="314"/>
                    <a:pt x="351" y="319"/>
                  </a:cubicBezTo>
                  <a:cubicBezTo>
                    <a:pt x="346" y="327"/>
                    <a:pt x="338" y="341"/>
                    <a:pt x="333" y="349"/>
                  </a:cubicBezTo>
                  <a:lnTo>
                    <a:pt x="305" y="405"/>
                  </a:lnTo>
                  <a:cubicBezTo>
                    <a:pt x="301" y="414"/>
                    <a:pt x="298" y="423"/>
                    <a:pt x="298" y="425"/>
                  </a:cubicBezTo>
                  <a:cubicBezTo>
                    <a:pt x="298" y="442"/>
                    <a:pt x="282" y="456"/>
                    <a:pt x="261" y="456"/>
                  </a:cubicBezTo>
                  <a:close/>
                  <a:moveTo>
                    <a:pt x="180" y="524"/>
                  </a:moveTo>
                  <a:cubicBezTo>
                    <a:pt x="169" y="524"/>
                    <a:pt x="159" y="534"/>
                    <a:pt x="159" y="545"/>
                  </a:cubicBezTo>
                  <a:cubicBezTo>
                    <a:pt x="159" y="556"/>
                    <a:pt x="169" y="566"/>
                    <a:pt x="180" y="566"/>
                  </a:cubicBezTo>
                  <a:lnTo>
                    <a:pt x="267" y="566"/>
                  </a:lnTo>
                  <a:cubicBezTo>
                    <a:pt x="279" y="566"/>
                    <a:pt x="289" y="556"/>
                    <a:pt x="289" y="545"/>
                  </a:cubicBezTo>
                  <a:cubicBezTo>
                    <a:pt x="289" y="534"/>
                    <a:pt x="279" y="524"/>
                    <a:pt x="267" y="524"/>
                  </a:cubicBezTo>
                  <a:lnTo>
                    <a:pt x="180" y="524"/>
                  </a:lnTo>
                  <a:close/>
                  <a:moveTo>
                    <a:pt x="172" y="558"/>
                  </a:moveTo>
                  <a:cubicBezTo>
                    <a:pt x="173" y="586"/>
                    <a:pt x="196" y="608"/>
                    <a:pt x="224" y="608"/>
                  </a:cubicBezTo>
                  <a:cubicBezTo>
                    <a:pt x="252" y="608"/>
                    <a:pt x="275" y="586"/>
                    <a:pt x="276" y="558"/>
                  </a:cubicBezTo>
                  <a:lnTo>
                    <a:pt x="172" y="558"/>
                  </a:lnTo>
                  <a:close/>
                  <a:moveTo>
                    <a:pt x="289" y="545"/>
                  </a:moveTo>
                  <a:lnTo>
                    <a:pt x="159" y="545"/>
                  </a:lnTo>
                  <a:lnTo>
                    <a:pt x="159" y="480"/>
                  </a:lnTo>
                  <a:lnTo>
                    <a:pt x="289" y="480"/>
                  </a:lnTo>
                  <a:lnTo>
                    <a:pt x="289" y="545"/>
                  </a:lnTo>
                  <a:close/>
                  <a:moveTo>
                    <a:pt x="309" y="233"/>
                  </a:moveTo>
                  <a:cubicBezTo>
                    <a:pt x="309" y="245"/>
                    <a:pt x="299" y="254"/>
                    <a:pt x="287" y="254"/>
                  </a:cubicBezTo>
                  <a:lnTo>
                    <a:pt x="244" y="254"/>
                  </a:lnTo>
                  <a:lnTo>
                    <a:pt x="244" y="298"/>
                  </a:lnTo>
                  <a:cubicBezTo>
                    <a:pt x="244" y="309"/>
                    <a:pt x="234" y="319"/>
                    <a:pt x="223" y="319"/>
                  </a:cubicBezTo>
                  <a:cubicBezTo>
                    <a:pt x="211" y="319"/>
                    <a:pt x="202" y="309"/>
                    <a:pt x="202" y="298"/>
                  </a:cubicBezTo>
                  <a:lnTo>
                    <a:pt x="202" y="254"/>
                  </a:lnTo>
                  <a:lnTo>
                    <a:pt x="158" y="254"/>
                  </a:lnTo>
                  <a:cubicBezTo>
                    <a:pt x="146" y="254"/>
                    <a:pt x="137" y="245"/>
                    <a:pt x="137" y="233"/>
                  </a:cubicBezTo>
                  <a:cubicBezTo>
                    <a:pt x="137" y="221"/>
                    <a:pt x="146" y="212"/>
                    <a:pt x="158" y="212"/>
                  </a:cubicBezTo>
                  <a:lnTo>
                    <a:pt x="202" y="212"/>
                  </a:lnTo>
                  <a:lnTo>
                    <a:pt x="202" y="168"/>
                  </a:lnTo>
                  <a:cubicBezTo>
                    <a:pt x="202" y="157"/>
                    <a:pt x="211" y="147"/>
                    <a:pt x="223" y="147"/>
                  </a:cubicBezTo>
                  <a:cubicBezTo>
                    <a:pt x="234" y="147"/>
                    <a:pt x="244" y="157"/>
                    <a:pt x="244" y="168"/>
                  </a:cubicBezTo>
                  <a:lnTo>
                    <a:pt x="244" y="212"/>
                  </a:lnTo>
                  <a:lnTo>
                    <a:pt x="287" y="212"/>
                  </a:lnTo>
                  <a:cubicBezTo>
                    <a:pt x="299" y="212"/>
                    <a:pt x="309" y="221"/>
                    <a:pt x="309" y="233"/>
                  </a:cubicBezTo>
                  <a:close/>
                  <a:moveTo>
                    <a:pt x="428" y="206"/>
                  </a:moveTo>
                  <a:lnTo>
                    <a:pt x="404" y="206"/>
                  </a:lnTo>
                  <a:cubicBezTo>
                    <a:pt x="405" y="212"/>
                    <a:pt x="405" y="219"/>
                    <a:pt x="405" y="226"/>
                  </a:cubicBezTo>
                  <a:cubicBezTo>
                    <a:pt x="405" y="230"/>
                    <a:pt x="405" y="235"/>
                    <a:pt x="405" y="239"/>
                  </a:cubicBezTo>
                  <a:lnTo>
                    <a:pt x="428" y="239"/>
                  </a:lnTo>
                  <a:cubicBezTo>
                    <a:pt x="438" y="239"/>
                    <a:pt x="446" y="232"/>
                    <a:pt x="446" y="222"/>
                  </a:cubicBezTo>
                  <a:cubicBezTo>
                    <a:pt x="446" y="213"/>
                    <a:pt x="438" y="206"/>
                    <a:pt x="428" y="206"/>
                  </a:cubicBezTo>
                  <a:close/>
                  <a:moveTo>
                    <a:pt x="362" y="107"/>
                  </a:moveTo>
                  <a:lnTo>
                    <a:pt x="379" y="90"/>
                  </a:lnTo>
                  <a:cubicBezTo>
                    <a:pt x="386" y="83"/>
                    <a:pt x="386" y="72"/>
                    <a:pt x="380" y="66"/>
                  </a:cubicBezTo>
                  <a:cubicBezTo>
                    <a:pt x="373" y="60"/>
                    <a:pt x="362" y="60"/>
                    <a:pt x="356" y="67"/>
                  </a:cubicBezTo>
                  <a:lnTo>
                    <a:pt x="338" y="84"/>
                  </a:lnTo>
                  <a:cubicBezTo>
                    <a:pt x="347" y="91"/>
                    <a:pt x="355" y="99"/>
                    <a:pt x="362" y="107"/>
                  </a:cubicBezTo>
                  <a:close/>
                  <a:moveTo>
                    <a:pt x="222" y="43"/>
                  </a:moveTo>
                  <a:cubicBezTo>
                    <a:pt x="228" y="43"/>
                    <a:pt x="233" y="43"/>
                    <a:pt x="239" y="44"/>
                  </a:cubicBezTo>
                  <a:lnTo>
                    <a:pt x="239" y="18"/>
                  </a:lnTo>
                  <a:cubicBezTo>
                    <a:pt x="239" y="8"/>
                    <a:pt x="231" y="0"/>
                    <a:pt x="222" y="0"/>
                  </a:cubicBezTo>
                  <a:cubicBezTo>
                    <a:pt x="213" y="0"/>
                    <a:pt x="206" y="8"/>
                    <a:pt x="206" y="18"/>
                  </a:cubicBezTo>
                  <a:lnTo>
                    <a:pt x="206" y="44"/>
                  </a:lnTo>
                  <a:cubicBezTo>
                    <a:pt x="211" y="43"/>
                    <a:pt x="217" y="43"/>
                    <a:pt x="222" y="43"/>
                  </a:cubicBezTo>
                  <a:close/>
                  <a:moveTo>
                    <a:pt x="81" y="109"/>
                  </a:moveTo>
                  <a:cubicBezTo>
                    <a:pt x="89" y="101"/>
                    <a:pt x="96" y="93"/>
                    <a:pt x="105" y="86"/>
                  </a:cubicBezTo>
                  <a:lnTo>
                    <a:pt x="89" y="69"/>
                  </a:lnTo>
                  <a:cubicBezTo>
                    <a:pt x="82" y="63"/>
                    <a:pt x="71" y="62"/>
                    <a:pt x="65" y="69"/>
                  </a:cubicBezTo>
                  <a:cubicBezTo>
                    <a:pt x="58" y="75"/>
                    <a:pt x="58" y="86"/>
                    <a:pt x="65" y="93"/>
                  </a:cubicBezTo>
                  <a:lnTo>
                    <a:pt x="81" y="109"/>
                  </a:lnTo>
                  <a:close/>
                  <a:moveTo>
                    <a:pt x="39" y="226"/>
                  </a:moveTo>
                  <a:cubicBezTo>
                    <a:pt x="39" y="219"/>
                    <a:pt x="40" y="212"/>
                    <a:pt x="41" y="206"/>
                  </a:cubicBezTo>
                  <a:lnTo>
                    <a:pt x="17" y="206"/>
                  </a:lnTo>
                  <a:cubicBezTo>
                    <a:pt x="7" y="206"/>
                    <a:pt x="0" y="213"/>
                    <a:pt x="0" y="222"/>
                  </a:cubicBezTo>
                  <a:cubicBezTo>
                    <a:pt x="0" y="232"/>
                    <a:pt x="7" y="239"/>
                    <a:pt x="17" y="239"/>
                  </a:cubicBezTo>
                  <a:lnTo>
                    <a:pt x="40" y="239"/>
                  </a:lnTo>
                  <a:cubicBezTo>
                    <a:pt x="40" y="235"/>
                    <a:pt x="39" y="230"/>
                    <a:pt x="39" y="2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1216856" y="4148088"/>
              <a:ext cx="630945" cy="492752"/>
            </a:xfrm>
            <a:custGeom>
              <a:avLst/>
              <a:gdLst>
                <a:gd name="T0" fmla="*/ 451 w 771"/>
                <a:gd name="T1" fmla="*/ 411 h 602"/>
                <a:gd name="T2" fmla="*/ 457 w 771"/>
                <a:gd name="T3" fmla="*/ 396 h 602"/>
                <a:gd name="T4" fmla="*/ 459 w 771"/>
                <a:gd name="T5" fmla="*/ 388 h 602"/>
                <a:gd name="T6" fmla="*/ 463 w 771"/>
                <a:gd name="T7" fmla="*/ 372 h 602"/>
                <a:gd name="T8" fmla="*/ 464 w 771"/>
                <a:gd name="T9" fmla="*/ 365 h 602"/>
                <a:gd name="T10" fmla="*/ 466 w 771"/>
                <a:gd name="T11" fmla="*/ 341 h 602"/>
                <a:gd name="T12" fmla="*/ 233 w 771"/>
                <a:gd name="T13" fmla="*/ 139 h 602"/>
                <a:gd name="T14" fmla="*/ 201 w 771"/>
                <a:gd name="T15" fmla="*/ 141 h 602"/>
                <a:gd name="T16" fmla="*/ 201 w 771"/>
                <a:gd name="T17" fmla="*/ 141 h 602"/>
                <a:gd name="T18" fmla="*/ 0 w 771"/>
                <a:gd name="T19" fmla="*/ 341 h 602"/>
                <a:gd name="T20" fmla="*/ 61 w 771"/>
                <a:gd name="T21" fmla="*/ 477 h 602"/>
                <a:gd name="T22" fmla="*/ 37 w 771"/>
                <a:gd name="T23" fmla="*/ 602 h 602"/>
                <a:gd name="T24" fmla="*/ 129 w 771"/>
                <a:gd name="T25" fmla="*/ 522 h 602"/>
                <a:gd name="T26" fmla="*/ 233 w 771"/>
                <a:gd name="T27" fmla="*/ 544 h 602"/>
                <a:gd name="T28" fmla="*/ 363 w 771"/>
                <a:gd name="T29" fmla="*/ 509 h 602"/>
                <a:gd name="T30" fmla="*/ 363 w 771"/>
                <a:gd name="T31" fmla="*/ 509 h 602"/>
                <a:gd name="T32" fmla="*/ 383 w 771"/>
                <a:gd name="T33" fmla="*/ 496 h 602"/>
                <a:gd name="T34" fmla="*/ 389 w 771"/>
                <a:gd name="T35" fmla="*/ 491 h 602"/>
                <a:gd name="T36" fmla="*/ 402 w 771"/>
                <a:gd name="T37" fmla="*/ 480 h 602"/>
                <a:gd name="T38" fmla="*/ 408 w 771"/>
                <a:gd name="T39" fmla="*/ 474 h 602"/>
                <a:gd name="T40" fmla="*/ 419 w 771"/>
                <a:gd name="T41" fmla="*/ 462 h 602"/>
                <a:gd name="T42" fmla="*/ 424 w 771"/>
                <a:gd name="T43" fmla="*/ 457 h 602"/>
                <a:gd name="T44" fmla="*/ 448 w 771"/>
                <a:gd name="T45" fmla="*/ 417 h 602"/>
                <a:gd name="T46" fmla="*/ 451 w 771"/>
                <a:gd name="T47" fmla="*/ 411 h 602"/>
                <a:gd name="T48" fmla="*/ 771 w 771"/>
                <a:gd name="T49" fmla="*/ 263 h 602"/>
                <a:gd name="T50" fmla="*/ 771 w 771"/>
                <a:gd name="T51" fmla="*/ 263 h 602"/>
                <a:gd name="T52" fmla="*/ 469 w 771"/>
                <a:gd name="T53" fmla="*/ 0 h 602"/>
                <a:gd name="T54" fmla="*/ 243 w 771"/>
                <a:gd name="T55" fmla="*/ 89 h 602"/>
                <a:gd name="T56" fmla="*/ 508 w 771"/>
                <a:gd name="T57" fmla="*/ 341 h 602"/>
                <a:gd name="T58" fmla="*/ 424 w 771"/>
                <a:gd name="T59" fmla="*/ 523 h 602"/>
                <a:gd name="T60" fmla="*/ 469 w 771"/>
                <a:gd name="T61" fmla="*/ 526 h 602"/>
                <a:gd name="T62" fmla="*/ 603 w 771"/>
                <a:gd name="T63" fmla="*/ 498 h 602"/>
                <a:gd name="T64" fmla="*/ 722 w 771"/>
                <a:gd name="T65" fmla="*/ 602 h 602"/>
                <a:gd name="T66" fmla="*/ 692 w 771"/>
                <a:gd name="T67" fmla="*/ 440 h 602"/>
                <a:gd name="T68" fmla="*/ 771 w 771"/>
                <a:gd name="T69" fmla="*/ 263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71" h="602">
                  <a:moveTo>
                    <a:pt x="451" y="411"/>
                  </a:moveTo>
                  <a:cubicBezTo>
                    <a:pt x="453" y="406"/>
                    <a:pt x="455" y="401"/>
                    <a:pt x="457" y="396"/>
                  </a:cubicBezTo>
                  <a:cubicBezTo>
                    <a:pt x="458" y="393"/>
                    <a:pt x="458" y="391"/>
                    <a:pt x="459" y="388"/>
                  </a:cubicBezTo>
                  <a:cubicBezTo>
                    <a:pt x="460" y="383"/>
                    <a:pt x="462" y="377"/>
                    <a:pt x="463" y="372"/>
                  </a:cubicBezTo>
                  <a:cubicBezTo>
                    <a:pt x="463" y="370"/>
                    <a:pt x="464" y="367"/>
                    <a:pt x="464" y="365"/>
                  </a:cubicBezTo>
                  <a:cubicBezTo>
                    <a:pt x="465" y="357"/>
                    <a:pt x="466" y="349"/>
                    <a:pt x="466" y="341"/>
                  </a:cubicBezTo>
                  <a:cubicBezTo>
                    <a:pt x="466" y="230"/>
                    <a:pt x="361" y="139"/>
                    <a:pt x="233" y="139"/>
                  </a:cubicBezTo>
                  <a:cubicBezTo>
                    <a:pt x="222" y="139"/>
                    <a:pt x="212" y="140"/>
                    <a:pt x="201" y="141"/>
                  </a:cubicBezTo>
                  <a:lnTo>
                    <a:pt x="201" y="141"/>
                  </a:lnTo>
                  <a:cubicBezTo>
                    <a:pt x="88" y="154"/>
                    <a:pt x="0" y="239"/>
                    <a:pt x="0" y="341"/>
                  </a:cubicBezTo>
                  <a:cubicBezTo>
                    <a:pt x="0" y="394"/>
                    <a:pt x="23" y="441"/>
                    <a:pt x="61" y="477"/>
                  </a:cubicBezTo>
                  <a:lnTo>
                    <a:pt x="37" y="602"/>
                  </a:lnTo>
                  <a:lnTo>
                    <a:pt x="129" y="522"/>
                  </a:lnTo>
                  <a:cubicBezTo>
                    <a:pt x="161" y="536"/>
                    <a:pt x="196" y="544"/>
                    <a:pt x="233" y="544"/>
                  </a:cubicBezTo>
                  <a:cubicBezTo>
                    <a:pt x="281" y="544"/>
                    <a:pt x="325" y="531"/>
                    <a:pt x="363" y="509"/>
                  </a:cubicBezTo>
                  <a:cubicBezTo>
                    <a:pt x="363" y="509"/>
                    <a:pt x="363" y="509"/>
                    <a:pt x="363" y="509"/>
                  </a:cubicBezTo>
                  <a:cubicBezTo>
                    <a:pt x="370" y="505"/>
                    <a:pt x="376" y="500"/>
                    <a:pt x="383" y="496"/>
                  </a:cubicBezTo>
                  <a:cubicBezTo>
                    <a:pt x="385" y="494"/>
                    <a:pt x="387" y="493"/>
                    <a:pt x="389" y="491"/>
                  </a:cubicBezTo>
                  <a:cubicBezTo>
                    <a:pt x="393" y="487"/>
                    <a:pt x="398" y="484"/>
                    <a:pt x="402" y="480"/>
                  </a:cubicBezTo>
                  <a:cubicBezTo>
                    <a:pt x="404" y="478"/>
                    <a:pt x="406" y="476"/>
                    <a:pt x="408" y="474"/>
                  </a:cubicBezTo>
                  <a:cubicBezTo>
                    <a:pt x="412" y="470"/>
                    <a:pt x="415" y="466"/>
                    <a:pt x="419" y="462"/>
                  </a:cubicBezTo>
                  <a:cubicBezTo>
                    <a:pt x="421" y="460"/>
                    <a:pt x="422" y="458"/>
                    <a:pt x="424" y="457"/>
                  </a:cubicBezTo>
                  <a:cubicBezTo>
                    <a:pt x="433" y="445"/>
                    <a:pt x="442" y="431"/>
                    <a:pt x="448" y="417"/>
                  </a:cubicBezTo>
                  <a:cubicBezTo>
                    <a:pt x="449" y="415"/>
                    <a:pt x="450" y="413"/>
                    <a:pt x="451" y="411"/>
                  </a:cubicBezTo>
                  <a:close/>
                  <a:moveTo>
                    <a:pt x="771" y="263"/>
                  </a:moveTo>
                  <a:lnTo>
                    <a:pt x="771" y="263"/>
                  </a:lnTo>
                  <a:cubicBezTo>
                    <a:pt x="771" y="118"/>
                    <a:pt x="635" y="0"/>
                    <a:pt x="469" y="0"/>
                  </a:cubicBezTo>
                  <a:cubicBezTo>
                    <a:pt x="379" y="0"/>
                    <a:pt x="299" y="35"/>
                    <a:pt x="243" y="89"/>
                  </a:cubicBezTo>
                  <a:cubicBezTo>
                    <a:pt x="390" y="94"/>
                    <a:pt x="508" y="205"/>
                    <a:pt x="508" y="341"/>
                  </a:cubicBezTo>
                  <a:cubicBezTo>
                    <a:pt x="508" y="413"/>
                    <a:pt x="476" y="477"/>
                    <a:pt x="424" y="523"/>
                  </a:cubicBezTo>
                  <a:cubicBezTo>
                    <a:pt x="439" y="525"/>
                    <a:pt x="453" y="526"/>
                    <a:pt x="469" y="526"/>
                  </a:cubicBezTo>
                  <a:cubicBezTo>
                    <a:pt x="517" y="526"/>
                    <a:pt x="563" y="516"/>
                    <a:pt x="603" y="498"/>
                  </a:cubicBezTo>
                  <a:lnTo>
                    <a:pt x="722" y="602"/>
                  </a:lnTo>
                  <a:lnTo>
                    <a:pt x="692" y="440"/>
                  </a:lnTo>
                  <a:cubicBezTo>
                    <a:pt x="741" y="393"/>
                    <a:pt x="771" y="331"/>
                    <a:pt x="771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5339881" y="2568945"/>
              <a:ext cx="626988" cy="492752"/>
            </a:xfrm>
            <a:custGeom>
              <a:avLst/>
              <a:gdLst>
                <a:gd name="T0" fmla="*/ 282 w 766"/>
                <a:gd name="T1" fmla="*/ 304 h 600"/>
                <a:gd name="T2" fmla="*/ 391 w 766"/>
                <a:gd name="T3" fmla="*/ 248 h 600"/>
                <a:gd name="T4" fmla="*/ 596 w 766"/>
                <a:gd name="T5" fmla="*/ 213 h 600"/>
                <a:gd name="T6" fmla="*/ 652 w 766"/>
                <a:gd name="T7" fmla="*/ 129 h 600"/>
                <a:gd name="T8" fmla="*/ 570 w 766"/>
                <a:gd name="T9" fmla="*/ 186 h 600"/>
                <a:gd name="T10" fmla="*/ 391 w 766"/>
                <a:gd name="T11" fmla="*/ 195 h 600"/>
                <a:gd name="T12" fmla="*/ 766 w 766"/>
                <a:gd name="T13" fmla="*/ 80 h 600"/>
                <a:gd name="T14" fmla="*/ 465 w 766"/>
                <a:gd name="T15" fmla="*/ 32 h 600"/>
                <a:gd name="T16" fmla="*/ 437 w 766"/>
                <a:gd name="T17" fmla="*/ 0 h 600"/>
                <a:gd name="T18" fmla="*/ 154 w 766"/>
                <a:gd name="T19" fmla="*/ 32 h 600"/>
                <a:gd name="T20" fmla="*/ 175 w 766"/>
                <a:gd name="T21" fmla="*/ 80 h 600"/>
                <a:gd name="T22" fmla="*/ 216 w 766"/>
                <a:gd name="T23" fmla="*/ 135 h 600"/>
                <a:gd name="T24" fmla="*/ 706 w 766"/>
                <a:gd name="T25" fmla="*/ 80 h 600"/>
                <a:gd name="T26" fmla="*/ 355 w 766"/>
                <a:gd name="T27" fmla="*/ 394 h 600"/>
                <a:gd name="T28" fmla="*/ 706 w 766"/>
                <a:gd name="T29" fmla="*/ 410 h 600"/>
                <a:gd name="T30" fmla="*/ 361 w 766"/>
                <a:gd name="T31" fmla="*/ 427 h 600"/>
                <a:gd name="T32" fmla="*/ 362 w 766"/>
                <a:gd name="T33" fmla="*/ 478 h 600"/>
                <a:gd name="T34" fmla="*/ 437 w 766"/>
                <a:gd name="T35" fmla="*/ 595 h 600"/>
                <a:gd name="T36" fmla="*/ 465 w 766"/>
                <a:gd name="T37" fmla="*/ 478 h 600"/>
                <a:gd name="T38" fmla="*/ 603 w 766"/>
                <a:gd name="T39" fmla="*/ 592 h 600"/>
                <a:gd name="T40" fmla="*/ 591 w 766"/>
                <a:gd name="T41" fmla="*/ 478 h 600"/>
                <a:gd name="T42" fmla="*/ 766 w 766"/>
                <a:gd name="T43" fmla="*/ 427 h 600"/>
                <a:gd name="T44" fmla="*/ 747 w 766"/>
                <a:gd name="T45" fmla="*/ 80 h 600"/>
                <a:gd name="T46" fmla="*/ 161 w 766"/>
                <a:gd name="T47" fmla="*/ 310 h 600"/>
                <a:gd name="T48" fmla="*/ 235 w 766"/>
                <a:gd name="T49" fmla="*/ 236 h 600"/>
                <a:gd name="T50" fmla="*/ 86 w 766"/>
                <a:gd name="T51" fmla="*/ 236 h 600"/>
                <a:gd name="T52" fmla="*/ 208 w 766"/>
                <a:gd name="T53" fmla="*/ 325 h 600"/>
                <a:gd name="T54" fmla="*/ 181 w 766"/>
                <a:gd name="T55" fmla="*/ 325 h 600"/>
                <a:gd name="T56" fmla="*/ 188 w 766"/>
                <a:gd name="T57" fmla="*/ 339 h 600"/>
                <a:gd name="T58" fmla="*/ 196 w 766"/>
                <a:gd name="T59" fmla="*/ 510 h 600"/>
                <a:gd name="T60" fmla="*/ 129 w 766"/>
                <a:gd name="T61" fmla="*/ 510 h 600"/>
                <a:gd name="T62" fmla="*/ 137 w 766"/>
                <a:gd name="T63" fmla="*/ 339 h 600"/>
                <a:gd name="T64" fmla="*/ 145 w 766"/>
                <a:gd name="T65" fmla="*/ 325 h 600"/>
                <a:gd name="T66" fmla="*/ 0 w 766"/>
                <a:gd name="T67" fmla="*/ 438 h 600"/>
                <a:gd name="T68" fmla="*/ 66 w 766"/>
                <a:gd name="T69" fmla="*/ 600 h 600"/>
                <a:gd name="T70" fmla="*/ 89 w 766"/>
                <a:gd name="T71" fmla="*/ 432 h 600"/>
                <a:gd name="T72" fmla="*/ 230 w 766"/>
                <a:gd name="T73" fmla="*/ 600 h 600"/>
                <a:gd name="T74" fmla="*/ 253 w 766"/>
                <a:gd name="T75" fmla="*/ 432 h 600"/>
                <a:gd name="T76" fmla="*/ 321 w 766"/>
                <a:gd name="T77" fmla="*/ 600 h 600"/>
                <a:gd name="T78" fmla="*/ 208 w 766"/>
                <a:gd name="T79" fmla="*/ 325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6" h="600">
                  <a:moveTo>
                    <a:pt x="391" y="195"/>
                  </a:moveTo>
                  <a:lnTo>
                    <a:pt x="282" y="304"/>
                  </a:lnTo>
                  <a:cubicBezTo>
                    <a:pt x="293" y="310"/>
                    <a:pt x="303" y="317"/>
                    <a:pt x="312" y="326"/>
                  </a:cubicBezTo>
                  <a:lnTo>
                    <a:pt x="391" y="248"/>
                  </a:lnTo>
                  <a:lnTo>
                    <a:pt x="476" y="333"/>
                  </a:lnTo>
                  <a:lnTo>
                    <a:pt x="596" y="213"/>
                  </a:lnTo>
                  <a:lnTo>
                    <a:pt x="614" y="259"/>
                  </a:lnTo>
                  <a:lnTo>
                    <a:pt x="652" y="129"/>
                  </a:lnTo>
                  <a:lnTo>
                    <a:pt x="522" y="167"/>
                  </a:lnTo>
                  <a:lnTo>
                    <a:pt x="570" y="186"/>
                  </a:lnTo>
                  <a:lnTo>
                    <a:pt x="476" y="280"/>
                  </a:lnTo>
                  <a:lnTo>
                    <a:pt x="391" y="195"/>
                  </a:lnTo>
                  <a:close/>
                  <a:moveTo>
                    <a:pt x="766" y="80"/>
                  </a:moveTo>
                  <a:lnTo>
                    <a:pt x="766" y="80"/>
                  </a:lnTo>
                  <a:lnTo>
                    <a:pt x="766" y="32"/>
                  </a:lnTo>
                  <a:lnTo>
                    <a:pt x="465" y="32"/>
                  </a:lnTo>
                  <a:lnTo>
                    <a:pt x="465" y="0"/>
                  </a:lnTo>
                  <a:lnTo>
                    <a:pt x="437" y="0"/>
                  </a:lnTo>
                  <a:lnTo>
                    <a:pt x="437" y="32"/>
                  </a:lnTo>
                  <a:lnTo>
                    <a:pt x="154" y="32"/>
                  </a:lnTo>
                  <a:lnTo>
                    <a:pt x="154" y="80"/>
                  </a:lnTo>
                  <a:lnTo>
                    <a:pt x="175" y="80"/>
                  </a:lnTo>
                  <a:lnTo>
                    <a:pt x="175" y="122"/>
                  </a:lnTo>
                  <a:cubicBezTo>
                    <a:pt x="190" y="124"/>
                    <a:pt x="203" y="128"/>
                    <a:pt x="216" y="135"/>
                  </a:cubicBezTo>
                  <a:lnTo>
                    <a:pt x="216" y="80"/>
                  </a:lnTo>
                  <a:lnTo>
                    <a:pt x="706" y="80"/>
                  </a:lnTo>
                  <a:lnTo>
                    <a:pt x="706" y="394"/>
                  </a:lnTo>
                  <a:lnTo>
                    <a:pt x="355" y="394"/>
                  </a:lnTo>
                  <a:cubicBezTo>
                    <a:pt x="356" y="399"/>
                    <a:pt x="358" y="404"/>
                    <a:pt x="359" y="410"/>
                  </a:cubicBezTo>
                  <a:lnTo>
                    <a:pt x="706" y="410"/>
                  </a:lnTo>
                  <a:lnTo>
                    <a:pt x="706" y="427"/>
                  </a:lnTo>
                  <a:lnTo>
                    <a:pt x="361" y="427"/>
                  </a:lnTo>
                  <a:cubicBezTo>
                    <a:pt x="361" y="430"/>
                    <a:pt x="362" y="434"/>
                    <a:pt x="362" y="438"/>
                  </a:cubicBezTo>
                  <a:lnTo>
                    <a:pt x="362" y="478"/>
                  </a:lnTo>
                  <a:lnTo>
                    <a:pt x="437" y="478"/>
                  </a:lnTo>
                  <a:lnTo>
                    <a:pt x="437" y="595"/>
                  </a:lnTo>
                  <a:lnTo>
                    <a:pt x="465" y="595"/>
                  </a:lnTo>
                  <a:lnTo>
                    <a:pt x="465" y="478"/>
                  </a:lnTo>
                  <a:lnTo>
                    <a:pt x="560" y="478"/>
                  </a:lnTo>
                  <a:lnTo>
                    <a:pt x="603" y="592"/>
                  </a:lnTo>
                  <a:lnTo>
                    <a:pt x="631" y="585"/>
                  </a:lnTo>
                  <a:lnTo>
                    <a:pt x="591" y="478"/>
                  </a:lnTo>
                  <a:lnTo>
                    <a:pt x="766" y="478"/>
                  </a:lnTo>
                  <a:lnTo>
                    <a:pt x="766" y="427"/>
                  </a:lnTo>
                  <a:lnTo>
                    <a:pt x="747" y="427"/>
                  </a:lnTo>
                  <a:lnTo>
                    <a:pt x="747" y="80"/>
                  </a:lnTo>
                  <a:lnTo>
                    <a:pt x="766" y="80"/>
                  </a:lnTo>
                  <a:close/>
                  <a:moveTo>
                    <a:pt x="161" y="310"/>
                  </a:moveTo>
                  <a:lnTo>
                    <a:pt x="161" y="310"/>
                  </a:lnTo>
                  <a:cubicBezTo>
                    <a:pt x="202" y="310"/>
                    <a:pt x="235" y="277"/>
                    <a:pt x="235" y="236"/>
                  </a:cubicBezTo>
                  <a:cubicBezTo>
                    <a:pt x="235" y="194"/>
                    <a:pt x="202" y="161"/>
                    <a:pt x="161" y="161"/>
                  </a:cubicBezTo>
                  <a:cubicBezTo>
                    <a:pt x="119" y="161"/>
                    <a:pt x="86" y="194"/>
                    <a:pt x="86" y="236"/>
                  </a:cubicBezTo>
                  <a:cubicBezTo>
                    <a:pt x="86" y="277"/>
                    <a:pt x="119" y="310"/>
                    <a:pt x="161" y="310"/>
                  </a:cubicBezTo>
                  <a:close/>
                  <a:moveTo>
                    <a:pt x="208" y="325"/>
                  </a:moveTo>
                  <a:lnTo>
                    <a:pt x="208" y="325"/>
                  </a:lnTo>
                  <a:lnTo>
                    <a:pt x="181" y="325"/>
                  </a:lnTo>
                  <a:lnTo>
                    <a:pt x="185" y="328"/>
                  </a:lnTo>
                  <a:cubicBezTo>
                    <a:pt x="188" y="331"/>
                    <a:pt x="190" y="336"/>
                    <a:pt x="188" y="339"/>
                  </a:cubicBezTo>
                  <a:lnTo>
                    <a:pt x="178" y="365"/>
                  </a:lnTo>
                  <a:lnTo>
                    <a:pt x="196" y="510"/>
                  </a:lnTo>
                  <a:lnTo>
                    <a:pt x="163" y="540"/>
                  </a:lnTo>
                  <a:lnTo>
                    <a:pt x="129" y="510"/>
                  </a:lnTo>
                  <a:lnTo>
                    <a:pt x="147" y="365"/>
                  </a:lnTo>
                  <a:lnTo>
                    <a:pt x="137" y="339"/>
                  </a:lnTo>
                  <a:cubicBezTo>
                    <a:pt x="135" y="336"/>
                    <a:pt x="137" y="331"/>
                    <a:pt x="140" y="328"/>
                  </a:cubicBezTo>
                  <a:lnTo>
                    <a:pt x="145" y="325"/>
                  </a:lnTo>
                  <a:lnTo>
                    <a:pt x="112" y="325"/>
                  </a:lnTo>
                  <a:cubicBezTo>
                    <a:pt x="50" y="325"/>
                    <a:pt x="0" y="376"/>
                    <a:pt x="0" y="438"/>
                  </a:cubicBezTo>
                  <a:lnTo>
                    <a:pt x="0" y="600"/>
                  </a:lnTo>
                  <a:lnTo>
                    <a:pt x="66" y="600"/>
                  </a:lnTo>
                  <a:lnTo>
                    <a:pt x="66" y="432"/>
                  </a:lnTo>
                  <a:lnTo>
                    <a:pt x="89" y="432"/>
                  </a:lnTo>
                  <a:lnTo>
                    <a:pt x="89" y="600"/>
                  </a:lnTo>
                  <a:lnTo>
                    <a:pt x="230" y="600"/>
                  </a:lnTo>
                  <a:lnTo>
                    <a:pt x="230" y="432"/>
                  </a:lnTo>
                  <a:lnTo>
                    <a:pt x="253" y="432"/>
                  </a:lnTo>
                  <a:lnTo>
                    <a:pt x="253" y="600"/>
                  </a:lnTo>
                  <a:lnTo>
                    <a:pt x="321" y="600"/>
                  </a:lnTo>
                  <a:lnTo>
                    <a:pt x="321" y="438"/>
                  </a:lnTo>
                  <a:cubicBezTo>
                    <a:pt x="321" y="376"/>
                    <a:pt x="271" y="325"/>
                    <a:pt x="208" y="3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4"/>
            <p:cNvSpPr>
              <a:spLocks noEditPoints="1"/>
            </p:cNvSpPr>
            <p:nvPr/>
          </p:nvSpPr>
          <p:spPr bwMode="auto">
            <a:xfrm>
              <a:off x="3367064" y="2568945"/>
              <a:ext cx="395577" cy="494730"/>
            </a:xfrm>
            <a:custGeom>
              <a:avLst/>
              <a:gdLst>
                <a:gd name="T0" fmla="*/ 82 w 484"/>
                <a:gd name="T1" fmla="*/ 166 h 606"/>
                <a:gd name="T2" fmla="*/ 82 w 484"/>
                <a:gd name="T3" fmla="*/ 186 h 606"/>
                <a:gd name="T4" fmla="*/ 331 w 484"/>
                <a:gd name="T5" fmla="*/ 193 h 606"/>
                <a:gd name="T6" fmla="*/ 331 w 484"/>
                <a:gd name="T7" fmla="*/ 173 h 606"/>
                <a:gd name="T8" fmla="*/ 387 w 484"/>
                <a:gd name="T9" fmla="*/ 556 h 606"/>
                <a:gd name="T10" fmla="*/ 388 w 484"/>
                <a:gd name="T11" fmla="*/ 564 h 606"/>
                <a:gd name="T12" fmla="*/ 418 w 484"/>
                <a:gd name="T13" fmla="*/ 594 h 606"/>
                <a:gd name="T14" fmla="*/ 474 w 484"/>
                <a:gd name="T15" fmla="*/ 581 h 606"/>
                <a:gd name="T16" fmla="*/ 474 w 484"/>
                <a:gd name="T17" fmla="*/ 531 h 606"/>
                <a:gd name="T18" fmla="*/ 444 w 484"/>
                <a:gd name="T19" fmla="*/ 501 h 606"/>
                <a:gd name="T20" fmla="*/ 418 w 484"/>
                <a:gd name="T21" fmla="*/ 519 h 606"/>
                <a:gd name="T22" fmla="*/ 384 w 484"/>
                <a:gd name="T23" fmla="*/ 553 h 606"/>
                <a:gd name="T24" fmla="*/ 218 w 484"/>
                <a:gd name="T25" fmla="*/ 354 h 606"/>
                <a:gd name="T26" fmla="*/ 229 w 484"/>
                <a:gd name="T27" fmla="*/ 336 h 606"/>
                <a:gd name="T28" fmla="*/ 207 w 484"/>
                <a:gd name="T29" fmla="*/ 320 h 606"/>
                <a:gd name="T30" fmla="*/ 207 w 484"/>
                <a:gd name="T31" fmla="*/ 327 h 606"/>
                <a:gd name="T32" fmla="*/ 246 w 484"/>
                <a:gd name="T33" fmla="*/ 422 h 606"/>
                <a:gd name="T34" fmla="*/ 297 w 484"/>
                <a:gd name="T35" fmla="*/ 364 h 606"/>
                <a:gd name="T36" fmla="*/ 296 w 484"/>
                <a:gd name="T37" fmla="*/ 357 h 606"/>
                <a:gd name="T38" fmla="*/ 224 w 484"/>
                <a:gd name="T39" fmla="*/ 362 h 606"/>
                <a:gd name="T40" fmla="*/ 224 w 484"/>
                <a:gd name="T41" fmla="*/ 368 h 606"/>
                <a:gd name="T42" fmla="*/ 246 w 484"/>
                <a:gd name="T43" fmla="*/ 422 h 606"/>
                <a:gd name="T44" fmla="*/ 429 w 484"/>
                <a:gd name="T45" fmla="*/ 493 h 606"/>
                <a:gd name="T46" fmla="*/ 429 w 484"/>
                <a:gd name="T47" fmla="*/ 487 h 606"/>
                <a:gd name="T48" fmla="*/ 394 w 484"/>
                <a:gd name="T49" fmla="*/ 451 h 606"/>
                <a:gd name="T50" fmla="*/ 256 w 484"/>
                <a:gd name="T51" fmla="*/ 425 h 606"/>
                <a:gd name="T52" fmla="*/ 256 w 484"/>
                <a:gd name="T53" fmla="*/ 432 h 606"/>
                <a:gd name="T54" fmla="*/ 354 w 484"/>
                <a:gd name="T55" fmla="*/ 530 h 606"/>
                <a:gd name="T56" fmla="*/ 395 w 484"/>
                <a:gd name="T57" fmla="*/ 528 h 606"/>
                <a:gd name="T58" fmla="*/ 20 w 484"/>
                <a:gd name="T59" fmla="*/ 150 h 606"/>
                <a:gd name="T60" fmla="*/ 89 w 484"/>
                <a:gd name="T61" fmla="*/ 152 h 606"/>
                <a:gd name="T62" fmla="*/ 141 w 484"/>
                <a:gd name="T63" fmla="*/ 100 h 606"/>
                <a:gd name="T64" fmla="*/ 141 w 484"/>
                <a:gd name="T65" fmla="*/ 93 h 606"/>
                <a:gd name="T66" fmla="*/ 383 w 484"/>
                <a:gd name="T67" fmla="*/ 28 h 606"/>
                <a:gd name="T68" fmla="*/ 394 w 484"/>
                <a:gd name="T69" fmla="*/ 422 h 606"/>
                <a:gd name="T70" fmla="*/ 414 w 484"/>
                <a:gd name="T71" fmla="*/ 449 h 606"/>
                <a:gd name="T72" fmla="*/ 414 w 484"/>
                <a:gd name="T73" fmla="*/ 39 h 606"/>
                <a:gd name="T74" fmla="*/ 383 w 484"/>
                <a:gd name="T75" fmla="*/ 0 h 606"/>
                <a:gd name="T76" fmla="*/ 121 w 484"/>
                <a:gd name="T77" fmla="*/ 2 h 606"/>
                <a:gd name="T78" fmla="*/ 0 w 484"/>
                <a:gd name="T79" fmla="*/ 123 h 606"/>
                <a:gd name="T80" fmla="*/ 0 w 484"/>
                <a:gd name="T81" fmla="*/ 492 h 606"/>
                <a:gd name="T82" fmla="*/ 31 w 484"/>
                <a:gd name="T83" fmla="*/ 530 h 606"/>
                <a:gd name="T84" fmla="*/ 319 w 484"/>
                <a:gd name="T85" fmla="*/ 524 h 606"/>
                <a:gd name="T86" fmla="*/ 305 w 484"/>
                <a:gd name="T87" fmla="*/ 503 h 606"/>
                <a:gd name="T88" fmla="*/ 20 w 484"/>
                <a:gd name="T89" fmla="*/ 492 h 606"/>
                <a:gd name="T90" fmla="*/ 20 w 484"/>
                <a:gd name="T91" fmla="*/ 150 h 606"/>
                <a:gd name="T92" fmla="*/ 156 w 484"/>
                <a:gd name="T93" fmla="*/ 322 h 606"/>
                <a:gd name="T94" fmla="*/ 156 w 484"/>
                <a:gd name="T95" fmla="*/ 301 h 606"/>
                <a:gd name="T96" fmla="*/ 82 w 484"/>
                <a:gd name="T97" fmla="*/ 294 h 606"/>
                <a:gd name="T98" fmla="*/ 82 w 484"/>
                <a:gd name="T99" fmla="*/ 315 h 606"/>
                <a:gd name="T100" fmla="*/ 82 w 484"/>
                <a:gd name="T101" fmla="*/ 272 h 606"/>
                <a:gd name="T102" fmla="*/ 331 w 484"/>
                <a:gd name="T103" fmla="*/ 279 h 606"/>
                <a:gd name="T104" fmla="*/ 331 w 484"/>
                <a:gd name="T105" fmla="*/ 258 h 606"/>
                <a:gd name="T106" fmla="*/ 82 w 484"/>
                <a:gd name="T107" fmla="*/ 252 h 606"/>
                <a:gd name="T108" fmla="*/ 82 w 484"/>
                <a:gd name="T109" fmla="*/ 272 h 606"/>
                <a:gd name="T110" fmla="*/ 82 w 484"/>
                <a:gd name="T111" fmla="*/ 236 h 606"/>
                <a:gd name="T112" fmla="*/ 331 w 484"/>
                <a:gd name="T113" fmla="*/ 229 h 606"/>
                <a:gd name="T114" fmla="*/ 331 w 484"/>
                <a:gd name="T115" fmla="*/ 209 h 606"/>
                <a:gd name="T116" fmla="*/ 82 w 484"/>
                <a:gd name="T117" fmla="*/ 21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4" h="606">
                  <a:moveTo>
                    <a:pt x="331" y="166"/>
                  </a:moveTo>
                  <a:lnTo>
                    <a:pt x="82" y="166"/>
                  </a:lnTo>
                  <a:lnTo>
                    <a:pt x="82" y="173"/>
                  </a:lnTo>
                  <a:lnTo>
                    <a:pt x="82" y="186"/>
                  </a:lnTo>
                  <a:lnTo>
                    <a:pt x="82" y="193"/>
                  </a:lnTo>
                  <a:lnTo>
                    <a:pt x="331" y="193"/>
                  </a:lnTo>
                  <a:lnTo>
                    <a:pt x="331" y="186"/>
                  </a:lnTo>
                  <a:lnTo>
                    <a:pt x="331" y="173"/>
                  </a:lnTo>
                  <a:lnTo>
                    <a:pt x="331" y="166"/>
                  </a:lnTo>
                  <a:close/>
                  <a:moveTo>
                    <a:pt x="387" y="556"/>
                  </a:moveTo>
                  <a:lnTo>
                    <a:pt x="384" y="560"/>
                  </a:lnTo>
                  <a:lnTo>
                    <a:pt x="388" y="564"/>
                  </a:lnTo>
                  <a:lnTo>
                    <a:pt x="408" y="583"/>
                  </a:lnTo>
                  <a:lnTo>
                    <a:pt x="418" y="594"/>
                  </a:lnTo>
                  <a:cubicBezTo>
                    <a:pt x="430" y="606"/>
                    <a:pt x="450" y="606"/>
                    <a:pt x="462" y="594"/>
                  </a:cubicBezTo>
                  <a:lnTo>
                    <a:pt x="474" y="581"/>
                  </a:lnTo>
                  <a:cubicBezTo>
                    <a:pt x="481" y="575"/>
                    <a:pt x="484" y="565"/>
                    <a:pt x="483" y="556"/>
                  </a:cubicBezTo>
                  <a:cubicBezTo>
                    <a:pt x="484" y="548"/>
                    <a:pt x="481" y="538"/>
                    <a:pt x="474" y="531"/>
                  </a:cubicBezTo>
                  <a:lnTo>
                    <a:pt x="462" y="519"/>
                  </a:lnTo>
                  <a:lnTo>
                    <a:pt x="444" y="501"/>
                  </a:lnTo>
                  <a:lnTo>
                    <a:pt x="440" y="497"/>
                  </a:lnTo>
                  <a:lnTo>
                    <a:pt x="418" y="519"/>
                  </a:lnTo>
                  <a:lnTo>
                    <a:pt x="412" y="525"/>
                  </a:lnTo>
                  <a:lnTo>
                    <a:pt x="384" y="553"/>
                  </a:lnTo>
                  <a:lnTo>
                    <a:pt x="387" y="556"/>
                  </a:lnTo>
                  <a:close/>
                  <a:moveTo>
                    <a:pt x="218" y="354"/>
                  </a:moveTo>
                  <a:lnTo>
                    <a:pt x="234" y="338"/>
                  </a:lnTo>
                  <a:lnTo>
                    <a:pt x="229" y="336"/>
                  </a:lnTo>
                  <a:lnTo>
                    <a:pt x="234" y="331"/>
                  </a:lnTo>
                  <a:lnTo>
                    <a:pt x="207" y="320"/>
                  </a:lnTo>
                  <a:lnTo>
                    <a:pt x="211" y="328"/>
                  </a:lnTo>
                  <a:lnTo>
                    <a:pt x="207" y="327"/>
                  </a:lnTo>
                  <a:lnTo>
                    <a:pt x="218" y="354"/>
                  </a:lnTo>
                  <a:close/>
                  <a:moveTo>
                    <a:pt x="246" y="422"/>
                  </a:moveTo>
                  <a:lnTo>
                    <a:pt x="302" y="366"/>
                  </a:lnTo>
                  <a:lnTo>
                    <a:pt x="297" y="364"/>
                  </a:lnTo>
                  <a:lnTo>
                    <a:pt x="302" y="359"/>
                  </a:lnTo>
                  <a:lnTo>
                    <a:pt x="296" y="357"/>
                  </a:lnTo>
                  <a:lnTo>
                    <a:pt x="249" y="337"/>
                  </a:lnTo>
                  <a:lnTo>
                    <a:pt x="224" y="362"/>
                  </a:lnTo>
                  <a:lnTo>
                    <a:pt x="226" y="367"/>
                  </a:lnTo>
                  <a:lnTo>
                    <a:pt x="224" y="368"/>
                  </a:lnTo>
                  <a:lnTo>
                    <a:pt x="243" y="416"/>
                  </a:lnTo>
                  <a:lnTo>
                    <a:pt x="246" y="422"/>
                  </a:lnTo>
                  <a:close/>
                  <a:moveTo>
                    <a:pt x="412" y="511"/>
                  </a:moveTo>
                  <a:lnTo>
                    <a:pt x="429" y="493"/>
                  </a:lnTo>
                  <a:lnTo>
                    <a:pt x="426" y="490"/>
                  </a:lnTo>
                  <a:lnTo>
                    <a:pt x="429" y="487"/>
                  </a:lnTo>
                  <a:lnTo>
                    <a:pt x="414" y="472"/>
                  </a:lnTo>
                  <a:lnTo>
                    <a:pt x="394" y="451"/>
                  </a:lnTo>
                  <a:lnTo>
                    <a:pt x="312" y="369"/>
                  </a:lnTo>
                  <a:lnTo>
                    <a:pt x="256" y="425"/>
                  </a:lnTo>
                  <a:lnTo>
                    <a:pt x="260" y="429"/>
                  </a:lnTo>
                  <a:lnTo>
                    <a:pt x="256" y="432"/>
                  </a:lnTo>
                  <a:lnTo>
                    <a:pt x="334" y="510"/>
                  </a:lnTo>
                  <a:lnTo>
                    <a:pt x="354" y="530"/>
                  </a:lnTo>
                  <a:lnTo>
                    <a:pt x="374" y="549"/>
                  </a:lnTo>
                  <a:lnTo>
                    <a:pt x="395" y="528"/>
                  </a:lnTo>
                  <a:lnTo>
                    <a:pt x="412" y="511"/>
                  </a:lnTo>
                  <a:close/>
                  <a:moveTo>
                    <a:pt x="20" y="150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cubicBezTo>
                    <a:pt x="118" y="152"/>
                    <a:pt x="141" y="129"/>
                    <a:pt x="141" y="100"/>
                  </a:cubicBezTo>
                  <a:lnTo>
                    <a:pt x="141" y="94"/>
                  </a:lnTo>
                  <a:lnTo>
                    <a:pt x="141" y="93"/>
                  </a:lnTo>
                  <a:lnTo>
                    <a:pt x="141" y="28"/>
                  </a:lnTo>
                  <a:lnTo>
                    <a:pt x="383" y="28"/>
                  </a:lnTo>
                  <a:cubicBezTo>
                    <a:pt x="389" y="28"/>
                    <a:pt x="394" y="32"/>
                    <a:pt x="394" y="38"/>
                  </a:cubicBezTo>
                  <a:lnTo>
                    <a:pt x="394" y="422"/>
                  </a:lnTo>
                  <a:lnTo>
                    <a:pt x="394" y="429"/>
                  </a:lnTo>
                  <a:lnTo>
                    <a:pt x="414" y="449"/>
                  </a:lnTo>
                  <a:lnTo>
                    <a:pt x="414" y="443"/>
                  </a:lnTo>
                  <a:lnTo>
                    <a:pt x="414" y="39"/>
                  </a:lnTo>
                  <a:lnTo>
                    <a:pt x="414" y="32"/>
                  </a:lnTo>
                  <a:cubicBezTo>
                    <a:pt x="414" y="15"/>
                    <a:pt x="400" y="0"/>
                    <a:pt x="383" y="0"/>
                  </a:cubicBezTo>
                  <a:lnTo>
                    <a:pt x="123" y="0"/>
                  </a:lnTo>
                  <a:lnTo>
                    <a:pt x="121" y="2"/>
                  </a:lnTo>
                  <a:lnTo>
                    <a:pt x="1" y="122"/>
                  </a:lnTo>
                  <a:lnTo>
                    <a:pt x="0" y="123"/>
                  </a:lnTo>
                  <a:lnTo>
                    <a:pt x="0" y="130"/>
                  </a:lnTo>
                  <a:lnTo>
                    <a:pt x="0" y="492"/>
                  </a:lnTo>
                  <a:lnTo>
                    <a:pt x="0" y="499"/>
                  </a:lnTo>
                  <a:cubicBezTo>
                    <a:pt x="0" y="516"/>
                    <a:pt x="14" y="530"/>
                    <a:pt x="31" y="530"/>
                  </a:cubicBezTo>
                  <a:lnTo>
                    <a:pt x="326" y="530"/>
                  </a:lnTo>
                  <a:lnTo>
                    <a:pt x="319" y="524"/>
                  </a:lnTo>
                  <a:lnTo>
                    <a:pt x="326" y="524"/>
                  </a:lnTo>
                  <a:lnTo>
                    <a:pt x="305" y="503"/>
                  </a:lnTo>
                  <a:lnTo>
                    <a:pt x="31" y="503"/>
                  </a:lnTo>
                  <a:cubicBezTo>
                    <a:pt x="25" y="503"/>
                    <a:pt x="21" y="498"/>
                    <a:pt x="20" y="492"/>
                  </a:cubicBezTo>
                  <a:lnTo>
                    <a:pt x="20" y="492"/>
                  </a:lnTo>
                  <a:lnTo>
                    <a:pt x="20" y="150"/>
                  </a:lnTo>
                  <a:close/>
                  <a:moveTo>
                    <a:pt x="82" y="322"/>
                  </a:moveTo>
                  <a:lnTo>
                    <a:pt x="156" y="322"/>
                  </a:lnTo>
                  <a:lnTo>
                    <a:pt x="156" y="315"/>
                  </a:lnTo>
                  <a:lnTo>
                    <a:pt x="156" y="301"/>
                  </a:lnTo>
                  <a:lnTo>
                    <a:pt x="156" y="294"/>
                  </a:lnTo>
                  <a:lnTo>
                    <a:pt x="82" y="294"/>
                  </a:lnTo>
                  <a:lnTo>
                    <a:pt x="82" y="301"/>
                  </a:lnTo>
                  <a:lnTo>
                    <a:pt x="82" y="315"/>
                  </a:lnTo>
                  <a:lnTo>
                    <a:pt x="82" y="322"/>
                  </a:lnTo>
                  <a:close/>
                  <a:moveTo>
                    <a:pt x="82" y="272"/>
                  </a:moveTo>
                  <a:lnTo>
                    <a:pt x="82" y="279"/>
                  </a:lnTo>
                  <a:lnTo>
                    <a:pt x="331" y="279"/>
                  </a:lnTo>
                  <a:lnTo>
                    <a:pt x="331" y="272"/>
                  </a:lnTo>
                  <a:lnTo>
                    <a:pt x="331" y="258"/>
                  </a:lnTo>
                  <a:lnTo>
                    <a:pt x="331" y="252"/>
                  </a:lnTo>
                  <a:lnTo>
                    <a:pt x="82" y="252"/>
                  </a:lnTo>
                  <a:lnTo>
                    <a:pt x="82" y="258"/>
                  </a:lnTo>
                  <a:lnTo>
                    <a:pt x="82" y="272"/>
                  </a:lnTo>
                  <a:close/>
                  <a:moveTo>
                    <a:pt x="82" y="229"/>
                  </a:moveTo>
                  <a:lnTo>
                    <a:pt x="82" y="236"/>
                  </a:lnTo>
                  <a:lnTo>
                    <a:pt x="331" y="236"/>
                  </a:lnTo>
                  <a:lnTo>
                    <a:pt x="331" y="229"/>
                  </a:lnTo>
                  <a:lnTo>
                    <a:pt x="331" y="216"/>
                  </a:lnTo>
                  <a:lnTo>
                    <a:pt x="331" y="209"/>
                  </a:lnTo>
                  <a:lnTo>
                    <a:pt x="82" y="209"/>
                  </a:lnTo>
                  <a:lnTo>
                    <a:pt x="82" y="216"/>
                  </a:lnTo>
                  <a:lnTo>
                    <a:pt x="82" y="2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15"/>
            <p:cNvSpPr>
              <a:spLocks noEditPoints="1"/>
            </p:cNvSpPr>
            <p:nvPr/>
          </p:nvSpPr>
          <p:spPr bwMode="auto">
            <a:xfrm>
              <a:off x="6560577" y="4146108"/>
              <a:ext cx="464802" cy="494730"/>
            </a:xfrm>
            <a:custGeom>
              <a:avLst/>
              <a:gdLst>
                <a:gd name="T0" fmla="*/ 171 w 568"/>
                <a:gd name="T1" fmla="*/ 92 h 606"/>
                <a:gd name="T2" fmla="*/ 372 w 568"/>
                <a:gd name="T3" fmla="*/ 67 h 606"/>
                <a:gd name="T4" fmla="*/ 300 w 568"/>
                <a:gd name="T5" fmla="*/ 41 h 606"/>
                <a:gd name="T6" fmla="*/ 217 w 568"/>
                <a:gd name="T7" fmla="*/ 41 h 606"/>
                <a:gd name="T8" fmla="*/ 145 w 568"/>
                <a:gd name="T9" fmla="*/ 67 h 606"/>
                <a:gd name="T10" fmla="*/ 468 w 568"/>
                <a:gd name="T11" fmla="*/ 525 h 606"/>
                <a:gd name="T12" fmla="*/ 475 w 568"/>
                <a:gd name="T13" fmla="*/ 507 h 606"/>
                <a:gd name="T14" fmla="*/ 443 w 568"/>
                <a:gd name="T15" fmla="*/ 393 h 606"/>
                <a:gd name="T16" fmla="*/ 422 w 568"/>
                <a:gd name="T17" fmla="*/ 393 h 606"/>
                <a:gd name="T18" fmla="*/ 422 w 568"/>
                <a:gd name="T19" fmla="*/ 481 h 606"/>
                <a:gd name="T20" fmla="*/ 422 w 568"/>
                <a:gd name="T21" fmla="*/ 483 h 606"/>
                <a:gd name="T22" fmla="*/ 423 w 568"/>
                <a:gd name="T23" fmla="*/ 484 h 606"/>
                <a:gd name="T24" fmla="*/ 425 w 568"/>
                <a:gd name="T25" fmla="*/ 486 h 606"/>
                <a:gd name="T26" fmla="*/ 541 w 568"/>
                <a:gd name="T27" fmla="*/ 400 h 606"/>
                <a:gd name="T28" fmla="*/ 432 w 568"/>
                <a:gd name="T29" fmla="*/ 342 h 606"/>
                <a:gd name="T30" fmla="*/ 407 w 568"/>
                <a:gd name="T31" fmla="*/ 604 h 606"/>
                <a:gd name="T32" fmla="*/ 562 w 568"/>
                <a:gd name="T33" fmla="*/ 499 h 606"/>
                <a:gd name="T34" fmla="*/ 542 w 568"/>
                <a:gd name="T35" fmla="*/ 495 h 606"/>
                <a:gd name="T36" fmla="*/ 432 w 568"/>
                <a:gd name="T37" fmla="*/ 586 h 606"/>
                <a:gd name="T38" fmla="*/ 323 w 568"/>
                <a:gd name="T39" fmla="*/ 453 h 606"/>
                <a:gd name="T40" fmla="*/ 453 w 568"/>
                <a:gd name="T41" fmla="*/ 365 h 606"/>
                <a:gd name="T42" fmla="*/ 542 w 568"/>
                <a:gd name="T43" fmla="*/ 495 h 606"/>
                <a:gd name="T44" fmla="*/ 190 w 568"/>
                <a:gd name="T45" fmla="*/ 494 h 606"/>
                <a:gd name="T46" fmla="*/ 325 w 568"/>
                <a:gd name="T47" fmla="*/ 360 h 606"/>
                <a:gd name="T48" fmla="*/ 353 w 568"/>
                <a:gd name="T49" fmla="*/ 339 h 606"/>
                <a:gd name="T50" fmla="*/ 491 w 568"/>
                <a:gd name="T51" fmla="*/ 205 h 606"/>
                <a:gd name="T52" fmla="*/ 496 w 568"/>
                <a:gd name="T53" fmla="*/ 331 h 606"/>
                <a:gd name="T54" fmla="*/ 518 w 568"/>
                <a:gd name="T55" fmla="*/ 339 h 606"/>
                <a:gd name="T56" fmla="*/ 518 w 568"/>
                <a:gd name="T57" fmla="*/ 139 h 606"/>
                <a:gd name="T58" fmla="*/ 27 w 568"/>
                <a:gd name="T59" fmla="*/ 112 h 606"/>
                <a:gd name="T60" fmla="*/ 0 w 568"/>
                <a:gd name="T61" fmla="*/ 211 h 606"/>
                <a:gd name="T62" fmla="*/ 0 w 568"/>
                <a:gd name="T63" fmla="*/ 360 h 606"/>
                <a:gd name="T64" fmla="*/ 0 w 568"/>
                <a:gd name="T65" fmla="*/ 504 h 606"/>
                <a:gd name="T66" fmla="*/ 286 w 568"/>
                <a:gd name="T67" fmla="*/ 531 h 606"/>
                <a:gd name="T68" fmla="*/ 21 w 568"/>
                <a:gd name="T69" fmla="*/ 211 h 606"/>
                <a:gd name="T70" fmla="*/ 27 w 568"/>
                <a:gd name="T71" fmla="*/ 205 h 606"/>
                <a:gd name="T72" fmla="*/ 169 w 568"/>
                <a:gd name="T73" fmla="*/ 339 h 606"/>
                <a:gd name="T74" fmla="*/ 21 w 568"/>
                <a:gd name="T75" fmla="*/ 211 h 606"/>
                <a:gd name="T76" fmla="*/ 169 w 568"/>
                <a:gd name="T77" fmla="*/ 360 h 606"/>
                <a:gd name="T78" fmla="*/ 27 w 568"/>
                <a:gd name="T79" fmla="*/ 494 h 606"/>
                <a:gd name="T80" fmla="*/ 21 w 568"/>
                <a:gd name="T81" fmla="*/ 360 h 606"/>
                <a:gd name="T82" fmla="*/ 190 w 568"/>
                <a:gd name="T83" fmla="*/ 339 h 606"/>
                <a:gd name="T84" fmla="*/ 190 w 568"/>
                <a:gd name="T85" fmla="*/ 205 h 606"/>
                <a:gd name="T86" fmla="*/ 332 w 568"/>
                <a:gd name="T87" fmla="*/ 339 h 606"/>
                <a:gd name="T88" fmla="*/ 342 w 568"/>
                <a:gd name="T89" fmla="*/ 139 h 606"/>
                <a:gd name="T90" fmla="*/ 361 w 568"/>
                <a:gd name="T91" fmla="*/ 157 h 606"/>
                <a:gd name="T92" fmla="*/ 324 w 568"/>
                <a:gd name="T93" fmla="*/ 157 h 606"/>
                <a:gd name="T94" fmla="*/ 180 w 568"/>
                <a:gd name="T95" fmla="*/ 139 h 606"/>
                <a:gd name="T96" fmla="*/ 198 w 568"/>
                <a:gd name="T97" fmla="*/ 157 h 606"/>
                <a:gd name="T98" fmla="*/ 161 w 568"/>
                <a:gd name="T99" fmla="*/ 157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8" h="606">
                  <a:moveTo>
                    <a:pt x="145" y="67"/>
                  </a:moveTo>
                  <a:cubicBezTo>
                    <a:pt x="145" y="81"/>
                    <a:pt x="157" y="92"/>
                    <a:pt x="171" y="92"/>
                  </a:cubicBezTo>
                  <a:lnTo>
                    <a:pt x="347" y="92"/>
                  </a:lnTo>
                  <a:cubicBezTo>
                    <a:pt x="361" y="92"/>
                    <a:pt x="372" y="81"/>
                    <a:pt x="372" y="67"/>
                  </a:cubicBezTo>
                  <a:cubicBezTo>
                    <a:pt x="372" y="53"/>
                    <a:pt x="361" y="41"/>
                    <a:pt x="347" y="41"/>
                  </a:cubicBezTo>
                  <a:lnTo>
                    <a:pt x="300" y="41"/>
                  </a:lnTo>
                  <a:cubicBezTo>
                    <a:pt x="300" y="18"/>
                    <a:pt x="282" y="0"/>
                    <a:pt x="259" y="0"/>
                  </a:cubicBezTo>
                  <a:cubicBezTo>
                    <a:pt x="236" y="0"/>
                    <a:pt x="217" y="18"/>
                    <a:pt x="217" y="41"/>
                  </a:cubicBezTo>
                  <a:lnTo>
                    <a:pt x="171" y="41"/>
                  </a:lnTo>
                  <a:cubicBezTo>
                    <a:pt x="157" y="41"/>
                    <a:pt x="145" y="53"/>
                    <a:pt x="145" y="67"/>
                  </a:cubicBezTo>
                  <a:close/>
                  <a:moveTo>
                    <a:pt x="460" y="522"/>
                  </a:moveTo>
                  <a:cubicBezTo>
                    <a:pt x="462" y="524"/>
                    <a:pt x="465" y="525"/>
                    <a:pt x="468" y="525"/>
                  </a:cubicBezTo>
                  <a:cubicBezTo>
                    <a:pt x="471" y="525"/>
                    <a:pt x="473" y="524"/>
                    <a:pt x="475" y="522"/>
                  </a:cubicBezTo>
                  <a:cubicBezTo>
                    <a:pt x="480" y="518"/>
                    <a:pt x="480" y="511"/>
                    <a:pt x="475" y="507"/>
                  </a:cubicBezTo>
                  <a:lnTo>
                    <a:pt x="443" y="474"/>
                  </a:lnTo>
                  <a:lnTo>
                    <a:pt x="443" y="393"/>
                  </a:lnTo>
                  <a:cubicBezTo>
                    <a:pt x="443" y="387"/>
                    <a:pt x="438" y="383"/>
                    <a:pt x="432" y="383"/>
                  </a:cubicBezTo>
                  <a:cubicBezTo>
                    <a:pt x="426" y="383"/>
                    <a:pt x="422" y="387"/>
                    <a:pt x="422" y="393"/>
                  </a:cubicBezTo>
                  <a:lnTo>
                    <a:pt x="422" y="479"/>
                  </a:lnTo>
                  <a:cubicBezTo>
                    <a:pt x="422" y="479"/>
                    <a:pt x="422" y="480"/>
                    <a:pt x="422" y="481"/>
                  </a:cubicBezTo>
                  <a:cubicBezTo>
                    <a:pt x="422" y="481"/>
                    <a:pt x="422" y="481"/>
                    <a:pt x="422" y="481"/>
                  </a:cubicBezTo>
                  <a:cubicBezTo>
                    <a:pt x="422" y="482"/>
                    <a:pt x="422" y="482"/>
                    <a:pt x="422" y="483"/>
                  </a:cubicBezTo>
                  <a:cubicBezTo>
                    <a:pt x="423" y="483"/>
                    <a:pt x="423" y="483"/>
                    <a:pt x="423" y="484"/>
                  </a:cubicBezTo>
                  <a:cubicBezTo>
                    <a:pt x="423" y="484"/>
                    <a:pt x="423" y="484"/>
                    <a:pt x="423" y="484"/>
                  </a:cubicBezTo>
                  <a:cubicBezTo>
                    <a:pt x="424" y="485"/>
                    <a:pt x="424" y="485"/>
                    <a:pt x="425" y="486"/>
                  </a:cubicBezTo>
                  <a:cubicBezTo>
                    <a:pt x="425" y="486"/>
                    <a:pt x="425" y="486"/>
                    <a:pt x="425" y="486"/>
                  </a:cubicBezTo>
                  <a:lnTo>
                    <a:pt x="460" y="522"/>
                  </a:lnTo>
                  <a:close/>
                  <a:moveTo>
                    <a:pt x="541" y="400"/>
                  </a:moveTo>
                  <a:cubicBezTo>
                    <a:pt x="522" y="371"/>
                    <a:pt x="492" y="351"/>
                    <a:pt x="457" y="344"/>
                  </a:cubicBezTo>
                  <a:cubicBezTo>
                    <a:pt x="449" y="343"/>
                    <a:pt x="440" y="342"/>
                    <a:pt x="432" y="342"/>
                  </a:cubicBezTo>
                  <a:cubicBezTo>
                    <a:pt x="369" y="342"/>
                    <a:pt x="314" y="387"/>
                    <a:pt x="303" y="449"/>
                  </a:cubicBezTo>
                  <a:cubicBezTo>
                    <a:pt x="289" y="521"/>
                    <a:pt x="336" y="590"/>
                    <a:pt x="407" y="604"/>
                  </a:cubicBezTo>
                  <a:cubicBezTo>
                    <a:pt x="416" y="605"/>
                    <a:pt x="424" y="606"/>
                    <a:pt x="432" y="606"/>
                  </a:cubicBezTo>
                  <a:cubicBezTo>
                    <a:pt x="496" y="606"/>
                    <a:pt x="550" y="561"/>
                    <a:pt x="562" y="499"/>
                  </a:cubicBezTo>
                  <a:cubicBezTo>
                    <a:pt x="568" y="464"/>
                    <a:pt x="561" y="429"/>
                    <a:pt x="541" y="400"/>
                  </a:cubicBezTo>
                  <a:close/>
                  <a:moveTo>
                    <a:pt x="542" y="495"/>
                  </a:moveTo>
                  <a:lnTo>
                    <a:pt x="542" y="495"/>
                  </a:lnTo>
                  <a:cubicBezTo>
                    <a:pt x="532" y="547"/>
                    <a:pt x="486" y="586"/>
                    <a:pt x="432" y="586"/>
                  </a:cubicBezTo>
                  <a:cubicBezTo>
                    <a:pt x="425" y="586"/>
                    <a:pt x="418" y="585"/>
                    <a:pt x="411" y="584"/>
                  </a:cubicBezTo>
                  <a:cubicBezTo>
                    <a:pt x="351" y="572"/>
                    <a:pt x="311" y="513"/>
                    <a:pt x="323" y="453"/>
                  </a:cubicBezTo>
                  <a:cubicBezTo>
                    <a:pt x="333" y="401"/>
                    <a:pt x="379" y="363"/>
                    <a:pt x="432" y="363"/>
                  </a:cubicBezTo>
                  <a:cubicBezTo>
                    <a:pt x="439" y="363"/>
                    <a:pt x="446" y="363"/>
                    <a:pt x="453" y="365"/>
                  </a:cubicBezTo>
                  <a:cubicBezTo>
                    <a:pt x="482" y="370"/>
                    <a:pt x="508" y="387"/>
                    <a:pt x="524" y="411"/>
                  </a:cubicBezTo>
                  <a:cubicBezTo>
                    <a:pt x="541" y="436"/>
                    <a:pt x="547" y="466"/>
                    <a:pt x="542" y="495"/>
                  </a:cubicBezTo>
                  <a:close/>
                  <a:moveTo>
                    <a:pt x="277" y="494"/>
                  </a:moveTo>
                  <a:lnTo>
                    <a:pt x="190" y="494"/>
                  </a:lnTo>
                  <a:lnTo>
                    <a:pt x="190" y="360"/>
                  </a:lnTo>
                  <a:lnTo>
                    <a:pt x="325" y="360"/>
                  </a:lnTo>
                  <a:cubicBezTo>
                    <a:pt x="334" y="352"/>
                    <a:pt x="343" y="345"/>
                    <a:pt x="353" y="339"/>
                  </a:cubicBezTo>
                  <a:lnTo>
                    <a:pt x="353" y="339"/>
                  </a:lnTo>
                  <a:lnTo>
                    <a:pt x="353" y="205"/>
                  </a:lnTo>
                  <a:lnTo>
                    <a:pt x="491" y="205"/>
                  </a:lnTo>
                  <a:cubicBezTo>
                    <a:pt x="494" y="205"/>
                    <a:pt x="496" y="208"/>
                    <a:pt x="496" y="211"/>
                  </a:cubicBezTo>
                  <a:lnTo>
                    <a:pt x="496" y="331"/>
                  </a:lnTo>
                  <a:cubicBezTo>
                    <a:pt x="504" y="335"/>
                    <a:pt x="511" y="339"/>
                    <a:pt x="518" y="343"/>
                  </a:cubicBezTo>
                  <a:lnTo>
                    <a:pt x="518" y="339"/>
                  </a:lnTo>
                  <a:lnTo>
                    <a:pt x="518" y="211"/>
                  </a:lnTo>
                  <a:lnTo>
                    <a:pt x="518" y="139"/>
                  </a:lnTo>
                  <a:cubicBezTo>
                    <a:pt x="518" y="124"/>
                    <a:pt x="506" y="112"/>
                    <a:pt x="491" y="112"/>
                  </a:cubicBezTo>
                  <a:lnTo>
                    <a:pt x="27" y="112"/>
                  </a:lnTo>
                  <a:cubicBezTo>
                    <a:pt x="12" y="112"/>
                    <a:pt x="0" y="124"/>
                    <a:pt x="0" y="139"/>
                  </a:cubicBezTo>
                  <a:lnTo>
                    <a:pt x="0" y="211"/>
                  </a:lnTo>
                  <a:lnTo>
                    <a:pt x="0" y="339"/>
                  </a:lnTo>
                  <a:lnTo>
                    <a:pt x="0" y="360"/>
                  </a:lnTo>
                  <a:lnTo>
                    <a:pt x="0" y="488"/>
                  </a:lnTo>
                  <a:lnTo>
                    <a:pt x="0" y="504"/>
                  </a:lnTo>
                  <a:cubicBezTo>
                    <a:pt x="0" y="519"/>
                    <a:pt x="12" y="531"/>
                    <a:pt x="27" y="531"/>
                  </a:cubicBezTo>
                  <a:lnTo>
                    <a:pt x="286" y="531"/>
                  </a:lnTo>
                  <a:cubicBezTo>
                    <a:pt x="282" y="519"/>
                    <a:pt x="278" y="507"/>
                    <a:pt x="277" y="494"/>
                  </a:cubicBezTo>
                  <a:close/>
                  <a:moveTo>
                    <a:pt x="21" y="211"/>
                  </a:moveTo>
                  <a:lnTo>
                    <a:pt x="21" y="211"/>
                  </a:lnTo>
                  <a:cubicBezTo>
                    <a:pt x="21" y="208"/>
                    <a:pt x="24" y="205"/>
                    <a:pt x="27" y="205"/>
                  </a:cubicBezTo>
                  <a:lnTo>
                    <a:pt x="169" y="205"/>
                  </a:lnTo>
                  <a:lnTo>
                    <a:pt x="169" y="339"/>
                  </a:lnTo>
                  <a:lnTo>
                    <a:pt x="21" y="339"/>
                  </a:lnTo>
                  <a:lnTo>
                    <a:pt x="21" y="211"/>
                  </a:lnTo>
                  <a:close/>
                  <a:moveTo>
                    <a:pt x="169" y="360"/>
                  </a:moveTo>
                  <a:lnTo>
                    <a:pt x="169" y="360"/>
                  </a:lnTo>
                  <a:lnTo>
                    <a:pt x="169" y="494"/>
                  </a:lnTo>
                  <a:lnTo>
                    <a:pt x="27" y="494"/>
                  </a:lnTo>
                  <a:cubicBezTo>
                    <a:pt x="24" y="494"/>
                    <a:pt x="21" y="491"/>
                    <a:pt x="21" y="488"/>
                  </a:cubicBezTo>
                  <a:lnTo>
                    <a:pt x="21" y="360"/>
                  </a:lnTo>
                  <a:lnTo>
                    <a:pt x="169" y="360"/>
                  </a:lnTo>
                  <a:close/>
                  <a:moveTo>
                    <a:pt x="190" y="339"/>
                  </a:moveTo>
                  <a:lnTo>
                    <a:pt x="190" y="339"/>
                  </a:lnTo>
                  <a:lnTo>
                    <a:pt x="190" y="205"/>
                  </a:lnTo>
                  <a:lnTo>
                    <a:pt x="332" y="205"/>
                  </a:lnTo>
                  <a:lnTo>
                    <a:pt x="332" y="339"/>
                  </a:lnTo>
                  <a:lnTo>
                    <a:pt x="190" y="339"/>
                  </a:lnTo>
                  <a:close/>
                  <a:moveTo>
                    <a:pt x="342" y="139"/>
                  </a:moveTo>
                  <a:lnTo>
                    <a:pt x="342" y="139"/>
                  </a:lnTo>
                  <a:cubicBezTo>
                    <a:pt x="353" y="139"/>
                    <a:pt x="361" y="147"/>
                    <a:pt x="361" y="157"/>
                  </a:cubicBezTo>
                  <a:cubicBezTo>
                    <a:pt x="361" y="167"/>
                    <a:pt x="353" y="176"/>
                    <a:pt x="342" y="176"/>
                  </a:cubicBezTo>
                  <a:cubicBezTo>
                    <a:pt x="332" y="176"/>
                    <a:pt x="324" y="167"/>
                    <a:pt x="324" y="157"/>
                  </a:cubicBezTo>
                  <a:cubicBezTo>
                    <a:pt x="324" y="147"/>
                    <a:pt x="332" y="139"/>
                    <a:pt x="342" y="139"/>
                  </a:cubicBezTo>
                  <a:close/>
                  <a:moveTo>
                    <a:pt x="180" y="139"/>
                  </a:moveTo>
                  <a:lnTo>
                    <a:pt x="180" y="139"/>
                  </a:lnTo>
                  <a:cubicBezTo>
                    <a:pt x="190" y="139"/>
                    <a:pt x="198" y="147"/>
                    <a:pt x="198" y="157"/>
                  </a:cubicBezTo>
                  <a:cubicBezTo>
                    <a:pt x="198" y="167"/>
                    <a:pt x="190" y="176"/>
                    <a:pt x="180" y="176"/>
                  </a:cubicBezTo>
                  <a:cubicBezTo>
                    <a:pt x="170" y="176"/>
                    <a:pt x="161" y="167"/>
                    <a:pt x="161" y="157"/>
                  </a:cubicBezTo>
                  <a:cubicBezTo>
                    <a:pt x="161" y="147"/>
                    <a:pt x="170" y="139"/>
                    <a:pt x="180" y="1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6"/>
            <p:cNvSpPr>
              <a:spLocks noEditPoints="1"/>
            </p:cNvSpPr>
            <p:nvPr/>
          </p:nvSpPr>
          <p:spPr bwMode="auto">
            <a:xfrm>
              <a:off x="1268281" y="2566966"/>
              <a:ext cx="526117" cy="494730"/>
            </a:xfrm>
            <a:custGeom>
              <a:avLst/>
              <a:gdLst>
                <a:gd name="T0" fmla="*/ 21 w 643"/>
                <a:gd name="T1" fmla="*/ 478 h 603"/>
                <a:gd name="T2" fmla="*/ 459 w 643"/>
                <a:gd name="T3" fmla="*/ 359 h 603"/>
                <a:gd name="T4" fmla="*/ 420 w 643"/>
                <a:gd name="T5" fmla="*/ 494 h 603"/>
                <a:gd name="T6" fmla="*/ 407 w 643"/>
                <a:gd name="T7" fmla="*/ 377 h 603"/>
                <a:gd name="T8" fmla="*/ 408 w 643"/>
                <a:gd name="T9" fmla="*/ 272 h 603"/>
                <a:gd name="T10" fmla="*/ 397 w 643"/>
                <a:gd name="T11" fmla="*/ 276 h 603"/>
                <a:gd name="T12" fmla="*/ 405 w 643"/>
                <a:gd name="T13" fmla="*/ 292 h 603"/>
                <a:gd name="T14" fmla="*/ 415 w 643"/>
                <a:gd name="T15" fmla="*/ 288 h 603"/>
                <a:gd name="T16" fmla="*/ 356 w 643"/>
                <a:gd name="T17" fmla="*/ 302 h 603"/>
                <a:gd name="T18" fmla="*/ 360 w 643"/>
                <a:gd name="T19" fmla="*/ 322 h 603"/>
                <a:gd name="T20" fmla="*/ 368 w 643"/>
                <a:gd name="T21" fmla="*/ 315 h 603"/>
                <a:gd name="T22" fmla="*/ 324 w 643"/>
                <a:gd name="T23" fmla="*/ 341 h 603"/>
                <a:gd name="T24" fmla="*/ 319 w 643"/>
                <a:gd name="T25" fmla="*/ 351 h 603"/>
                <a:gd name="T26" fmla="*/ 335 w 643"/>
                <a:gd name="T27" fmla="*/ 359 h 603"/>
                <a:gd name="T28" fmla="*/ 340 w 643"/>
                <a:gd name="T29" fmla="*/ 349 h 603"/>
                <a:gd name="T30" fmla="*/ 305 w 643"/>
                <a:gd name="T31" fmla="*/ 399 h 603"/>
                <a:gd name="T32" fmla="*/ 322 w 643"/>
                <a:gd name="T33" fmla="*/ 411 h 603"/>
                <a:gd name="T34" fmla="*/ 323 w 643"/>
                <a:gd name="T35" fmla="*/ 400 h 603"/>
                <a:gd name="T36" fmla="*/ 308 w 643"/>
                <a:gd name="T37" fmla="*/ 450 h 603"/>
                <a:gd name="T38" fmla="*/ 311 w 643"/>
                <a:gd name="T39" fmla="*/ 461 h 603"/>
                <a:gd name="T40" fmla="*/ 327 w 643"/>
                <a:gd name="T41" fmla="*/ 455 h 603"/>
                <a:gd name="T42" fmla="*/ 324 w 643"/>
                <a:gd name="T43" fmla="*/ 444 h 603"/>
                <a:gd name="T44" fmla="*/ 332 w 643"/>
                <a:gd name="T45" fmla="*/ 506 h 603"/>
                <a:gd name="T46" fmla="*/ 353 w 643"/>
                <a:gd name="T47" fmla="*/ 503 h 603"/>
                <a:gd name="T48" fmla="*/ 346 w 643"/>
                <a:gd name="T49" fmla="*/ 495 h 603"/>
                <a:gd name="T50" fmla="*/ 367 w 643"/>
                <a:gd name="T51" fmla="*/ 541 h 603"/>
                <a:gd name="T52" fmla="*/ 377 w 643"/>
                <a:gd name="T53" fmla="*/ 547 h 603"/>
                <a:gd name="T54" fmla="*/ 386 w 643"/>
                <a:gd name="T55" fmla="*/ 532 h 603"/>
                <a:gd name="T56" fmla="*/ 377 w 643"/>
                <a:gd name="T57" fmla="*/ 526 h 603"/>
                <a:gd name="T58" fmla="*/ 423 w 643"/>
                <a:gd name="T59" fmla="*/ 566 h 603"/>
                <a:gd name="T60" fmla="*/ 434 w 643"/>
                <a:gd name="T61" fmla="*/ 568 h 603"/>
                <a:gd name="T62" fmla="*/ 427 w 643"/>
                <a:gd name="T63" fmla="*/ 549 h 603"/>
                <a:gd name="T64" fmla="*/ 472 w 643"/>
                <a:gd name="T65" fmla="*/ 569 h 603"/>
                <a:gd name="T66" fmla="*/ 484 w 643"/>
                <a:gd name="T67" fmla="*/ 568 h 603"/>
                <a:gd name="T68" fmla="*/ 483 w 643"/>
                <a:gd name="T69" fmla="*/ 550 h 603"/>
                <a:gd name="T70" fmla="*/ 472 w 643"/>
                <a:gd name="T71" fmla="*/ 552 h 603"/>
                <a:gd name="T72" fmla="*/ 530 w 643"/>
                <a:gd name="T73" fmla="*/ 552 h 603"/>
                <a:gd name="T74" fmla="*/ 540 w 643"/>
                <a:gd name="T75" fmla="*/ 545 h 603"/>
                <a:gd name="T76" fmla="*/ 524 w 643"/>
                <a:gd name="T77" fmla="*/ 535 h 603"/>
                <a:gd name="T78" fmla="*/ 570 w 643"/>
                <a:gd name="T79" fmla="*/ 521 h 603"/>
                <a:gd name="T80" fmla="*/ 577 w 643"/>
                <a:gd name="T81" fmla="*/ 512 h 603"/>
                <a:gd name="T82" fmla="*/ 565 w 643"/>
                <a:gd name="T83" fmla="*/ 499 h 603"/>
                <a:gd name="T84" fmla="*/ 559 w 643"/>
                <a:gd name="T85" fmla="*/ 507 h 603"/>
                <a:gd name="T86" fmla="*/ 601 w 643"/>
                <a:gd name="T87" fmla="*/ 469 h 603"/>
                <a:gd name="T88" fmla="*/ 605 w 643"/>
                <a:gd name="T89" fmla="*/ 457 h 603"/>
                <a:gd name="T90" fmla="*/ 586 w 643"/>
                <a:gd name="T91" fmla="*/ 459 h 603"/>
                <a:gd name="T92" fmla="*/ 610 w 643"/>
                <a:gd name="T93" fmla="*/ 419 h 603"/>
                <a:gd name="T94" fmla="*/ 610 w 643"/>
                <a:gd name="T95" fmla="*/ 408 h 603"/>
                <a:gd name="T96" fmla="*/ 592 w 643"/>
                <a:gd name="T97" fmla="*/ 406 h 603"/>
                <a:gd name="T98" fmla="*/ 593 w 643"/>
                <a:gd name="T99" fmla="*/ 417 h 603"/>
                <a:gd name="T100" fmla="*/ 599 w 643"/>
                <a:gd name="T101" fmla="*/ 358 h 603"/>
                <a:gd name="T102" fmla="*/ 594 w 643"/>
                <a:gd name="T103" fmla="*/ 347 h 603"/>
                <a:gd name="T104" fmla="*/ 581 w 643"/>
                <a:gd name="T105" fmla="*/ 363 h 603"/>
                <a:gd name="T106" fmla="*/ 573 w 643"/>
                <a:gd name="T107" fmla="*/ 316 h 603"/>
                <a:gd name="T108" fmla="*/ 565 w 643"/>
                <a:gd name="T109" fmla="*/ 308 h 603"/>
                <a:gd name="T110" fmla="*/ 550 w 643"/>
                <a:gd name="T111" fmla="*/ 318 h 603"/>
                <a:gd name="T112" fmla="*/ 557 w 643"/>
                <a:gd name="T113" fmla="*/ 326 h 603"/>
                <a:gd name="T114" fmla="*/ 524 w 643"/>
                <a:gd name="T115" fmla="*/ 279 h 603"/>
                <a:gd name="T116" fmla="*/ 513 w 643"/>
                <a:gd name="T117" fmla="*/ 274 h 603"/>
                <a:gd name="T118" fmla="*/ 513 w 643"/>
                <a:gd name="T119" fmla="*/ 293 h 603"/>
                <a:gd name="T120" fmla="*/ 457 w 643"/>
                <a:gd name="T121" fmla="*/ 231 h 603"/>
                <a:gd name="T122" fmla="*/ 358 w 643"/>
                <a:gd name="T123" fmla="*/ 9 h 603"/>
                <a:gd name="T124" fmla="*/ 30 w 643"/>
                <a:gd name="T125" fmla="*/ 15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3" h="603">
                  <a:moveTo>
                    <a:pt x="51" y="448"/>
                  </a:moveTo>
                  <a:cubicBezTo>
                    <a:pt x="83" y="445"/>
                    <a:pt x="115" y="443"/>
                    <a:pt x="147" y="442"/>
                  </a:cubicBezTo>
                  <a:cubicBezTo>
                    <a:pt x="127" y="440"/>
                    <a:pt x="108" y="439"/>
                    <a:pt x="88" y="437"/>
                  </a:cubicBezTo>
                  <a:cubicBezTo>
                    <a:pt x="72" y="435"/>
                    <a:pt x="59" y="423"/>
                    <a:pt x="59" y="407"/>
                  </a:cubicBezTo>
                  <a:cubicBezTo>
                    <a:pt x="59" y="383"/>
                    <a:pt x="59" y="359"/>
                    <a:pt x="59" y="335"/>
                  </a:cubicBezTo>
                  <a:cubicBezTo>
                    <a:pt x="59" y="318"/>
                    <a:pt x="72" y="306"/>
                    <a:pt x="88" y="305"/>
                  </a:cubicBezTo>
                  <a:cubicBezTo>
                    <a:pt x="148" y="299"/>
                    <a:pt x="207" y="297"/>
                    <a:pt x="267" y="298"/>
                  </a:cubicBezTo>
                  <a:cubicBezTo>
                    <a:pt x="245" y="333"/>
                    <a:pt x="233" y="373"/>
                    <a:pt x="233" y="417"/>
                  </a:cubicBezTo>
                  <a:cubicBezTo>
                    <a:pt x="233" y="479"/>
                    <a:pt x="258" y="535"/>
                    <a:pt x="299" y="575"/>
                  </a:cubicBezTo>
                  <a:cubicBezTo>
                    <a:pt x="301" y="578"/>
                    <a:pt x="304" y="581"/>
                    <a:pt x="306" y="583"/>
                  </a:cubicBezTo>
                  <a:cubicBezTo>
                    <a:pt x="221" y="590"/>
                    <a:pt x="136" y="589"/>
                    <a:pt x="51" y="579"/>
                  </a:cubicBezTo>
                  <a:cubicBezTo>
                    <a:pt x="35" y="578"/>
                    <a:pt x="21" y="566"/>
                    <a:pt x="21" y="550"/>
                  </a:cubicBezTo>
                  <a:cubicBezTo>
                    <a:pt x="21" y="526"/>
                    <a:pt x="21" y="502"/>
                    <a:pt x="21" y="478"/>
                  </a:cubicBezTo>
                  <a:cubicBezTo>
                    <a:pt x="21" y="461"/>
                    <a:pt x="35" y="449"/>
                    <a:pt x="51" y="448"/>
                  </a:cubicBezTo>
                  <a:close/>
                  <a:moveTo>
                    <a:pt x="442" y="265"/>
                  </a:moveTo>
                  <a:lnTo>
                    <a:pt x="442" y="265"/>
                  </a:lnTo>
                  <a:cubicBezTo>
                    <a:pt x="454" y="263"/>
                    <a:pt x="467" y="262"/>
                    <a:pt x="479" y="265"/>
                  </a:cubicBezTo>
                  <a:cubicBezTo>
                    <a:pt x="478" y="271"/>
                    <a:pt x="478" y="278"/>
                    <a:pt x="477" y="284"/>
                  </a:cubicBezTo>
                  <a:cubicBezTo>
                    <a:pt x="466" y="283"/>
                    <a:pt x="455" y="283"/>
                    <a:pt x="444" y="284"/>
                  </a:cubicBezTo>
                  <a:cubicBezTo>
                    <a:pt x="443" y="278"/>
                    <a:pt x="443" y="271"/>
                    <a:pt x="442" y="265"/>
                  </a:cubicBezTo>
                  <a:close/>
                  <a:moveTo>
                    <a:pt x="510" y="384"/>
                  </a:moveTo>
                  <a:lnTo>
                    <a:pt x="510" y="384"/>
                  </a:lnTo>
                  <a:lnTo>
                    <a:pt x="467" y="384"/>
                  </a:lnTo>
                  <a:lnTo>
                    <a:pt x="467" y="377"/>
                  </a:lnTo>
                  <a:cubicBezTo>
                    <a:pt x="467" y="369"/>
                    <a:pt x="466" y="364"/>
                    <a:pt x="465" y="362"/>
                  </a:cubicBezTo>
                  <a:cubicBezTo>
                    <a:pt x="464" y="360"/>
                    <a:pt x="462" y="359"/>
                    <a:pt x="459" y="359"/>
                  </a:cubicBezTo>
                  <a:cubicBezTo>
                    <a:pt x="456" y="359"/>
                    <a:pt x="454" y="360"/>
                    <a:pt x="453" y="362"/>
                  </a:cubicBezTo>
                  <a:cubicBezTo>
                    <a:pt x="452" y="364"/>
                    <a:pt x="451" y="367"/>
                    <a:pt x="451" y="371"/>
                  </a:cubicBezTo>
                  <a:cubicBezTo>
                    <a:pt x="451" y="378"/>
                    <a:pt x="452" y="382"/>
                    <a:pt x="455" y="385"/>
                  </a:cubicBezTo>
                  <a:cubicBezTo>
                    <a:pt x="458" y="388"/>
                    <a:pt x="466" y="393"/>
                    <a:pt x="478" y="401"/>
                  </a:cubicBezTo>
                  <a:cubicBezTo>
                    <a:pt x="489" y="407"/>
                    <a:pt x="497" y="413"/>
                    <a:pt x="501" y="416"/>
                  </a:cubicBezTo>
                  <a:cubicBezTo>
                    <a:pt x="505" y="420"/>
                    <a:pt x="508" y="425"/>
                    <a:pt x="511" y="431"/>
                  </a:cubicBezTo>
                  <a:cubicBezTo>
                    <a:pt x="514" y="438"/>
                    <a:pt x="515" y="446"/>
                    <a:pt x="515" y="455"/>
                  </a:cubicBezTo>
                  <a:cubicBezTo>
                    <a:pt x="515" y="471"/>
                    <a:pt x="511" y="483"/>
                    <a:pt x="504" y="491"/>
                  </a:cubicBezTo>
                  <a:cubicBezTo>
                    <a:pt x="497" y="500"/>
                    <a:pt x="485" y="506"/>
                    <a:pt x="471" y="508"/>
                  </a:cubicBezTo>
                  <a:lnTo>
                    <a:pt x="471" y="524"/>
                  </a:lnTo>
                  <a:lnTo>
                    <a:pt x="451" y="524"/>
                  </a:lnTo>
                  <a:lnTo>
                    <a:pt x="451" y="507"/>
                  </a:lnTo>
                  <a:cubicBezTo>
                    <a:pt x="439" y="506"/>
                    <a:pt x="429" y="502"/>
                    <a:pt x="420" y="494"/>
                  </a:cubicBezTo>
                  <a:cubicBezTo>
                    <a:pt x="412" y="486"/>
                    <a:pt x="407" y="473"/>
                    <a:pt x="407" y="453"/>
                  </a:cubicBezTo>
                  <a:lnTo>
                    <a:pt x="407" y="445"/>
                  </a:lnTo>
                  <a:lnTo>
                    <a:pt x="451" y="445"/>
                  </a:lnTo>
                  <a:lnTo>
                    <a:pt x="451" y="456"/>
                  </a:lnTo>
                  <a:cubicBezTo>
                    <a:pt x="451" y="467"/>
                    <a:pt x="451" y="474"/>
                    <a:pt x="452" y="477"/>
                  </a:cubicBezTo>
                  <a:cubicBezTo>
                    <a:pt x="453" y="480"/>
                    <a:pt x="455" y="481"/>
                    <a:pt x="458" y="481"/>
                  </a:cubicBezTo>
                  <a:cubicBezTo>
                    <a:pt x="461" y="481"/>
                    <a:pt x="464" y="480"/>
                    <a:pt x="465" y="479"/>
                  </a:cubicBezTo>
                  <a:cubicBezTo>
                    <a:pt x="466" y="477"/>
                    <a:pt x="467" y="474"/>
                    <a:pt x="467" y="470"/>
                  </a:cubicBezTo>
                  <a:cubicBezTo>
                    <a:pt x="467" y="460"/>
                    <a:pt x="466" y="453"/>
                    <a:pt x="465" y="449"/>
                  </a:cubicBezTo>
                  <a:cubicBezTo>
                    <a:pt x="464" y="445"/>
                    <a:pt x="459" y="440"/>
                    <a:pt x="451" y="435"/>
                  </a:cubicBezTo>
                  <a:cubicBezTo>
                    <a:pt x="438" y="427"/>
                    <a:pt x="429" y="421"/>
                    <a:pt x="424" y="417"/>
                  </a:cubicBezTo>
                  <a:cubicBezTo>
                    <a:pt x="420" y="413"/>
                    <a:pt x="415" y="408"/>
                    <a:pt x="412" y="401"/>
                  </a:cubicBezTo>
                  <a:cubicBezTo>
                    <a:pt x="408" y="394"/>
                    <a:pt x="407" y="386"/>
                    <a:pt x="407" y="377"/>
                  </a:cubicBezTo>
                  <a:cubicBezTo>
                    <a:pt x="407" y="364"/>
                    <a:pt x="410" y="354"/>
                    <a:pt x="418" y="346"/>
                  </a:cubicBezTo>
                  <a:cubicBezTo>
                    <a:pt x="425" y="339"/>
                    <a:pt x="436" y="334"/>
                    <a:pt x="451" y="333"/>
                  </a:cubicBezTo>
                  <a:lnTo>
                    <a:pt x="451" y="319"/>
                  </a:lnTo>
                  <a:lnTo>
                    <a:pt x="471" y="319"/>
                  </a:lnTo>
                  <a:lnTo>
                    <a:pt x="471" y="333"/>
                  </a:lnTo>
                  <a:cubicBezTo>
                    <a:pt x="484" y="334"/>
                    <a:pt x="494" y="339"/>
                    <a:pt x="501" y="346"/>
                  </a:cubicBezTo>
                  <a:cubicBezTo>
                    <a:pt x="507" y="353"/>
                    <a:pt x="511" y="363"/>
                    <a:pt x="511" y="376"/>
                  </a:cubicBezTo>
                  <a:cubicBezTo>
                    <a:pt x="511" y="378"/>
                    <a:pt x="510" y="381"/>
                    <a:pt x="510" y="384"/>
                  </a:cubicBezTo>
                  <a:close/>
                  <a:moveTo>
                    <a:pt x="411" y="271"/>
                  </a:moveTo>
                  <a:lnTo>
                    <a:pt x="411" y="271"/>
                  </a:lnTo>
                  <a:lnTo>
                    <a:pt x="410" y="271"/>
                  </a:lnTo>
                  <a:lnTo>
                    <a:pt x="409" y="272"/>
                  </a:lnTo>
                  <a:lnTo>
                    <a:pt x="408" y="272"/>
                  </a:lnTo>
                  <a:lnTo>
                    <a:pt x="407" y="272"/>
                  </a:lnTo>
                  <a:lnTo>
                    <a:pt x="406" y="272"/>
                  </a:lnTo>
                  <a:lnTo>
                    <a:pt x="405" y="273"/>
                  </a:lnTo>
                  <a:lnTo>
                    <a:pt x="404" y="273"/>
                  </a:lnTo>
                  <a:lnTo>
                    <a:pt x="404" y="273"/>
                  </a:lnTo>
                  <a:lnTo>
                    <a:pt x="403" y="274"/>
                  </a:lnTo>
                  <a:lnTo>
                    <a:pt x="402" y="274"/>
                  </a:lnTo>
                  <a:lnTo>
                    <a:pt x="401" y="274"/>
                  </a:lnTo>
                  <a:lnTo>
                    <a:pt x="400" y="275"/>
                  </a:lnTo>
                  <a:lnTo>
                    <a:pt x="399" y="275"/>
                  </a:lnTo>
                  <a:lnTo>
                    <a:pt x="398" y="275"/>
                  </a:lnTo>
                  <a:lnTo>
                    <a:pt x="398" y="276"/>
                  </a:lnTo>
                  <a:lnTo>
                    <a:pt x="397" y="276"/>
                  </a:lnTo>
                  <a:lnTo>
                    <a:pt x="396" y="277"/>
                  </a:lnTo>
                  <a:lnTo>
                    <a:pt x="395" y="277"/>
                  </a:lnTo>
                  <a:lnTo>
                    <a:pt x="394" y="277"/>
                  </a:lnTo>
                  <a:lnTo>
                    <a:pt x="393" y="278"/>
                  </a:lnTo>
                  <a:lnTo>
                    <a:pt x="393" y="278"/>
                  </a:lnTo>
                  <a:lnTo>
                    <a:pt x="401" y="294"/>
                  </a:lnTo>
                  <a:lnTo>
                    <a:pt x="401" y="294"/>
                  </a:lnTo>
                  <a:lnTo>
                    <a:pt x="401" y="293"/>
                  </a:lnTo>
                  <a:lnTo>
                    <a:pt x="402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5" y="292"/>
                  </a:lnTo>
                  <a:lnTo>
                    <a:pt x="406" y="291"/>
                  </a:lnTo>
                  <a:lnTo>
                    <a:pt x="407" y="291"/>
                  </a:lnTo>
                  <a:lnTo>
                    <a:pt x="407" y="291"/>
                  </a:lnTo>
                  <a:lnTo>
                    <a:pt x="408" y="290"/>
                  </a:lnTo>
                  <a:lnTo>
                    <a:pt x="409" y="290"/>
                  </a:lnTo>
                  <a:lnTo>
                    <a:pt x="410" y="290"/>
                  </a:lnTo>
                  <a:lnTo>
                    <a:pt x="411" y="290"/>
                  </a:lnTo>
                  <a:lnTo>
                    <a:pt x="411" y="289"/>
                  </a:lnTo>
                  <a:lnTo>
                    <a:pt x="412" y="289"/>
                  </a:lnTo>
                  <a:lnTo>
                    <a:pt x="413" y="289"/>
                  </a:lnTo>
                  <a:lnTo>
                    <a:pt x="414" y="289"/>
                  </a:lnTo>
                  <a:lnTo>
                    <a:pt x="414" y="288"/>
                  </a:lnTo>
                  <a:lnTo>
                    <a:pt x="415" y="288"/>
                  </a:lnTo>
                  <a:lnTo>
                    <a:pt x="416" y="288"/>
                  </a:lnTo>
                  <a:lnTo>
                    <a:pt x="411" y="271"/>
                  </a:lnTo>
                  <a:close/>
                  <a:moveTo>
                    <a:pt x="361" y="297"/>
                  </a:moveTo>
                  <a:lnTo>
                    <a:pt x="361" y="297"/>
                  </a:lnTo>
                  <a:lnTo>
                    <a:pt x="361" y="298"/>
                  </a:lnTo>
                  <a:lnTo>
                    <a:pt x="360" y="298"/>
                  </a:lnTo>
                  <a:lnTo>
                    <a:pt x="360" y="299"/>
                  </a:lnTo>
                  <a:lnTo>
                    <a:pt x="359" y="299"/>
                  </a:lnTo>
                  <a:lnTo>
                    <a:pt x="358" y="300"/>
                  </a:lnTo>
                  <a:lnTo>
                    <a:pt x="358" y="301"/>
                  </a:lnTo>
                  <a:lnTo>
                    <a:pt x="357" y="301"/>
                  </a:lnTo>
                  <a:lnTo>
                    <a:pt x="356" y="302"/>
                  </a:lnTo>
                  <a:lnTo>
                    <a:pt x="356" y="302"/>
                  </a:lnTo>
                  <a:lnTo>
                    <a:pt x="355" y="303"/>
                  </a:lnTo>
                  <a:lnTo>
                    <a:pt x="354" y="304"/>
                  </a:lnTo>
                  <a:lnTo>
                    <a:pt x="354" y="304"/>
                  </a:lnTo>
                  <a:lnTo>
                    <a:pt x="353" y="305"/>
                  </a:lnTo>
                  <a:lnTo>
                    <a:pt x="352" y="305"/>
                  </a:lnTo>
                  <a:lnTo>
                    <a:pt x="352" y="306"/>
                  </a:lnTo>
                  <a:lnTo>
                    <a:pt x="351" y="307"/>
                  </a:lnTo>
                  <a:lnTo>
                    <a:pt x="350" y="307"/>
                  </a:lnTo>
                  <a:lnTo>
                    <a:pt x="350" y="308"/>
                  </a:lnTo>
                  <a:lnTo>
                    <a:pt x="349" y="309"/>
                  </a:lnTo>
                  <a:lnTo>
                    <a:pt x="348" y="309"/>
                  </a:lnTo>
                  <a:lnTo>
                    <a:pt x="348" y="310"/>
                  </a:lnTo>
                  <a:lnTo>
                    <a:pt x="360" y="322"/>
                  </a:lnTo>
                  <a:lnTo>
                    <a:pt x="361" y="322"/>
                  </a:lnTo>
                  <a:lnTo>
                    <a:pt x="361" y="321"/>
                  </a:lnTo>
                  <a:lnTo>
                    <a:pt x="362" y="320"/>
                  </a:lnTo>
                  <a:lnTo>
                    <a:pt x="362" y="320"/>
                  </a:lnTo>
                  <a:lnTo>
                    <a:pt x="363" y="319"/>
                  </a:lnTo>
                  <a:lnTo>
                    <a:pt x="364" y="319"/>
                  </a:lnTo>
                  <a:lnTo>
                    <a:pt x="364" y="318"/>
                  </a:lnTo>
                  <a:lnTo>
                    <a:pt x="365" y="318"/>
                  </a:lnTo>
                  <a:lnTo>
                    <a:pt x="365" y="317"/>
                  </a:lnTo>
                  <a:lnTo>
                    <a:pt x="366" y="317"/>
                  </a:lnTo>
                  <a:lnTo>
                    <a:pt x="367" y="316"/>
                  </a:lnTo>
                  <a:lnTo>
                    <a:pt x="367" y="316"/>
                  </a:lnTo>
                  <a:lnTo>
                    <a:pt x="368" y="315"/>
                  </a:lnTo>
                  <a:lnTo>
                    <a:pt x="368" y="314"/>
                  </a:lnTo>
                  <a:lnTo>
                    <a:pt x="369" y="314"/>
                  </a:lnTo>
                  <a:lnTo>
                    <a:pt x="370" y="313"/>
                  </a:lnTo>
                  <a:lnTo>
                    <a:pt x="370" y="313"/>
                  </a:lnTo>
                  <a:lnTo>
                    <a:pt x="371" y="312"/>
                  </a:lnTo>
                  <a:lnTo>
                    <a:pt x="372" y="312"/>
                  </a:lnTo>
                  <a:lnTo>
                    <a:pt x="372" y="311"/>
                  </a:lnTo>
                  <a:lnTo>
                    <a:pt x="373" y="311"/>
                  </a:lnTo>
                  <a:lnTo>
                    <a:pt x="361" y="297"/>
                  </a:lnTo>
                  <a:close/>
                  <a:moveTo>
                    <a:pt x="325" y="339"/>
                  </a:moveTo>
                  <a:lnTo>
                    <a:pt x="325" y="339"/>
                  </a:lnTo>
                  <a:lnTo>
                    <a:pt x="325" y="340"/>
                  </a:lnTo>
                  <a:lnTo>
                    <a:pt x="324" y="341"/>
                  </a:lnTo>
                  <a:lnTo>
                    <a:pt x="324" y="341"/>
                  </a:lnTo>
                  <a:lnTo>
                    <a:pt x="323" y="342"/>
                  </a:lnTo>
                  <a:lnTo>
                    <a:pt x="323" y="343"/>
                  </a:lnTo>
                  <a:lnTo>
                    <a:pt x="323" y="344"/>
                  </a:lnTo>
                  <a:lnTo>
                    <a:pt x="322" y="345"/>
                  </a:lnTo>
                  <a:lnTo>
                    <a:pt x="322" y="346"/>
                  </a:lnTo>
                  <a:lnTo>
                    <a:pt x="321" y="346"/>
                  </a:lnTo>
                  <a:lnTo>
                    <a:pt x="321" y="347"/>
                  </a:lnTo>
                  <a:lnTo>
                    <a:pt x="320" y="348"/>
                  </a:lnTo>
                  <a:lnTo>
                    <a:pt x="320" y="349"/>
                  </a:lnTo>
                  <a:lnTo>
                    <a:pt x="320" y="350"/>
                  </a:lnTo>
                  <a:lnTo>
                    <a:pt x="319" y="350"/>
                  </a:lnTo>
                  <a:lnTo>
                    <a:pt x="319" y="351"/>
                  </a:lnTo>
                  <a:lnTo>
                    <a:pt x="318" y="352"/>
                  </a:lnTo>
                  <a:lnTo>
                    <a:pt x="318" y="353"/>
                  </a:lnTo>
                  <a:lnTo>
                    <a:pt x="318" y="354"/>
                  </a:lnTo>
                  <a:lnTo>
                    <a:pt x="317" y="355"/>
                  </a:lnTo>
                  <a:lnTo>
                    <a:pt x="317" y="356"/>
                  </a:lnTo>
                  <a:lnTo>
                    <a:pt x="317" y="356"/>
                  </a:lnTo>
                  <a:lnTo>
                    <a:pt x="333" y="363"/>
                  </a:lnTo>
                  <a:lnTo>
                    <a:pt x="333" y="363"/>
                  </a:lnTo>
                  <a:lnTo>
                    <a:pt x="333" y="362"/>
                  </a:lnTo>
                  <a:lnTo>
                    <a:pt x="334" y="361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5" y="359"/>
                  </a:lnTo>
                  <a:lnTo>
                    <a:pt x="335" y="358"/>
                  </a:lnTo>
                  <a:lnTo>
                    <a:pt x="335" y="357"/>
                  </a:lnTo>
                  <a:lnTo>
                    <a:pt x="336" y="357"/>
                  </a:lnTo>
                  <a:lnTo>
                    <a:pt x="336" y="356"/>
                  </a:lnTo>
                  <a:lnTo>
                    <a:pt x="336" y="355"/>
                  </a:lnTo>
                  <a:lnTo>
                    <a:pt x="337" y="354"/>
                  </a:lnTo>
                  <a:lnTo>
                    <a:pt x="337" y="354"/>
                  </a:lnTo>
                  <a:lnTo>
                    <a:pt x="338" y="353"/>
                  </a:lnTo>
                  <a:lnTo>
                    <a:pt x="338" y="352"/>
                  </a:lnTo>
                  <a:lnTo>
                    <a:pt x="338" y="352"/>
                  </a:lnTo>
                  <a:lnTo>
                    <a:pt x="339" y="351"/>
                  </a:lnTo>
                  <a:lnTo>
                    <a:pt x="339" y="350"/>
                  </a:lnTo>
                  <a:lnTo>
                    <a:pt x="340" y="349"/>
                  </a:lnTo>
                  <a:lnTo>
                    <a:pt x="340" y="349"/>
                  </a:lnTo>
                  <a:lnTo>
                    <a:pt x="340" y="348"/>
                  </a:lnTo>
                  <a:lnTo>
                    <a:pt x="325" y="339"/>
                  </a:lnTo>
                  <a:close/>
                  <a:moveTo>
                    <a:pt x="306" y="392"/>
                  </a:moveTo>
                  <a:lnTo>
                    <a:pt x="306" y="392"/>
                  </a:lnTo>
                  <a:lnTo>
                    <a:pt x="306" y="393"/>
                  </a:lnTo>
                  <a:lnTo>
                    <a:pt x="306" y="394"/>
                  </a:lnTo>
                  <a:lnTo>
                    <a:pt x="306" y="395"/>
                  </a:lnTo>
                  <a:lnTo>
                    <a:pt x="306" y="396"/>
                  </a:lnTo>
                  <a:lnTo>
                    <a:pt x="305" y="396"/>
                  </a:lnTo>
                  <a:lnTo>
                    <a:pt x="305" y="397"/>
                  </a:lnTo>
                  <a:lnTo>
                    <a:pt x="305" y="398"/>
                  </a:lnTo>
                  <a:lnTo>
                    <a:pt x="305" y="399"/>
                  </a:lnTo>
                  <a:lnTo>
                    <a:pt x="305" y="400"/>
                  </a:lnTo>
                  <a:lnTo>
                    <a:pt x="305" y="401"/>
                  </a:lnTo>
                  <a:lnTo>
                    <a:pt x="305" y="402"/>
                  </a:lnTo>
                  <a:lnTo>
                    <a:pt x="305" y="403"/>
                  </a:lnTo>
                  <a:lnTo>
                    <a:pt x="305" y="404"/>
                  </a:lnTo>
                  <a:lnTo>
                    <a:pt x="304" y="405"/>
                  </a:lnTo>
                  <a:lnTo>
                    <a:pt x="304" y="406"/>
                  </a:lnTo>
                  <a:lnTo>
                    <a:pt x="304" y="407"/>
                  </a:lnTo>
                  <a:lnTo>
                    <a:pt x="304" y="408"/>
                  </a:lnTo>
                  <a:lnTo>
                    <a:pt x="304" y="409"/>
                  </a:lnTo>
                  <a:lnTo>
                    <a:pt x="304" y="410"/>
                  </a:lnTo>
                  <a:lnTo>
                    <a:pt x="304" y="410"/>
                  </a:lnTo>
                  <a:lnTo>
                    <a:pt x="322" y="411"/>
                  </a:lnTo>
                  <a:lnTo>
                    <a:pt x="322" y="411"/>
                  </a:lnTo>
                  <a:lnTo>
                    <a:pt x="322" y="410"/>
                  </a:lnTo>
                  <a:lnTo>
                    <a:pt x="322" y="409"/>
                  </a:lnTo>
                  <a:lnTo>
                    <a:pt x="322" y="408"/>
                  </a:lnTo>
                  <a:lnTo>
                    <a:pt x="322" y="407"/>
                  </a:lnTo>
                  <a:lnTo>
                    <a:pt x="322" y="406"/>
                  </a:lnTo>
                  <a:lnTo>
                    <a:pt x="322" y="406"/>
                  </a:lnTo>
                  <a:lnTo>
                    <a:pt x="322" y="405"/>
                  </a:lnTo>
                  <a:lnTo>
                    <a:pt x="322" y="404"/>
                  </a:lnTo>
                  <a:lnTo>
                    <a:pt x="322" y="403"/>
                  </a:lnTo>
                  <a:lnTo>
                    <a:pt x="322" y="402"/>
                  </a:lnTo>
                  <a:lnTo>
                    <a:pt x="323" y="401"/>
                  </a:lnTo>
                  <a:lnTo>
                    <a:pt x="323" y="400"/>
                  </a:lnTo>
                  <a:lnTo>
                    <a:pt x="323" y="400"/>
                  </a:lnTo>
                  <a:lnTo>
                    <a:pt x="323" y="399"/>
                  </a:lnTo>
                  <a:lnTo>
                    <a:pt x="323" y="398"/>
                  </a:lnTo>
                  <a:lnTo>
                    <a:pt x="323" y="397"/>
                  </a:lnTo>
                  <a:lnTo>
                    <a:pt x="323" y="396"/>
                  </a:lnTo>
                  <a:lnTo>
                    <a:pt x="323" y="395"/>
                  </a:lnTo>
                  <a:lnTo>
                    <a:pt x="323" y="395"/>
                  </a:lnTo>
                  <a:lnTo>
                    <a:pt x="306" y="392"/>
                  </a:lnTo>
                  <a:close/>
                  <a:moveTo>
                    <a:pt x="307" y="447"/>
                  </a:moveTo>
                  <a:lnTo>
                    <a:pt x="307" y="447"/>
                  </a:lnTo>
                  <a:lnTo>
                    <a:pt x="307" y="448"/>
                  </a:lnTo>
                  <a:lnTo>
                    <a:pt x="307" y="449"/>
                  </a:lnTo>
                  <a:lnTo>
                    <a:pt x="308" y="450"/>
                  </a:lnTo>
                  <a:lnTo>
                    <a:pt x="308" y="451"/>
                  </a:lnTo>
                  <a:lnTo>
                    <a:pt x="308" y="451"/>
                  </a:lnTo>
                  <a:lnTo>
                    <a:pt x="308" y="452"/>
                  </a:lnTo>
                  <a:lnTo>
                    <a:pt x="308" y="453"/>
                  </a:lnTo>
                  <a:lnTo>
                    <a:pt x="309" y="454"/>
                  </a:lnTo>
                  <a:lnTo>
                    <a:pt x="309" y="455"/>
                  </a:lnTo>
                  <a:lnTo>
                    <a:pt x="309" y="456"/>
                  </a:lnTo>
                  <a:lnTo>
                    <a:pt x="309" y="457"/>
                  </a:lnTo>
                  <a:lnTo>
                    <a:pt x="310" y="458"/>
                  </a:lnTo>
                  <a:lnTo>
                    <a:pt x="310" y="459"/>
                  </a:lnTo>
                  <a:lnTo>
                    <a:pt x="310" y="460"/>
                  </a:lnTo>
                  <a:lnTo>
                    <a:pt x="310" y="461"/>
                  </a:lnTo>
                  <a:lnTo>
                    <a:pt x="311" y="461"/>
                  </a:lnTo>
                  <a:lnTo>
                    <a:pt x="311" y="462"/>
                  </a:lnTo>
                  <a:lnTo>
                    <a:pt x="311" y="463"/>
                  </a:lnTo>
                  <a:lnTo>
                    <a:pt x="311" y="464"/>
                  </a:lnTo>
                  <a:lnTo>
                    <a:pt x="312" y="465"/>
                  </a:lnTo>
                  <a:lnTo>
                    <a:pt x="312" y="466"/>
                  </a:lnTo>
                  <a:lnTo>
                    <a:pt x="329" y="460"/>
                  </a:lnTo>
                  <a:lnTo>
                    <a:pt x="328" y="460"/>
                  </a:lnTo>
                  <a:lnTo>
                    <a:pt x="328" y="459"/>
                  </a:lnTo>
                  <a:lnTo>
                    <a:pt x="328" y="458"/>
                  </a:lnTo>
                  <a:lnTo>
                    <a:pt x="328" y="457"/>
                  </a:lnTo>
                  <a:lnTo>
                    <a:pt x="327" y="456"/>
                  </a:lnTo>
                  <a:lnTo>
                    <a:pt x="327" y="456"/>
                  </a:lnTo>
                  <a:lnTo>
                    <a:pt x="327" y="455"/>
                  </a:lnTo>
                  <a:lnTo>
                    <a:pt x="327" y="454"/>
                  </a:lnTo>
                  <a:lnTo>
                    <a:pt x="327" y="453"/>
                  </a:lnTo>
                  <a:lnTo>
                    <a:pt x="326" y="452"/>
                  </a:lnTo>
                  <a:lnTo>
                    <a:pt x="326" y="452"/>
                  </a:lnTo>
                  <a:lnTo>
                    <a:pt x="326" y="451"/>
                  </a:lnTo>
                  <a:lnTo>
                    <a:pt x="326" y="450"/>
                  </a:lnTo>
                  <a:lnTo>
                    <a:pt x="325" y="449"/>
                  </a:lnTo>
                  <a:lnTo>
                    <a:pt x="325" y="448"/>
                  </a:lnTo>
                  <a:lnTo>
                    <a:pt x="325" y="447"/>
                  </a:lnTo>
                  <a:lnTo>
                    <a:pt x="325" y="447"/>
                  </a:lnTo>
                  <a:lnTo>
                    <a:pt x="325" y="446"/>
                  </a:lnTo>
                  <a:lnTo>
                    <a:pt x="325" y="445"/>
                  </a:lnTo>
                  <a:lnTo>
                    <a:pt x="324" y="444"/>
                  </a:lnTo>
                  <a:lnTo>
                    <a:pt x="324" y="444"/>
                  </a:lnTo>
                  <a:lnTo>
                    <a:pt x="307" y="447"/>
                  </a:lnTo>
                  <a:close/>
                  <a:moveTo>
                    <a:pt x="328" y="499"/>
                  </a:moveTo>
                  <a:lnTo>
                    <a:pt x="328" y="499"/>
                  </a:lnTo>
                  <a:lnTo>
                    <a:pt x="328" y="499"/>
                  </a:lnTo>
                  <a:lnTo>
                    <a:pt x="329" y="500"/>
                  </a:lnTo>
                  <a:lnTo>
                    <a:pt x="329" y="501"/>
                  </a:lnTo>
                  <a:lnTo>
                    <a:pt x="330" y="502"/>
                  </a:lnTo>
                  <a:lnTo>
                    <a:pt x="330" y="503"/>
                  </a:lnTo>
                  <a:lnTo>
                    <a:pt x="331" y="503"/>
                  </a:lnTo>
                  <a:lnTo>
                    <a:pt x="331" y="504"/>
                  </a:lnTo>
                  <a:lnTo>
                    <a:pt x="332" y="505"/>
                  </a:lnTo>
                  <a:lnTo>
                    <a:pt x="332" y="506"/>
                  </a:lnTo>
                  <a:lnTo>
                    <a:pt x="333" y="506"/>
                  </a:lnTo>
                  <a:lnTo>
                    <a:pt x="333" y="507"/>
                  </a:lnTo>
                  <a:lnTo>
                    <a:pt x="334" y="508"/>
                  </a:lnTo>
                  <a:lnTo>
                    <a:pt x="334" y="509"/>
                  </a:lnTo>
                  <a:lnTo>
                    <a:pt x="335" y="509"/>
                  </a:lnTo>
                  <a:lnTo>
                    <a:pt x="336" y="510"/>
                  </a:lnTo>
                  <a:lnTo>
                    <a:pt x="336" y="511"/>
                  </a:lnTo>
                  <a:lnTo>
                    <a:pt x="337" y="511"/>
                  </a:lnTo>
                  <a:lnTo>
                    <a:pt x="337" y="512"/>
                  </a:lnTo>
                  <a:lnTo>
                    <a:pt x="338" y="513"/>
                  </a:lnTo>
                  <a:lnTo>
                    <a:pt x="338" y="514"/>
                  </a:lnTo>
                  <a:lnTo>
                    <a:pt x="339" y="514"/>
                  </a:lnTo>
                  <a:lnTo>
                    <a:pt x="353" y="503"/>
                  </a:lnTo>
                  <a:lnTo>
                    <a:pt x="352" y="502"/>
                  </a:lnTo>
                  <a:lnTo>
                    <a:pt x="352" y="502"/>
                  </a:lnTo>
                  <a:lnTo>
                    <a:pt x="351" y="501"/>
                  </a:lnTo>
                  <a:lnTo>
                    <a:pt x="351" y="501"/>
                  </a:lnTo>
                  <a:lnTo>
                    <a:pt x="350" y="500"/>
                  </a:lnTo>
                  <a:lnTo>
                    <a:pt x="350" y="499"/>
                  </a:lnTo>
                  <a:lnTo>
                    <a:pt x="349" y="499"/>
                  </a:lnTo>
                  <a:lnTo>
                    <a:pt x="349" y="498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7" y="496"/>
                  </a:lnTo>
                  <a:lnTo>
                    <a:pt x="347" y="495"/>
                  </a:lnTo>
                  <a:lnTo>
                    <a:pt x="346" y="495"/>
                  </a:lnTo>
                  <a:lnTo>
                    <a:pt x="346" y="494"/>
                  </a:lnTo>
                  <a:lnTo>
                    <a:pt x="345" y="493"/>
                  </a:lnTo>
                  <a:lnTo>
                    <a:pt x="345" y="493"/>
                  </a:lnTo>
                  <a:lnTo>
                    <a:pt x="344" y="492"/>
                  </a:lnTo>
                  <a:lnTo>
                    <a:pt x="344" y="491"/>
                  </a:lnTo>
                  <a:lnTo>
                    <a:pt x="343" y="491"/>
                  </a:lnTo>
                  <a:lnTo>
                    <a:pt x="343" y="490"/>
                  </a:lnTo>
                  <a:lnTo>
                    <a:pt x="343" y="490"/>
                  </a:lnTo>
                  <a:lnTo>
                    <a:pt x="328" y="499"/>
                  </a:lnTo>
                  <a:close/>
                  <a:moveTo>
                    <a:pt x="366" y="540"/>
                  </a:moveTo>
                  <a:lnTo>
                    <a:pt x="366" y="540"/>
                  </a:lnTo>
                  <a:lnTo>
                    <a:pt x="366" y="540"/>
                  </a:lnTo>
                  <a:lnTo>
                    <a:pt x="367" y="541"/>
                  </a:lnTo>
                  <a:lnTo>
                    <a:pt x="368" y="541"/>
                  </a:lnTo>
                  <a:lnTo>
                    <a:pt x="369" y="542"/>
                  </a:lnTo>
                  <a:lnTo>
                    <a:pt x="369" y="542"/>
                  </a:lnTo>
                  <a:lnTo>
                    <a:pt x="370" y="543"/>
                  </a:lnTo>
                  <a:lnTo>
                    <a:pt x="371" y="543"/>
                  </a:lnTo>
                  <a:lnTo>
                    <a:pt x="372" y="544"/>
                  </a:lnTo>
                  <a:lnTo>
                    <a:pt x="372" y="544"/>
                  </a:lnTo>
                  <a:lnTo>
                    <a:pt x="373" y="545"/>
                  </a:lnTo>
                  <a:lnTo>
                    <a:pt x="374" y="545"/>
                  </a:lnTo>
                  <a:lnTo>
                    <a:pt x="375" y="546"/>
                  </a:lnTo>
                  <a:lnTo>
                    <a:pt x="375" y="546"/>
                  </a:lnTo>
                  <a:lnTo>
                    <a:pt x="376" y="547"/>
                  </a:lnTo>
                  <a:lnTo>
                    <a:pt x="377" y="547"/>
                  </a:lnTo>
                  <a:lnTo>
                    <a:pt x="378" y="548"/>
                  </a:lnTo>
                  <a:lnTo>
                    <a:pt x="379" y="548"/>
                  </a:lnTo>
                  <a:lnTo>
                    <a:pt x="379" y="549"/>
                  </a:lnTo>
                  <a:lnTo>
                    <a:pt x="380" y="549"/>
                  </a:lnTo>
                  <a:lnTo>
                    <a:pt x="381" y="550"/>
                  </a:lnTo>
                  <a:lnTo>
                    <a:pt x="382" y="550"/>
                  </a:lnTo>
                  <a:lnTo>
                    <a:pt x="390" y="535"/>
                  </a:lnTo>
                  <a:lnTo>
                    <a:pt x="390" y="534"/>
                  </a:lnTo>
                  <a:lnTo>
                    <a:pt x="389" y="534"/>
                  </a:lnTo>
                  <a:lnTo>
                    <a:pt x="388" y="534"/>
                  </a:lnTo>
                  <a:lnTo>
                    <a:pt x="388" y="533"/>
                  </a:lnTo>
                  <a:lnTo>
                    <a:pt x="387" y="533"/>
                  </a:lnTo>
                  <a:lnTo>
                    <a:pt x="386" y="532"/>
                  </a:lnTo>
                  <a:lnTo>
                    <a:pt x="385" y="532"/>
                  </a:lnTo>
                  <a:lnTo>
                    <a:pt x="385" y="531"/>
                  </a:lnTo>
                  <a:lnTo>
                    <a:pt x="384" y="531"/>
                  </a:lnTo>
                  <a:lnTo>
                    <a:pt x="383" y="531"/>
                  </a:lnTo>
                  <a:lnTo>
                    <a:pt x="383" y="530"/>
                  </a:lnTo>
                  <a:lnTo>
                    <a:pt x="382" y="530"/>
                  </a:lnTo>
                  <a:lnTo>
                    <a:pt x="381" y="529"/>
                  </a:lnTo>
                  <a:lnTo>
                    <a:pt x="381" y="529"/>
                  </a:lnTo>
                  <a:lnTo>
                    <a:pt x="380" y="528"/>
                  </a:lnTo>
                  <a:lnTo>
                    <a:pt x="379" y="528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7" y="526"/>
                  </a:lnTo>
                  <a:lnTo>
                    <a:pt x="377" y="526"/>
                  </a:lnTo>
                  <a:lnTo>
                    <a:pt x="376" y="526"/>
                  </a:lnTo>
                  <a:lnTo>
                    <a:pt x="366" y="540"/>
                  </a:lnTo>
                  <a:close/>
                  <a:moveTo>
                    <a:pt x="416" y="564"/>
                  </a:moveTo>
                  <a:lnTo>
                    <a:pt x="416" y="564"/>
                  </a:lnTo>
                  <a:lnTo>
                    <a:pt x="416" y="564"/>
                  </a:lnTo>
                  <a:lnTo>
                    <a:pt x="417" y="565"/>
                  </a:lnTo>
                  <a:lnTo>
                    <a:pt x="418" y="565"/>
                  </a:lnTo>
                  <a:lnTo>
                    <a:pt x="419" y="565"/>
                  </a:lnTo>
                  <a:lnTo>
                    <a:pt x="420" y="565"/>
                  </a:lnTo>
                  <a:lnTo>
                    <a:pt x="421" y="566"/>
                  </a:lnTo>
                  <a:lnTo>
                    <a:pt x="422" y="566"/>
                  </a:lnTo>
                  <a:lnTo>
                    <a:pt x="423" y="566"/>
                  </a:lnTo>
                  <a:lnTo>
                    <a:pt x="424" y="566"/>
                  </a:lnTo>
                  <a:lnTo>
                    <a:pt x="424" y="567"/>
                  </a:lnTo>
                  <a:lnTo>
                    <a:pt x="425" y="567"/>
                  </a:lnTo>
                  <a:lnTo>
                    <a:pt x="426" y="567"/>
                  </a:lnTo>
                  <a:lnTo>
                    <a:pt x="427" y="567"/>
                  </a:lnTo>
                  <a:lnTo>
                    <a:pt x="428" y="567"/>
                  </a:lnTo>
                  <a:lnTo>
                    <a:pt x="429" y="567"/>
                  </a:lnTo>
                  <a:lnTo>
                    <a:pt x="430" y="568"/>
                  </a:lnTo>
                  <a:lnTo>
                    <a:pt x="431" y="568"/>
                  </a:lnTo>
                  <a:lnTo>
                    <a:pt x="432" y="568"/>
                  </a:lnTo>
                  <a:lnTo>
                    <a:pt x="433" y="568"/>
                  </a:lnTo>
                  <a:lnTo>
                    <a:pt x="434" y="568"/>
                  </a:lnTo>
                  <a:lnTo>
                    <a:pt x="434" y="568"/>
                  </a:lnTo>
                  <a:lnTo>
                    <a:pt x="437" y="551"/>
                  </a:lnTo>
                  <a:lnTo>
                    <a:pt x="437" y="551"/>
                  </a:lnTo>
                  <a:lnTo>
                    <a:pt x="436" y="551"/>
                  </a:lnTo>
                  <a:lnTo>
                    <a:pt x="435" y="551"/>
                  </a:lnTo>
                  <a:lnTo>
                    <a:pt x="434" y="550"/>
                  </a:lnTo>
                  <a:lnTo>
                    <a:pt x="433" y="550"/>
                  </a:lnTo>
                  <a:lnTo>
                    <a:pt x="432" y="550"/>
                  </a:lnTo>
                  <a:lnTo>
                    <a:pt x="431" y="550"/>
                  </a:lnTo>
                  <a:lnTo>
                    <a:pt x="431" y="550"/>
                  </a:lnTo>
                  <a:lnTo>
                    <a:pt x="430" y="550"/>
                  </a:lnTo>
                  <a:lnTo>
                    <a:pt x="429" y="549"/>
                  </a:lnTo>
                  <a:lnTo>
                    <a:pt x="428" y="549"/>
                  </a:lnTo>
                  <a:lnTo>
                    <a:pt x="427" y="549"/>
                  </a:lnTo>
                  <a:lnTo>
                    <a:pt x="427" y="549"/>
                  </a:lnTo>
                  <a:lnTo>
                    <a:pt x="426" y="549"/>
                  </a:lnTo>
                  <a:lnTo>
                    <a:pt x="425" y="549"/>
                  </a:lnTo>
                  <a:lnTo>
                    <a:pt x="424" y="548"/>
                  </a:lnTo>
                  <a:lnTo>
                    <a:pt x="423" y="548"/>
                  </a:lnTo>
                  <a:lnTo>
                    <a:pt x="422" y="548"/>
                  </a:lnTo>
                  <a:lnTo>
                    <a:pt x="422" y="548"/>
                  </a:lnTo>
                  <a:lnTo>
                    <a:pt x="421" y="548"/>
                  </a:lnTo>
                  <a:lnTo>
                    <a:pt x="421" y="547"/>
                  </a:lnTo>
                  <a:lnTo>
                    <a:pt x="416" y="564"/>
                  </a:lnTo>
                  <a:close/>
                  <a:moveTo>
                    <a:pt x="471" y="569"/>
                  </a:moveTo>
                  <a:lnTo>
                    <a:pt x="471" y="569"/>
                  </a:lnTo>
                  <a:lnTo>
                    <a:pt x="472" y="569"/>
                  </a:lnTo>
                  <a:lnTo>
                    <a:pt x="473" y="569"/>
                  </a:lnTo>
                  <a:lnTo>
                    <a:pt x="474" y="569"/>
                  </a:lnTo>
                  <a:lnTo>
                    <a:pt x="475" y="569"/>
                  </a:lnTo>
                  <a:lnTo>
                    <a:pt x="476" y="569"/>
                  </a:lnTo>
                  <a:lnTo>
                    <a:pt x="477" y="569"/>
                  </a:lnTo>
                  <a:lnTo>
                    <a:pt x="478" y="569"/>
                  </a:lnTo>
                  <a:lnTo>
                    <a:pt x="479" y="569"/>
                  </a:lnTo>
                  <a:lnTo>
                    <a:pt x="480" y="568"/>
                  </a:lnTo>
                  <a:lnTo>
                    <a:pt x="480" y="568"/>
                  </a:lnTo>
                  <a:lnTo>
                    <a:pt x="481" y="568"/>
                  </a:lnTo>
                  <a:lnTo>
                    <a:pt x="482" y="568"/>
                  </a:lnTo>
                  <a:lnTo>
                    <a:pt x="483" y="568"/>
                  </a:lnTo>
                  <a:lnTo>
                    <a:pt x="484" y="568"/>
                  </a:lnTo>
                  <a:lnTo>
                    <a:pt x="485" y="567"/>
                  </a:lnTo>
                  <a:lnTo>
                    <a:pt x="486" y="567"/>
                  </a:lnTo>
                  <a:lnTo>
                    <a:pt x="487" y="567"/>
                  </a:lnTo>
                  <a:lnTo>
                    <a:pt x="488" y="567"/>
                  </a:lnTo>
                  <a:lnTo>
                    <a:pt x="489" y="567"/>
                  </a:lnTo>
                  <a:lnTo>
                    <a:pt x="490" y="567"/>
                  </a:lnTo>
                  <a:lnTo>
                    <a:pt x="490" y="567"/>
                  </a:lnTo>
                  <a:lnTo>
                    <a:pt x="486" y="549"/>
                  </a:lnTo>
                  <a:lnTo>
                    <a:pt x="486" y="549"/>
                  </a:lnTo>
                  <a:lnTo>
                    <a:pt x="485" y="549"/>
                  </a:lnTo>
                  <a:lnTo>
                    <a:pt x="484" y="550"/>
                  </a:lnTo>
                  <a:lnTo>
                    <a:pt x="484" y="550"/>
                  </a:lnTo>
                  <a:lnTo>
                    <a:pt x="483" y="550"/>
                  </a:lnTo>
                  <a:lnTo>
                    <a:pt x="482" y="550"/>
                  </a:lnTo>
                  <a:lnTo>
                    <a:pt x="481" y="550"/>
                  </a:lnTo>
                  <a:lnTo>
                    <a:pt x="480" y="550"/>
                  </a:lnTo>
                  <a:lnTo>
                    <a:pt x="479" y="551"/>
                  </a:lnTo>
                  <a:lnTo>
                    <a:pt x="479" y="551"/>
                  </a:lnTo>
                  <a:lnTo>
                    <a:pt x="478" y="551"/>
                  </a:lnTo>
                  <a:lnTo>
                    <a:pt x="477" y="551"/>
                  </a:lnTo>
                  <a:lnTo>
                    <a:pt x="476" y="551"/>
                  </a:lnTo>
                  <a:lnTo>
                    <a:pt x="475" y="551"/>
                  </a:lnTo>
                  <a:lnTo>
                    <a:pt x="474" y="551"/>
                  </a:lnTo>
                  <a:lnTo>
                    <a:pt x="474" y="551"/>
                  </a:lnTo>
                  <a:lnTo>
                    <a:pt x="473" y="552"/>
                  </a:lnTo>
                  <a:lnTo>
                    <a:pt x="472" y="552"/>
                  </a:lnTo>
                  <a:lnTo>
                    <a:pt x="471" y="552"/>
                  </a:lnTo>
                  <a:lnTo>
                    <a:pt x="470" y="552"/>
                  </a:lnTo>
                  <a:lnTo>
                    <a:pt x="470" y="552"/>
                  </a:lnTo>
                  <a:lnTo>
                    <a:pt x="471" y="569"/>
                  </a:lnTo>
                  <a:close/>
                  <a:moveTo>
                    <a:pt x="525" y="554"/>
                  </a:moveTo>
                  <a:lnTo>
                    <a:pt x="525" y="554"/>
                  </a:lnTo>
                  <a:lnTo>
                    <a:pt x="525" y="554"/>
                  </a:lnTo>
                  <a:lnTo>
                    <a:pt x="526" y="554"/>
                  </a:lnTo>
                  <a:lnTo>
                    <a:pt x="527" y="553"/>
                  </a:lnTo>
                  <a:lnTo>
                    <a:pt x="528" y="553"/>
                  </a:lnTo>
                  <a:lnTo>
                    <a:pt x="528" y="552"/>
                  </a:lnTo>
                  <a:lnTo>
                    <a:pt x="529" y="552"/>
                  </a:lnTo>
                  <a:lnTo>
                    <a:pt x="530" y="552"/>
                  </a:lnTo>
                  <a:lnTo>
                    <a:pt x="531" y="551"/>
                  </a:lnTo>
                  <a:lnTo>
                    <a:pt x="532" y="551"/>
                  </a:lnTo>
                  <a:lnTo>
                    <a:pt x="533" y="550"/>
                  </a:lnTo>
                  <a:lnTo>
                    <a:pt x="533" y="550"/>
                  </a:lnTo>
                  <a:lnTo>
                    <a:pt x="534" y="549"/>
                  </a:lnTo>
                  <a:lnTo>
                    <a:pt x="535" y="549"/>
                  </a:lnTo>
                  <a:lnTo>
                    <a:pt x="536" y="548"/>
                  </a:lnTo>
                  <a:lnTo>
                    <a:pt x="537" y="548"/>
                  </a:lnTo>
                  <a:lnTo>
                    <a:pt x="537" y="547"/>
                  </a:lnTo>
                  <a:lnTo>
                    <a:pt x="538" y="547"/>
                  </a:lnTo>
                  <a:lnTo>
                    <a:pt x="539" y="546"/>
                  </a:lnTo>
                  <a:lnTo>
                    <a:pt x="540" y="546"/>
                  </a:lnTo>
                  <a:lnTo>
                    <a:pt x="540" y="545"/>
                  </a:lnTo>
                  <a:lnTo>
                    <a:pt x="541" y="545"/>
                  </a:lnTo>
                  <a:lnTo>
                    <a:pt x="532" y="530"/>
                  </a:lnTo>
                  <a:lnTo>
                    <a:pt x="531" y="531"/>
                  </a:lnTo>
                  <a:lnTo>
                    <a:pt x="530" y="531"/>
                  </a:lnTo>
                  <a:lnTo>
                    <a:pt x="529" y="531"/>
                  </a:lnTo>
                  <a:lnTo>
                    <a:pt x="529" y="532"/>
                  </a:lnTo>
                  <a:lnTo>
                    <a:pt x="528" y="532"/>
                  </a:lnTo>
                  <a:lnTo>
                    <a:pt x="527" y="533"/>
                  </a:lnTo>
                  <a:lnTo>
                    <a:pt x="527" y="533"/>
                  </a:lnTo>
                  <a:lnTo>
                    <a:pt x="526" y="534"/>
                  </a:lnTo>
                  <a:lnTo>
                    <a:pt x="525" y="534"/>
                  </a:lnTo>
                  <a:lnTo>
                    <a:pt x="525" y="534"/>
                  </a:lnTo>
                  <a:lnTo>
                    <a:pt x="524" y="535"/>
                  </a:lnTo>
                  <a:lnTo>
                    <a:pt x="523" y="535"/>
                  </a:lnTo>
                  <a:lnTo>
                    <a:pt x="522" y="536"/>
                  </a:lnTo>
                  <a:lnTo>
                    <a:pt x="522" y="536"/>
                  </a:lnTo>
                  <a:lnTo>
                    <a:pt x="521" y="536"/>
                  </a:lnTo>
                  <a:lnTo>
                    <a:pt x="520" y="537"/>
                  </a:lnTo>
                  <a:lnTo>
                    <a:pt x="520" y="537"/>
                  </a:lnTo>
                  <a:lnTo>
                    <a:pt x="519" y="538"/>
                  </a:lnTo>
                  <a:lnTo>
                    <a:pt x="518" y="538"/>
                  </a:lnTo>
                  <a:lnTo>
                    <a:pt x="517" y="538"/>
                  </a:lnTo>
                  <a:lnTo>
                    <a:pt x="517" y="538"/>
                  </a:lnTo>
                  <a:lnTo>
                    <a:pt x="525" y="554"/>
                  </a:lnTo>
                  <a:close/>
                  <a:moveTo>
                    <a:pt x="570" y="521"/>
                  </a:moveTo>
                  <a:lnTo>
                    <a:pt x="570" y="521"/>
                  </a:lnTo>
                  <a:lnTo>
                    <a:pt x="570" y="521"/>
                  </a:lnTo>
                  <a:lnTo>
                    <a:pt x="570" y="520"/>
                  </a:lnTo>
                  <a:lnTo>
                    <a:pt x="571" y="519"/>
                  </a:lnTo>
                  <a:lnTo>
                    <a:pt x="572" y="518"/>
                  </a:lnTo>
                  <a:lnTo>
                    <a:pt x="572" y="518"/>
                  </a:lnTo>
                  <a:lnTo>
                    <a:pt x="573" y="517"/>
                  </a:lnTo>
                  <a:lnTo>
                    <a:pt x="574" y="516"/>
                  </a:lnTo>
                  <a:lnTo>
                    <a:pt x="574" y="516"/>
                  </a:lnTo>
                  <a:lnTo>
                    <a:pt x="575" y="515"/>
                  </a:lnTo>
                  <a:lnTo>
                    <a:pt x="575" y="514"/>
                  </a:lnTo>
                  <a:lnTo>
                    <a:pt x="576" y="514"/>
                  </a:lnTo>
                  <a:lnTo>
                    <a:pt x="576" y="513"/>
                  </a:lnTo>
                  <a:lnTo>
                    <a:pt x="577" y="512"/>
                  </a:lnTo>
                  <a:lnTo>
                    <a:pt x="578" y="511"/>
                  </a:lnTo>
                  <a:lnTo>
                    <a:pt x="578" y="511"/>
                  </a:lnTo>
                  <a:lnTo>
                    <a:pt x="579" y="510"/>
                  </a:lnTo>
                  <a:lnTo>
                    <a:pt x="579" y="509"/>
                  </a:lnTo>
                  <a:lnTo>
                    <a:pt x="580" y="509"/>
                  </a:lnTo>
                  <a:lnTo>
                    <a:pt x="580" y="508"/>
                  </a:lnTo>
                  <a:lnTo>
                    <a:pt x="581" y="507"/>
                  </a:lnTo>
                  <a:lnTo>
                    <a:pt x="581" y="506"/>
                  </a:lnTo>
                  <a:lnTo>
                    <a:pt x="567" y="496"/>
                  </a:lnTo>
                  <a:lnTo>
                    <a:pt x="567" y="497"/>
                  </a:lnTo>
                  <a:lnTo>
                    <a:pt x="566" y="497"/>
                  </a:lnTo>
                  <a:lnTo>
                    <a:pt x="566" y="498"/>
                  </a:lnTo>
                  <a:lnTo>
                    <a:pt x="565" y="499"/>
                  </a:lnTo>
                  <a:lnTo>
                    <a:pt x="565" y="499"/>
                  </a:lnTo>
                  <a:lnTo>
                    <a:pt x="564" y="500"/>
                  </a:lnTo>
                  <a:lnTo>
                    <a:pt x="564" y="501"/>
                  </a:lnTo>
                  <a:lnTo>
                    <a:pt x="563" y="501"/>
                  </a:lnTo>
                  <a:lnTo>
                    <a:pt x="563" y="502"/>
                  </a:lnTo>
                  <a:lnTo>
                    <a:pt x="562" y="502"/>
                  </a:lnTo>
                  <a:lnTo>
                    <a:pt x="562" y="503"/>
                  </a:lnTo>
                  <a:lnTo>
                    <a:pt x="561" y="504"/>
                  </a:lnTo>
                  <a:lnTo>
                    <a:pt x="561" y="504"/>
                  </a:lnTo>
                  <a:lnTo>
                    <a:pt x="560" y="505"/>
                  </a:lnTo>
                  <a:lnTo>
                    <a:pt x="560" y="506"/>
                  </a:lnTo>
                  <a:lnTo>
                    <a:pt x="559" y="506"/>
                  </a:lnTo>
                  <a:lnTo>
                    <a:pt x="559" y="507"/>
                  </a:lnTo>
                  <a:lnTo>
                    <a:pt x="558" y="507"/>
                  </a:lnTo>
                  <a:lnTo>
                    <a:pt x="557" y="508"/>
                  </a:lnTo>
                  <a:lnTo>
                    <a:pt x="557" y="509"/>
                  </a:lnTo>
                  <a:lnTo>
                    <a:pt x="557" y="509"/>
                  </a:lnTo>
                  <a:lnTo>
                    <a:pt x="570" y="521"/>
                  </a:lnTo>
                  <a:close/>
                  <a:moveTo>
                    <a:pt x="599" y="474"/>
                  </a:moveTo>
                  <a:lnTo>
                    <a:pt x="599" y="474"/>
                  </a:lnTo>
                  <a:lnTo>
                    <a:pt x="600" y="473"/>
                  </a:lnTo>
                  <a:lnTo>
                    <a:pt x="600" y="472"/>
                  </a:lnTo>
                  <a:lnTo>
                    <a:pt x="600" y="471"/>
                  </a:lnTo>
                  <a:lnTo>
                    <a:pt x="601" y="470"/>
                  </a:lnTo>
                  <a:lnTo>
                    <a:pt x="601" y="470"/>
                  </a:lnTo>
                  <a:lnTo>
                    <a:pt x="601" y="469"/>
                  </a:lnTo>
                  <a:lnTo>
                    <a:pt x="602" y="468"/>
                  </a:lnTo>
                  <a:lnTo>
                    <a:pt x="602" y="467"/>
                  </a:lnTo>
                  <a:lnTo>
                    <a:pt x="602" y="466"/>
                  </a:lnTo>
                  <a:lnTo>
                    <a:pt x="603" y="465"/>
                  </a:lnTo>
                  <a:lnTo>
                    <a:pt x="603" y="464"/>
                  </a:lnTo>
                  <a:lnTo>
                    <a:pt x="603" y="463"/>
                  </a:lnTo>
                  <a:lnTo>
                    <a:pt x="603" y="462"/>
                  </a:lnTo>
                  <a:lnTo>
                    <a:pt x="604" y="461"/>
                  </a:lnTo>
                  <a:lnTo>
                    <a:pt x="604" y="461"/>
                  </a:lnTo>
                  <a:lnTo>
                    <a:pt x="604" y="460"/>
                  </a:lnTo>
                  <a:lnTo>
                    <a:pt x="604" y="459"/>
                  </a:lnTo>
                  <a:lnTo>
                    <a:pt x="605" y="458"/>
                  </a:lnTo>
                  <a:lnTo>
                    <a:pt x="605" y="457"/>
                  </a:lnTo>
                  <a:lnTo>
                    <a:pt x="605" y="456"/>
                  </a:lnTo>
                  <a:lnTo>
                    <a:pt x="605" y="456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3"/>
                  </a:lnTo>
                  <a:lnTo>
                    <a:pt x="588" y="454"/>
                  </a:lnTo>
                  <a:lnTo>
                    <a:pt x="587" y="455"/>
                  </a:lnTo>
                  <a:lnTo>
                    <a:pt x="587" y="456"/>
                  </a:lnTo>
                  <a:lnTo>
                    <a:pt x="587" y="456"/>
                  </a:lnTo>
                  <a:lnTo>
                    <a:pt x="587" y="457"/>
                  </a:lnTo>
                  <a:lnTo>
                    <a:pt x="586" y="458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6" y="460"/>
                  </a:lnTo>
                  <a:lnTo>
                    <a:pt x="585" y="461"/>
                  </a:lnTo>
                  <a:lnTo>
                    <a:pt x="585" y="462"/>
                  </a:lnTo>
                  <a:lnTo>
                    <a:pt x="585" y="463"/>
                  </a:lnTo>
                  <a:lnTo>
                    <a:pt x="584" y="463"/>
                  </a:lnTo>
                  <a:lnTo>
                    <a:pt x="584" y="464"/>
                  </a:lnTo>
                  <a:lnTo>
                    <a:pt x="584" y="465"/>
                  </a:lnTo>
                  <a:lnTo>
                    <a:pt x="584" y="466"/>
                  </a:lnTo>
                  <a:lnTo>
                    <a:pt x="583" y="467"/>
                  </a:lnTo>
                  <a:lnTo>
                    <a:pt x="583" y="467"/>
                  </a:lnTo>
                  <a:lnTo>
                    <a:pt x="599" y="474"/>
                  </a:lnTo>
                  <a:close/>
                  <a:moveTo>
                    <a:pt x="610" y="419"/>
                  </a:moveTo>
                  <a:lnTo>
                    <a:pt x="610" y="419"/>
                  </a:lnTo>
                  <a:lnTo>
                    <a:pt x="610" y="419"/>
                  </a:lnTo>
                  <a:lnTo>
                    <a:pt x="610" y="418"/>
                  </a:lnTo>
                  <a:lnTo>
                    <a:pt x="610" y="417"/>
                  </a:lnTo>
                  <a:lnTo>
                    <a:pt x="610" y="416"/>
                  </a:lnTo>
                  <a:lnTo>
                    <a:pt x="610" y="415"/>
                  </a:lnTo>
                  <a:lnTo>
                    <a:pt x="610" y="414"/>
                  </a:lnTo>
                  <a:lnTo>
                    <a:pt x="610" y="413"/>
                  </a:lnTo>
                  <a:lnTo>
                    <a:pt x="610" y="412"/>
                  </a:lnTo>
                  <a:lnTo>
                    <a:pt x="610" y="411"/>
                  </a:lnTo>
                  <a:lnTo>
                    <a:pt x="610" y="410"/>
                  </a:lnTo>
                  <a:lnTo>
                    <a:pt x="610" y="409"/>
                  </a:lnTo>
                  <a:lnTo>
                    <a:pt x="610" y="408"/>
                  </a:lnTo>
                  <a:lnTo>
                    <a:pt x="610" y="407"/>
                  </a:lnTo>
                  <a:lnTo>
                    <a:pt x="610" y="406"/>
                  </a:lnTo>
                  <a:lnTo>
                    <a:pt x="610" y="405"/>
                  </a:lnTo>
                  <a:lnTo>
                    <a:pt x="610" y="404"/>
                  </a:lnTo>
                  <a:lnTo>
                    <a:pt x="610" y="403"/>
                  </a:lnTo>
                  <a:lnTo>
                    <a:pt x="610" y="402"/>
                  </a:lnTo>
                  <a:lnTo>
                    <a:pt x="609" y="401"/>
                  </a:lnTo>
                  <a:lnTo>
                    <a:pt x="609" y="400"/>
                  </a:lnTo>
                  <a:lnTo>
                    <a:pt x="592" y="402"/>
                  </a:lnTo>
                  <a:lnTo>
                    <a:pt x="592" y="403"/>
                  </a:lnTo>
                  <a:lnTo>
                    <a:pt x="592" y="404"/>
                  </a:lnTo>
                  <a:lnTo>
                    <a:pt x="592" y="405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592" y="407"/>
                  </a:lnTo>
                  <a:lnTo>
                    <a:pt x="592" y="408"/>
                  </a:lnTo>
                  <a:lnTo>
                    <a:pt x="592" y="409"/>
                  </a:lnTo>
                  <a:lnTo>
                    <a:pt x="592" y="410"/>
                  </a:lnTo>
                  <a:lnTo>
                    <a:pt x="593" y="411"/>
                  </a:lnTo>
                  <a:lnTo>
                    <a:pt x="593" y="412"/>
                  </a:lnTo>
                  <a:lnTo>
                    <a:pt x="593" y="413"/>
                  </a:lnTo>
                  <a:lnTo>
                    <a:pt x="593" y="413"/>
                  </a:lnTo>
                  <a:lnTo>
                    <a:pt x="593" y="414"/>
                  </a:lnTo>
                  <a:lnTo>
                    <a:pt x="593" y="415"/>
                  </a:lnTo>
                  <a:lnTo>
                    <a:pt x="593" y="416"/>
                  </a:lnTo>
                  <a:lnTo>
                    <a:pt x="593" y="417"/>
                  </a:lnTo>
                  <a:lnTo>
                    <a:pt x="593" y="418"/>
                  </a:lnTo>
                  <a:lnTo>
                    <a:pt x="593" y="419"/>
                  </a:lnTo>
                  <a:lnTo>
                    <a:pt x="593" y="419"/>
                  </a:lnTo>
                  <a:lnTo>
                    <a:pt x="610" y="419"/>
                  </a:lnTo>
                  <a:close/>
                  <a:moveTo>
                    <a:pt x="601" y="364"/>
                  </a:moveTo>
                  <a:lnTo>
                    <a:pt x="601" y="364"/>
                  </a:lnTo>
                  <a:lnTo>
                    <a:pt x="601" y="363"/>
                  </a:lnTo>
                  <a:lnTo>
                    <a:pt x="600" y="363"/>
                  </a:lnTo>
                  <a:lnTo>
                    <a:pt x="600" y="362"/>
                  </a:lnTo>
                  <a:lnTo>
                    <a:pt x="600" y="361"/>
                  </a:lnTo>
                  <a:lnTo>
                    <a:pt x="599" y="360"/>
                  </a:lnTo>
                  <a:lnTo>
                    <a:pt x="599" y="359"/>
                  </a:lnTo>
                  <a:lnTo>
                    <a:pt x="599" y="358"/>
                  </a:lnTo>
                  <a:lnTo>
                    <a:pt x="598" y="357"/>
                  </a:lnTo>
                  <a:lnTo>
                    <a:pt x="598" y="356"/>
                  </a:lnTo>
                  <a:lnTo>
                    <a:pt x="598" y="356"/>
                  </a:lnTo>
                  <a:lnTo>
                    <a:pt x="597" y="355"/>
                  </a:lnTo>
                  <a:lnTo>
                    <a:pt x="597" y="354"/>
                  </a:lnTo>
                  <a:lnTo>
                    <a:pt x="596" y="353"/>
                  </a:lnTo>
                  <a:lnTo>
                    <a:pt x="596" y="352"/>
                  </a:lnTo>
                  <a:lnTo>
                    <a:pt x="596" y="351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4" y="349"/>
                  </a:lnTo>
                  <a:lnTo>
                    <a:pt x="594" y="348"/>
                  </a:lnTo>
                  <a:lnTo>
                    <a:pt x="594" y="347"/>
                  </a:lnTo>
                  <a:lnTo>
                    <a:pt x="593" y="347"/>
                  </a:lnTo>
                  <a:lnTo>
                    <a:pt x="578" y="355"/>
                  </a:lnTo>
                  <a:lnTo>
                    <a:pt x="578" y="355"/>
                  </a:lnTo>
                  <a:lnTo>
                    <a:pt x="578" y="356"/>
                  </a:lnTo>
                  <a:lnTo>
                    <a:pt x="579" y="357"/>
                  </a:lnTo>
                  <a:lnTo>
                    <a:pt x="579" y="357"/>
                  </a:lnTo>
                  <a:lnTo>
                    <a:pt x="579" y="358"/>
                  </a:lnTo>
                  <a:lnTo>
                    <a:pt x="580" y="359"/>
                  </a:lnTo>
                  <a:lnTo>
                    <a:pt x="580" y="360"/>
                  </a:lnTo>
                  <a:lnTo>
                    <a:pt x="580" y="360"/>
                  </a:lnTo>
                  <a:lnTo>
                    <a:pt x="581" y="361"/>
                  </a:lnTo>
                  <a:lnTo>
                    <a:pt x="581" y="362"/>
                  </a:lnTo>
                  <a:lnTo>
                    <a:pt x="581" y="363"/>
                  </a:lnTo>
                  <a:lnTo>
                    <a:pt x="582" y="363"/>
                  </a:lnTo>
                  <a:lnTo>
                    <a:pt x="582" y="364"/>
                  </a:lnTo>
                  <a:lnTo>
                    <a:pt x="582" y="365"/>
                  </a:lnTo>
                  <a:lnTo>
                    <a:pt x="583" y="366"/>
                  </a:lnTo>
                  <a:lnTo>
                    <a:pt x="583" y="366"/>
                  </a:lnTo>
                  <a:lnTo>
                    <a:pt x="583" y="367"/>
                  </a:lnTo>
                  <a:lnTo>
                    <a:pt x="584" y="368"/>
                  </a:lnTo>
                  <a:lnTo>
                    <a:pt x="584" y="369"/>
                  </a:lnTo>
                  <a:lnTo>
                    <a:pt x="584" y="370"/>
                  </a:lnTo>
                  <a:lnTo>
                    <a:pt x="584" y="370"/>
                  </a:lnTo>
                  <a:lnTo>
                    <a:pt x="601" y="364"/>
                  </a:lnTo>
                  <a:close/>
                  <a:moveTo>
                    <a:pt x="573" y="316"/>
                  </a:moveTo>
                  <a:lnTo>
                    <a:pt x="573" y="316"/>
                  </a:lnTo>
                  <a:lnTo>
                    <a:pt x="572" y="316"/>
                  </a:lnTo>
                  <a:lnTo>
                    <a:pt x="572" y="315"/>
                  </a:lnTo>
                  <a:lnTo>
                    <a:pt x="571" y="315"/>
                  </a:lnTo>
                  <a:lnTo>
                    <a:pt x="570" y="314"/>
                  </a:lnTo>
                  <a:lnTo>
                    <a:pt x="570" y="313"/>
                  </a:lnTo>
                  <a:lnTo>
                    <a:pt x="569" y="313"/>
                  </a:lnTo>
                  <a:lnTo>
                    <a:pt x="569" y="312"/>
                  </a:lnTo>
                  <a:lnTo>
                    <a:pt x="568" y="311"/>
                  </a:lnTo>
                  <a:lnTo>
                    <a:pt x="567" y="311"/>
                  </a:lnTo>
                  <a:lnTo>
                    <a:pt x="567" y="310"/>
                  </a:lnTo>
                  <a:lnTo>
                    <a:pt x="566" y="309"/>
                  </a:lnTo>
                  <a:lnTo>
                    <a:pt x="565" y="309"/>
                  </a:lnTo>
                  <a:lnTo>
                    <a:pt x="565" y="308"/>
                  </a:lnTo>
                  <a:lnTo>
                    <a:pt x="564" y="307"/>
                  </a:lnTo>
                  <a:lnTo>
                    <a:pt x="563" y="307"/>
                  </a:lnTo>
                  <a:lnTo>
                    <a:pt x="563" y="306"/>
                  </a:lnTo>
                  <a:lnTo>
                    <a:pt x="562" y="305"/>
                  </a:lnTo>
                  <a:lnTo>
                    <a:pt x="561" y="305"/>
                  </a:lnTo>
                  <a:lnTo>
                    <a:pt x="561" y="304"/>
                  </a:lnTo>
                  <a:lnTo>
                    <a:pt x="560" y="304"/>
                  </a:lnTo>
                  <a:lnTo>
                    <a:pt x="559" y="303"/>
                  </a:lnTo>
                  <a:lnTo>
                    <a:pt x="548" y="316"/>
                  </a:lnTo>
                  <a:lnTo>
                    <a:pt x="548" y="317"/>
                  </a:lnTo>
                  <a:lnTo>
                    <a:pt x="549" y="317"/>
                  </a:lnTo>
                  <a:lnTo>
                    <a:pt x="549" y="318"/>
                  </a:lnTo>
                  <a:lnTo>
                    <a:pt x="550" y="318"/>
                  </a:lnTo>
                  <a:lnTo>
                    <a:pt x="551" y="319"/>
                  </a:lnTo>
                  <a:lnTo>
                    <a:pt x="551" y="319"/>
                  </a:lnTo>
                  <a:lnTo>
                    <a:pt x="552" y="320"/>
                  </a:lnTo>
                  <a:lnTo>
                    <a:pt x="552" y="320"/>
                  </a:lnTo>
                  <a:lnTo>
                    <a:pt x="553" y="321"/>
                  </a:lnTo>
                  <a:lnTo>
                    <a:pt x="554" y="322"/>
                  </a:lnTo>
                  <a:lnTo>
                    <a:pt x="554" y="322"/>
                  </a:lnTo>
                  <a:lnTo>
                    <a:pt x="555" y="323"/>
                  </a:lnTo>
                  <a:lnTo>
                    <a:pt x="555" y="323"/>
                  </a:lnTo>
                  <a:lnTo>
                    <a:pt x="556" y="324"/>
                  </a:lnTo>
                  <a:lnTo>
                    <a:pt x="556" y="325"/>
                  </a:lnTo>
                  <a:lnTo>
                    <a:pt x="557" y="325"/>
                  </a:lnTo>
                  <a:lnTo>
                    <a:pt x="557" y="326"/>
                  </a:lnTo>
                  <a:lnTo>
                    <a:pt x="558" y="326"/>
                  </a:lnTo>
                  <a:lnTo>
                    <a:pt x="559" y="327"/>
                  </a:lnTo>
                  <a:lnTo>
                    <a:pt x="559" y="328"/>
                  </a:lnTo>
                  <a:lnTo>
                    <a:pt x="559" y="328"/>
                  </a:lnTo>
                  <a:lnTo>
                    <a:pt x="573" y="316"/>
                  </a:lnTo>
                  <a:close/>
                  <a:moveTo>
                    <a:pt x="529" y="282"/>
                  </a:moveTo>
                  <a:lnTo>
                    <a:pt x="529" y="282"/>
                  </a:lnTo>
                  <a:lnTo>
                    <a:pt x="528" y="281"/>
                  </a:lnTo>
                  <a:lnTo>
                    <a:pt x="528" y="281"/>
                  </a:lnTo>
                  <a:lnTo>
                    <a:pt x="527" y="281"/>
                  </a:lnTo>
                  <a:lnTo>
                    <a:pt x="526" y="280"/>
                  </a:lnTo>
                  <a:lnTo>
                    <a:pt x="525" y="280"/>
                  </a:lnTo>
                  <a:lnTo>
                    <a:pt x="524" y="279"/>
                  </a:lnTo>
                  <a:lnTo>
                    <a:pt x="524" y="279"/>
                  </a:lnTo>
                  <a:lnTo>
                    <a:pt x="523" y="278"/>
                  </a:lnTo>
                  <a:lnTo>
                    <a:pt x="522" y="278"/>
                  </a:lnTo>
                  <a:lnTo>
                    <a:pt x="521" y="278"/>
                  </a:lnTo>
                  <a:lnTo>
                    <a:pt x="520" y="277"/>
                  </a:lnTo>
                  <a:lnTo>
                    <a:pt x="519" y="277"/>
                  </a:lnTo>
                  <a:lnTo>
                    <a:pt x="518" y="277"/>
                  </a:lnTo>
                  <a:lnTo>
                    <a:pt x="518" y="276"/>
                  </a:lnTo>
                  <a:lnTo>
                    <a:pt x="517" y="276"/>
                  </a:lnTo>
                  <a:lnTo>
                    <a:pt x="516" y="275"/>
                  </a:lnTo>
                  <a:lnTo>
                    <a:pt x="515" y="275"/>
                  </a:lnTo>
                  <a:lnTo>
                    <a:pt x="514" y="275"/>
                  </a:lnTo>
                  <a:lnTo>
                    <a:pt x="513" y="274"/>
                  </a:lnTo>
                  <a:lnTo>
                    <a:pt x="512" y="274"/>
                  </a:lnTo>
                  <a:lnTo>
                    <a:pt x="512" y="274"/>
                  </a:lnTo>
                  <a:lnTo>
                    <a:pt x="506" y="290"/>
                  </a:lnTo>
                  <a:lnTo>
                    <a:pt x="506" y="290"/>
                  </a:lnTo>
                  <a:lnTo>
                    <a:pt x="507" y="291"/>
                  </a:lnTo>
                  <a:lnTo>
                    <a:pt x="508" y="291"/>
                  </a:lnTo>
                  <a:lnTo>
                    <a:pt x="508" y="291"/>
                  </a:lnTo>
                  <a:lnTo>
                    <a:pt x="509" y="292"/>
                  </a:lnTo>
                  <a:lnTo>
                    <a:pt x="510" y="292"/>
                  </a:lnTo>
                  <a:lnTo>
                    <a:pt x="511" y="292"/>
                  </a:lnTo>
                  <a:lnTo>
                    <a:pt x="511" y="293"/>
                  </a:lnTo>
                  <a:lnTo>
                    <a:pt x="512" y="293"/>
                  </a:lnTo>
                  <a:lnTo>
                    <a:pt x="513" y="293"/>
                  </a:lnTo>
                  <a:lnTo>
                    <a:pt x="514" y="294"/>
                  </a:lnTo>
                  <a:lnTo>
                    <a:pt x="514" y="294"/>
                  </a:lnTo>
                  <a:lnTo>
                    <a:pt x="515" y="294"/>
                  </a:lnTo>
                  <a:lnTo>
                    <a:pt x="516" y="295"/>
                  </a:lnTo>
                  <a:lnTo>
                    <a:pt x="517" y="295"/>
                  </a:lnTo>
                  <a:lnTo>
                    <a:pt x="517" y="295"/>
                  </a:lnTo>
                  <a:lnTo>
                    <a:pt x="518" y="296"/>
                  </a:lnTo>
                  <a:lnTo>
                    <a:pt x="519" y="296"/>
                  </a:lnTo>
                  <a:lnTo>
                    <a:pt x="520" y="297"/>
                  </a:lnTo>
                  <a:lnTo>
                    <a:pt x="520" y="297"/>
                  </a:lnTo>
                  <a:lnTo>
                    <a:pt x="521" y="297"/>
                  </a:lnTo>
                  <a:lnTo>
                    <a:pt x="529" y="282"/>
                  </a:lnTo>
                  <a:close/>
                  <a:moveTo>
                    <a:pt x="457" y="231"/>
                  </a:moveTo>
                  <a:lnTo>
                    <a:pt x="457" y="231"/>
                  </a:lnTo>
                  <a:cubicBezTo>
                    <a:pt x="354" y="231"/>
                    <a:pt x="271" y="314"/>
                    <a:pt x="271" y="417"/>
                  </a:cubicBezTo>
                  <a:cubicBezTo>
                    <a:pt x="271" y="520"/>
                    <a:pt x="354" y="603"/>
                    <a:pt x="457" y="603"/>
                  </a:cubicBezTo>
                  <a:cubicBezTo>
                    <a:pt x="560" y="603"/>
                    <a:pt x="643" y="520"/>
                    <a:pt x="643" y="417"/>
                  </a:cubicBezTo>
                  <a:cubicBezTo>
                    <a:pt x="643" y="314"/>
                    <a:pt x="560" y="231"/>
                    <a:pt x="457" y="231"/>
                  </a:cubicBezTo>
                  <a:close/>
                  <a:moveTo>
                    <a:pt x="30" y="153"/>
                  </a:moveTo>
                  <a:lnTo>
                    <a:pt x="30" y="153"/>
                  </a:lnTo>
                  <a:cubicBezTo>
                    <a:pt x="66" y="150"/>
                    <a:pt x="102" y="148"/>
                    <a:pt x="138" y="147"/>
                  </a:cubicBezTo>
                  <a:cubicBezTo>
                    <a:pt x="114" y="146"/>
                    <a:pt x="89" y="144"/>
                    <a:pt x="65" y="141"/>
                  </a:cubicBezTo>
                  <a:cubicBezTo>
                    <a:pt x="49" y="139"/>
                    <a:pt x="35" y="128"/>
                    <a:pt x="35" y="111"/>
                  </a:cubicBezTo>
                  <a:cubicBezTo>
                    <a:pt x="35" y="87"/>
                    <a:pt x="35" y="63"/>
                    <a:pt x="35" y="39"/>
                  </a:cubicBezTo>
                  <a:cubicBezTo>
                    <a:pt x="35" y="23"/>
                    <a:pt x="49" y="11"/>
                    <a:pt x="65" y="9"/>
                  </a:cubicBezTo>
                  <a:cubicBezTo>
                    <a:pt x="163" y="0"/>
                    <a:pt x="260" y="1"/>
                    <a:pt x="358" y="9"/>
                  </a:cubicBezTo>
                  <a:cubicBezTo>
                    <a:pt x="374" y="11"/>
                    <a:pt x="388" y="23"/>
                    <a:pt x="388" y="39"/>
                  </a:cubicBezTo>
                  <a:cubicBezTo>
                    <a:pt x="388" y="63"/>
                    <a:pt x="388" y="87"/>
                    <a:pt x="388" y="111"/>
                  </a:cubicBezTo>
                  <a:cubicBezTo>
                    <a:pt x="388" y="128"/>
                    <a:pt x="374" y="139"/>
                    <a:pt x="358" y="141"/>
                  </a:cubicBezTo>
                  <a:cubicBezTo>
                    <a:pt x="323" y="145"/>
                    <a:pt x="287" y="147"/>
                    <a:pt x="252" y="149"/>
                  </a:cubicBezTo>
                  <a:cubicBezTo>
                    <a:pt x="276" y="150"/>
                    <a:pt x="299" y="151"/>
                    <a:pt x="323" y="153"/>
                  </a:cubicBezTo>
                  <a:cubicBezTo>
                    <a:pt x="339" y="155"/>
                    <a:pt x="353" y="167"/>
                    <a:pt x="353" y="183"/>
                  </a:cubicBezTo>
                  <a:lnTo>
                    <a:pt x="353" y="218"/>
                  </a:lnTo>
                  <a:cubicBezTo>
                    <a:pt x="333" y="229"/>
                    <a:pt x="314" y="242"/>
                    <a:pt x="299" y="258"/>
                  </a:cubicBezTo>
                  <a:cubicBezTo>
                    <a:pt x="289" y="268"/>
                    <a:pt x="280" y="278"/>
                    <a:pt x="272" y="290"/>
                  </a:cubicBezTo>
                  <a:cubicBezTo>
                    <a:pt x="191" y="296"/>
                    <a:pt x="111" y="294"/>
                    <a:pt x="30" y="285"/>
                  </a:cubicBezTo>
                  <a:cubicBezTo>
                    <a:pt x="13" y="283"/>
                    <a:pt x="0" y="272"/>
                    <a:pt x="0" y="255"/>
                  </a:cubicBezTo>
                  <a:cubicBezTo>
                    <a:pt x="0" y="231"/>
                    <a:pt x="0" y="207"/>
                    <a:pt x="0" y="183"/>
                  </a:cubicBezTo>
                  <a:cubicBezTo>
                    <a:pt x="0" y="167"/>
                    <a:pt x="13" y="155"/>
                    <a:pt x="30" y="1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17"/>
            <p:cNvSpPr>
              <a:spLocks noEditPoints="1"/>
            </p:cNvSpPr>
            <p:nvPr/>
          </p:nvSpPr>
          <p:spPr bwMode="auto">
            <a:xfrm>
              <a:off x="5383394" y="1806217"/>
              <a:ext cx="484581" cy="518478"/>
            </a:xfrm>
            <a:custGeom>
              <a:avLst/>
              <a:gdLst>
                <a:gd name="T0" fmla="*/ 224 w 593"/>
                <a:gd name="T1" fmla="*/ 394 h 633"/>
                <a:gd name="T2" fmla="*/ 213 w 593"/>
                <a:gd name="T3" fmla="*/ 358 h 633"/>
                <a:gd name="T4" fmla="*/ 259 w 593"/>
                <a:gd name="T5" fmla="*/ 173 h 633"/>
                <a:gd name="T6" fmla="*/ 307 w 593"/>
                <a:gd name="T7" fmla="*/ 323 h 633"/>
                <a:gd name="T8" fmla="*/ 367 w 593"/>
                <a:gd name="T9" fmla="*/ 149 h 633"/>
                <a:gd name="T10" fmla="*/ 234 w 593"/>
                <a:gd name="T11" fmla="*/ 296 h 633"/>
                <a:gd name="T12" fmla="*/ 223 w 593"/>
                <a:gd name="T13" fmla="*/ 315 h 633"/>
                <a:gd name="T14" fmla="*/ 304 w 593"/>
                <a:gd name="T15" fmla="*/ 363 h 633"/>
                <a:gd name="T16" fmla="*/ 391 w 593"/>
                <a:gd name="T17" fmla="*/ 127 h 633"/>
                <a:gd name="T18" fmla="*/ 395 w 593"/>
                <a:gd name="T19" fmla="*/ 81 h 633"/>
                <a:gd name="T20" fmla="*/ 391 w 593"/>
                <a:gd name="T21" fmla="*/ 127 h 633"/>
                <a:gd name="T22" fmla="*/ 463 w 593"/>
                <a:gd name="T23" fmla="*/ 149 h 633"/>
                <a:gd name="T24" fmla="*/ 417 w 593"/>
                <a:gd name="T25" fmla="*/ 154 h 633"/>
                <a:gd name="T26" fmla="*/ 338 w 593"/>
                <a:gd name="T27" fmla="*/ 107 h 633"/>
                <a:gd name="T28" fmla="*/ 319 w 593"/>
                <a:gd name="T29" fmla="*/ 65 h 633"/>
                <a:gd name="T30" fmla="*/ 338 w 593"/>
                <a:gd name="T31" fmla="*/ 107 h 633"/>
                <a:gd name="T32" fmla="*/ 261 w 593"/>
                <a:gd name="T33" fmla="*/ 79 h 633"/>
                <a:gd name="T34" fmla="*/ 266 w 593"/>
                <a:gd name="T35" fmla="*/ 125 h 633"/>
                <a:gd name="T36" fmla="*/ 435 w 593"/>
                <a:gd name="T37" fmla="*/ 226 h 633"/>
                <a:gd name="T38" fmla="*/ 477 w 593"/>
                <a:gd name="T39" fmla="*/ 207 h 633"/>
                <a:gd name="T40" fmla="*/ 435 w 593"/>
                <a:gd name="T41" fmla="*/ 226 h 633"/>
                <a:gd name="T42" fmla="*/ 218 w 593"/>
                <a:gd name="T43" fmla="*/ 324 h 633"/>
                <a:gd name="T44" fmla="*/ 206 w 593"/>
                <a:gd name="T45" fmla="*/ 344 h 633"/>
                <a:gd name="T46" fmla="*/ 288 w 593"/>
                <a:gd name="T47" fmla="*/ 391 h 633"/>
                <a:gd name="T48" fmla="*/ 216 w 593"/>
                <a:gd name="T49" fmla="*/ 633 h 633"/>
                <a:gd name="T50" fmla="*/ 231 w 593"/>
                <a:gd name="T51" fmla="*/ 37 h 633"/>
                <a:gd name="T52" fmla="*/ 564 w 593"/>
                <a:gd name="T53" fmla="*/ 180 h 633"/>
                <a:gd name="T54" fmla="*/ 569 w 593"/>
                <a:gd name="T55" fmla="*/ 276 h 633"/>
                <a:gd name="T56" fmla="*/ 586 w 593"/>
                <a:gd name="T57" fmla="*/ 396 h 633"/>
                <a:gd name="T58" fmla="*/ 565 w 593"/>
                <a:gd name="T59" fmla="*/ 498 h 633"/>
                <a:gd name="T60" fmla="*/ 442 w 593"/>
                <a:gd name="T61" fmla="*/ 526 h 633"/>
                <a:gd name="T62" fmla="*/ 216 w 593"/>
                <a:gd name="T6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3" h="633">
                  <a:moveTo>
                    <a:pt x="213" y="358"/>
                  </a:moveTo>
                  <a:cubicBezTo>
                    <a:pt x="207" y="371"/>
                    <a:pt x="212" y="387"/>
                    <a:pt x="224" y="394"/>
                  </a:cubicBezTo>
                  <a:cubicBezTo>
                    <a:pt x="235" y="400"/>
                    <a:pt x="248" y="398"/>
                    <a:pt x="257" y="391"/>
                  </a:cubicBezTo>
                  <a:lnTo>
                    <a:pt x="213" y="358"/>
                  </a:lnTo>
                  <a:close/>
                  <a:moveTo>
                    <a:pt x="367" y="149"/>
                  </a:moveTo>
                  <a:cubicBezTo>
                    <a:pt x="328" y="126"/>
                    <a:pt x="279" y="137"/>
                    <a:pt x="259" y="173"/>
                  </a:cubicBezTo>
                  <a:cubicBezTo>
                    <a:pt x="238" y="210"/>
                    <a:pt x="265" y="250"/>
                    <a:pt x="246" y="288"/>
                  </a:cubicBezTo>
                  <a:lnTo>
                    <a:pt x="307" y="323"/>
                  </a:lnTo>
                  <a:cubicBezTo>
                    <a:pt x="330" y="288"/>
                    <a:pt x="380" y="291"/>
                    <a:pt x="401" y="255"/>
                  </a:cubicBezTo>
                  <a:cubicBezTo>
                    <a:pt x="421" y="219"/>
                    <a:pt x="406" y="172"/>
                    <a:pt x="367" y="149"/>
                  </a:cubicBezTo>
                  <a:close/>
                  <a:moveTo>
                    <a:pt x="301" y="346"/>
                  </a:moveTo>
                  <a:lnTo>
                    <a:pt x="234" y="296"/>
                  </a:lnTo>
                  <a:cubicBezTo>
                    <a:pt x="229" y="292"/>
                    <a:pt x="223" y="293"/>
                    <a:pt x="219" y="299"/>
                  </a:cubicBezTo>
                  <a:cubicBezTo>
                    <a:pt x="216" y="304"/>
                    <a:pt x="218" y="312"/>
                    <a:pt x="223" y="315"/>
                  </a:cubicBezTo>
                  <a:lnTo>
                    <a:pt x="289" y="366"/>
                  </a:lnTo>
                  <a:cubicBezTo>
                    <a:pt x="295" y="370"/>
                    <a:pt x="301" y="368"/>
                    <a:pt x="304" y="363"/>
                  </a:cubicBezTo>
                  <a:cubicBezTo>
                    <a:pt x="307" y="357"/>
                    <a:pt x="306" y="350"/>
                    <a:pt x="301" y="346"/>
                  </a:cubicBezTo>
                  <a:close/>
                  <a:moveTo>
                    <a:pt x="391" y="127"/>
                  </a:moveTo>
                  <a:lnTo>
                    <a:pt x="412" y="90"/>
                  </a:lnTo>
                  <a:lnTo>
                    <a:pt x="395" y="81"/>
                  </a:lnTo>
                  <a:lnTo>
                    <a:pt x="374" y="117"/>
                  </a:lnTo>
                  <a:lnTo>
                    <a:pt x="391" y="127"/>
                  </a:lnTo>
                  <a:close/>
                  <a:moveTo>
                    <a:pt x="426" y="170"/>
                  </a:moveTo>
                  <a:lnTo>
                    <a:pt x="463" y="149"/>
                  </a:lnTo>
                  <a:lnTo>
                    <a:pt x="453" y="133"/>
                  </a:lnTo>
                  <a:lnTo>
                    <a:pt x="417" y="154"/>
                  </a:lnTo>
                  <a:lnTo>
                    <a:pt x="426" y="170"/>
                  </a:lnTo>
                  <a:close/>
                  <a:moveTo>
                    <a:pt x="338" y="107"/>
                  </a:moveTo>
                  <a:lnTo>
                    <a:pt x="338" y="65"/>
                  </a:lnTo>
                  <a:lnTo>
                    <a:pt x="319" y="65"/>
                  </a:lnTo>
                  <a:lnTo>
                    <a:pt x="319" y="107"/>
                  </a:lnTo>
                  <a:lnTo>
                    <a:pt x="338" y="107"/>
                  </a:lnTo>
                  <a:close/>
                  <a:moveTo>
                    <a:pt x="282" y="116"/>
                  </a:moveTo>
                  <a:lnTo>
                    <a:pt x="261" y="79"/>
                  </a:lnTo>
                  <a:lnTo>
                    <a:pt x="245" y="89"/>
                  </a:lnTo>
                  <a:lnTo>
                    <a:pt x="266" y="125"/>
                  </a:lnTo>
                  <a:lnTo>
                    <a:pt x="282" y="116"/>
                  </a:lnTo>
                  <a:close/>
                  <a:moveTo>
                    <a:pt x="435" y="226"/>
                  </a:moveTo>
                  <a:lnTo>
                    <a:pt x="477" y="226"/>
                  </a:lnTo>
                  <a:lnTo>
                    <a:pt x="477" y="207"/>
                  </a:lnTo>
                  <a:lnTo>
                    <a:pt x="436" y="207"/>
                  </a:lnTo>
                  <a:lnTo>
                    <a:pt x="435" y="226"/>
                  </a:lnTo>
                  <a:close/>
                  <a:moveTo>
                    <a:pt x="284" y="375"/>
                  </a:moveTo>
                  <a:lnTo>
                    <a:pt x="218" y="324"/>
                  </a:lnTo>
                  <a:cubicBezTo>
                    <a:pt x="213" y="320"/>
                    <a:pt x="206" y="322"/>
                    <a:pt x="203" y="327"/>
                  </a:cubicBezTo>
                  <a:cubicBezTo>
                    <a:pt x="200" y="333"/>
                    <a:pt x="201" y="340"/>
                    <a:pt x="206" y="344"/>
                  </a:cubicBezTo>
                  <a:lnTo>
                    <a:pt x="273" y="394"/>
                  </a:lnTo>
                  <a:cubicBezTo>
                    <a:pt x="278" y="398"/>
                    <a:pt x="285" y="397"/>
                    <a:pt x="288" y="391"/>
                  </a:cubicBezTo>
                  <a:cubicBezTo>
                    <a:pt x="291" y="386"/>
                    <a:pt x="289" y="378"/>
                    <a:pt x="284" y="375"/>
                  </a:cubicBezTo>
                  <a:close/>
                  <a:moveTo>
                    <a:pt x="216" y="633"/>
                  </a:moveTo>
                  <a:cubicBezTo>
                    <a:pt x="223" y="583"/>
                    <a:pt x="223" y="530"/>
                    <a:pt x="210" y="483"/>
                  </a:cubicBezTo>
                  <a:cubicBezTo>
                    <a:pt x="0" y="365"/>
                    <a:pt x="55" y="92"/>
                    <a:pt x="231" y="37"/>
                  </a:cubicBezTo>
                  <a:cubicBezTo>
                    <a:pt x="324" y="0"/>
                    <a:pt x="450" y="22"/>
                    <a:pt x="533" y="105"/>
                  </a:cubicBezTo>
                  <a:cubicBezTo>
                    <a:pt x="593" y="165"/>
                    <a:pt x="564" y="180"/>
                    <a:pt x="564" y="180"/>
                  </a:cubicBezTo>
                  <a:lnTo>
                    <a:pt x="551" y="187"/>
                  </a:lnTo>
                  <a:cubicBezTo>
                    <a:pt x="558" y="216"/>
                    <a:pt x="571" y="268"/>
                    <a:pt x="569" y="276"/>
                  </a:cubicBezTo>
                  <a:cubicBezTo>
                    <a:pt x="567" y="285"/>
                    <a:pt x="556" y="295"/>
                    <a:pt x="556" y="295"/>
                  </a:cubicBezTo>
                  <a:lnTo>
                    <a:pt x="586" y="396"/>
                  </a:lnTo>
                  <a:lnTo>
                    <a:pt x="559" y="407"/>
                  </a:lnTo>
                  <a:cubicBezTo>
                    <a:pt x="565" y="439"/>
                    <a:pt x="568" y="466"/>
                    <a:pt x="565" y="498"/>
                  </a:cubicBezTo>
                  <a:cubicBezTo>
                    <a:pt x="565" y="503"/>
                    <a:pt x="547" y="519"/>
                    <a:pt x="532" y="520"/>
                  </a:cubicBezTo>
                  <a:lnTo>
                    <a:pt x="442" y="526"/>
                  </a:lnTo>
                  <a:lnTo>
                    <a:pt x="448" y="633"/>
                  </a:lnTo>
                  <a:lnTo>
                    <a:pt x="216" y="6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18"/>
            <p:cNvSpPr>
              <a:spLocks noEditPoints="1"/>
            </p:cNvSpPr>
            <p:nvPr/>
          </p:nvSpPr>
          <p:spPr bwMode="auto">
            <a:xfrm>
              <a:off x="3331462" y="1827985"/>
              <a:ext cx="464802" cy="492752"/>
            </a:xfrm>
            <a:custGeom>
              <a:avLst/>
              <a:gdLst>
                <a:gd name="T0" fmla="*/ 283 w 568"/>
                <a:gd name="T1" fmla="*/ 574 h 601"/>
                <a:gd name="T2" fmla="*/ 284 w 568"/>
                <a:gd name="T3" fmla="*/ 333 h 601"/>
                <a:gd name="T4" fmla="*/ 453 w 568"/>
                <a:gd name="T5" fmla="*/ 301 h 601"/>
                <a:gd name="T6" fmla="*/ 347 w 568"/>
                <a:gd name="T7" fmla="*/ 343 h 601"/>
                <a:gd name="T8" fmla="*/ 95 w 568"/>
                <a:gd name="T9" fmla="*/ 214 h 601"/>
                <a:gd name="T10" fmla="*/ 127 w 568"/>
                <a:gd name="T11" fmla="*/ 218 h 601"/>
                <a:gd name="T12" fmla="*/ 168 w 568"/>
                <a:gd name="T13" fmla="*/ 222 h 601"/>
                <a:gd name="T14" fmla="*/ 167 w 568"/>
                <a:gd name="T15" fmla="*/ 195 h 601"/>
                <a:gd name="T16" fmla="*/ 284 w 568"/>
                <a:gd name="T17" fmla="*/ 303 h 601"/>
                <a:gd name="T18" fmla="*/ 413 w 568"/>
                <a:gd name="T19" fmla="*/ 209 h 601"/>
                <a:gd name="T20" fmla="*/ 442 w 568"/>
                <a:gd name="T21" fmla="*/ 204 h 601"/>
                <a:gd name="T22" fmla="*/ 458 w 568"/>
                <a:gd name="T23" fmla="*/ 210 h 601"/>
                <a:gd name="T24" fmla="*/ 416 w 568"/>
                <a:gd name="T25" fmla="*/ 256 h 601"/>
                <a:gd name="T26" fmla="*/ 489 w 568"/>
                <a:gd name="T27" fmla="*/ 341 h 601"/>
                <a:gd name="T28" fmla="*/ 467 w 568"/>
                <a:gd name="T29" fmla="*/ 263 h 601"/>
                <a:gd name="T30" fmla="*/ 467 w 568"/>
                <a:gd name="T31" fmla="*/ 500 h 601"/>
                <a:gd name="T32" fmla="*/ 494 w 568"/>
                <a:gd name="T33" fmla="*/ 494 h 601"/>
                <a:gd name="T34" fmla="*/ 310 w 568"/>
                <a:gd name="T35" fmla="*/ 595 h 601"/>
                <a:gd name="T36" fmla="*/ 285 w 568"/>
                <a:gd name="T37" fmla="*/ 601 h 601"/>
                <a:gd name="T38" fmla="*/ 75 w 568"/>
                <a:gd name="T39" fmla="*/ 494 h 601"/>
                <a:gd name="T40" fmla="*/ 102 w 568"/>
                <a:gd name="T41" fmla="*/ 500 h 601"/>
                <a:gd name="T42" fmla="*/ 102 w 568"/>
                <a:gd name="T43" fmla="*/ 263 h 601"/>
                <a:gd name="T44" fmla="*/ 80 w 568"/>
                <a:gd name="T45" fmla="*/ 341 h 601"/>
                <a:gd name="T46" fmla="*/ 142 w 568"/>
                <a:gd name="T47" fmla="*/ 252 h 601"/>
                <a:gd name="T48" fmla="*/ 62 w 568"/>
                <a:gd name="T49" fmla="*/ 400 h 601"/>
                <a:gd name="T50" fmla="*/ 74 w 568"/>
                <a:gd name="T51" fmla="*/ 424 h 601"/>
                <a:gd name="T52" fmla="*/ 85 w 568"/>
                <a:gd name="T53" fmla="*/ 446 h 601"/>
                <a:gd name="T54" fmla="*/ 45 w 568"/>
                <a:gd name="T55" fmla="*/ 475 h 601"/>
                <a:gd name="T56" fmla="*/ 28 w 568"/>
                <a:gd name="T57" fmla="*/ 377 h 601"/>
                <a:gd name="T58" fmla="*/ 54 w 568"/>
                <a:gd name="T59" fmla="*/ 333 h 601"/>
                <a:gd name="T60" fmla="*/ 473 w 568"/>
                <a:gd name="T61" fmla="*/ 381 h 601"/>
                <a:gd name="T62" fmla="*/ 463 w 568"/>
                <a:gd name="T63" fmla="*/ 406 h 601"/>
                <a:gd name="T64" fmla="*/ 455 w 568"/>
                <a:gd name="T65" fmla="*/ 431 h 601"/>
                <a:gd name="T66" fmla="*/ 450 w 568"/>
                <a:gd name="T67" fmla="*/ 450 h 601"/>
                <a:gd name="T68" fmla="*/ 482 w 568"/>
                <a:gd name="T69" fmla="*/ 363 h 601"/>
                <a:gd name="T70" fmla="*/ 513 w 568"/>
                <a:gd name="T71" fmla="*/ 360 h 601"/>
                <a:gd name="T72" fmla="*/ 282 w 568"/>
                <a:gd name="T73" fmla="*/ 0 h 601"/>
                <a:gd name="T74" fmla="*/ 418 w 568"/>
                <a:gd name="T75" fmla="*/ 107 h 601"/>
                <a:gd name="T76" fmla="*/ 394 w 568"/>
                <a:gd name="T77" fmla="*/ 179 h 601"/>
                <a:gd name="T78" fmla="*/ 365 w 568"/>
                <a:gd name="T79" fmla="*/ 81 h 601"/>
                <a:gd name="T80" fmla="*/ 194 w 568"/>
                <a:gd name="T81" fmla="*/ 183 h 601"/>
                <a:gd name="T82" fmla="*/ 152 w 568"/>
                <a:gd name="T83" fmla="*/ 154 h 601"/>
                <a:gd name="T84" fmla="*/ 198 w 568"/>
                <a:gd name="T85" fmla="*/ 41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68" h="601">
                  <a:moveTo>
                    <a:pt x="266" y="331"/>
                  </a:moveTo>
                  <a:lnTo>
                    <a:pt x="266" y="571"/>
                  </a:lnTo>
                  <a:cubicBezTo>
                    <a:pt x="272" y="573"/>
                    <a:pt x="277" y="575"/>
                    <a:pt x="283" y="574"/>
                  </a:cubicBezTo>
                  <a:cubicBezTo>
                    <a:pt x="290" y="574"/>
                    <a:pt x="297" y="572"/>
                    <a:pt x="303" y="570"/>
                  </a:cubicBezTo>
                  <a:lnTo>
                    <a:pt x="303" y="331"/>
                  </a:lnTo>
                  <a:cubicBezTo>
                    <a:pt x="297" y="332"/>
                    <a:pt x="290" y="333"/>
                    <a:pt x="284" y="333"/>
                  </a:cubicBezTo>
                  <a:cubicBezTo>
                    <a:pt x="278" y="333"/>
                    <a:pt x="272" y="332"/>
                    <a:pt x="266" y="331"/>
                  </a:cubicBezTo>
                  <a:close/>
                  <a:moveTo>
                    <a:pt x="347" y="343"/>
                  </a:moveTo>
                  <a:lnTo>
                    <a:pt x="453" y="301"/>
                  </a:lnTo>
                  <a:lnTo>
                    <a:pt x="453" y="345"/>
                  </a:lnTo>
                  <a:lnTo>
                    <a:pt x="347" y="386"/>
                  </a:lnTo>
                  <a:lnTo>
                    <a:pt x="347" y="343"/>
                  </a:lnTo>
                  <a:close/>
                  <a:moveTo>
                    <a:pt x="142" y="252"/>
                  </a:moveTo>
                  <a:lnTo>
                    <a:pt x="99" y="228"/>
                  </a:lnTo>
                  <a:cubicBezTo>
                    <a:pt x="94" y="225"/>
                    <a:pt x="93" y="219"/>
                    <a:pt x="95" y="214"/>
                  </a:cubicBezTo>
                  <a:cubicBezTo>
                    <a:pt x="98" y="209"/>
                    <a:pt x="104" y="208"/>
                    <a:pt x="109" y="210"/>
                  </a:cubicBezTo>
                  <a:lnTo>
                    <a:pt x="149" y="233"/>
                  </a:lnTo>
                  <a:lnTo>
                    <a:pt x="127" y="218"/>
                  </a:lnTo>
                  <a:cubicBezTo>
                    <a:pt x="123" y="215"/>
                    <a:pt x="122" y="209"/>
                    <a:pt x="125" y="204"/>
                  </a:cubicBezTo>
                  <a:cubicBezTo>
                    <a:pt x="128" y="200"/>
                    <a:pt x="134" y="199"/>
                    <a:pt x="138" y="202"/>
                  </a:cubicBezTo>
                  <a:lnTo>
                    <a:pt x="168" y="222"/>
                  </a:lnTo>
                  <a:lnTo>
                    <a:pt x="154" y="209"/>
                  </a:lnTo>
                  <a:cubicBezTo>
                    <a:pt x="150" y="205"/>
                    <a:pt x="149" y="199"/>
                    <a:pt x="153" y="195"/>
                  </a:cubicBezTo>
                  <a:cubicBezTo>
                    <a:pt x="157" y="191"/>
                    <a:pt x="163" y="191"/>
                    <a:pt x="167" y="195"/>
                  </a:cubicBezTo>
                  <a:lnTo>
                    <a:pt x="282" y="303"/>
                  </a:lnTo>
                  <a:cubicBezTo>
                    <a:pt x="283" y="303"/>
                    <a:pt x="283" y="303"/>
                    <a:pt x="283" y="304"/>
                  </a:cubicBezTo>
                  <a:cubicBezTo>
                    <a:pt x="283" y="303"/>
                    <a:pt x="284" y="303"/>
                    <a:pt x="284" y="303"/>
                  </a:cubicBezTo>
                  <a:lnTo>
                    <a:pt x="399" y="195"/>
                  </a:lnTo>
                  <a:cubicBezTo>
                    <a:pt x="403" y="191"/>
                    <a:pt x="409" y="191"/>
                    <a:pt x="413" y="195"/>
                  </a:cubicBezTo>
                  <a:cubicBezTo>
                    <a:pt x="417" y="199"/>
                    <a:pt x="417" y="205"/>
                    <a:pt x="413" y="209"/>
                  </a:cubicBezTo>
                  <a:lnTo>
                    <a:pt x="399" y="222"/>
                  </a:lnTo>
                  <a:lnTo>
                    <a:pt x="428" y="202"/>
                  </a:lnTo>
                  <a:cubicBezTo>
                    <a:pt x="432" y="199"/>
                    <a:pt x="438" y="200"/>
                    <a:pt x="442" y="204"/>
                  </a:cubicBezTo>
                  <a:cubicBezTo>
                    <a:pt x="445" y="209"/>
                    <a:pt x="444" y="215"/>
                    <a:pt x="439" y="218"/>
                  </a:cubicBezTo>
                  <a:lnTo>
                    <a:pt x="417" y="233"/>
                  </a:lnTo>
                  <a:lnTo>
                    <a:pt x="458" y="210"/>
                  </a:lnTo>
                  <a:cubicBezTo>
                    <a:pt x="462" y="208"/>
                    <a:pt x="468" y="209"/>
                    <a:pt x="471" y="214"/>
                  </a:cubicBezTo>
                  <a:cubicBezTo>
                    <a:pt x="474" y="219"/>
                    <a:pt x="472" y="225"/>
                    <a:pt x="467" y="228"/>
                  </a:cubicBezTo>
                  <a:lnTo>
                    <a:pt x="416" y="256"/>
                  </a:lnTo>
                  <a:lnTo>
                    <a:pt x="494" y="224"/>
                  </a:lnTo>
                  <a:lnTo>
                    <a:pt x="494" y="342"/>
                  </a:lnTo>
                  <a:cubicBezTo>
                    <a:pt x="492" y="342"/>
                    <a:pt x="491" y="342"/>
                    <a:pt x="489" y="341"/>
                  </a:cubicBezTo>
                  <a:lnTo>
                    <a:pt x="473" y="339"/>
                  </a:lnTo>
                  <a:lnTo>
                    <a:pt x="467" y="351"/>
                  </a:lnTo>
                  <a:lnTo>
                    <a:pt x="467" y="263"/>
                  </a:lnTo>
                  <a:lnTo>
                    <a:pt x="329" y="322"/>
                  </a:lnTo>
                  <a:lnTo>
                    <a:pt x="329" y="559"/>
                  </a:lnTo>
                  <a:lnTo>
                    <a:pt x="467" y="500"/>
                  </a:lnTo>
                  <a:lnTo>
                    <a:pt x="467" y="483"/>
                  </a:lnTo>
                  <a:cubicBezTo>
                    <a:pt x="472" y="486"/>
                    <a:pt x="477" y="488"/>
                    <a:pt x="482" y="490"/>
                  </a:cubicBezTo>
                  <a:cubicBezTo>
                    <a:pt x="486" y="492"/>
                    <a:pt x="490" y="493"/>
                    <a:pt x="494" y="494"/>
                  </a:cubicBezTo>
                  <a:lnTo>
                    <a:pt x="494" y="518"/>
                  </a:lnTo>
                  <a:lnTo>
                    <a:pt x="321" y="591"/>
                  </a:lnTo>
                  <a:cubicBezTo>
                    <a:pt x="318" y="592"/>
                    <a:pt x="314" y="594"/>
                    <a:pt x="310" y="595"/>
                  </a:cubicBezTo>
                  <a:lnTo>
                    <a:pt x="303" y="598"/>
                  </a:lnTo>
                  <a:lnTo>
                    <a:pt x="303" y="598"/>
                  </a:lnTo>
                  <a:cubicBezTo>
                    <a:pt x="297" y="599"/>
                    <a:pt x="291" y="601"/>
                    <a:pt x="285" y="601"/>
                  </a:cubicBezTo>
                  <a:cubicBezTo>
                    <a:pt x="271" y="601"/>
                    <a:pt x="258" y="598"/>
                    <a:pt x="247" y="590"/>
                  </a:cubicBezTo>
                  <a:lnTo>
                    <a:pt x="75" y="518"/>
                  </a:lnTo>
                  <a:lnTo>
                    <a:pt x="75" y="494"/>
                  </a:lnTo>
                  <a:cubicBezTo>
                    <a:pt x="79" y="493"/>
                    <a:pt x="83" y="492"/>
                    <a:pt x="87" y="490"/>
                  </a:cubicBezTo>
                  <a:cubicBezTo>
                    <a:pt x="91" y="488"/>
                    <a:pt x="96" y="486"/>
                    <a:pt x="102" y="483"/>
                  </a:cubicBezTo>
                  <a:lnTo>
                    <a:pt x="102" y="500"/>
                  </a:lnTo>
                  <a:lnTo>
                    <a:pt x="240" y="559"/>
                  </a:lnTo>
                  <a:lnTo>
                    <a:pt x="240" y="322"/>
                  </a:lnTo>
                  <a:lnTo>
                    <a:pt x="102" y="263"/>
                  </a:lnTo>
                  <a:lnTo>
                    <a:pt x="102" y="351"/>
                  </a:lnTo>
                  <a:lnTo>
                    <a:pt x="95" y="339"/>
                  </a:lnTo>
                  <a:lnTo>
                    <a:pt x="80" y="341"/>
                  </a:lnTo>
                  <a:cubicBezTo>
                    <a:pt x="78" y="342"/>
                    <a:pt x="77" y="342"/>
                    <a:pt x="75" y="342"/>
                  </a:cubicBezTo>
                  <a:lnTo>
                    <a:pt x="75" y="224"/>
                  </a:lnTo>
                  <a:lnTo>
                    <a:pt x="142" y="252"/>
                  </a:lnTo>
                  <a:close/>
                  <a:moveTo>
                    <a:pt x="86" y="363"/>
                  </a:moveTo>
                  <a:cubicBezTo>
                    <a:pt x="89" y="369"/>
                    <a:pt x="91" y="375"/>
                    <a:pt x="94" y="381"/>
                  </a:cubicBezTo>
                  <a:lnTo>
                    <a:pt x="62" y="400"/>
                  </a:lnTo>
                  <a:lnTo>
                    <a:pt x="97" y="387"/>
                  </a:lnTo>
                  <a:cubicBezTo>
                    <a:pt x="99" y="393"/>
                    <a:pt x="102" y="399"/>
                    <a:pt x="104" y="406"/>
                  </a:cubicBezTo>
                  <a:lnTo>
                    <a:pt x="74" y="424"/>
                  </a:lnTo>
                  <a:lnTo>
                    <a:pt x="106" y="411"/>
                  </a:lnTo>
                  <a:cubicBezTo>
                    <a:pt x="108" y="418"/>
                    <a:pt x="110" y="424"/>
                    <a:pt x="112" y="431"/>
                  </a:cubicBezTo>
                  <a:lnTo>
                    <a:pt x="85" y="446"/>
                  </a:lnTo>
                  <a:lnTo>
                    <a:pt x="113" y="435"/>
                  </a:lnTo>
                  <a:cubicBezTo>
                    <a:pt x="115" y="440"/>
                    <a:pt x="116" y="445"/>
                    <a:pt x="117" y="450"/>
                  </a:cubicBezTo>
                  <a:cubicBezTo>
                    <a:pt x="111" y="454"/>
                    <a:pt x="66" y="483"/>
                    <a:pt x="45" y="475"/>
                  </a:cubicBezTo>
                  <a:cubicBezTo>
                    <a:pt x="23" y="467"/>
                    <a:pt x="2" y="437"/>
                    <a:pt x="1" y="410"/>
                  </a:cubicBezTo>
                  <a:cubicBezTo>
                    <a:pt x="0" y="383"/>
                    <a:pt x="70" y="366"/>
                    <a:pt x="86" y="363"/>
                  </a:cubicBezTo>
                  <a:close/>
                  <a:moveTo>
                    <a:pt x="28" y="377"/>
                  </a:moveTo>
                  <a:lnTo>
                    <a:pt x="45" y="369"/>
                  </a:lnTo>
                  <a:lnTo>
                    <a:pt x="54" y="360"/>
                  </a:lnTo>
                  <a:lnTo>
                    <a:pt x="54" y="333"/>
                  </a:lnTo>
                  <a:cubicBezTo>
                    <a:pt x="38" y="340"/>
                    <a:pt x="31" y="356"/>
                    <a:pt x="28" y="377"/>
                  </a:cubicBezTo>
                  <a:close/>
                  <a:moveTo>
                    <a:pt x="482" y="363"/>
                  </a:moveTo>
                  <a:cubicBezTo>
                    <a:pt x="479" y="369"/>
                    <a:pt x="476" y="375"/>
                    <a:pt x="473" y="381"/>
                  </a:cubicBezTo>
                  <a:lnTo>
                    <a:pt x="505" y="400"/>
                  </a:lnTo>
                  <a:lnTo>
                    <a:pt x="471" y="387"/>
                  </a:lnTo>
                  <a:cubicBezTo>
                    <a:pt x="468" y="393"/>
                    <a:pt x="465" y="399"/>
                    <a:pt x="463" y="406"/>
                  </a:cubicBezTo>
                  <a:lnTo>
                    <a:pt x="493" y="424"/>
                  </a:lnTo>
                  <a:lnTo>
                    <a:pt x="461" y="411"/>
                  </a:lnTo>
                  <a:cubicBezTo>
                    <a:pt x="459" y="418"/>
                    <a:pt x="457" y="424"/>
                    <a:pt x="455" y="431"/>
                  </a:cubicBezTo>
                  <a:lnTo>
                    <a:pt x="482" y="446"/>
                  </a:lnTo>
                  <a:lnTo>
                    <a:pt x="454" y="435"/>
                  </a:lnTo>
                  <a:cubicBezTo>
                    <a:pt x="453" y="440"/>
                    <a:pt x="451" y="445"/>
                    <a:pt x="450" y="450"/>
                  </a:cubicBezTo>
                  <a:cubicBezTo>
                    <a:pt x="456" y="454"/>
                    <a:pt x="501" y="483"/>
                    <a:pt x="523" y="475"/>
                  </a:cubicBezTo>
                  <a:cubicBezTo>
                    <a:pt x="544" y="467"/>
                    <a:pt x="566" y="437"/>
                    <a:pt x="567" y="410"/>
                  </a:cubicBezTo>
                  <a:cubicBezTo>
                    <a:pt x="568" y="383"/>
                    <a:pt x="497" y="366"/>
                    <a:pt x="482" y="363"/>
                  </a:cubicBezTo>
                  <a:close/>
                  <a:moveTo>
                    <a:pt x="540" y="377"/>
                  </a:moveTo>
                  <a:lnTo>
                    <a:pt x="522" y="369"/>
                  </a:lnTo>
                  <a:lnTo>
                    <a:pt x="513" y="360"/>
                  </a:lnTo>
                  <a:lnTo>
                    <a:pt x="513" y="333"/>
                  </a:lnTo>
                  <a:cubicBezTo>
                    <a:pt x="529" y="340"/>
                    <a:pt x="536" y="356"/>
                    <a:pt x="540" y="377"/>
                  </a:cubicBezTo>
                  <a:close/>
                  <a:moveTo>
                    <a:pt x="282" y="0"/>
                  </a:moveTo>
                  <a:cubicBezTo>
                    <a:pt x="315" y="0"/>
                    <a:pt x="344" y="16"/>
                    <a:pt x="366" y="41"/>
                  </a:cubicBezTo>
                  <a:cubicBezTo>
                    <a:pt x="379" y="58"/>
                    <a:pt x="390" y="78"/>
                    <a:pt x="395" y="101"/>
                  </a:cubicBezTo>
                  <a:cubicBezTo>
                    <a:pt x="403" y="99"/>
                    <a:pt x="415" y="98"/>
                    <a:pt x="418" y="107"/>
                  </a:cubicBezTo>
                  <a:cubicBezTo>
                    <a:pt x="423" y="120"/>
                    <a:pt x="421" y="151"/>
                    <a:pt x="412" y="154"/>
                  </a:cubicBezTo>
                  <a:cubicBezTo>
                    <a:pt x="408" y="156"/>
                    <a:pt x="403" y="156"/>
                    <a:pt x="398" y="155"/>
                  </a:cubicBezTo>
                  <a:cubicBezTo>
                    <a:pt x="398" y="163"/>
                    <a:pt x="396" y="171"/>
                    <a:pt x="394" y="179"/>
                  </a:cubicBezTo>
                  <a:cubicBezTo>
                    <a:pt x="386" y="180"/>
                    <a:pt x="378" y="182"/>
                    <a:pt x="370" y="183"/>
                  </a:cubicBezTo>
                  <a:cubicBezTo>
                    <a:pt x="375" y="169"/>
                    <a:pt x="377" y="154"/>
                    <a:pt x="377" y="138"/>
                  </a:cubicBezTo>
                  <a:cubicBezTo>
                    <a:pt x="377" y="117"/>
                    <a:pt x="373" y="98"/>
                    <a:pt x="365" y="81"/>
                  </a:cubicBezTo>
                  <a:cubicBezTo>
                    <a:pt x="301" y="132"/>
                    <a:pt x="218" y="95"/>
                    <a:pt x="197" y="86"/>
                  </a:cubicBezTo>
                  <a:cubicBezTo>
                    <a:pt x="190" y="101"/>
                    <a:pt x="187" y="119"/>
                    <a:pt x="187" y="138"/>
                  </a:cubicBezTo>
                  <a:cubicBezTo>
                    <a:pt x="187" y="154"/>
                    <a:pt x="189" y="169"/>
                    <a:pt x="194" y="183"/>
                  </a:cubicBezTo>
                  <a:cubicBezTo>
                    <a:pt x="186" y="181"/>
                    <a:pt x="178" y="180"/>
                    <a:pt x="170" y="179"/>
                  </a:cubicBezTo>
                  <a:cubicBezTo>
                    <a:pt x="168" y="171"/>
                    <a:pt x="167" y="163"/>
                    <a:pt x="166" y="155"/>
                  </a:cubicBezTo>
                  <a:cubicBezTo>
                    <a:pt x="161" y="156"/>
                    <a:pt x="156" y="156"/>
                    <a:pt x="152" y="154"/>
                  </a:cubicBezTo>
                  <a:cubicBezTo>
                    <a:pt x="143" y="151"/>
                    <a:pt x="141" y="120"/>
                    <a:pt x="146" y="107"/>
                  </a:cubicBezTo>
                  <a:cubicBezTo>
                    <a:pt x="149" y="98"/>
                    <a:pt x="161" y="99"/>
                    <a:pt x="169" y="101"/>
                  </a:cubicBezTo>
                  <a:cubicBezTo>
                    <a:pt x="174" y="78"/>
                    <a:pt x="185" y="58"/>
                    <a:pt x="198" y="41"/>
                  </a:cubicBezTo>
                  <a:cubicBezTo>
                    <a:pt x="220" y="16"/>
                    <a:pt x="249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19"/>
            <p:cNvSpPr>
              <a:spLocks noEditPoints="1"/>
            </p:cNvSpPr>
            <p:nvPr/>
          </p:nvSpPr>
          <p:spPr bwMode="auto">
            <a:xfrm>
              <a:off x="2310332" y="1826007"/>
              <a:ext cx="522162" cy="494730"/>
            </a:xfrm>
            <a:custGeom>
              <a:avLst/>
              <a:gdLst>
                <a:gd name="T0" fmla="*/ 522 w 638"/>
                <a:gd name="T1" fmla="*/ 59 h 603"/>
                <a:gd name="T2" fmla="*/ 520 w 638"/>
                <a:gd name="T3" fmla="*/ 186 h 603"/>
                <a:gd name="T4" fmla="*/ 301 w 638"/>
                <a:gd name="T5" fmla="*/ 186 h 603"/>
                <a:gd name="T6" fmla="*/ 299 w 638"/>
                <a:gd name="T7" fmla="*/ 129 h 603"/>
                <a:gd name="T8" fmla="*/ 299 w 638"/>
                <a:gd name="T9" fmla="*/ 119 h 603"/>
                <a:gd name="T10" fmla="*/ 301 w 638"/>
                <a:gd name="T11" fmla="*/ 54 h 603"/>
                <a:gd name="T12" fmla="*/ 305 w 638"/>
                <a:gd name="T13" fmla="*/ 27 h 603"/>
                <a:gd name="T14" fmla="*/ 273 w 638"/>
                <a:gd name="T15" fmla="*/ 59 h 603"/>
                <a:gd name="T16" fmla="*/ 263 w 638"/>
                <a:gd name="T17" fmla="*/ 113 h 603"/>
                <a:gd name="T18" fmla="*/ 111 w 638"/>
                <a:gd name="T19" fmla="*/ 94 h 603"/>
                <a:gd name="T20" fmla="*/ 112 w 638"/>
                <a:gd name="T21" fmla="*/ 207 h 603"/>
                <a:gd name="T22" fmla="*/ 117 w 638"/>
                <a:gd name="T23" fmla="*/ 207 h 603"/>
                <a:gd name="T24" fmla="*/ 148 w 638"/>
                <a:gd name="T25" fmla="*/ 339 h 603"/>
                <a:gd name="T26" fmla="*/ 155 w 638"/>
                <a:gd name="T27" fmla="*/ 339 h 603"/>
                <a:gd name="T28" fmla="*/ 185 w 638"/>
                <a:gd name="T29" fmla="*/ 223 h 603"/>
                <a:gd name="T30" fmla="*/ 185 w 638"/>
                <a:gd name="T31" fmla="*/ 127 h 603"/>
                <a:gd name="T32" fmla="*/ 263 w 638"/>
                <a:gd name="T33" fmla="*/ 136 h 603"/>
                <a:gd name="T34" fmla="*/ 282 w 638"/>
                <a:gd name="T35" fmla="*/ 204 h 603"/>
                <a:gd name="T36" fmla="*/ 305 w 638"/>
                <a:gd name="T37" fmla="*/ 214 h 603"/>
                <a:gd name="T38" fmla="*/ 539 w 638"/>
                <a:gd name="T39" fmla="*/ 204 h 603"/>
                <a:gd name="T40" fmla="*/ 539 w 638"/>
                <a:gd name="T41" fmla="*/ 36 h 603"/>
                <a:gd name="T42" fmla="*/ 520 w 638"/>
                <a:gd name="T43" fmla="*/ 221 h 603"/>
                <a:gd name="T44" fmla="*/ 523 w 638"/>
                <a:gd name="T45" fmla="*/ 341 h 603"/>
                <a:gd name="T46" fmla="*/ 367 w 638"/>
                <a:gd name="T47" fmla="*/ 249 h 603"/>
                <a:gd name="T48" fmla="*/ 334 w 638"/>
                <a:gd name="T49" fmla="*/ 249 h 603"/>
                <a:gd name="T50" fmla="*/ 520 w 638"/>
                <a:gd name="T51" fmla="*/ 221 h 603"/>
                <a:gd name="T52" fmla="*/ 158 w 638"/>
                <a:gd name="T53" fmla="*/ 438 h 603"/>
                <a:gd name="T54" fmla="*/ 113 w 638"/>
                <a:gd name="T55" fmla="*/ 373 h 603"/>
                <a:gd name="T56" fmla="*/ 361 w 638"/>
                <a:gd name="T57" fmla="*/ 438 h 603"/>
                <a:gd name="T58" fmla="*/ 316 w 638"/>
                <a:gd name="T59" fmla="*/ 373 h 603"/>
                <a:gd name="T60" fmla="*/ 567 w 638"/>
                <a:gd name="T61" fmla="*/ 438 h 603"/>
                <a:gd name="T62" fmla="*/ 522 w 638"/>
                <a:gd name="T63" fmla="*/ 373 h 603"/>
                <a:gd name="T64" fmla="*/ 200 w 638"/>
                <a:gd name="T65" fmla="*/ 487 h 603"/>
                <a:gd name="T66" fmla="*/ 221 w 638"/>
                <a:gd name="T67" fmla="*/ 527 h 603"/>
                <a:gd name="T68" fmla="*/ 265 w 638"/>
                <a:gd name="T69" fmla="*/ 448 h 603"/>
                <a:gd name="T70" fmla="*/ 403 w 638"/>
                <a:gd name="T71" fmla="*/ 527 h 603"/>
                <a:gd name="T72" fmla="*/ 433 w 638"/>
                <a:gd name="T73" fmla="*/ 527 h 603"/>
                <a:gd name="T74" fmla="*/ 570 w 638"/>
                <a:gd name="T75" fmla="*/ 448 h 603"/>
                <a:gd name="T76" fmla="*/ 614 w 638"/>
                <a:gd name="T77" fmla="*/ 527 h 603"/>
                <a:gd name="T78" fmla="*/ 638 w 638"/>
                <a:gd name="T79" fmla="*/ 549 h 603"/>
                <a:gd name="T80" fmla="*/ 608 w 638"/>
                <a:gd name="T81" fmla="*/ 549 h 603"/>
                <a:gd name="T82" fmla="*/ 433 w 638"/>
                <a:gd name="T83" fmla="*/ 549 h 603"/>
                <a:gd name="T84" fmla="*/ 403 w 638"/>
                <a:gd name="T85" fmla="*/ 549 h 603"/>
                <a:gd name="T86" fmla="*/ 227 w 638"/>
                <a:gd name="T87" fmla="*/ 549 h 603"/>
                <a:gd name="T88" fmla="*/ 200 w 638"/>
                <a:gd name="T89" fmla="*/ 549 h 603"/>
                <a:gd name="T90" fmla="*/ 24 w 638"/>
                <a:gd name="T91" fmla="*/ 549 h 603"/>
                <a:gd name="T92" fmla="*/ 24 w 638"/>
                <a:gd name="T93" fmla="*/ 527 h 603"/>
                <a:gd name="T94" fmla="*/ 152 w 638"/>
                <a:gd name="T95" fmla="*/ 0 h 603"/>
                <a:gd name="T96" fmla="*/ 108 w 638"/>
                <a:gd name="T97" fmla="*/ 44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38" h="603">
                  <a:moveTo>
                    <a:pt x="516" y="53"/>
                  </a:moveTo>
                  <a:cubicBezTo>
                    <a:pt x="517" y="53"/>
                    <a:pt x="519" y="53"/>
                    <a:pt x="520" y="54"/>
                  </a:cubicBezTo>
                  <a:cubicBezTo>
                    <a:pt x="522" y="56"/>
                    <a:pt x="522" y="57"/>
                    <a:pt x="522" y="59"/>
                  </a:cubicBezTo>
                  <a:lnTo>
                    <a:pt x="522" y="181"/>
                  </a:lnTo>
                  <a:cubicBezTo>
                    <a:pt x="522" y="183"/>
                    <a:pt x="522" y="185"/>
                    <a:pt x="520" y="186"/>
                  </a:cubicBezTo>
                  <a:lnTo>
                    <a:pt x="520" y="186"/>
                  </a:lnTo>
                  <a:cubicBezTo>
                    <a:pt x="519" y="187"/>
                    <a:pt x="517" y="188"/>
                    <a:pt x="516" y="188"/>
                  </a:cubicBezTo>
                  <a:lnTo>
                    <a:pt x="305" y="188"/>
                  </a:lnTo>
                  <a:cubicBezTo>
                    <a:pt x="303" y="188"/>
                    <a:pt x="302" y="187"/>
                    <a:pt x="301" y="186"/>
                  </a:cubicBezTo>
                  <a:lnTo>
                    <a:pt x="300" y="186"/>
                  </a:lnTo>
                  <a:cubicBezTo>
                    <a:pt x="299" y="185"/>
                    <a:pt x="299" y="183"/>
                    <a:pt x="299" y="181"/>
                  </a:cubicBezTo>
                  <a:lnTo>
                    <a:pt x="299" y="129"/>
                  </a:lnTo>
                  <a:lnTo>
                    <a:pt x="403" y="107"/>
                  </a:lnTo>
                  <a:lnTo>
                    <a:pt x="403" y="105"/>
                  </a:lnTo>
                  <a:lnTo>
                    <a:pt x="299" y="119"/>
                  </a:lnTo>
                  <a:lnTo>
                    <a:pt x="299" y="59"/>
                  </a:lnTo>
                  <a:cubicBezTo>
                    <a:pt x="299" y="57"/>
                    <a:pt x="299" y="56"/>
                    <a:pt x="300" y="54"/>
                  </a:cubicBezTo>
                  <a:lnTo>
                    <a:pt x="301" y="54"/>
                  </a:lnTo>
                  <a:cubicBezTo>
                    <a:pt x="302" y="53"/>
                    <a:pt x="303" y="53"/>
                    <a:pt x="305" y="53"/>
                  </a:cubicBezTo>
                  <a:lnTo>
                    <a:pt x="516" y="53"/>
                  </a:lnTo>
                  <a:close/>
                  <a:moveTo>
                    <a:pt x="305" y="27"/>
                  </a:moveTo>
                  <a:cubicBezTo>
                    <a:pt x="296" y="27"/>
                    <a:pt x="288" y="30"/>
                    <a:pt x="282" y="36"/>
                  </a:cubicBezTo>
                  <a:lnTo>
                    <a:pt x="282" y="36"/>
                  </a:lnTo>
                  <a:cubicBezTo>
                    <a:pt x="276" y="42"/>
                    <a:pt x="273" y="50"/>
                    <a:pt x="273" y="59"/>
                  </a:cubicBezTo>
                  <a:lnTo>
                    <a:pt x="273" y="122"/>
                  </a:lnTo>
                  <a:lnTo>
                    <a:pt x="263" y="124"/>
                  </a:lnTo>
                  <a:lnTo>
                    <a:pt x="263" y="113"/>
                  </a:lnTo>
                  <a:lnTo>
                    <a:pt x="217" y="113"/>
                  </a:lnTo>
                  <a:lnTo>
                    <a:pt x="185" y="94"/>
                  </a:lnTo>
                  <a:lnTo>
                    <a:pt x="111" y="94"/>
                  </a:lnTo>
                  <a:cubicBezTo>
                    <a:pt x="96" y="94"/>
                    <a:pt x="84" y="106"/>
                    <a:pt x="84" y="121"/>
                  </a:cubicBezTo>
                  <a:lnTo>
                    <a:pt x="84" y="207"/>
                  </a:lnTo>
                  <a:lnTo>
                    <a:pt x="112" y="207"/>
                  </a:lnTo>
                  <a:lnTo>
                    <a:pt x="112" y="144"/>
                  </a:lnTo>
                  <a:lnTo>
                    <a:pt x="117" y="144"/>
                  </a:lnTo>
                  <a:lnTo>
                    <a:pt x="117" y="207"/>
                  </a:lnTo>
                  <a:lnTo>
                    <a:pt x="117" y="223"/>
                  </a:lnTo>
                  <a:lnTo>
                    <a:pt x="117" y="339"/>
                  </a:lnTo>
                  <a:lnTo>
                    <a:pt x="148" y="339"/>
                  </a:lnTo>
                  <a:lnTo>
                    <a:pt x="148" y="243"/>
                  </a:lnTo>
                  <a:lnTo>
                    <a:pt x="155" y="243"/>
                  </a:lnTo>
                  <a:lnTo>
                    <a:pt x="155" y="339"/>
                  </a:lnTo>
                  <a:lnTo>
                    <a:pt x="185" y="339"/>
                  </a:lnTo>
                  <a:lnTo>
                    <a:pt x="185" y="322"/>
                  </a:lnTo>
                  <a:lnTo>
                    <a:pt x="185" y="223"/>
                  </a:lnTo>
                  <a:lnTo>
                    <a:pt x="185" y="207"/>
                  </a:lnTo>
                  <a:lnTo>
                    <a:pt x="185" y="144"/>
                  </a:lnTo>
                  <a:lnTo>
                    <a:pt x="185" y="127"/>
                  </a:lnTo>
                  <a:lnTo>
                    <a:pt x="217" y="144"/>
                  </a:lnTo>
                  <a:lnTo>
                    <a:pt x="263" y="144"/>
                  </a:lnTo>
                  <a:lnTo>
                    <a:pt x="263" y="136"/>
                  </a:lnTo>
                  <a:lnTo>
                    <a:pt x="273" y="134"/>
                  </a:lnTo>
                  <a:lnTo>
                    <a:pt x="273" y="181"/>
                  </a:lnTo>
                  <a:cubicBezTo>
                    <a:pt x="273" y="190"/>
                    <a:pt x="276" y="198"/>
                    <a:pt x="282" y="204"/>
                  </a:cubicBezTo>
                  <a:lnTo>
                    <a:pt x="282" y="204"/>
                  </a:lnTo>
                  <a:lnTo>
                    <a:pt x="282" y="204"/>
                  </a:lnTo>
                  <a:cubicBezTo>
                    <a:pt x="288" y="210"/>
                    <a:pt x="296" y="214"/>
                    <a:pt x="305" y="214"/>
                  </a:cubicBezTo>
                  <a:lnTo>
                    <a:pt x="516" y="214"/>
                  </a:lnTo>
                  <a:cubicBezTo>
                    <a:pt x="525" y="214"/>
                    <a:pt x="533" y="210"/>
                    <a:pt x="539" y="204"/>
                  </a:cubicBezTo>
                  <a:lnTo>
                    <a:pt x="539" y="204"/>
                  </a:lnTo>
                  <a:cubicBezTo>
                    <a:pt x="545" y="198"/>
                    <a:pt x="548" y="190"/>
                    <a:pt x="548" y="181"/>
                  </a:cubicBezTo>
                  <a:lnTo>
                    <a:pt x="548" y="59"/>
                  </a:lnTo>
                  <a:cubicBezTo>
                    <a:pt x="548" y="50"/>
                    <a:pt x="545" y="42"/>
                    <a:pt x="539" y="36"/>
                  </a:cubicBezTo>
                  <a:cubicBezTo>
                    <a:pt x="533" y="30"/>
                    <a:pt x="525" y="27"/>
                    <a:pt x="516" y="27"/>
                  </a:cubicBezTo>
                  <a:lnTo>
                    <a:pt x="305" y="27"/>
                  </a:lnTo>
                  <a:close/>
                  <a:moveTo>
                    <a:pt x="520" y="221"/>
                  </a:moveTo>
                  <a:lnTo>
                    <a:pt x="520" y="249"/>
                  </a:lnTo>
                  <a:lnTo>
                    <a:pt x="497" y="249"/>
                  </a:lnTo>
                  <a:lnTo>
                    <a:pt x="523" y="341"/>
                  </a:lnTo>
                  <a:lnTo>
                    <a:pt x="490" y="341"/>
                  </a:lnTo>
                  <a:lnTo>
                    <a:pt x="464" y="249"/>
                  </a:lnTo>
                  <a:lnTo>
                    <a:pt x="367" y="249"/>
                  </a:lnTo>
                  <a:lnTo>
                    <a:pt x="341" y="341"/>
                  </a:lnTo>
                  <a:lnTo>
                    <a:pt x="308" y="341"/>
                  </a:lnTo>
                  <a:lnTo>
                    <a:pt x="334" y="249"/>
                  </a:lnTo>
                  <a:lnTo>
                    <a:pt x="306" y="249"/>
                  </a:lnTo>
                  <a:lnTo>
                    <a:pt x="306" y="221"/>
                  </a:lnTo>
                  <a:lnTo>
                    <a:pt x="520" y="221"/>
                  </a:lnTo>
                  <a:close/>
                  <a:moveTo>
                    <a:pt x="113" y="373"/>
                  </a:moveTo>
                  <a:cubicBezTo>
                    <a:pt x="139" y="373"/>
                    <a:pt x="161" y="394"/>
                    <a:pt x="161" y="421"/>
                  </a:cubicBezTo>
                  <a:cubicBezTo>
                    <a:pt x="161" y="427"/>
                    <a:pt x="160" y="433"/>
                    <a:pt x="158" y="438"/>
                  </a:cubicBezTo>
                  <a:lnTo>
                    <a:pt x="68" y="438"/>
                  </a:lnTo>
                  <a:cubicBezTo>
                    <a:pt x="66" y="433"/>
                    <a:pt x="65" y="427"/>
                    <a:pt x="65" y="421"/>
                  </a:cubicBezTo>
                  <a:cubicBezTo>
                    <a:pt x="65" y="394"/>
                    <a:pt x="86" y="373"/>
                    <a:pt x="113" y="373"/>
                  </a:cubicBezTo>
                  <a:close/>
                  <a:moveTo>
                    <a:pt x="316" y="373"/>
                  </a:moveTo>
                  <a:cubicBezTo>
                    <a:pt x="342" y="373"/>
                    <a:pt x="364" y="394"/>
                    <a:pt x="364" y="421"/>
                  </a:cubicBezTo>
                  <a:cubicBezTo>
                    <a:pt x="364" y="427"/>
                    <a:pt x="363" y="433"/>
                    <a:pt x="361" y="438"/>
                  </a:cubicBezTo>
                  <a:lnTo>
                    <a:pt x="271" y="438"/>
                  </a:lnTo>
                  <a:cubicBezTo>
                    <a:pt x="269" y="433"/>
                    <a:pt x="268" y="427"/>
                    <a:pt x="268" y="421"/>
                  </a:cubicBezTo>
                  <a:cubicBezTo>
                    <a:pt x="268" y="394"/>
                    <a:pt x="289" y="373"/>
                    <a:pt x="316" y="373"/>
                  </a:cubicBezTo>
                  <a:close/>
                  <a:moveTo>
                    <a:pt x="522" y="373"/>
                  </a:moveTo>
                  <a:cubicBezTo>
                    <a:pt x="548" y="373"/>
                    <a:pt x="570" y="394"/>
                    <a:pt x="570" y="421"/>
                  </a:cubicBezTo>
                  <a:cubicBezTo>
                    <a:pt x="570" y="427"/>
                    <a:pt x="569" y="433"/>
                    <a:pt x="567" y="438"/>
                  </a:cubicBezTo>
                  <a:lnTo>
                    <a:pt x="477" y="438"/>
                  </a:lnTo>
                  <a:cubicBezTo>
                    <a:pt x="475" y="433"/>
                    <a:pt x="474" y="427"/>
                    <a:pt x="474" y="421"/>
                  </a:cubicBezTo>
                  <a:cubicBezTo>
                    <a:pt x="474" y="394"/>
                    <a:pt x="495" y="373"/>
                    <a:pt x="522" y="373"/>
                  </a:cubicBezTo>
                  <a:close/>
                  <a:moveTo>
                    <a:pt x="62" y="448"/>
                  </a:moveTo>
                  <a:lnTo>
                    <a:pt x="161" y="448"/>
                  </a:lnTo>
                  <a:cubicBezTo>
                    <a:pt x="182" y="448"/>
                    <a:pt x="200" y="466"/>
                    <a:pt x="200" y="487"/>
                  </a:cubicBezTo>
                  <a:lnTo>
                    <a:pt x="200" y="527"/>
                  </a:lnTo>
                  <a:lnTo>
                    <a:pt x="203" y="527"/>
                  </a:lnTo>
                  <a:lnTo>
                    <a:pt x="221" y="527"/>
                  </a:lnTo>
                  <a:lnTo>
                    <a:pt x="227" y="527"/>
                  </a:lnTo>
                  <a:lnTo>
                    <a:pt x="227" y="487"/>
                  </a:lnTo>
                  <a:cubicBezTo>
                    <a:pt x="227" y="466"/>
                    <a:pt x="244" y="448"/>
                    <a:pt x="265" y="448"/>
                  </a:cubicBezTo>
                  <a:lnTo>
                    <a:pt x="364" y="448"/>
                  </a:lnTo>
                  <a:cubicBezTo>
                    <a:pt x="385" y="448"/>
                    <a:pt x="403" y="466"/>
                    <a:pt x="403" y="487"/>
                  </a:cubicBezTo>
                  <a:lnTo>
                    <a:pt x="403" y="527"/>
                  </a:lnTo>
                  <a:lnTo>
                    <a:pt x="409" y="527"/>
                  </a:lnTo>
                  <a:lnTo>
                    <a:pt x="424" y="527"/>
                  </a:lnTo>
                  <a:lnTo>
                    <a:pt x="433" y="527"/>
                  </a:lnTo>
                  <a:lnTo>
                    <a:pt x="433" y="487"/>
                  </a:lnTo>
                  <a:cubicBezTo>
                    <a:pt x="433" y="466"/>
                    <a:pt x="450" y="448"/>
                    <a:pt x="471" y="448"/>
                  </a:cubicBezTo>
                  <a:lnTo>
                    <a:pt x="570" y="448"/>
                  </a:lnTo>
                  <a:cubicBezTo>
                    <a:pt x="591" y="448"/>
                    <a:pt x="608" y="466"/>
                    <a:pt x="608" y="487"/>
                  </a:cubicBezTo>
                  <a:lnTo>
                    <a:pt x="608" y="527"/>
                  </a:lnTo>
                  <a:lnTo>
                    <a:pt x="614" y="527"/>
                  </a:lnTo>
                  <a:lnTo>
                    <a:pt x="630" y="527"/>
                  </a:lnTo>
                  <a:lnTo>
                    <a:pt x="638" y="527"/>
                  </a:lnTo>
                  <a:lnTo>
                    <a:pt x="638" y="549"/>
                  </a:lnTo>
                  <a:lnTo>
                    <a:pt x="630" y="549"/>
                  </a:lnTo>
                  <a:lnTo>
                    <a:pt x="614" y="549"/>
                  </a:lnTo>
                  <a:lnTo>
                    <a:pt x="608" y="549"/>
                  </a:lnTo>
                  <a:lnTo>
                    <a:pt x="608" y="603"/>
                  </a:lnTo>
                  <a:lnTo>
                    <a:pt x="433" y="603"/>
                  </a:lnTo>
                  <a:lnTo>
                    <a:pt x="433" y="549"/>
                  </a:lnTo>
                  <a:lnTo>
                    <a:pt x="424" y="549"/>
                  </a:lnTo>
                  <a:lnTo>
                    <a:pt x="409" y="549"/>
                  </a:lnTo>
                  <a:lnTo>
                    <a:pt x="403" y="549"/>
                  </a:lnTo>
                  <a:lnTo>
                    <a:pt x="403" y="603"/>
                  </a:lnTo>
                  <a:lnTo>
                    <a:pt x="227" y="603"/>
                  </a:lnTo>
                  <a:lnTo>
                    <a:pt x="227" y="549"/>
                  </a:lnTo>
                  <a:lnTo>
                    <a:pt x="221" y="549"/>
                  </a:lnTo>
                  <a:lnTo>
                    <a:pt x="203" y="549"/>
                  </a:lnTo>
                  <a:lnTo>
                    <a:pt x="200" y="549"/>
                  </a:lnTo>
                  <a:lnTo>
                    <a:pt x="200" y="603"/>
                  </a:lnTo>
                  <a:lnTo>
                    <a:pt x="24" y="603"/>
                  </a:lnTo>
                  <a:lnTo>
                    <a:pt x="24" y="549"/>
                  </a:lnTo>
                  <a:lnTo>
                    <a:pt x="0" y="549"/>
                  </a:lnTo>
                  <a:lnTo>
                    <a:pt x="0" y="527"/>
                  </a:lnTo>
                  <a:lnTo>
                    <a:pt x="24" y="527"/>
                  </a:lnTo>
                  <a:lnTo>
                    <a:pt x="24" y="487"/>
                  </a:lnTo>
                  <a:cubicBezTo>
                    <a:pt x="24" y="466"/>
                    <a:pt x="41" y="448"/>
                    <a:pt x="62" y="448"/>
                  </a:cubicBezTo>
                  <a:close/>
                  <a:moveTo>
                    <a:pt x="152" y="0"/>
                  </a:moveTo>
                  <a:cubicBezTo>
                    <a:pt x="176" y="0"/>
                    <a:pt x="196" y="20"/>
                    <a:pt x="196" y="44"/>
                  </a:cubicBezTo>
                  <a:cubicBezTo>
                    <a:pt x="196" y="69"/>
                    <a:pt x="176" y="88"/>
                    <a:pt x="152" y="88"/>
                  </a:cubicBezTo>
                  <a:cubicBezTo>
                    <a:pt x="127" y="88"/>
                    <a:pt x="108" y="69"/>
                    <a:pt x="108" y="44"/>
                  </a:cubicBezTo>
                  <a:cubicBezTo>
                    <a:pt x="108" y="20"/>
                    <a:pt x="127" y="0"/>
                    <a:pt x="1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20"/>
            <p:cNvSpPr>
              <a:spLocks noEditPoints="1"/>
            </p:cNvSpPr>
            <p:nvPr/>
          </p:nvSpPr>
          <p:spPr bwMode="auto">
            <a:xfrm>
              <a:off x="1228724" y="1829964"/>
              <a:ext cx="609188" cy="486816"/>
            </a:xfrm>
            <a:custGeom>
              <a:avLst/>
              <a:gdLst>
                <a:gd name="T0" fmla="*/ 575 w 745"/>
                <a:gd name="T1" fmla="*/ 570 h 594"/>
                <a:gd name="T2" fmla="*/ 0 w 745"/>
                <a:gd name="T3" fmla="*/ 570 h 594"/>
                <a:gd name="T4" fmla="*/ 298 w 745"/>
                <a:gd name="T5" fmla="*/ 220 h 594"/>
                <a:gd name="T6" fmla="*/ 288 w 745"/>
                <a:gd name="T7" fmla="*/ 209 h 594"/>
                <a:gd name="T8" fmla="*/ 544 w 745"/>
                <a:gd name="T9" fmla="*/ 245 h 594"/>
                <a:gd name="T10" fmla="*/ 32 w 745"/>
                <a:gd name="T11" fmla="*/ 201 h 594"/>
                <a:gd name="T12" fmla="*/ 205 w 745"/>
                <a:gd name="T13" fmla="*/ 430 h 594"/>
                <a:gd name="T14" fmla="*/ 98 w 745"/>
                <a:gd name="T15" fmla="*/ 362 h 594"/>
                <a:gd name="T16" fmla="*/ 98 w 745"/>
                <a:gd name="T17" fmla="*/ 385 h 594"/>
                <a:gd name="T18" fmla="*/ 312 w 745"/>
                <a:gd name="T19" fmla="*/ 317 h 594"/>
                <a:gd name="T20" fmla="*/ 98 w 745"/>
                <a:gd name="T21" fmla="*/ 317 h 594"/>
                <a:gd name="T22" fmla="*/ 312 w 745"/>
                <a:gd name="T23" fmla="*/ 296 h 594"/>
                <a:gd name="T24" fmla="*/ 552 w 745"/>
                <a:gd name="T25" fmla="*/ 249 h 594"/>
                <a:gd name="T26" fmla="*/ 552 w 745"/>
                <a:gd name="T27" fmla="*/ 249 h 594"/>
                <a:gd name="T28" fmla="*/ 552 w 745"/>
                <a:gd name="T29" fmla="*/ 37 h 594"/>
                <a:gd name="T30" fmla="*/ 338 w 745"/>
                <a:gd name="T31" fmla="*/ 134 h 594"/>
                <a:gd name="T32" fmla="*/ 583 w 745"/>
                <a:gd name="T33" fmla="*/ 148 h 594"/>
                <a:gd name="T34" fmla="*/ 373 w 745"/>
                <a:gd name="T35" fmla="*/ 103 h 594"/>
                <a:gd name="T36" fmla="*/ 591 w 745"/>
                <a:gd name="T37" fmla="*/ 258 h 594"/>
                <a:gd name="T38" fmla="*/ 675 w 745"/>
                <a:gd name="T39" fmla="*/ 154 h 594"/>
                <a:gd name="T40" fmla="*/ 698 w 745"/>
                <a:gd name="T41" fmla="*/ 179 h 594"/>
                <a:gd name="T42" fmla="*/ 685 w 745"/>
                <a:gd name="T43" fmla="*/ 152 h 594"/>
                <a:gd name="T44" fmla="*/ 681 w 745"/>
                <a:gd name="T45" fmla="*/ 290 h 594"/>
                <a:gd name="T46" fmla="*/ 680 w 745"/>
                <a:gd name="T47" fmla="*/ 319 h 594"/>
                <a:gd name="T48" fmla="*/ 703 w 745"/>
                <a:gd name="T49" fmla="*/ 319 h 594"/>
                <a:gd name="T50" fmla="*/ 702 w 745"/>
                <a:gd name="T51" fmla="*/ 290 h 594"/>
                <a:gd name="T52" fmla="*/ 698 w 745"/>
                <a:gd name="T53" fmla="*/ 229 h 594"/>
                <a:gd name="T54" fmla="*/ 344 w 745"/>
                <a:gd name="T55" fmla="*/ 320 h 594"/>
                <a:gd name="T56" fmla="*/ 376 w 745"/>
                <a:gd name="T57" fmla="*/ 447 h 594"/>
                <a:gd name="T58" fmla="*/ 389 w 745"/>
                <a:gd name="T59" fmla="*/ 436 h 594"/>
                <a:gd name="T60" fmla="*/ 394 w 745"/>
                <a:gd name="T61" fmla="*/ 420 h 594"/>
                <a:gd name="T62" fmla="*/ 409 w 745"/>
                <a:gd name="T63" fmla="*/ 430 h 594"/>
                <a:gd name="T64" fmla="*/ 420 w 745"/>
                <a:gd name="T65" fmla="*/ 455 h 594"/>
                <a:gd name="T66" fmla="*/ 434 w 745"/>
                <a:gd name="T67" fmla="*/ 465 h 594"/>
                <a:gd name="T68" fmla="*/ 455 w 745"/>
                <a:gd name="T69" fmla="*/ 462 h 594"/>
                <a:gd name="T70" fmla="*/ 451 w 745"/>
                <a:gd name="T71" fmla="*/ 450 h 594"/>
                <a:gd name="T72" fmla="*/ 440 w 745"/>
                <a:gd name="T73" fmla="*/ 425 h 594"/>
                <a:gd name="T74" fmla="*/ 425 w 745"/>
                <a:gd name="T75" fmla="*/ 415 h 594"/>
                <a:gd name="T76" fmla="*/ 463 w 745"/>
                <a:gd name="T77" fmla="*/ 395 h 594"/>
                <a:gd name="T78" fmla="*/ 448 w 745"/>
                <a:gd name="T79" fmla="*/ 390 h 594"/>
                <a:gd name="T80" fmla="*/ 438 w 745"/>
                <a:gd name="T81" fmla="*/ 377 h 594"/>
                <a:gd name="T82" fmla="*/ 422 w 745"/>
                <a:gd name="T83" fmla="*/ 373 h 594"/>
                <a:gd name="T84" fmla="*/ 411 w 745"/>
                <a:gd name="T85" fmla="*/ 359 h 594"/>
                <a:gd name="T86" fmla="*/ 395 w 745"/>
                <a:gd name="T87" fmla="*/ 355 h 594"/>
                <a:gd name="T88" fmla="*/ 385 w 745"/>
                <a:gd name="T89" fmla="*/ 342 h 594"/>
                <a:gd name="T90" fmla="*/ 369 w 745"/>
                <a:gd name="T91" fmla="*/ 337 h 594"/>
                <a:gd name="T92" fmla="*/ 359 w 745"/>
                <a:gd name="T93" fmla="*/ 324 h 594"/>
                <a:gd name="T94" fmla="*/ 69 w 745"/>
                <a:gd name="T95" fmla="*/ 239 h 594"/>
                <a:gd name="T96" fmla="*/ 69 w 745"/>
                <a:gd name="T97" fmla="*/ 497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5" h="594">
                  <a:moveTo>
                    <a:pt x="0" y="549"/>
                  </a:moveTo>
                  <a:lnTo>
                    <a:pt x="575" y="549"/>
                  </a:lnTo>
                  <a:lnTo>
                    <a:pt x="575" y="570"/>
                  </a:lnTo>
                  <a:cubicBezTo>
                    <a:pt x="575" y="583"/>
                    <a:pt x="565" y="594"/>
                    <a:pt x="551" y="594"/>
                  </a:cubicBezTo>
                  <a:lnTo>
                    <a:pt x="24" y="594"/>
                  </a:lnTo>
                  <a:cubicBezTo>
                    <a:pt x="11" y="594"/>
                    <a:pt x="0" y="583"/>
                    <a:pt x="0" y="570"/>
                  </a:cubicBezTo>
                  <a:lnTo>
                    <a:pt x="0" y="549"/>
                  </a:lnTo>
                  <a:close/>
                  <a:moveTo>
                    <a:pt x="288" y="209"/>
                  </a:moveTo>
                  <a:cubicBezTo>
                    <a:pt x="294" y="209"/>
                    <a:pt x="298" y="214"/>
                    <a:pt x="298" y="220"/>
                  </a:cubicBezTo>
                  <a:cubicBezTo>
                    <a:pt x="298" y="226"/>
                    <a:pt x="294" y="230"/>
                    <a:pt x="288" y="230"/>
                  </a:cubicBezTo>
                  <a:cubicBezTo>
                    <a:pt x="282" y="230"/>
                    <a:pt x="277" y="226"/>
                    <a:pt x="277" y="220"/>
                  </a:cubicBezTo>
                  <a:cubicBezTo>
                    <a:pt x="277" y="214"/>
                    <a:pt x="282" y="209"/>
                    <a:pt x="288" y="209"/>
                  </a:cubicBezTo>
                  <a:close/>
                  <a:moveTo>
                    <a:pt x="32" y="201"/>
                  </a:moveTo>
                  <a:lnTo>
                    <a:pt x="355" y="201"/>
                  </a:lnTo>
                  <a:cubicBezTo>
                    <a:pt x="421" y="205"/>
                    <a:pt x="483" y="217"/>
                    <a:pt x="544" y="245"/>
                  </a:cubicBezTo>
                  <a:lnTo>
                    <a:pt x="544" y="536"/>
                  </a:lnTo>
                  <a:lnTo>
                    <a:pt x="32" y="536"/>
                  </a:lnTo>
                  <a:lnTo>
                    <a:pt x="32" y="201"/>
                  </a:lnTo>
                  <a:close/>
                  <a:moveTo>
                    <a:pt x="98" y="407"/>
                  </a:moveTo>
                  <a:lnTo>
                    <a:pt x="205" y="407"/>
                  </a:lnTo>
                  <a:lnTo>
                    <a:pt x="205" y="430"/>
                  </a:lnTo>
                  <a:lnTo>
                    <a:pt x="98" y="430"/>
                  </a:lnTo>
                  <a:lnTo>
                    <a:pt x="98" y="407"/>
                  </a:lnTo>
                  <a:close/>
                  <a:moveTo>
                    <a:pt x="98" y="362"/>
                  </a:moveTo>
                  <a:lnTo>
                    <a:pt x="312" y="362"/>
                  </a:lnTo>
                  <a:lnTo>
                    <a:pt x="312" y="385"/>
                  </a:lnTo>
                  <a:lnTo>
                    <a:pt x="98" y="385"/>
                  </a:lnTo>
                  <a:lnTo>
                    <a:pt x="98" y="362"/>
                  </a:lnTo>
                  <a:close/>
                  <a:moveTo>
                    <a:pt x="98" y="317"/>
                  </a:moveTo>
                  <a:lnTo>
                    <a:pt x="312" y="317"/>
                  </a:lnTo>
                  <a:lnTo>
                    <a:pt x="312" y="340"/>
                  </a:lnTo>
                  <a:lnTo>
                    <a:pt x="98" y="340"/>
                  </a:lnTo>
                  <a:lnTo>
                    <a:pt x="98" y="317"/>
                  </a:lnTo>
                  <a:close/>
                  <a:moveTo>
                    <a:pt x="98" y="273"/>
                  </a:moveTo>
                  <a:lnTo>
                    <a:pt x="312" y="273"/>
                  </a:lnTo>
                  <a:lnTo>
                    <a:pt x="312" y="296"/>
                  </a:lnTo>
                  <a:lnTo>
                    <a:pt x="98" y="296"/>
                  </a:lnTo>
                  <a:lnTo>
                    <a:pt x="98" y="273"/>
                  </a:lnTo>
                  <a:close/>
                  <a:moveTo>
                    <a:pt x="552" y="249"/>
                  </a:moveTo>
                  <a:cubicBezTo>
                    <a:pt x="560" y="252"/>
                    <a:pt x="579" y="262"/>
                    <a:pt x="584" y="265"/>
                  </a:cubicBezTo>
                  <a:cubicBezTo>
                    <a:pt x="598" y="274"/>
                    <a:pt x="563" y="279"/>
                    <a:pt x="552" y="280"/>
                  </a:cubicBezTo>
                  <a:lnTo>
                    <a:pt x="552" y="249"/>
                  </a:lnTo>
                  <a:close/>
                  <a:moveTo>
                    <a:pt x="675" y="154"/>
                  </a:moveTo>
                  <a:cubicBezTo>
                    <a:pt x="644" y="120"/>
                    <a:pt x="613" y="85"/>
                    <a:pt x="581" y="50"/>
                  </a:cubicBezTo>
                  <a:cubicBezTo>
                    <a:pt x="571" y="39"/>
                    <a:pt x="566" y="39"/>
                    <a:pt x="552" y="37"/>
                  </a:cubicBezTo>
                  <a:lnTo>
                    <a:pt x="227" y="1"/>
                  </a:lnTo>
                  <a:cubicBezTo>
                    <a:pt x="221" y="0"/>
                    <a:pt x="218" y="4"/>
                    <a:pt x="223" y="9"/>
                  </a:cubicBezTo>
                  <a:lnTo>
                    <a:pt x="338" y="134"/>
                  </a:lnTo>
                  <a:cubicBezTo>
                    <a:pt x="357" y="97"/>
                    <a:pt x="370" y="78"/>
                    <a:pt x="429" y="85"/>
                  </a:cubicBezTo>
                  <a:cubicBezTo>
                    <a:pt x="469" y="90"/>
                    <a:pt x="498" y="98"/>
                    <a:pt x="536" y="113"/>
                  </a:cubicBezTo>
                  <a:cubicBezTo>
                    <a:pt x="559" y="122"/>
                    <a:pt x="572" y="129"/>
                    <a:pt x="583" y="148"/>
                  </a:cubicBezTo>
                  <a:cubicBezTo>
                    <a:pt x="574" y="136"/>
                    <a:pt x="558" y="128"/>
                    <a:pt x="541" y="121"/>
                  </a:cubicBezTo>
                  <a:cubicBezTo>
                    <a:pt x="507" y="107"/>
                    <a:pt x="469" y="98"/>
                    <a:pt x="432" y="93"/>
                  </a:cubicBezTo>
                  <a:cubicBezTo>
                    <a:pt x="410" y="91"/>
                    <a:pt x="388" y="91"/>
                    <a:pt x="373" y="103"/>
                  </a:cubicBezTo>
                  <a:cubicBezTo>
                    <a:pt x="360" y="113"/>
                    <a:pt x="340" y="158"/>
                    <a:pt x="331" y="175"/>
                  </a:cubicBezTo>
                  <a:cubicBezTo>
                    <a:pt x="326" y="187"/>
                    <a:pt x="333" y="191"/>
                    <a:pt x="342" y="191"/>
                  </a:cubicBezTo>
                  <a:cubicBezTo>
                    <a:pt x="429" y="195"/>
                    <a:pt x="513" y="218"/>
                    <a:pt x="591" y="258"/>
                  </a:cubicBezTo>
                  <a:lnTo>
                    <a:pt x="592" y="214"/>
                  </a:lnTo>
                  <a:cubicBezTo>
                    <a:pt x="620" y="218"/>
                    <a:pt x="647" y="222"/>
                    <a:pt x="675" y="226"/>
                  </a:cubicBezTo>
                  <a:lnTo>
                    <a:pt x="675" y="154"/>
                  </a:lnTo>
                  <a:close/>
                  <a:moveTo>
                    <a:pt x="738" y="234"/>
                  </a:moveTo>
                  <a:cubicBezTo>
                    <a:pt x="742" y="235"/>
                    <a:pt x="745" y="230"/>
                    <a:pt x="741" y="226"/>
                  </a:cubicBezTo>
                  <a:cubicBezTo>
                    <a:pt x="727" y="210"/>
                    <a:pt x="712" y="195"/>
                    <a:pt x="698" y="179"/>
                  </a:cubicBezTo>
                  <a:lnTo>
                    <a:pt x="698" y="158"/>
                  </a:lnTo>
                  <a:cubicBezTo>
                    <a:pt x="698" y="155"/>
                    <a:pt x="695" y="152"/>
                    <a:pt x="691" y="152"/>
                  </a:cubicBezTo>
                  <a:lnTo>
                    <a:pt x="685" y="152"/>
                  </a:lnTo>
                  <a:lnTo>
                    <a:pt x="685" y="277"/>
                  </a:lnTo>
                  <a:cubicBezTo>
                    <a:pt x="683" y="278"/>
                    <a:pt x="682" y="279"/>
                    <a:pt x="682" y="282"/>
                  </a:cubicBezTo>
                  <a:lnTo>
                    <a:pt x="681" y="290"/>
                  </a:lnTo>
                  <a:cubicBezTo>
                    <a:pt x="681" y="295"/>
                    <a:pt x="683" y="296"/>
                    <a:pt x="683" y="300"/>
                  </a:cubicBezTo>
                  <a:lnTo>
                    <a:pt x="682" y="310"/>
                  </a:lnTo>
                  <a:cubicBezTo>
                    <a:pt x="682" y="313"/>
                    <a:pt x="680" y="315"/>
                    <a:pt x="680" y="319"/>
                  </a:cubicBezTo>
                  <a:lnTo>
                    <a:pt x="671" y="393"/>
                  </a:lnTo>
                  <a:cubicBezTo>
                    <a:pt x="675" y="401"/>
                    <a:pt x="707" y="402"/>
                    <a:pt x="712" y="393"/>
                  </a:cubicBezTo>
                  <a:lnTo>
                    <a:pt x="703" y="319"/>
                  </a:lnTo>
                  <a:cubicBezTo>
                    <a:pt x="703" y="315"/>
                    <a:pt x="701" y="314"/>
                    <a:pt x="700" y="310"/>
                  </a:cubicBezTo>
                  <a:lnTo>
                    <a:pt x="700" y="300"/>
                  </a:lnTo>
                  <a:cubicBezTo>
                    <a:pt x="700" y="296"/>
                    <a:pt x="702" y="296"/>
                    <a:pt x="702" y="290"/>
                  </a:cubicBezTo>
                  <a:lnTo>
                    <a:pt x="701" y="282"/>
                  </a:lnTo>
                  <a:cubicBezTo>
                    <a:pt x="701" y="279"/>
                    <a:pt x="700" y="278"/>
                    <a:pt x="697" y="277"/>
                  </a:cubicBezTo>
                  <a:lnTo>
                    <a:pt x="698" y="229"/>
                  </a:lnTo>
                  <a:cubicBezTo>
                    <a:pt x="711" y="231"/>
                    <a:pt x="724" y="232"/>
                    <a:pt x="738" y="234"/>
                  </a:cubicBezTo>
                  <a:close/>
                  <a:moveTo>
                    <a:pt x="351" y="318"/>
                  </a:moveTo>
                  <a:lnTo>
                    <a:pt x="344" y="320"/>
                  </a:lnTo>
                  <a:lnTo>
                    <a:pt x="370" y="455"/>
                  </a:lnTo>
                  <a:lnTo>
                    <a:pt x="378" y="453"/>
                  </a:lnTo>
                  <a:lnTo>
                    <a:pt x="376" y="447"/>
                  </a:lnTo>
                  <a:lnTo>
                    <a:pt x="383" y="445"/>
                  </a:lnTo>
                  <a:lnTo>
                    <a:pt x="382" y="438"/>
                  </a:lnTo>
                  <a:lnTo>
                    <a:pt x="389" y="436"/>
                  </a:lnTo>
                  <a:lnTo>
                    <a:pt x="388" y="429"/>
                  </a:lnTo>
                  <a:lnTo>
                    <a:pt x="395" y="428"/>
                  </a:lnTo>
                  <a:lnTo>
                    <a:pt x="394" y="420"/>
                  </a:lnTo>
                  <a:lnTo>
                    <a:pt x="400" y="419"/>
                  </a:lnTo>
                  <a:lnTo>
                    <a:pt x="403" y="432"/>
                  </a:lnTo>
                  <a:lnTo>
                    <a:pt x="409" y="430"/>
                  </a:lnTo>
                  <a:lnTo>
                    <a:pt x="412" y="443"/>
                  </a:lnTo>
                  <a:lnTo>
                    <a:pt x="418" y="442"/>
                  </a:lnTo>
                  <a:lnTo>
                    <a:pt x="420" y="455"/>
                  </a:lnTo>
                  <a:lnTo>
                    <a:pt x="427" y="453"/>
                  </a:lnTo>
                  <a:lnTo>
                    <a:pt x="429" y="466"/>
                  </a:lnTo>
                  <a:lnTo>
                    <a:pt x="434" y="465"/>
                  </a:lnTo>
                  <a:lnTo>
                    <a:pt x="435" y="472"/>
                  </a:lnTo>
                  <a:lnTo>
                    <a:pt x="457" y="468"/>
                  </a:lnTo>
                  <a:lnTo>
                    <a:pt x="455" y="462"/>
                  </a:lnTo>
                  <a:lnTo>
                    <a:pt x="460" y="461"/>
                  </a:lnTo>
                  <a:lnTo>
                    <a:pt x="458" y="448"/>
                  </a:lnTo>
                  <a:lnTo>
                    <a:pt x="451" y="450"/>
                  </a:lnTo>
                  <a:lnTo>
                    <a:pt x="449" y="437"/>
                  </a:lnTo>
                  <a:lnTo>
                    <a:pt x="443" y="438"/>
                  </a:lnTo>
                  <a:lnTo>
                    <a:pt x="440" y="425"/>
                  </a:lnTo>
                  <a:lnTo>
                    <a:pt x="434" y="427"/>
                  </a:lnTo>
                  <a:lnTo>
                    <a:pt x="432" y="414"/>
                  </a:lnTo>
                  <a:lnTo>
                    <a:pt x="425" y="415"/>
                  </a:lnTo>
                  <a:lnTo>
                    <a:pt x="424" y="409"/>
                  </a:lnTo>
                  <a:lnTo>
                    <a:pt x="465" y="401"/>
                  </a:lnTo>
                  <a:lnTo>
                    <a:pt x="463" y="395"/>
                  </a:lnTo>
                  <a:lnTo>
                    <a:pt x="457" y="396"/>
                  </a:lnTo>
                  <a:lnTo>
                    <a:pt x="455" y="389"/>
                  </a:lnTo>
                  <a:lnTo>
                    <a:pt x="448" y="390"/>
                  </a:lnTo>
                  <a:lnTo>
                    <a:pt x="446" y="383"/>
                  </a:lnTo>
                  <a:lnTo>
                    <a:pt x="439" y="384"/>
                  </a:lnTo>
                  <a:lnTo>
                    <a:pt x="438" y="377"/>
                  </a:lnTo>
                  <a:lnTo>
                    <a:pt x="430" y="378"/>
                  </a:lnTo>
                  <a:lnTo>
                    <a:pt x="429" y="371"/>
                  </a:lnTo>
                  <a:lnTo>
                    <a:pt x="422" y="373"/>
                  </a:lnTo>
                  <a:lnTo>
                    <a:pt x="420" y="365"/>
                  </a:lnTo>
                  <a:lnTo>
                    <a:pt x="413" y="367"/>
                  </a:lnTo>
                  <a:lnTo>
                    <a:pt x="411" y="359"/>
                  </a:lnTo>
                  <a:lnTo>
                    <a:pt x="404" y="361"/>
                  </a:lnTo>
                  <a:lnTo>
                    <a:pt x="403" y="354"/>
                  </a:lnTo>
                  <a:lnTo>
                    <a:pt x="395" y="355"/>
                  </a:lnTo>
                  <a:lnTo>
                    <a:pt x="394" y="348"/>
                  </a:lnTo>
                  <a:lnTo>
                    <a:pt x="387" y="349"/>
                  </a:lnTo>
                  <a:lnTo>
                    <a:pt x="385" y="342"/>
                  </a:lnTo>
                  <a:lnTo>
                    <a:pt x="378" y="343"/>
                  </a:lnTo>
                  <a:lnTo>
                    <a:pt x="377" y="336"/>
                  </a:lnTo>
                  <a:lnTo>
                    <a:pt x="369" y="337"/>
                  </a:lnTo>
                  <a:lnTo>
                    <a:pt x="368" y="330"/>
                  </a:lnTo>
                  <a:lnTo>
                    <a:pt x="360" y="331"/>
                  </a:lnTo>
                  <a:lnTo>
                    <a:pt x="359" y="324"/>
                  </a:lnTo>
                  <a:lnTo>
                    <a:pt x="353" y="325"/>
                  </a:lnTo>
                  <a:lnTo>
                    <a:pt x="351" y="318"/>
                  </a:lnTo>
                  <a:close/>
                  <a:moveTo>
                    <a:pt x="69" y="239"/>
                  </a:moveTo>
                  <a:lnTo>
                    <a:pt x="506" y="239"/>
                  </a:lnTo>
                  <a:lnTo>
                    <a:pt x="506" y="497"/>
                  </a:lnTo>
                  <a:lnTo>
                    <a:pt x="69" y="497"/>
                  </a:lnTo>
                  <a:lnTo>
                    <a:pt x="69" y="2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4432588" y="1096009"/>
              <a:ext cx="328329" cy="498689"/>
            </a:xfrm>
            <a:custGeom>
              <a:avLst/>
              <a:gdLst>
                <a:gd name="T0" fmla="*/ 72 w 401"/>
                <a:gd name="T1" fmla="*/ 59 h 610"/>
                <a:gd name="T2" fmla="*/ 92 w 401"/>
                <a:gd name="T3" fmla="*/ 27 h 610"/>
                <a:gd name="T4" fmla="*/ 130 w 401"/>
                <a:gd name="T5" fmla="*/ 23 h 610"/>
                <a:gd name="T6" fmla="*/ 110 w 401"/>
                <a:gd name="T7" fmla="*/ 55 h 610"/>
                <a:gd name="T8" fmla="*/ 72 w 401"/>
                <a:gd name="T9" fmla="*/ 59 h 610"/>
                <a:gd name="T10" fmla="*/ 150 w 401"/>
                <a:gd name="T11" fmla="*/ 453 h 610"/>
                <a:gd name="T12" fmla="*/ 194 w 401"/>
                <a:gd name="T13" fmla="*/ 458 h 610"/>
                <a:gd name="T14" fmla="*/ 291 w 401"/>
                <a:gd name="T15" fmla="*/ 431 h 610"/>
                <a:gd name="T16" fmla="*/ 297 w 401"/>
                <a:gd name="T17" fmla="*/ 408 h 610"/>
                <a:gd name="T18" fmla="*/ 275 w 401"/>
                <a:gd name="T19" fmla="*/ 403 h 610"/>
                <a:gd name="T20" fmla="*/ 158 w 401"/>
                <a:gd name="T21" fmla="*/ 422 h 610"/>
                <a:gd name="T22" fmla="*/ 62 w 401"/>
                <a:gd name="T23" fmla="*/ 353 h 610"/>
                <a:gd name="T24" fmla="*/ 43 w 401"/>
                <a:gd name="T25" fmla="*/ 236 h 610"/>
                <a:gd name="T26" fmla="*/ 103 w 401"/>
                <a:gd name="T27" fmla="*/ 146 h 610"/>
                <a:gd name="T28" fmla="*/ 207 w 401"/>
                <a:gd name="T29" fmla="*/ 316 h 610"/>
                <a:gd name="T30" fmla="*/ 208 w 401"/>
                <a:gd name="T31" fmla="*/ 318 h 610"/>
                <a:gd name="T32" fmla="*/ 208 w 401"/>
                <a:gd name="T33" fmla="*/ 318 h 610"/>
                <a:gd name="T34" fmla="*/ 267 w 401"/>
                <a:gd name="T35" fmla="*/ 311 h 610"/>
                <a:gd name="T36" fmla="*/ 299 w 401"/>
                <a:gd name="T37" fmla="*/ 262 h 610"/>
                <a:gd name="T38" fmla="*/ 300 w 401"/>
                <a:gd name="T39" fmla="*/ 261 h 610"/>
                <a:gd name="T40" fmla="*/ 147 w 401"/>
                <a:gd name="T41" fmla="*/ 14 h 610"/>
                <a:gd name="T42" fmla="*/ 147 w 401"/>
                <a:gd name="T43" fmla="*/ 14 h 610"/>
                <a:gd name="T44" fmla="*/ 147 w 401"/>
                <a:gd name="T45" fmla="*/ 13 h 610"/>
                <a:gd name="T46" fmla="*/ 87 w 401"/>
                <a:gd name="T47" fmla="*/ 18 h 610"/>
                <a:gd name="T48" fmla="*/ 55 w 401"/>
                <a:gd name="T49" fmla="*/ 69 h 610"/>
                <a:gd name="T50" fmla="*/ 56 w 401"/>
                <a:gd name="T51" fmla="*/ 70 h 610"/>
                <a:gd name="T52" fmla="*/ 56 w 401"/>
                <a:gd name="T53" fmla="*/ 70 h 610"/>
                <a:gd name="T54" fmla="*/ 86 w 401"/>
                <a:gd name="T55" fmla="*/ 119 h 610"/>
                <a:gd name="T56" fmla="*/ 12 w 401"/>
                <a:gd name="T57" fmla="*/ 228 h 610"/>
                <a:gd name="T58" fmla="*/ 35 w 401"/>
                <a:gd name="T59" fmla="*/ 369 h 610"/>
                <a:gd name="T60" fmla="*/ 150 w 401"/>
                <a:gd name="T61" fmla="*/ 453 h 610"/>
                <a:gd name="T62" fmla="*/ 386 w 401"/>
                <a:gd name="T63" fmla="*/ 356 h 610"/>
                <a:gd name="T64" fmla="*/ 163 w 401"/>
                <a:gd name="T65" fmla="*/ 356 h 610"/>
                <a:gd name="T66" fmla="*/ 148 w 401"/>
                <a:gd name="T67" fmla="*/ 371 h 610"/>
                <a:gd name="T68" fmla="*/ 163 w 401"/>
                <a:gd name="T69" fmla="*/ 387 h 610"/>
                <a:gd name="T70" fmla="*/ 386 w 401"/>
                <a:gd name="T71" fmla="*/ 387 h 610"/>
                <a:gd name="T72" fmla="*/ 401 w 401"/>
                <a:gd name="T73" fmla="*/ 371 h 610"/>
                <a:gd name="T74" fmla="*/ 386 w 401"/>
                <a:gd name="T75" fmla="*/ 356 h 610"/>
                <a:gd name="T76" fmla="*/ 202 w 401"/>
                <a:gd name="T77" fmla="*/ 506 h 610"/>
                <a:gd name="T78" fmla="*/ 183 w 401"/>
                <a:gd name="T79" fmla="*/ 526 h 610"/>
                <a:gd name="T80" fmla="*/ 163 w 401"/>
                <a:gd name="T81" fmla="*/ 506 h 610"/>
                <a:gd name="T82" fmla="*/ 183 w 401"/>
                <a:gd name="T83" fmla="*/ 487 h 610"/>
                <a:gd name="T84" fmla="*/ 202 w 401"/>
                <a:gd name="T85" fmla="*/ 506 h 610"/>
                <a:gd name="T86" fmla="*/ 142 w 401"/>
                <a:gd name="T87" fmla="*/ 506 h 610"/>
                <a:gd name="T88" fmla="*/ 183 w 401"/>
                <a:gd name="T89" fmla="*/ 547 h 610"/>
                <a:gd name="T90" fmla="*/ 223 w 401"/>
                <a:gd name="T91" fmla="*/ 506 h 610"/>
                <a:gd name="T92" fmla="*/ 183 w 401"/>
                <a:gd name="T93" fmla="*/ 466 h 610"/>
                <a:gd name="T94" fmla="*/ 142 w 401"/>
                <a:gd name="T95" fmla="*/ 506 h 610"/>
                <a:gd name="T96" fmla="*/ 237 w 401"/>
                <a:gd name="T97" fmla="*/ 525 h 610"/>
                <a:gd name="T98" fmla="*/ 183 w 401"/>
                <a:gd name="T99" fmla="*/ 564 h 610"/>
                <a:gd name="T100" fmla="*/ 128 w 401"/>
                <a:gd name="T101" fmla="*/ 525 h 610"/>
                <a:gd name="T102" fmla="*/ 55 w 401"/>
                <a:gd name="T103" fmla="*/ 594 h 610"/>
                <a:gd name="T104" fmla="*/ 54 w 401"/>
                <a:gd name="T105" fmla="*/ 605 h 610"/>
                <a:gd name="T106" fmla="*/ 64 w 401"/>
                <a:gd name="T107" fmla="*/ 610 h 610"/>
                <a:gd name="T108" fmla="*/ 302 w 401"/>
                <a:gd name="T109" fmla="*/ 610 h 610"/>
                <a:gd name="T110" fmla="*/ 302 w 401"/>
                <a:gd name="T111" fmla="*/ 610 h 610"/>
                <a:gd name="T112" fmla="*/ 312 w 401"/>
                <a:gd name="T113" fmla="*/ 599 h 610"/>
                <a:gd name="T114" fmla="*/ 310 w 401"/>
                <a:gd name="T115" fmla="*/ 593 h 610"/>
                <a:gd name="T116" fmla="*/ 237 w 401"/>
                <a:gd name="T117" fmla="*/ 525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1" h="610">
                  <a:moveTo>
                    <a:pt x="72" y="59"/>
                  </a:moveTo>
                  <a:cubicBezTo>
                    <a:pt x="67" y="51"/>
                    <a:pt x="76" y="36"/>
                    <a:pt x="92" y="27"/>
                  </a:cubicBezTo>
                  <a:cubicBezTo>
                    <a:pt x="108" y="17"/>
                    <a:pt x="125" y="15"/>
                    <a:pt x="130" y="23"/>
                  </a:cubicBezTo>
                  <a:cubicBezTo>
                    <a:pt x="134" y="31"/>
                    <a:pt x="126" y="45"/>
                    <a:pt x="110" y="55"/>
                  </a:cubicBezTo>
                  <a:cubicBezTo>
                    <a:pt x="94" y="65"/>
                    <a:pt x="77" y="67"/>
                    <a:pt x="72" y="59"/>
                  </a:cubicBezTo>
                  <a:close/>
                  <a:moveTo>
                    <a:pt x="150" y="453"/>
                  </a:moveTo>
                  <a:cubicBezTo>
                    <a:pt x="165" y="457"/>
                    <a:pt x="179" y="458"/>
                    <a:pt x="194" y="458"/>
                  </a:cubicBezTo>
                  <a:cubicBezTo>
                    <a:pt x="228" y="458"/>
                    <a:pt x="262" y="449"/>
                    <a:pt x="291" y="431"/>
                  </a:cubicBezTo>
                  <a:cubicBezTo>
                    <a:pt x="299" y="426"/>
                    <a:pt x="301" y="416"/>
                    <a:pt x="297" y="408"/>
                  </a:cubicBezTo>
                  <a:cubicBezTo>
                    <a:pt x="292" y="401"/>
                    <a:pt x="282" y="399"/>
                    <a:pt x="275" y="403"/>
                  </a:cubicBezTo>
                  <a:cubicBezTo>
                    <a:pt x="239" y="425"/>
                    <a:pt x="198" y="432"/>
                    <a:pt x="158" y="422"/>
                  </a:cubicBezTo>
                  <a:cubicBezTo>
                    <a:pt x="118" y="412"/>
                    <a:pt x="84" y="388"/>
                    <a:pt x="62" y="353"/>
                  </a:cubicBezTo>
                  <a:cubicBezTo>
                    <a:pt x="40" y="317"/>
                    <a:pt x="34" y="276"/>
                    <a:pt x="43" y="236"/>
                  </a:cubicBezTo>
                  <a:cubicBezTo>
                    <a:pt x="52" y="199"/>
                    <a:pt x="73" y="168"/>
                    <a:pt x="103" y="146"/>
                  </a:cubicBezTo>
                  <a:lnTo>
                    <a:pt x="207" y="316"/>
                  </a:lnTo>
                  <a:lnTo>
                    <a:pt x="208" y="318"/>
                  </a:lnTo>
                  <a:lnTo>
                    <a:pt x="208" y="318"/>
                  </a:lnTo>
                  <a:cubicBezTo>
                    <a:pt x="217" y="328"/>
                    <a:pt x="243" y="325"/>
                    <a:pt x="267" y="311"/>
                  </a:cubicBezTo>
                  <a:cubicBezTo>
                    <a:pt x="291" y="296"/>
                    <a:pt x="305" y="274"/>
                    <a:pt x="299" y="262"/>
                  </a:cubicBezTo>
                  <a:lnTo>
                    <a:pt x="300" y="261"/>
                  </a:lnTo>
                  <a:lnTo>
                    <a:pt x="147" y="14"/>
                  </a:lnTo>
                  <a:lnTo>
                    <a:pt x="147" y="14"/>
                  </a:lnTo>
                  <a:cubicBezTo>
                    <a:pt x="147" y="13"/>
                    <a:pt x="147" y="13"/>
                    <a:pt x="147" y="13"/>
                  </a:cubicBezTo>
                  <a:cubicBezTo>
                    <a:pt x="139" y="0"/>
                    <a:pt x="112" y="3"/>
                    <a:pt x="87" y="18"/>
                  </a:cubicBezTo>
                  <a:cubicBezTo>
                    <a:pt x="62" y="34"/>
                    <a:pt x="48" y="57"/>
                    <a:pt x="55" y="69"/>
                  </a:cubicBezTo>
                  <a:cubicBezTo>
                    <a:pt x="55" y="69"/>
                    <a:pt x="56" y="70"/>
                    <a:pt x="56" y="70"/>
                  </a:cubicBezTo>
                  <a:lnTo>
                    <a:pt x="56" y="70"/>
                  </a:lnTo>
                  <a:lnTo>
                    <a:pt x="86" y="119"/>
                  </a:lnTo>
                  <a:cubicBezTo>
                    <a:pt x="49" y="145"/>
                    <a:pt x="23" y="184"/>
                    <a:pt x="12" y="228"/>
                  </a:cubicBezTo>
                  <a:cubicBezTo>
                    <a:pt x="0" y="277"/>
                    <a:pt x="9" y="327"/>
                    <a:pt x="35" y="369"/>
                  </a:cubicBezTo>
                  <a:cubicBezTo>
                    <a:pt x="61" y="412"/>
                    <a:pt x="102" y="442"/>
                    <a:pt x="150" y="453"/>
                  </a:cubicBezTo>
                  <a:close/>
                  <a:moveTo>
                    <a:pt x="386" y="356"/>
                  </a:moveTo>
                  <a:lnTo>
                    <a:pt x="163" y="356"/>
                  </a:lnTo>
                  <a:cubicBezTo>
                    <a:pt x="155" y="356"/>
                    <a:pt x="148" y="363"/>
                    <a:pt x="148" y="371"/>
                  </a:cubicBezTo>
                  <a:cubicBezTo>
                    <a:pt x="148" y="380"/>
                    <a:pt x="155" y="387"/>
                    <a:pt x="163" y="387"/>
                  </a:cubicBezTo>
                  <a:lnTo>
                    <a:pt x="386" y="387"/>
                  </a:lnTo>
                  <a:cubicBezTo>
                    <a:pt x="394" y="387"/>
                    <a:pt x="401" y="380"/>
                    <a:pt x="401" y="371"/>
                  </a:cubicBezTo>
                  <a:cubicBezTo>
                    <a:pt x="401" y="363"/>
                    <a:pt x="394" y="356"/>
                    <a:pt x="386" y="356"/>
                  </a:cubicBezTo>
                  <a:close/>
                  <a:moveTo>
                    <a:pt x="202" y="506"/>
                  </a:moveTo>
                  <a:cubicBezTo>
                    <a:pt x="202" y="517"/>
                    <a:pt x="193" y="526"/>
                    <a:pt x="183" y="526"/>
                  </a:cubicBezTo>
                  <a:cubicBezTo>
                    <a:pt x="172" y="526"/>
                    <a:pt x="163" y="517"/>
                    <a:pt x="163" y="506"/>
                  </a:cubicBezTo>
                  <a:cubicBezTo>
                    <a:pt x="163" y="495"/>
                    <a:pt x="172" y="487"/>
                    <a:pt x="183" y="487"/>
                  </a:cubicBezTo>
                  <a:cubicBezTo>
                    <a:pt x="193" y="487"/>
                    <a:pt x="202" y="495"/>
                    <a:pt x="202" y="506"/>
                  </a:cubicBezTo>
                  <a:close/>
                  <a:moveTo>
                    <a:pt x="142" y="506"/>
                  </a:moveTo>
                  <a:cubicBezTo>
                    <a:pt x="142" y="529"/>
                    <a:pt x="160" y="547"/>
                    <a:pt x="183" y="547"/>
                  </a:cubicBezTo>
                  <a:cubicBezTo>
                    <a:pt x="205" y="547"/>
                    <a:pt x="223" y="529"/>
                    <a:pt x="223" y="506"/>
                  </a:cubicBezTo>
                  <a:cubicBezTo>
                    <a:pt x="223" y="484"/>
                    <a:pt x="205" y="466"/>
                    <a:pt x="183" y="466"/>
                  </a:cubicBezTo>
                  <a:cubicBezTo>
                    <a:pt x="160" y="466"/>
                    <a:pt x="142" y="484"/>
                    <a:pt x="142" y="506"/>
                  </a:cubicBezTo>
                  <a:close/>
                  <a:moveTo>
                    <a:pt x="237" y="525"/>
                  </a:moveTo>
                  <a:cubicBezTo>
                    <a:pt x="229" y="548"/>
                    <a:pt x="208" y="564"/>
                    <a:pt x="183" y="564"/>
                  </a:cubicBezTo>
                  <a:cubicBezTo>
                    <a:pt x="157" y="564"/>
                    <a:pt x="136" y="548"/>
                    <a:pt x="128" y="525"/>
                  </a:cubicBezTo>
                  <a:cubicBezTo>
                    <a:pt x="85" y="548"/>
                    <a:pt x="56" y="591"/>
                    <a:pt x="55" y="594"/>
                  </a:cubicBezTo>
                  <a:cubicBezTo>
                    <a:pt x="52" y="597"/>
                    <a:pt x="52" y="601"/>
                    <a:pt x="54" y="605"/>
                  </a:cubicBezTo>
                  <a:cubicBezTo>
                    <a:pt x="56" y="608"/>
                    <a:pt x="60" y="610"/>
                    <a:pt x="64" y="610"/>
                  </a:cubicBezTo>
                  <a:lnTo>
                    <a:pt x="302" y="610"/>
                  </a:lnTo>
                  <a:lnTo>
                    <a:pt x="302" y="610"/>
                  </a:lnTo>
                  <a:cubicBezTo>
                    <a:pt x="308" y="610"/>
                    <a:pt x="312" y="605"/>
                    <a:pt x="312" y="599"/>
                  </a:cubicBezTo>
                  <a:cubicBezTo>
                    <a:pt x="312" y="597"/>
                    <a:pt x="312" y="595"/>
                    <a:pt x="310" y="593"/>
                  </a:cubicBezTo>
                  <a:cubicBezTo>
                    <a:pt x="306" y="587"/>
                    <a:pt x="278" y="547"/>
                    <a:pt x="237" y="5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22"/>
            <p:cNvSpPr>
              <a:spLocks noEditPoints="1"/>
            </p:cNvSpPr>
            <p:nvPr/>
          </p:nvSpPr>
          <p:spPr bwMode="auto">
            <a:xfrm>
              <a:off x="6542776" y="1863403"/>
              <a:ext cx="500404" cy="496711"/>
            </a:xfrm>
            <a:custGeom>
              <a:avLst/>
              <a:gdLst>
                <a:gd name="T0" fmla="*/ 553 w 612"/>
                <a:gd name="T1" fmla="*/ 521 h 605"/>
                <a:gd name="T2" fmla="*/ 490 w 612"/>
                <a:gd name="T3" fmla="*/ 521 h 605"/>
                <a:gd name="T4" fmla="*/ 590 w 612"/>
                <a:gd name="T5" fmla="*/ 59 h 605"/>
                <a:gd name="T6" fmla="*/ 508 w 612"/>
                <a:gd name="T7" fmla="*/ 0 h 605"/>
                <a:gd name="T8" fmla="*/ 288 w 612"/>
                <a:gd name="T9" fmla="*/ 196 h 605"/>
                <a:gd name="T10" fmla="*/ 256 w 612"/>
                <a:gd name="T11" fmla="*/ 241 h 605"/>
                <a:gd name="T12" fmla="*/ 229 w 612"/>
                <a:gd name="T13" fmla="*/ 254 h 605"/>
                <a:gd name="T14" fmla="*/ 232 w 612"/>
                <a:gd name="T15" fmla="*/ 338 h 605"/>
                <a:gd name="T16" fmla="*/ 55 w 612"/>
                <a:gd name="T17" fmla="*/ 492 h 605"/>
                <a:gd name="T18" fmla="*/ 35 w 612"/>
                <a:gd name="T19" fmla="*/ 605 h 605"/>
                <a:gd name="T20" fmla="*/ 127 w 612"/>
                <a:gd name="T21" fmla="*/ 513 h 605"/>
                <a:gd name="T22" fmla="*/ 271 w 612"/>
                <a:gd name="T23" fmla="*/ 377 h 605"/>
                <a:gd name="T24" fmla="*/ 352 w 612"/>
                <a:gd name="T25" fmla="*/ 377 h 605"/>
                <a:gd name="T26" fmla="*/ 375 w 612"/>
                <a:gd name="T27" fmla="*/ 326 h 605"/>
                <a:gd name="T28" fmla="*/ 410 w 612"/>
                <a:gd name="T29" fmla="*/ 319 h 605"/>
                <a:gd name="T30" fmla="*/ 590 w 612"/>
                <a:gd name="T31" fmla="*/ 59 h 605"/>
                <a:gd name="T32" fmla="*/ 239 w 612"/>
                <a:gd name="T33" fmla="*/ 197 h 605"/>
                <a:gd name="T34" fmla="*/ 246 w 612"/>
                <a:gd name="T35" fmla="*/ 190 h 605"/>
                <a:gd name="T36" fmla="*/ 266 w 612"/>
                <a:gd name="T37" fmla="*/ 171 h 605"/>
                <a:gd name="T38" fmla="*/ 131 w 612"/>
                <a:gd name="T39" fmla="*/ 1 h 605"/>
                <a:gd name="T40" fmla="*/ 171 w 612"/>
                <a:gd name="T41" fmla="*/ 97 h 605"/>
                <a:gd name="T42" fmla="*/ 13 w 612"/>
                <a:gd name="T43" fmla="*/ 118 h 605"/>
                <a:gd name="T44" fmla="*/ 141 w 612"/>
                <a:gd name="T45" fmla="*/ 272 h 605"/>
                <a:gd name="T46" fmla="*/ 185 w 612"/>
                <a:gd name="T47" fmla="*/ 263 h 605"/>
                <a:gd name="T48" fmla="*/ 221 w 612"/>
                <a:gd name="T49" fmla="*/ 215 h 605"/>
                <a:gd name="T50" fmla="*/ 409 w 612"/>
                <a:gd name="T51" fmla="*/ 368 h 605"/>
                <a:gd name="T52" fmla="*/ 376 w 612"/>
                <a:gd name="T53" fmla="*/ 401 h 605"/>
                <a:gd name="T54" fmla="*/ 451 w 612"/>
                <a:gd name="T55" fmla="*/ 529 h 605"/>
                <a:gd name="T56" fmla="*/ 529 w 612"/>
                <a:gd name="T57" fmla="*/ 605 h 605"/>
                <a:gd name="T58" fmla="*/ 597 w 612"/>
                <a:gd name="T59" fmla="*/ 502 h 605"/>
                <a:gd name="T60" fmla="*/ 427 w 612"/>
                <a:gd name="T61" fmla="*/ 350 h 605"/>
                <a:gd name="T62" fmla="*/ 401 w 612"/>
                <a:gd name="T63" fmla="*/ 352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12" h="605">
                  <a:moveTo>
                    <a:pt x="522" y="490"/>
                  </a:moveTo>
                  <a:cubicBezTo>
                    <a:pt x="539" y="490"/>
                    <a:pt x="553" y="504"/>
                    <a:pt x="553" y="521"/>
                  </a:cubicBezTo>
                  <a:cubicBezTo>
                    <a:pt x="553" y="539"/>
                    <a:pt x="539" y="553"/>
                    <a:pt x="522" y="553"/>
                  </a:cubicBezTo>
                  <a:cubicBezTo>
                    <a:pt x="504" y="553"/>
                    <a:pt x="490" y="539"/>
                    <a:pt x="490" y="521"/>
                  </a:cubicBezTo>
                  <a:cubicBezTo>
                    <a:pt x="490" y="504"/>
                    <a:pt x="504" y="490"/>
                    <a:pt x="522" y="490"/>
                  </a:cubicBezTo>
                  <a:close/>
                  <a:moveTo>
                    <a:pt x="590" y="59"/>
                  </a:moveTo>
                  <a:lnTo>
                    <a:pt x="548" y="17"/>
                  </a:lnTo>
                  <a:cubicBezTo>
                    <a:pt x="537" y="5"/>
                    <a:pt x="522" y="0"/>
                    <a:pt x="508" y="0"/>
                  </a:cubicBezTo>
                  <a:cubicBezTo>
                    <a:pt x="493" y="0"/>
                    <a:pt x="478" y="5"/>
                    <a:pt x="467" y="17"/>
                  </a:cubicBezTo>
                  <a:lnTo>
                    <a:pt x="288" y="196"/>
                  </a:lnTo>
                  <a:cubicBezTo>
                    <a:pt x="293" y="207"/>
                    <a:pt x="289" y="223"/>
                    <a:pt x="281" y="231"/>
                  </a:cubicBezTo>
                  <a:cubicBezTo>
                    <a:pt x="275" y="237"/>
                    <a:pt x="265" y="241"/>
                    <a:pt x="256" y="241"/>
                  </a:cubicBezTo>
                  <a:cubicBezTo>
                    <a:pt x="252" y="241"/>
                    <a:pt x="249" y="240"/>
                    <a:pt x="245" y="239"/>
                  </a:cubicBezTo>
                  <a:lnTo>
                    <a:pt x="229" y="254"/>
                  </a:lnTo>
                  <a:cubicBezTo>
                    <a:pt x="207" y="277"/>
                    <a:pt x="207" y="313"/>
                    <a:pt x="229" y="335"/>
                  </a:cubicBezTo>
                  <a:lnTo>
                    <a:pt x="232" y="338"/>
                  </a:lnTo>
                  <a:lnTo>
                    <a:pt x="92" y="478"/>
                  </a:lnTo>
                  <a:lnTo>
                    <a:pt x="55" y="492"/>
                  </a:lnTo>
                  <a:lnTo>
                    <a:pt x="0" y="570"/>
                  </a:lnTo>
                  <a:lnTo>
                    <a:pt x="35" y="605"/>
                  </a:lnTo>
                  <a:lnTo>
                    <a:pt x="113" y="551"/>
                  </a:lnTo>
                  <a:lnTo>
                    <a:pt x="127" y="513"/>
                  </a:lnTo>
                  <a:lnTo>
                    <a:pt x="267" y="373"/>
                  </a:lnTo>
                  <a:lnTo>
                    <a:pt x="271" y="377"/>
                  </a:lnTo>
                  <a:cubicBezTo>
                    <a:pt x="283" y="388"/>
                    <a:pt x="297" y="394"/>
                    <a:pt x="312" y="394"/>
                  </a:cubicBezTo>
                  <a:cubicBezTo>
                    <a:pt x="326" y="394"/>
                    <a:pt x="341" y="388"/>
                    <a:pt x="352" y="377"/>
                  </a:cubicBezTo>
                  <a:lnTo>
                    <a:pt x="368" y="361"/>
                  </a:lnTo>
                  <a:cubicBezTo>
                    <a:pt x="363" y="351"/>
                    <a:pt x="367" y="335"/>
                    <a:pt x="375" y="326"/>
                  </a:cubicBezTo>
                  <a:cubicBezTo>
                    <a:pt x="381" y="320"/>
                    <a:pt x="391" y="317"/>
                    <a:pt x="399" y="317"/>
                  </a:cubicBezTo>
                  <a:cubicBezTo>
                    <a:pt x="403" y="317"/>
                    <a:pt x="407" y="317"/>
                    <a:pt x="410" y="319"/>
                  </a:cubicBezTo>
                  <a:lnTo>
                    <a:pt x="590" y="139"/>
                  </a:lnTo>
                  <a:cubicBezTo>
                    <a:pt x="612" y="117"/>
                    <a:pt x="612" y="81"/>
                    <a:pt x="590" y="59"/>
                  </a:cubicBezTo>
                  <a:close/>
                  <a:moveTo>
                    <a:pt x="221" y="215"/>
                  </a:moveTo>
                  <a:lnTo>
                    <a:pt x="239" y="197"/>
                  </a:lnTo>
                  <a:lnTo>
                    <a:pt x="255" y="206"/>
                  </a:lnTo>
                  <a:lnTo>
                    <a:pt x="246" y="190"/>
                  </a:lnTo>
                  <a:lnTo>
                    <a:pt x="264" y="172"/>
                  </a:lnTo>
                  <a:lnTo>
                    <a:pt x="266" y="171"/>
                  </a:lnTo>
                  <a:cubicBezTo>
                    <a:pt x="270" y="161"/>
                    <a:pt x="272" y="151"/>
                    <a:pt x="272" y="141"/>
                  </a:cubicBezTo>
                  <a:cubicBezTo>
                    <a:pt x="272" y="69"/>
                    <a:pt x="203" y="0"/>
                    <a:pt x="131" y="1"/>
                  </a:cubicBezTo>
                  <a:cubicBezTo>
                    <a:pt x="131" y="1"/>
                    <a:pt x="123" y="9"/>
                    <a:pt x="118" y="13"/>
                  </a:cubicBezTo>
                  <a:cubicBezTo>
                    <a:pt x="176" y="71"/>
                    <a:pt x="171" y="62"/>
                    <a:pt x="171" y="97"/>
                  </a:cubicBezTo>
                  <a:cubicBezTo>
                    <a:pt x="171" y="126"/>
                    <a:pt x="125" y="171"/>
                    <a:pt x="97" y="171"/>
                  </a:cubicBezTo>
                  <a:cubicBezTo>
                    <a:pt x="61" y="171"/>
                    <a:pt x="72" y="177"/>
                    <a:pt x="13" y="118"/>
                  </a:cubicBezTo>
                  <a:cubicBezTo>
                    <a:pt x="9" y="123"/>
                    <a:pt x="1" y="131"/>
                    <a:pt x="1" y="131"/>
                  </a:cubicBezTo>
                  <a:cubicBezTo>
                    <a:pt x="2" y="203"/>
                    <a:pt x="70" y="272"/>
                    <a:pt x="141" y="272"/>
                  </a:cubicBezTo>
                  <a:cubicBezTo>
                    <a:pt x="154" y="272"/>
                    <a:pt x="168" y="267"/>
                    <a:pt x="182" y="261"/>
                  </a:cubicBezTo>
                  <a:lnTo>
                    <a:pt x="185" y="263"/>
                  </a:lnTo>
                  <a:cubicBezTo>
                    <a:pt x="189" y="251"/>
                    <a:pt x="196" y="240"/>
                    <a:pt x="206" y="231"/>
                  </a:cubicBezTo>
                  <a:lnTo>
                    <a:pt x="221" y="215"/>
                  </a:lnTo>
                  <a:close/>
                  <a:moveTo>
                    <a:pt x="401" y="352"/>
                  </a:moveTo>
                  <a:lnTo>
                    <a:pt x="409" y="368"/>
                  </a:lnTo>
                  <a:lnTo>
                    <a:pt x="392" y="385"/>
                  </a:lnTo>
                  <a:lnTo>
                    <a:pt x="376" y="401"/>
                  </a:lnTo>
                  <a:cubicBezTo>
                    <a:pt x="367" y="410"/>
                    <a:pt x="356" y="417"/>
                    <a:pt x="343" y="422"/>
                  </a:cubicBezTo>
                  <a:lnTo>
                    <a:pt x="451" y="529"/>
                  </a:lnTo>
                  <a:lnTo>
                    <a:pt x="502" y="597"/>
                  </a:lnTo>
                  <a:lnTo>
                    <a:pt x="529" y="605"/>
                  </a:lnTo>
                  <a:lnTo>
                    <a:pt x="604" y="529"/>
                  </a:lnTo>
                  <a:lnTo>
                    <a:pt x="597" y="502"/>
                  </a:lnTo>
                  <a:lnTo>
                    <a:pt x="529" y="451"/>
                  </a:lnTo>
                  <a:lnTo>
                    <a:pt x="427" y="350"/>
                  </a:lnTo>
                  <a:lnTo>
                    <a:pt x="417" y="360"/>
                  </a:lnTo>
                  <a:lnTo>
                    <a:pt x="401" y="3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23"/>
            <p:cNvSpPr/>
            <p:nvPr/>
          </p:nvSpPr>
          <p:spPr bwMode="auto">
            <a:xfrm>
              <a:off x="7697305" y="1986095"/>
              <a:ext cx="284815" cy="328502"/>
            </a:xfrm>
            <a:custGeom>
              <a:avLst/>
              <a:gdLst>
                <a:gd name="T0" fmla="*/ 346 w 346"/>
                <a:gd name="T1" fmla="*/ 130 h 401"/>
                <a:gd name="T2" fmla="*/ 346 w 346"/>
                <a:gd name="T3" fmla="*/ 29 h 401"/>
                <a:gd name="T4" fmla="*/ 300 w 346"/>
                <a:gd name="T5" fmla="*/ 29 h 401"/>
                <a:gd name="T6" fmla="*/ 300 w 346"/>
                <a:gd name="T7" fmla="*/ 130 h 401"/>
                <a:gd name="T8" fmla="*/ 176 w 346"/>
                <a:gd name="T9" fmla="*/ 254 h 401"/>
                <a:gd name="T10" fmla="*/ 174 w 346"/>
                <a:gd name="T11" fmla="*/ 254 h 401"/>
                <a:gd name="T12" fmla="*/ 173 w 346"/>
                <a:gd name="T13" fmla="*/ 254 h 401"/>
                <a:gd name="T14" fmla="*/ 173 w 346"/>
                <a:gd name="T15" fmla="*/ 254 h 401"/>
                <a:gd name="T16" fmla="*/ 170 w 346"/>
                <a:gd name="T17" fmla="*/ 254 h 401"/>
                <a:gd name="T18" fmla="*/ 46 w 346"/>
                <a:gd name="T19" fmla="*/ 130 h 401"/>
                <a:gd name="T20" fmla="*/ 46 w 346"/>
                <a:gd name="T21" fmla="*/ 29 h 401"/>
                <a:gd name="T22" fmla="*/ 0 w 346"/>
                <a:gd name="T23" fmla="*/ 29 h 401"/>
                <a:gd name="T24" fmla="*/ 0 w 346"/>
                <a:gd name="T25" fmla="*/ 130 h 401"/>
                <a:gd name="T26" fmla="*/ 146 w 346"/>
                <a:gd name="T27" fmla="*/ 299 h 401"/>
                <a:gd name="T28" fmla="*/ 146 w 346"/>
                <a:gd name="T29" fmla="*/ 372 h 401"/>
                <a:gd name="T30" fmla="*/ 42 w 346"/>
                <a:gd name="T31" fmla="*/ 401 h 401"/>
                <a:gd name="T32" fmla="*/ 304 w 346"/>
                <a:gd name="T33" fmla="*/ 401 h 401"/>
                <a:gd name="T34" fmla="*/ 200 w 346"/>
                <a:gd name="T35" fmla="*/ 371 h 401"/>
                <a:gd name="T36" fmla="*/ 200 w 346"/>
                <a:gd name="T37" fmla="*/ 299 h 401"/>
                <a:gd name="T38" fmla="*/ 346 w 346"/>
                <a:gd name="T39" fmla="*/ 13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6" h="401">
                  <a:moveTo>
                    <a:pt x="346" y="130"/>
                  </a:moveTo>
                  <a:lnTo>
                    <a:pt x="346" y="29"/>
                  </a:lnTo>
                  <a:cubicBezTo>
                    <a:pt x="346" y="0"/>
                    <a:pt x="300" y="0"/>
                    <a:pt x="300" y="29"/>
                  </a:cubicBezTo>
                  <a:lnTo>
                    <a:pt x="300" y="130"/>
                  </a:lnTo>
                  <a:cubicBezTo>
                    <a:pt x="300" y="199"/>
                    <a:pt x="245" y="254"/>
                    <a:pt x="176" y="254"/>
                  </a:cubicBezTo>
                  <a:cubicBezTo>
                    <a:pt x="176" y="254"/>
                    <a:pt x="175" y="254"/>
                    <a:pt x="174" y="254"/>
                  </a:cubicBezTo>
                  <a:lnTo>
                    <a:pt x="173" y="254"/>
                  </a:lnTo>
                  <a:lnTo>
                    <a:pt x="173" y="254"/>
                  </a:lnTo>
                  <a:cubicBezTo>
                    <a:pt x="172" y="254"/>
                    <a:pt x="171" y="254"/>
                    <a:pt x="170" y="254"/>
                  </a:cubicBezTo>
                  <a:cubicBezTo>
                    <a:pt x="102" y="254"/>
                    <a:pt x="46" y="199"/>
                    <a:pt x="46" y="130"/>
                  </a:cubicBezTo>
                  <a:lnTo>
                    <a:pt x="46" y="29"/>
                  </a:lnTo>
                  <a:cubicBezTo>
                    <a:pt x="46" y="0"/>
                    <a:pt x="0" y="0"/>
                    <a:pt x="0" y="29"/>
                  </a:cubicBezTo>
                  <a:cubicBezTo>
                    <a:pt x="0" y="43"/>
                    <a:pt x="0" y="130"/>
                    <a:pt x="0" y="130"/>
                  </a:cubicBezTo>
                  <a:cubicBezTo>
                    <a:pt x="0" y="216"/>
                    <a:pt x="63" y="287"/>
                    <a:pt x="146" y="299"/>
                  </a:cubicBezTo>
                  <a:lnTo>
                    <a:pt x="146" y="372"/>
                  </a:lnTo>
                  <a:lnTo>
                    <a:pt x="42" y="401"/>
                  </a:lnTo>
                  <a:lnTo>
                    <a:pt x="304" y="401"/>
                  </a:lnTo>
                  <a:lnTo>
                    <a:pt x="200" y="371"/>
                  </a:lnTo>
                  <a:lnTo>
                    <a:pt x="200" y="299"/>
                  </a:lnTo>
                  <a:cubicBezTo>
                    <a:pt x="283" y="287"/>
                    <a:pt x="346" y="216"/>
                    <a:pt x="346" y="1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7770486" y="1859444"/>
              <a:ext cx="138452" cy="298818"/>
            </a:xfrm>
            <a:custGeom>
              <a:avLst/>
              <a:gdLst>
                <a:gd name="T0" fmla="*/ 83 w 168"/>
                <a:gd name="T1" fmla="*/ 365 h 365"/>
                <a:gd name="T2" fmla="*/ 84 w 168"/>
                <a:gd name="T3" fmla="*/ 365 h 365"/>
                <a:gd name="T4" fmla="*/ 86 w 168"/>
                <a:gd name="T5" fmla="*/ 365 h 365"/>
                <a:gd name="T6" fmla="*/ 168 w 168"/>
                <a:gd name="T7" fmla="*/ 282 h 365"/>
                <a:gd name="T8" fmla="*/ 168 w 168"/>
                <a:gd name="T9" fmla="*/ 83 h 365"/>
                <a:gd name="T10" fmla="*/ 86 w 168"/>
                <a:gd name="T11" fmla="*/ 0 h 365"/>
                <a:gd name="T12" fmla="*/ 84 w 168"/>
                <a:gd name="T13" fmla="*/ 0 h 365"/>
                <a:gd name="T14" fmla="*/ 83 w 168"/>
                <a:gd name="T15" fmla="*/ 0 h 365"/>
                <a:gd name="T16" fmla="*/ 0 w 168"/>
                <a:gd name="T17" fmla="*/ 83 h 365"/>
                <a:gd name="T18" fmla="*/ 0 w 168"/>
                <a:gd name="T19" fmla="*/ 282 h 365"/>
                <a:gd name="T20" fmla="*/ 83 w 168"/>
                <a:gd name="T21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365">
                  <a:moveTo>
                    <a:pt x="83" y="365"/>
                  </a:moveTo>
                  <a:cubicBezTo>
                    <a:pt x="83" y="365"/>
                    <a:pt x="84" y="365"/>
                    <a:pt x="84" y="365"/>
                  </a:cubicBezTo>
                  <a:cubicBezTo>
                    <a:pt x="85" y="365"/>
                    <a:pt x="85" y="365"/>
                    <a:pt x="86" y="365"/>
                  </a:cubicBezTo>
                  <a:cubicBezTo>
                    <a:pt x="131" y="365"/>
                    <a:pt x="168" y="328"/>
                    <a:pt x="168" y="282"/>
                  </a:cubicBezTo>
                  <a:lnTo>
                    <a:pt x="168" y="83"/>
                  </a:lnTo>
                  <a:cubicBezTo>
                    <a:pt x="168" y="37"/>
                    <a:pt x="131" y="0"/>
                    <a:pt x="86" y="0"/>
                  </a:cubicBezTo>
                  <a:cubicBezTo>
                    <a:pt x="85" y="0"/>
                    <a:pt x="85" y="0"/>
                    <a:pt x="84" y="0"/>
                  </a:cubicBezTo>
                  <a:cubicBezTo>
                    <a:pt x="84" y="0"/>
                    <a:pt x="83" y="0"/>
                    <a:pt x="83" y="0"/>
                  </a:cubicBezTo>
                  <a:cubicBezTo>
                    <a:pt x="37" y="0"/>
                    <a:pt x="0" y="37"/>
                    <a:pt x="0" y="83"/>
                  </a:cubicBezTo>
                  <a:lnTo>
                    <a:pt x="0" y="282"/>
                  </a:lnTo>
                  <a:cubicBezTo>
                    <a:pt x="0" y="328"/>
                    <a:pt x="37" y="365"/>
                    <a:pt x="83" y="3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Freeform 25"/>
            <p:cNvSpPr>
              <a:spLocks noEditPoints="1"/>
            </p:cNvSpPr>
            <p:nvPr/>
          </p:nvSpPr>
          <p:spPr bwMode="auto">
            <a:xfrm>
              <a:off x="3382888" y="1099968"/>
              <a:ext cx="361952" cy="494730"/>
            </a:xfrm>
            <a:custGeom>
              <a:avLst/>
              <a:gdLst>
                <a:gd name="T0" fmla="*/ 58 w 443"/>
                <a:gd name="T1" fmla="*/ 98 h 605"/>
                <a:gd name="T2" fmla="*/ 49 w 443"/>
                <a:gd name="T3" fmla="*/ 605 h 605"/>
                <a:gd name="T4" fmla="*/ 443 w 443"/>
                <a:gd name="T5" fmla="*/ 149 h 605"/>
                <a:gd name="T6" fmla="*/ 410 w 443"/>
                <a:gd name="T7" fmla="*/ 159 h 605"/>
                <a:gd name="T8" fmla="*/ 51 w 443"/>
                <a:gd name="T9" fmla="*/ 570 h 605"/>
                <a:gd name="T10" fmla="*/ 192 w 443"/>
                <a:gd name="T11" fmla="*/ 64 h 605"/>
                <a:gd name="T12" fmla="*/ 252 w 443"/>
                <a:gd name="T13" fmla="*/ 64 h 605"/>
                <a:gd name="T14" fmla="*/ 221 w 443"/>
                <a:gd name="T15" fmla="*/ 96 h 605"/>
                <a:gd name="T16" fmla="*/ 155 w 443"/>
                <a:gd name="T17" fmla="*/ 66 h 605"/>
                <a:gd name="T18" fmla="*/ 81 w 443"/>
                <a:gd name="T19" fmla="*/ 153 h 605"/>
                <a:gd name="T20" fmla="*/ 362 w 443"/>
                <a:gd name="T21" fmla="*/ 153 h 605"/>
                <a:gd name="T22" fmla="*/ 288 w 443"/>
                <a:gd name="T23" fmla="*/ 66 h 605"/>
                <a:gd name="T24" fmla="*/ 155 w 443"/>
                <a:gd name="T25" fmla="*/ 66 h 605"/>
                <a:gd name="T26" fmla="*/ 156 w 443"/>
                <a:gd name="T27" fmla="*/ 459 h 605"/>
                <a:gd name="T28" fmla="*/ 107 w 443"/>
                <a:gd name="T29" fmla="*/ 473 h 605"/>
                <a:gd name="T30" fmla="*/ 97 w 443"/>
                <a:gd name="T31" fmla="*/ 484 h 605"/>
                <a:gd name="T32" fmla="*/ 156 w 443"/>
                <a:gd name="T33" fmla="*/ 489 h 605"/>
                <a:gd name="T34" fmla="*/ 94 w 443"/>
                <a:gd name="T35" fmla="*/ 519 h 605"/>
                <a:gd name="T36" fmla="*/ 172 w 443"/>
                <a:gd name="T37" fmla="*/ 481 h 605"/>
                <a:gd name="T38" fmla="*/ 172 w 443"/>
                <a:gd name="T39" fmla="*/ 456 h 605"/>
                <a:gd name="T40" fmla="*/ 78 w 443"/>
                <a:gd name="T41" fmla="*/ 461 h 605"/>
                <a:gd name="T42" fmla="*/ 152 w 443"/>
                <a:gd name="T43" fmla="*/ 539 h 605"/>
                <a:gd name="T44" fmla="*/ 152 w 443"/>
                <a:gd name="T45" fmla="*/ 237 h 605"/>
                <a:gd name="T46" fmla="*/ 107 w 443"/>
                <a:gd name="T47" fmla="*/ 251 h 605"/>
                <a:gd name="T48" fmla="*/ 123 w 443"/>
                <a:gd name="T49" fmla="*/ 291 h 605"/>
                <a:gd name="T50" fmla="*/ 94 w 443"/>
                <a:gd name="T51" fmla="*/ 302 h 605"/>
                <a:gd name="T52" fmla="*/ 152 w 443"/>
                <a:gd name="T53" fmla="*/ 222 h 605"/>
                <a:gd name="T54" fmla="*/ 78 w 443"/>
                <a:gd name="T55" fmla="*/ 300 h 605"/>
                <a:gd name="T56" fmla="*/ 171 w 443"/>
                <a:gd name="T57" fmla="*/ 255 h 605"/>
                <a:gd name="T58" fmla="*/ 170 w 443"/>
                <a:gd name="T59" fmla="*/ 234 h 605"/>
                <a:gd name="T60" fmla="*/ 156 w 443"/>
                <a:gd name="T61" fmla="*/ 357 h 605"/>
                <a:gd name="T62" fmla="*/ 97 w 443"/>
                <a:gd name="T63" fmla="*/ 372 h 605"/>
                <a:gd name="T64" fmla="*/ 156 w 443"/>
                <a:gd name="T65" fmla="*/ 412 h 605"/>
                <a:gd name="T66" fmla="*/ 171 w 443"/>
                <a:gd name="T67" fmla="*/ 345 h 605"/>
                <a:gd name="T68" fmla="*/ 78 w 443"/>
                <a:gd name="T69" fmla="*/ 349 h 605"/>
                <a:gd name="T70" fmla="*/ 156 w 443"/>
                <a:gd name="T71" fmla="*/ 427 h 605"/>
                <a:gd name="T72" fmla="*/ 205 w 443"/>
                <a:gd name="T73" fmla="*/ 330 h 605"/>
                <a:gd name="T74" fmla="*/ 232 w 443"/>
                <a:gd name="T75" fmla="*/ 513 h 605"/>
                <a:gd name="T76" fmla="*/ 356 w 443"/>
                <a:gd name="T77" fmla="*/ 475 h 605"/>
                <a:gd name="T78" fmla="*/ 227 w 443"/>
                <a:gd name="T79" fmla="*/ 508 h 605"/>
                <a:gd name="T80" fmla="*/ 356 w 443"/>
                <a:gd name="T81" fmla="*/ 360 h 605"/>
                <a:gd name="T82" fmla="*/ 227 w 443"/>
                <a:gd name="T83" fmla="*/ 291 h 605"/>
                <a:gd name="T84" fmla="*/ 227 w 443"/>
                <a:gd name="T85" fmla="*/ 25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3" h="605">
                  <a:moveTo>
                    <a:pt x="34" y="159"/>
                  </a:moveTo>
                  <a:cubicBezTo>
                    <a:pt x="34" y="142"/>
                    <a:pt x="42" y="134"/>
                    <a:pt x="58" y="133"/>
                  </a:cubicBezTo>
                  <a:lnTo>
                    <a:pt x="58" y="98"/>
                  </a:lnTo>
                  <a:cubicBezTo>
                    <a:pt x="27" y="99"/>
                    <a:pt x="0" y="118"/>
                    <a:pt x="0" y="149"/>
                  </a:cubicBezTo>
                  <a:lnTo>
                    <a:pt x="0" y="556"/>
                  </a:lnTo>
                  <a:cubicBezTo>
                    <a:pt x="0" y="581"/>
                    <a:pt x="24" y="605"/>
                    <a:pt x="49" y="605"/>
                  </a:cubicBezTo>
                  <a:lnTo>
                    <a:pt x="394" y="605"/>
                  </a:lnTo>
                  <a:cubicBezTo>
                    <a:pt x="419" y="605"/>
                    <a:pt x="443" y="581"/>
                    <a:pt x="443" y="556"/>
                  </a:cubicBezTo>
                  <a:lnTo>
                    <a:pt x="443" y="149"/>
                  </a:lnTo>
                  <a:cubicBezTo>
                    <a:pt x="443" y="118"/>
                    <a:pt x="416" y="99"/>
                    <a:pt x="385" y="98"/>
                  </a:cubicBezTo>
                  <a:lnTo>
                    <a:pt x="385" y="133"/>
                  </a:lnTo>
                  <a:cubicBezTo>
                    <a:pt x="402" y="134"/>
                    <a:pt x="410" y="142"/>
                    <a:pt x="410" y="159"/>
                  </a:cubicBezTo>
                  <a:lnTo>
                    <a:pt x="410" y="545"/>
                  </a:lnTo>
                  <a:cubicBezTo>
                    <a:pt x="410" y="557"/>
                    <a:pt x="404" y="570"/>
                    <a:pt x="393" y="570"/>
                  </a:cubicBezTo>
                  <a:lnTo>
                    <a:pt x="51" y="570"/>
                  </a:lnTo>
                  <a:cubicBezTo>
                    <a:pt x="37" y="570"/>
                    <a:pt x="34" y="556"/>
                    <a:pt x="34" y="542"/>
                  </a:cubicBezTo>
                  <a:lnTo>
                    <a:pt x="34" y="159"/>
                  </a:lnTo>
                  <a:close/>
                  <a:moveTo>
                    <a:pt x="192" y="64"/>
                  </a:moveTo>
                  <a:cubicBezTo>
                    <a:pt x="192" y="50"/>
                    <a:pt x="205" y="37"/>
                    <a:pt x="219" y="37"/>
                  </a:cubicBezTo>
                  <a:lnTo>
                    <a:pt x="224" y="37"/>
                  </a:lnTo>
                  <a:cubicBezTo>
                    <a:pt x="238" y="37"/>
                    <a:pt x="252" y="50"/>
                    <a:pt x="252" y="64"/>
                  </a:cubicBezTo>
                  <a:lnTo>
                    <a:pt x="252" y="67"/>
                  </a:lnTo>
                  <a:cubicBezTo>
                    <a:pt x="252" y="83"/>
                    <a:pt x="238" y="96"/>
                    <a:pt x="222" y="96"/>
                  </a:cubicBezTo>
                  <a:lnTo>
                    <a:pt x="221" y="96"/>
                  </a:lnTo>
                  <a:cubicBezTo>
                    <a:pt x="205" y="96"/>
                    <a:pt x="192" y="83"/>
                    <a:pt x="192" y="67"/>
                  </a:cubicBezTo>
                  <a:lnTo>
                    <a:pt x="192" y="64"/>
                  </a:lnTo>
                  <a:close/>
                  <a:moveTo>
                    <a:pt x="155" y="66"/>
                  </a:moveTo>
                  <a:lnTo>
                    <a:pt x="106" y="66"/>
                  </a:lnTo>
                  <a:cubicBezTo>
                    <a:pt x="89" y="66"/>
                    <a:pt x="81" y="74"/>
                    <a:pt x="81" y="90"/>
                  </a:cubicBezTo>
                  <a:lnTo>
                    <a:pt x="81" y="153"/>
                  </a:lnTo>
                  <a:cubicBezTo>
                    <a:pt x="81" y="164"/>
                    <a:pt x="88" y="175"/>
                    <a:pt x="98" y="175"/>
                  </a:cubicBezTo>
                  <a:lnTo>
                    <a:pt x="345" y="175"/>
                  </a:lnTo>
                  <a:cubicBezTo>
                    <a:pt x="355" y="175"/>
                    <a:pt x="362" y="164"/>
                    <a:pt x="362" y="153"/>
                  </a:cubicBezTo>
                  <a:lnTo>
                    <a:pt x="362" y="90"/>
                  </a:lnTo>
                  <a:cubicBezTo>
                    <a:pt x="362" y="74"/>
                    <a:pt x="354" y="66"/>
                    <a:pt x="337" y="66"/>
                  </a:cubicBezTo>
                  <a:lnTo>
                    <a:pt x="288" y="66"/>
                  </a:lnTo>
                  <a:cubicBezTo>
                    <a:pt x="288" y="32"/>
                    <a:pt x="260" y="0"/>
                    <a:pt x="227" y="0"/>
                  </a:cubicBezTo>
                  <a:lnTo>
                    <a:pt x="216" y="0"/>
                  </a:lnTo>
                  <a:cubicBezTo>
                    <a:pt x="184" y="0"/>
                    <a:pt x="155" y="32"/>
                    <a:pt x="155" y="66"/>
                  </a:cubicBezTo>
                  <a:close/>
                  <a:moveTo>
                    <a:pt x="94" y="464"/>
                  </a:moveTo>
                  <a:cubicBezTo>
                    <a:pt x="94" y="460"/>
                    <a:pt x="95" y="459"/>
                    <a:pt x="98" y="459"/>
                  </a:cubicBezTo>
                  <a:lnTo>
                    <a:pt x="156" y="459"/>
                  </a:lnTo>
                  <a:lnTo>
                    <a:pt x="156" y="464"/>
                  </a:lnTo>
                  <a:cubicBezTo>
                    <a:pt x="156" y="469"/>
                    <a:pt x="132" y="483"/>
                    <a:pt x="127" y="485"/>
                  </a:cubicBezTo>
                  <a:cubicBezTo>
                    <a:pt x="123" y="482"/>
                    <a:pt x="114" y="473"/>
                    <a:pt x="107" y="473"/>
                  </a:cubicBezTo>
                  <a:lnTo>
                    <a:pt x="106" y="473"/>
                  </a:lnTo>
                  <a:cubicBezTo>
                    <a:pt x="102" y="473"/>
                    <a:pt x="97" y="479"/>
                    <a:pt x="97" y="482"/>
                  </a:cubicBezTo>
                  <a:lnTo>
                    <a:pt x="97" y="484"/>
                  </a:lnTo>
                  <a:cubicBezTo>
                    <a:pt x="97" y="488"/>
                    <a:pt x="118" y="511"/>
                    <a:pt x="123" y="511"/>
                  </a:cubicBezTo>
                  <a:lnTo>
                    <a:pt x="124" y="511"/>
                  </a:lnTo>
                  <a:cubicBezTo>
                    <a:pt x="128" y="511"/>
                    <a:pt x="152" y="492"/>
                    <a:pt x="156" y="489"/>
                  </a:cubicBezTo>
                  <a:cubicBezTo>
                    <a:pt x="156" y="497"/>
                    <a:pt x="160" y="524"/>
                    <a:pt x="152" y="524"/>
                  </a:cubicBezTo>
                  <a:lnTo>
                    <a:pt x="98" y="524"/>
                  </a:lnTo>
                  <a:cubicBezTo>
                    <a:pt x="95" y="524"/>
                    <a:pt x="94" y="523"/>
                    <a:pt x="94" y="519"/>
                  </a:cubicBezTo>
                  <a:lnTo>
                    <a:pt x="94" y="464"/>
                  </a:lnTo>
                  <a:close/>
                  <a:moveTo>
                    <a:pt x="152" y="539"/>
                  </a:moveTo>
                  <a:cubicBezTo>
                    <a:pt x="181" y="539"/>
                    <a:pt x="170" y="508"/>
                    <a:pt x="172" y="481"/>
                  </a:cubicBezTo>
                  <a:cubicBezTo>
                    <a:pt x="173" y="467"/>
                    <a:pt x="207" y="455"/>
                    <a:pt x="210" y="443"/>
                  </a:cubicBezTo>
                  <a:lnTo>
                    <a:pt x="206" y="443"/>
                  </a:lnTo>
                  <a:cubicBezTo>
                    <a:pt x="195" y="443"/>
                    <a:pt x="179" y="452"/>
                    <a:pt x="172" y="456"/>
                  </a:cubicBezTo>
                  <a:cubicBezTo>
                    <a:pt x="168" y="451"/>
                    <a:pt x="164" y="444"/>
                    <a:pt x="155" y="444"/>
                  </a:cubicBezTo>
                  <a:lnTo>
                    <a:pt x="95" y="444"/>
                  </a:lnTo>
                  <a:cubicBezTo>
                    <a:pt x="86" y="444"/>
                    <a:pt x="78" y="452"/>
                    <a:pt x="78" y="461"/>
                  </a:cubicBezTo>
                  <a:lnTo>
                    <a:pt x="78" y="522"/>
                  </a:lnTo>
                  <a:cubicBezTo>
                    <a:pt x="78" y="533"/>
                    <a:pt x="87" y="539"/>
                    <a:pt x="98" y="539"/>
                  </a:cubicBezTo>
                  <a:lnTo>
                    <a:pt x="152" y="539"/>
                  </a:lnTo>
                  <a:close/>
                  <a:moveTo>
                    <a:pt x="94" y="242"/>
                  </a:moveTo>
                  <a:cubicBezTo>
                    <a:pt x="94" y="238"/>
                    <a:pt x="95" y="237"/>
                    <a:pt x="98" y="237"/>
                  </a:cubicBezTo>
                  <a:lnTo>
                    <a:pt x="152" y="237"/>
                  </a:lnTo>
                  <a:cubicBezTo>
                    <a:pt x="155" y="237"/>
                    <a:pt x="156" y="238"/>
                    <a:pt x="156" y="242"/>
                  </a:cubicBezTo>
                  <a:cubicBezTo>
                    <a:pt x="156" y="246"/>
                    <a:pt x="130" y="263"/>
                    <a:pt x="127" y="263"/>
                  </a:cubicBezTo>
                  <a:cubicBezTo>
                    <a:pt x="124" y="263"/>
                    <a:pt x="116" y="251"/>
                    <a:pt x="107" y="251"/>
                  </a:cubicBezTo>
                  <a:cubicBezTo>
                    <a:pt x="103" y="251"/>
                    <a:pt x="97" y="256"/>
                    <a:pt x="97" y="260"/>
                  </a:cubicBezTo>
                  <a:lnTo>
                    <a:pt x="97" y="262"/>
                  </a:lnTo>
                  <a:cubicBezTo>
                    <a:pt x="97" y="268"/>
                    <a:pt x="118" y="288"/>
                    <a:pt x="123" y="291"/>
                  </a:cubicBezTo>
                  <a:lnTo>
                    <a:pt x="156" y="266"/>
                  </a:lnTo>
                  <a:lnTo>
                    <a:pt x="156" y="302"/>
                  </a:lnTo>
                  <a:lnTo>
                    <a:pt x="94" y="302"/>
                  </a:lnTo>
                  <a:lnTo>
                    <a:pt x="94" y="242"/>
                  </a:lnTo>
                  <a:close/>
                  <a:moveTo>
                    <a:pt x="170" y="234"/>
                  </a:moveTo>
                  <a:cubicBezTo>
                    <a:pt x="168" y="226"/>
                    <a:pt x="162" y="222"/>
                    <a:pt x="152" y="222"/>
                  </a:cubicBezTo>
                  <a:lnTo>
                    <a:pt x="98" y="222"/>
                  </a:lnTo>
                  <a:cubicBezTo>
                    <a:pt x="87" y="222"/>
                    <a:pt x="78" y="229"/>
                    <a:pt x="78" y="239"/>
                  </a:cubicBezTo>
                  <a:lnTo>
                    <a:pt x="78" y="300"/>
                  </a:lnTo>
                  <a:cubicBezTo>
                    <a:pt x="78" y="309"/>
                    <a:pt x="86" y="317"/>
                    <a:pt x="95" y="317"/>
                  </a:cubicBezTo>
                  <a:lnTo>
                    <a:pt x="155" y="317"/>
                  </a:lnTo>
                  <a:cubicBezTo>
                    <a:pt x="179" y="317"/>
                    <a:pt x="172" y="279"/>
                    <a:pt x="171" y="255"/>
                  </a:cubicBezTo>
                  <a:lnTo>
                    <a:pt x="210" y="222"/>
                  </a:lnTo>
                  <a:cubicBezTo>
                    <a:pt x="210" y="222"/>
                    <a:pt x="207" y="221"/>
                    <a:pt x="207" y="221"/>
                  </a:cubicBezTo>
                  <a:cubicBezTo>
                    <a:pt x="192" y="221"/>
                    <a:pt x="180" y="234"/>
                    <a:pt x="170" y="234"/>
                  </a:cubicBezTo>
                  <a:close/>
                  <a:moveTo>
                    <a:pt x="94" y="349"/>
                  </a:moveTo>
                  <a:lnTo>
                    <a:pt x="156" y="349"/>
                  </a:lnTo>
                  <a:lnTo>
                    <a:pt x="156" y="357"/>
                  </a:lnTo>
                  <a:lnTo>
                    <a:pt x="127" y="375"/>
                  </a:lnTo>
                  <a:lnTo>
                    <a:pt x="108" y="361"/>
                  </a:lnTo>
                  <a:cubicBezTo>
                    <a:pt x="103" y="364"/>
                    <a:pt x="97" y="365"/>
                    <a:pt x="97" y="372"/>
                  </a:cubicBezTo>
                  <a:cubicBezTo>
                    <a:pt x="97" y="377"/>
                    <a:pt x="118" y="401"/>
                    <a:pt x="123" y="401"/>
                  </a:cubicBezTo>
                  <a:cubicBezTo>
                    <a:pt x="130" y="401"/>
                    <a:pt x="148" y="380"/>
                    <a:pt x="156" y="378"/>
                  </a:cubicBezTo>
                  <a:lnTo>
                    <a:pt x="156" y="412"/>
                  </a:lnTo>
                  <a:lnTo>
                    <a:pt x="94" y="412"/>
                  </a:lnTo>
                  <a:lnTo>
                    <a:pt x="94" y="349"/>
                  </a:lnTo>
                  <a:close/>
                  <a:moveTo>
                    <a:pt x="171" y="345"/>
                  </a:moveTo>
                  <a:cubicBezTo>
                    <a:pt x="169" y="340"/>
                    <a:pt x="165" y="334"/>
                    <a:pt x="156" y="334"/>
                  </a:cubicBezTo>
                  <a:lnTo>
                    <a:pt x="94" y="334"/>
                  </a:lnTo>
                  <a:cubicBezTo>
                    <a:pt x="86" y="334"/>
                    <a:pt x="78" y="341"/>
                    <a:pt x="78" y="349"/>
                  </a:cubicBezTo>
                  <a:lnTo>
                    <a:pt x="78" y="412"/>
                  </a:lnTo>
                  <a:cubicBezTo>
                    <a:pt x="78" y="420"/>
                    <a:pt x="86" y="427"/>
                    <a:pt x="94" y="427"/>
                  </a:cubicBezTo>
                  <a:lnTo>
                    <a:pt x="156" y="427"/>
                  </a:lnTo>
                  <a:cubicBezTo>
                    <a:pt x="179" y="427"/>
                    <a:pt x="172" y="388"/>
                    <a:pt x="171" y="365"/>
                  </a:cubicBezTo>
                  <a:lnTo>
                    <a:pt x="210" y="333"/>
                  </a:lnTo>
                  <a:lnTo>
                    <a:pt x="205" y="330"/>
                  </a:lnTo>
                  <a:lnTo>
                    <a:pt x="171" y="345"/>
                  </a:lnTo>
                  <a:close/>
                  <a:moveTo>
                    <a:pt x="227" y="508"/>
                  </a:moveTo>
                  <a:cubicBezTo>
                    <a:pt x="227" y="512"/>
                    <a:pt x="228" y="513"/>
                    <a:pt x="232" y="513"/>
                  </a:cubicBezTo>
                  <a:lnTo>
                    <a:pt x="351" y="513"/>
                  </a:lnTo>
                  <a:cubicBezTo>
                    <a:pt x="355" y="513"/>
                    <a:pt x="356" y="512"/>
                    <a:pt x="356" y="508"/>
                  </a:cubicBezTo>
                  <a:lnTo>
                    <a:pt x="356" y="475"/>
                  </a:lnTo>
                  <a:cubicBezTo>
                    <a:pt x="356" y="471"/>
                    <a:pt x="355" y="470"/>
                    <a:pt x="351" y="470"/>
                  </a:cubicBezTo>
                  <a:lnTo>
                    <a:pt x="227" y="470"/>
                  </a:lnTo>
                  <a:lnTo>
                    <a:pt x="227" y="508"/>
                  </a:lnTo>
                  <a:close/>
                  <a:moveTo>
                    <a:pt x="227" y="401"/>
                  </a:moveTo>
                  <a:lnTo>
                    <a:pt x="356" y="401"/>
                  </a:lnTo>
                  <a:lnTo>
                    <a:pt x="356" y="360"/>
                  </a:lnTo>
                  <a:lnTo>
                    <a:pt x="227" y="360"/>
                  </a:lnTo>
                  <a:lnTo>
                    <a:pt x="227" y="401"/>
                  </a:lnTo>
                  <a:close/>
                  <a:moveTo>
                    <a:pt x="227" y="291"/>
                  </a:moveTo>
                  <a:lnTo>
                    <a:pt x="321" y="291"/>
                  </a:lnTo>
                  <a:lnTo>
                    <a:pt x="321" y="250"/>
                  </a:lnTo>
                  <a:lnTo>
                    <a:pt x="227" y="250"/>
                  </a:lnTo>
                  <a:lnTo>
                    <a:pt x="227" y="29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26"/>
            <p:cNvSpPr>
              <a:spLocks noEditPoints="1"/>
            </p:cNvSpPr>
            <p:nvPr/>
          </p:nvSpPr>
          <p:spPr bwMode="auto">
            <a:xfrm>
              <a:off x="2294508" y="1090072"/>
              <a:ext cx="553807" cy="514520"/>
            </a:xfrm>
            <a:custGeom>
              <a:avLst/>
              <a:gdLst>
                <a:gd name="T0" fmla="*/ 373 w 678"/>
                <a:gd name="T1" fmla="*/ 551 h 630"/>
                <a:gd name="T2" fmla="*/ 280 w 678"/>
                <a:gd name="T3" fmla="*/ 593 h 630"/>
                <a:gd name="T4" fmla="*/ 190 w 678"/>
                <a:gd name="T5" fmla="*/ 21 h 630"/>
                <a:gd name="T6" fmla="*/ 210 w 678"/>
                <a:gd name="T7" fmla="*/ 34 h 630"/>
                <a:gd name="T8" fmla="*/ 342 w 678"/>
                <a:gd name="T9" fmla="*/ 1 h 630"/>
                <a:gd name="T10" fmla="*/ 169 w 678"/>
                <a:gd name="T11" fmla="*/ 25 h 630"/>
                <a:gd name="T12" fmla="*/ 207 w 678"/>
                <a:gd name="T13" fmla="*/ 62 h 630"/>
                <a:gd name="T14" fmla="*/ 199 w 678"/>
                <a:gd name="T15" fmla="*/ 340 h 630"/>
                <a:gd name="T16" fmla="*/ 161 w 678"/>
                <a:gd name="T17" fmla="*/ 304 h 630"/>
                <a:gd name="T18" fmla="*/ 169 w 678"/>
                <a:gd name="T19" fmla="*/ 25 h 630"/>
                <a:gd name="T20" fmla="*/ 309 w 678"/>
                <a:gd name="T21" fmla="*/ 120 h 630"/>
                <a:gd name="T22" fmla="*/ 467 w 678"/>
                <a:gd name="T23" fmla="*/ 102 h 630"/>
                <a:gd name="T24" fmla="*/ 291 w 678"/>
                <a:gd name="T25" fmla="*/ 109 h 630"/>
                <a:gd name="T26" fmla="*/ 300 w 678"/>
                <a:gd name="T27" fmla="*/ 133 h 630"/>
                <a:gd name="T28" fmla="*/ 308 w 678"/>
                <a:gd name="T29" fmla="*/ 422 h 630"/>
                <a:gd name="T30" fmla="*/ 270 w 678"/>
                <a:gd name="T31" fmla="*/ 410 h 630"/>
                <a:gd name="T32" fmla="*/ 263 w 678"/>
                <a:gd name="T33" fmla="*/ 122 h 630"/>
                <a:gd name="T34" fmla="*/ 322 w 678"/>
                <a:gd name="T35" fmla="*/ 145 h 630"/>
                <a:gd name="T36" fmla="*/ 511 w 678"/>
                <a:gd name="T37" fmla="*/ 145 h 630"/>
                <a:gd name="T38" fmla="*/ 486 w 678"/>
                <a:gd name="T39" fmla="*/ 406 h 630"/>
                <a:gd name="T40" fmla="*/ 322 w 678"/>
                <a:gd name="T41" fmla="*/ 145 h 630"/>
                <a:gd name="T42" fmla="*/ 481 w 678"/>
                <a:gd name="T43" fmla="*/ 166 h 630"/>
                <a:gd name="T44" fmla="*/ 354 w 678"/>
                <a:gd name="T45" fmla="*/ 240 h 630"/>
                <a:gd name="T46" fmla="*/ 221 w 678"/>
                <a:gd name="T47" fmla="*/ 56 h 630"/>
                <a:gd name="T48" fmla="*/ 410 w 678"/>
                <a:gd name="T49" fmla="*/ 56 h 630"/>
                <a:gd name="T50" fmla="*/ 255 w 678"/>
                <a:gd name="T51" fmla="*/ 83 h 630"/>
                <a:gd name="T52" fmla="*/ 240 w 678"/>
                <a:gd name="T53" fmla="*/ 335 h 630"/>
                <a:gd name="T54" fmla="*/ 221 w 678"/>
                <a:gd name="T55" fmla="*/ 56 h 630"/>
                <a:gd name="T56" fmla="*/ 134 w 678"/>
                <a:gd name="T57" fmla="*/ 188 h 630"/>
                <a:gd name="T58" fmla="*/ 104 w 678"/>
                <a:gd name="T59" fmla="*/ 135 h 630"/>
                <a:gd name="T60" fmla="*/ 54 w 678"/>
                <a:gd name="T61" fmla="*/ 467 h 630"/>
                <a:gd name="T62" fmla="*/ 90 w 678"/>
                <a:gd name="T63" fmla="*/ 515 h 630"/>
                <a:gd name="T64" fmla="*/ 0 w 678"/>
                <a:gd name="T65" fmla="*/ 630 h 630"/>
                <a:gd name="T66" fmla="*/ 678 w 678"/>
                <a:gd name="T67" fmla="*/ 586 h 630"/>
                <a:gd name="T68" fmla="*/ 621 w 678"/>
                <a:gd name="T69" fmla="*/ 467 h 630"/>
                <a:gd name="T70" fmla="*/ 571 w 678"/>
                <a:gd name="T71" fmla="*/ 135 h 630"/>
                <a:gd name="T72" fmla="*/ 541 w 678"/>
                <a:gd name="T73" fmla="*/ 188 h 630"/>
                <a:gd name="T74" fmla="*/ 573 w 678"/>
                <a:gd name="T75" fmla="*/ 474 h 630"/>
                <a:gd name="T76" fmla="*/ 101 w 678"/>
                <a:gd name="T77" fmla="*/ 188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78" h="630">
                  <a:moveTo>
                    <a:pt x="301" y="551"/>
                  </a:moveTo>
                  <a:lnTo>
                    <a:pt x="373" y="551"/>
                  </a:lnTo>
                  <a:lnTo>
                    <a:pt x="398" y="593"/>
                  </a:lnTo>
                  <a:lnTo>
                    <a:pt x="280" y="593"/>
                  </a:lnTo>
                  <a:lnTo>
                    <a:pt x="301" y="551"/>
                  </a:lnTo>
                  <a:close/>
                  <a:moveTo>
                    <a:pt x="190" y="21"/>
                  </a:moveTo>
                  <a:lnTo>
                    <a:pt x="207" y="32"/>
                  </a:lnTo>
                  <a:cubicBezTo>
                    <a:pt x="208" y="32"/>
                    <a:pt x="209" y="33"/>
                    <a:pt x="210" y="34"/>
                  </a:cubicBezTo>
                  <a:lnTo>
                    <a:pt x="366" y="14"/>
                  </a:lnTo>
                  <a:cubicBezTo>
                    <a:pt x="362" y="5"/>
                    <a:pt x="353" y="0"/>
                    <a:pt x="342" y="1"/>
                  </a:cubicBezTo>
                  <a:lnTo>
                    <a:pt x="190" y="21"/>
                  </a:lnTo>
                  <a:close/>
                  <a:moveTo>
                    <a:pt x="169" y="25"/>
                  </a:moveTo>
                  <a:lnTo>
                    <a:pt x="199" y="44"/>
                  </a:lnTo>
                  <a:cubicBezTo>
                    <a:pt x="203" y="47"/>
                    <a:pt x="207" y="55"/>
                    <a:pt x="207" y="62"/>
                  </a:cubicBezTo>
                  <a:lnTo>
                    <a:pt x="207" y="333"/>
                  </a:lnTo>
                  <a:cubicBezTo>
                    <a:pt x="207" y="340"/>
                    <a:pt x="203" y="343"/>
                    <a:pt x="199" y="340"/>
                  </a:cubicBezTo>
                  <a:lnTo>
                    <a:pt x="169" y="322"/>
                  </a:lnTo>
                  <a:cubicBezTo>
                    <a:pt x="165" y="319"/>
                    <a:pt x="161" y="311"/>
                    <a:pt x="161" y="304"/>
                  </a:cubicBezTo>
                  <a:lnTo>
                    <a:pt x="161" y="33"/>
                  </a:lnTo>
                  <a:cubicBezTo>
                    <a:pt x="161" y="26"/>
                    <a:pt x="165" y="23"/>
                    <a:pt x="169" y="25"/>
                  </a:cubicBezTo>
                  <a:close/>
                  <a:moveTo>
                    <a:pt x="291" y="109"/>
                  </a:moveTo>
                  <a:lnTo>
                    <a:pt x="309" y="120"/>
                  </a:lnTo>
                  <a:cubicBezTo>
                    <a:pt x="310" y="121"/>
                    <a:pt x="310" y="122"/>
                    <a:pt x="311" y="122"/>
                  </a:cubicBezTo>
                  <a:lnTo>
                    <a:pt x="467" y="102"/>
                  </a:lnTo>
                  <a:cubicBezTo>
                    <a:pt x="464" y="94"/>
                    <a:pt x="454" y="88"/>
                    <a:pt x="443" y="90"/>
                  </a:cubicBezTo>
                  <a:lnTo>
                    <a:pt x="291" y="109"/>
                  </a:lnTo>
                  <a:close/>
                  <a:moveTo>
                    <a:pt x="270" y="114"/>
                  </a:moveTo>
                  <a:lnTo>
                    <a:pt x="300" y="133"/>
                  </a:lnTo>
                  <a:cubicBezTo>
                    <a:pt x="304" y="136"/>
                    <a:pt x="308" y="144"/>
                    <a:pt x="308" y="151"/>
                  </a:cubicBezTo>
                  <a:lnTo>
                    <a:pt x="308" y="422"/>
                  </a:lnTo>
                  <a:cubicBezTo>
                    <a:pt x="308" y="428"/>
                    <a:pt x="304" y="432"/>
                    <a:pt x="300" y="429"/>
                  </a:cubicBezTo>
                  <a:lnTo>
                    <a:pt x="270" y="410"/>
                  </a:lnTo>
                  <a:cubicBezTo>
                    <a:pt x="266" y="407"/>
                    <a:pt x="263" y="400"/>
                    <a:pt x="263" y="393"/>
                  </a:cubicBezTo>
                  <a:lnTo>
                    <a:pt x="263" y="122"/>
                  </a:lnTo>
                  <a:cubicBezTo>
                    <a:pt x="263" y="115"/>
                    <a:pt x="266" y="111"/>
                    <a:pt x="270" y="114"/>
                  </a:cubicBezTo>
                  <a:close/>
                  <a:moveTo>
                    <a:pt x="322" y="145"/>
                  </a:moveTo>
                  <a:lnTo>
                    <a:pt x="486" y="124"/>
                  </a:lnTo>
                  <a:cubicBezTo>
                    <a:pt x="500" y="122"/>
                    <a:pt x="511" y="131"/>
                    <a:pt x="511" y="145"/>
                  </a:cubicBezTo>
                  <a:lnTo>
                    <a:pt x="511" y="378"/>
                  </a:lnTo>
                  <a:cubicBezTo>
                    <a:pt x="511" y="391"/>
                    <a:pt x="500" y="404"/>
                    <a:pt x="486" y="406"/>
                  </a:cubicBezTo>
                  <a:lnTo>
                    <a:pt x="322" y="426"/>
                  </a:lnTo>
                  <a:lnTo>
                    <a:pt x="322" y="145"/>
                  </a:lnTo>
                  <a:close/>
                  <a:moveTo>
                    <a:pt x="354" y="183"/>
                  </a:moveTo>
                  <a:lnTo>
                    <a:pt x="481" y="166"/>
                  </a:lnTo>
                  <a:lnTo>
                    <a:pt x="481" y="224"/>
                  </a:lnTo>
                  <a:lnTo>
                    <a:pt x="354" y="240"/>
                  </a:lnTo>
                  <a:lnTo>
                    <a:pt x="354" y="183"/>
                  </a:lnTo>
                  <a:close/>
                  <a:moveTo>
                    <a:pt x="221" y="56"/>
                  </a:moveTo>
                  <a:lnTo>
                    <a:pt x="384" y="35"/>
                  </a:lnTo>
                  <a:cubicBezTo>
                    <a:pt x="398" y="33"/>
                    <a:pt x="410" y="43"/>
                    <a:pt x="410" y="56"/>
                  </a:cubicBezTo>
                  <a:lnTo>
                    <a:pt x="410" y="63"/>
                  </a:lnTo>
                  <a:lnTo>
                    <a:pt x="255" y="83"/>
                  </a:lnTo>
                  <a:cubicBezTo>
                    <a:pt x="244" y="86"/>
                    <a:pt x="240" y="93"/>
                    <a:pt x="240" y="107"/>
                  </a:cubicBezTo>
                  <a:lnTo>
                    <a:pt x="240" y="335"/>
                  </a:lnTo>
                  <a:lnTo>
                    <a:pt x="221" y="338"/>
                  </a:lnTo>
                  <a:lnTo>
                    <a:pt x="221" y="56"/>
                  </a:lnTo>
                  <a:close/>
                  <a:moveTo>
                    <a:pt x="101" y="188"/>
                  </a:moveTo>
                  <a:lnTo>
                    <a:pt x="134" y="188"/>
                  </a:lnTo>
                  <a:lnTo>
                    <a:pt x="134" y="135"/>
                  </a:lnTo>
                  <a:lnTo>
                    <a:pt x="104" y="135"/>
                  </a:lnTo>
                  <a:cubicBezTo>
                    <a:pt x="76" y="135"/>
                    <a:pt x="54" y="158"/>
                    <a:pt x="54" y="186"/>
                  </a:cubicBezTo>
                  <a:lnTo>
                    <a:pt x="54" y="467"/>
                  </a:lnTo>
                  <a:cubicBezTo>
                    <a:pt x="54" y="490"/>
                    <a:pt x="69" y="509"/>
                    <a:pt x="90" y="515"/>
                  </a:cubicBezTo>
                  <a:lnTo>
                    <a:pt x="90" y="515"/>
                  </a:lnTo>
                  <a:lnTo>
                    <a:pt x="0" y="586"/>
                  </a:lnTo>
                  <a:lnTo>
                    <a:pt x="0" y="630"/>
                  </a:lnTo>
                  <a:lnTo>
                    <a:pt x="678" y="630"/>
                  </a:lnTo>
                  <a:lnTo>
                    <a:pt x="678" y="586"/>
                  </a:lnTo>
                  <a:lnTo>
                    <a:pt x="582" y="516"/>
                  </a:lnTo>
                  <a:cubicBezTo>
                    <a:pt x="604" y="511"/>
                    <a:pt x="621" y="491"/>
                    <a:pt x="621" y="467"/>
                  </a:cubicBezTo>
                  <a:lnTo>
                    <a:pt x="621" y="186"/>
                  </a:lnTo>
                  <a:cubicBezTo>
                    <a:pt x="621" y="158"/>
                    <a:pt x="598" y="135"/>
                    <a:pt x="571" y="135"/>
                  </a:cubicBezTo>
                  <a:lnTo>
                    <a:pt x="541" y="135"/>
                  </a:lnTo>
                  <a:lnTo>
                    <a:pt x="541" y="188"/>
                  </a:lnTo>
                  <a:lnTo>
                    <a:pt x="573" y="188"/>
                  </a:lnTo>
                  <a:lnTo>
                    <a:pt x="573" y="474"/>
                  </a:lnTo>
                  <a:lnTo>
                    <a:pt x="101" y="474"/>
                  </a:lnTo>
                  <a:lnTo>
                    <a:pt x="101" y="1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27"/>
            <p:cNvSpPr>
              <a:spLocks noEditPoints="1"/>
            </p:cNvSpPr>
            <p:nvPr/>
          </p:nvSpPr>
          <p:spPr bwMode="auto">
            <a:xfrm>
              <a:off x="5373504" y="1101944"/>
              <a:ext cx="557763" cy="492752"/>
            </a:xfrm>
            <a:custGeom>
              <a:avLst/>
              <a:gdLst>
                <a:gd name="T0" fmla="*/ 284 w 683"/>
                <a:gd name="T1" fmla="*/ 381 h 601"/>
                <a:gd name="T2" fmla="*/ 595 w 683"/>
                <a:gd name="T3" fmla="*/ 392 h 601"/>
                <a:gd name="T4" fmla="*/ 589 w 683"/>
                <a:gd name="T5" fmla="*/ 359 h 601"/>
                <a:gd name="T6" fmla="*/ 285 w 683"/>
                <a:gd name="T7" fmla="*/ 371 h 601"/>
                <a:gd name="T8" fmla="*/ 589 w 683"/>
                <a:gd name="T9" fmla="*/ 359 h 601"/>
                <a:gd name="T10" fmla="*/ 282 w 683"/>
                <a:gd name="T11" fmla="*/ 338 h 601"/>
                <a:gd name="T12" fmla="*/ 591 w 683"/>
                <a:gd name="T13" fmla="*/ 349 h 601"/>
                <a:gd name="T14" fmla="*/ 269 w 683"/>
                <a:gd name="T15" fmla="*/ 324 h 601"/>
                <a:gd name="T16" fmla="*/ 607 w 683"/>
                <a:gd name="T17" fmla="*/ 408 h 601"/>
                <a:gd name="T18" fmla="*/ 261 w 683"/>
                <a:gd name="T19" fmla="*/ 432 h 601"/>
                <a:gd name="T20" fmla="*/ 242 w 683"/>
                <a:gd name="T21" fmla="*/ 316 h 601"/>
                <a:gd name="T22" fmla="*/ 607 w 683"/>
                <a:gd name="T23" fmla="*/ 300 h 601"/>
                <a:gd name="T24" fmla="*/ 269 w 683"/>
                <a:gd name="T25" fmla="*/ 324 h 601"/>
                <a:gd name="T26" fmla="*/ 345 w 683"/>
                <a:gd name="T27" fmla="*/ 39 h 601"/>
                <a:gd name="T28" fmla="*/ 335 w 683"/>
                <a:gd name="T29" fmla="*/ 3 h 601"/>
                <a:gd name="T30" fmla="*/ 350 w 683"/>
                <a:gd name="T31" fmla="*/ 1 h 601"/>
                <a:gd name="T32" fmla="*/ 411 w 683"/>
                <a:gd name="T33" fmla="*/ 39 h 601"/>
                <a:gd name="T34" fmla="*/ 367 w 683"/>
                <a:gd name="T35" fmla="*/ 56 h 601"/>
                <a:gd name="T36" fmla="*/ 366 w 683"/>
                <a:gd name="T37" fmla="*/ 105 h 601"/>
                <a:gd name="T38" fmla="*/ 353 w 683"/>
                <a:gd name="T39" fmla="*/ 218 h 601"/>
                <a:gd name="T40" fmla="*/ 380 w 683"/>
                <a:gd name="T41" fmla="*/ 107 h 601"/>
                <a:gd name="T42" fmla="*/ 486 w 683"/>
                <a:gd name="T43" fmla="*/ 87 h 601"/>
                <a:gd name="T44" fmla="*/ 441 w 683"/>
                <a:gd name="T45" fmla="*/ 285 h 601"/>
                <a:gd name="T46" fmla="*/ 406 w 683"/>
                <a:gd name="T47" fmla="*/ 285 h 601"/>
                <a:gd name="T48" fmla="*/ 361 w 683"/>
                <a:gd name="T49" fmla="*/ 87 h 601"/>
                <a:gd name="T50" fmla="*/ 430 w 683"/>
                <a:gd name="T51" fmla="*/ 30 h 601"/>
                <a:gd name="T52" fmla="*/ 429 w 683"/>
                <a:gd name="T53" fmla="*/ 88 h 601"/>
                <a:gd name="T54" fmla="*/ 237 w 683"/>
                <a:gd name="T55" fmla="*/ 540 h 601"/>
                <a:gd name="T56" fmla="*/ 637 w 683"/>
                <a:gd name="T57" fmla="*/ 553 h 601"/>
                <a:gd name="T58" fmla="*/ 237 w 683"/>
                <a:gd name="T59" fmla="*/ 540 h 601"/>
                <a:gd name="T60" fmla="*/ 634 w 683"/>
                <a:gd name="T61" fmla="*/ 515 h 601"/>
                <a:gd name="T62" fmla="*/ 239 w 683"/>
                <a:gd name="T63" fmla="*/ 528 h 601"/>
                <a:gd name="T64" fmla="*/ 231 w 683"/>
                <a:gd name="T65" fmla="*/ 491 h 601"/>
                <a:gd name="T66" fmla="*/ 635 w 683"/>
                <a:gd name="T67" fmla="*/ 504 h 601"/>
                <a:gd name="T68" fmla="*/ 231 w 683"/>
                <a:gd name="T69" fmla="*/ 491 h 601"/>
                <a:gd name="T70" fmla="*/ 652 w 683"/>
                <a:gd name="T71" fmla="*/ 570 h 601"/>
                <a:gd name="T72" fmla="*/ 219 w 683"/>
                <a:gd name="T73" fmla="*/ 598 h 601"/>
                <a:gd name="T74" fmla="*/ 683 w 683"/>
                <a:gd name="T75" fmla="*/ 580 h 601"/>
                <a:gd name="T76" fmla="*/ 662 w 683"/>
                <a:gd name="T77" fmla="*/ 447 h 601"/>
                <a:gd name="T78" fmla="*/ 219 w 683"/>
                <a:gd name="T79" fmla="*/ 475 h 601"/>
                <a:gd name="T80" fmla="*/ 223 w 683"/>
                <a:gd name="T81" fmla="*/ 189 h 601"/>
                <a:gd name="T82" fmla="*/ 103 w 683"/>
                <a:gd name="T83" fmla="*/ 549 h 601"/>
                <a:gd name="T84" fmla="*/ 223 w 683"/>
                <a:gd name="T85" fmla="*/ 189 h 601"/>
                <a:gd name="T86" fmla="*/ 72 w 683"/>
                <a:gd name="T87" fmla="*/ 534 h 601"/>
                <a:gd name="T88" fmla="*/ 213 w 683"/>
                <a:gd name="T89" fmla="*/ 187 h 601"/>
                <a:gd name="T90" fmla="*/ 183 w 683"/>
                <a:gd name="T91" fmla="*/ 168 h 601"/>
                <a:gd name="T92" fmla="*/ 62 w 683"/>
                <a:gd name="T93" fmla="*/ 531 h 601"/>
                <a:gd name="T94" fmla="*/ 183 w 683"/>
                <a:gd name="T95" fmla="*/ 168 h 601"/>
                <a:gd name="T96" fmla="*/ 114 w 683"/>
                <a:gd name="T97" fmla="*/ 568 h 601"/>
                <a:gd name="T98" fmla="*/ 280 w 683"/>
                <a:gd name="T99" fmla="*/ 192 h 601"/>
                <a:gd name="T100" fmla="*/ 112 w 683"/>
                <a:gd name="T101" fmla="*/ 597 h 601"/>
                <a:gd name="T102" fmla="*/ 4 w 683"/>
                <a:gd name="T103" fmla="*/ 536 h 601"/>
                <a:gd name="T104" fmla="*/ 173 w 683"/>
                <a:gd name="T105" fmla="*/ 152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3" h="601">
                  <a:moveTo>
                    <a:pt x="591" y="381"/>
                  </a:moveTo>
                  <a:lnTo>
                    <a:pt x="284" y="381"/>
                  </a:lnTo>
                  <a:cubicBezTo>
                    <a:pt x="284" y="385"/>
                    <a:pt x="283" y="389"/>
                    <a:pt x="282" y="392"/>
                  </a:cubicBezTo>
                  <a:lnTo>
                    <a:pt x="595" y="392"/>
                  </a:lnTo>
                  <a:cubicBezTo>
                    <a:pt x="593" y="389"/>
                    <a:pt x="592" y="385"/>
                    <a:pt x="591" y="381"/>
                  </a:cubicBezTo>
                  <a:close/>
                  <a:moveTo>
                    <a:pt x="589" y="359"/>
                  </a:moveTo>
                  <a:lnTo>
                    <a:pt x="285" y="359"/>
                  </a:lnTo>
                  <a:cubicBezTo>
                    <a:pt x="285" y="363"/>
                    <a:pt x="285" y="367"/>
                    <a:pt x="285" y="371"/>
                  </a:cubicBezTo>
                  <a:lnTo>
                    <a:pt x="589" y="371"/>
                  </a:lnTo>
                  <a:cubicBezTo>
                    <a:pt x="588" y="367"/>
                    <a:pt x="588" y="363"/>
                    <a:pt x="589" y="359"/>
                  </a:cubicBezTo>
                  <a:close/>
                  <a:moveTo>
                    <a:pt x="595" y="338"/>
                  </a:moveTo>
                  <a:lnTo>
                    <a:pt x="282" y="338"/>
                  </a:lnTo>
                  <a:cubicBezTo>
                    <a:pt x="283" y="342"/>
                    <a:pt x="284" y="345"/>
                    <a:pt x="284" y="349"/>
                  </a:cubicBezTo>
                  <a:lnTo>
                    <a:pt x="591" y="349"/>
                  </a:lnTo>
                  <a:cubicBezTo>
                    <a:pt x="592" y="345"/>
                    <a:pt x="593" y="341"/>
                    <a:pt x="595" y="338"/>
                  </a:cubicBezTo>
                  <a:close/>
                  <a:moveTo>
                    <a:pt x="269" y="324"/>
                  </a:moveTo>
                  <a:lnTo>
                    <a:pt x="269" y="408"/>
                  </a:lnTo>
                  <a:lnTo>
                    <a:pt x="607" y="408"/>
                  </a:lnTo>
                  <a:lnTo>
                    <a:pt x="607" y="432"/>
                  </a:lnTo>
                  <a:lnTo>
                    <a:pt x="261" y="432"/>
                  </a:lnTo>
                  <a:cubicBezTo>
                    <a:pt x="251" y="432"/>
                    <a:pt x="242" y="425"/>
                    <a:pt x="242" y="416"/>
                  </a:cubicBezTo>
                  <a:lnTo>
                    <a:pt x="242" y="316"/>
                  </a:lnTo>
                  <a:cubicBezTo>
                    <a:pt x="242" y="307"/>
                    <a:pt x="251" y="300"/>
                    <a:pt x="261" y="300"/>
                  </a:cubicBezTo>
                  <a:lnTo>
                    <a:pt x="607" y="300"/>
                  </a:lnTo>
                  <a:lnTo>
                    <a:pt x="607" y="324"/>
                  </a:lnTo>
                  <a:lnTo>
                    <a:pt x="269" y="324"/>
                  </a:lnTo>
                  <a:close/>
                  <a:moveTo>
                    <a:pt x="367" y="56"/>
                  </a:moveTo>
                  <a:cubicBezTo>
                    <a:pt x="354" y="55"/>
                    <a:pt x="348" y="48"/>
                    <a:pt x="345" y="39"/>
                  </a:cubicBezTo>
                  <a:cubicBezTo>
                    <a:pt x="342" y="31"/>
                    <a:pt x="343" y="26"/>
                    <a:pt x="343" y="18"/>
                  </a:cubicBezTo>
                  <a:cubicBezTo>
                    <a:pt x="342" y="8"/>
                    <a:pt x="336" y="5"/>
                    <a:pt x="335" y="3"/>
                  </a:cubicBezTo>
                  <a:cubicBezTo>
                    <a:pt x="335" y="2"/>
                    <a:pt x="337" y="1"/>
                    <a:pt x="341" y="1"/>
                  </a:cubicBezTo>
                  <a:cubicBezTo>
                    <a:pt x="344" y="1"/>
                    <a:pt x="347" y="0"/>
                    <a:pt x="350" y="1"/>
                  </a:cubicBezTo>
                  <a:cubicBezTo>
                    <a:pt x="356" y="1"/>
                    <a:pt x="365" y="2"/>
                    <a:pt x="366" y="2"/>
                  </a:cubicBezTo>
                  <a:cubicBezTo>
                    <a:pt x="385" y="6"/>
                    <a:pt x="409" y="16"/>
                    <a:pt x="411" y="39"/>
                  </a:cubicBezTo>
                  <a:cubicBezTo>
                    <a:pt x="413" y="49"/>
                    <a:pt x="412" y="61"/>
                    <a:pt x="402" y="65"/>
                  </a:cubicBezTo>
                  <a:cubicBezTo>
                    <a:pt x="395" y="55"/>
                    <a:pt x="378" y="57"/>
                    <a:pt x="367" y="56"/>
                  </a:cubicBezTo>
                  <a:close/>
                  <a:moveTo>
                    <a:pt x="394" y="102"/>
                  </a:moveTo>
                  <a:cubicBezTo>
                    <a:pt x="385" y="99"/>
                    <a:pt x="378" y="99"/>
                    <a:pt x="366" y="105"/>
                  </a:cubicBezTo>
                  <a:cubicBezTo>
                    <a:pt x="342" y="116"/>
                    <a:pt x="331" y="144"/>
                    <a:pt x="333" y="169"/>
                  </a:cubicBezTo>
                  <a:cubicBezTo>
                    <a:pt x="334" y="186"/>
                    <a:pt x="341" y="205"/>
                    <a:pt x="353" y="218"/>
                  </a:cubicBezTo>
                  <a:cubicBezTo>
                    <a:pt x="349" y="207"/>
                    <a:pt x="346" y="195"/>
                    <a:pt x="345" y="184"/>
                  </a:cubicBezTo>
                  <a:cubicBezTo>
                    <a:pt x="343" y="154"/>
                    <a:pt x="354" y="121"/>
                    <a:pt x="380" y="107"/>
                  </a:cubicBezTo>
                  <a:cubicBezTo>
                    <a:pt x="385" y="105"/>
                    <a:pt x="390" y="103"/>
                    <a:pt x="394" y="102"/>
                  </a:cubicBezTo>
                  <a:close/>
                  <a:moveTo>
                    <a:pt x="486" y="87"/>
                  </a:moveTo>
                  <a:cubicBezTo>
                    <a:pt x="519" y="102"/>
                    <a:pt x="539" y="139"/>
                    <a:pt x="537" y="182"/>
                  </a:cubicBezTo>
                  <a:cubicBezTo>
                    <a:pt x="533" y="239"/>
                    <a:pt x="490" y="285"/>
                    <a:pt x="441" y="285"/>
                  </a:cubicBezTo>
                  <a:cubicBezTo>
                    <a:pt x="435" y="285"/>
                    <a:pt x="429" y="280"/>
                    <a:pt x="424" y="278"/>
                  </a:cubicBezTo>
                  <a:cubicBezTo>
                    <a:pt x="418" y="280"/>
                    <a:pt x="412" y="285"/>
                    <a:pt x="406" y="285"/>
                  </a:cubicBezTo>
                  <a:cubicBezTo>
                    <a:pt x="357" y="285"/>
                    <a:pt x="315" y="239"/>
                    <a:pt x="311" y="182"/>
                  </a:cubicBezTo>
                  <a:cubicBezTo>
                    <a:pt x="308" y="139"/>
                    <a:pt x="329" y="102"/>
                    <a:pt x="361" y="87"/>
                  </a:cubicBezTo>
                  <a:cubicBezTo>
                    <a:pt x="385" y="75"/>
                    <a:pt x="397" y="79"/>
                    <a:pt x="417" y="88"/>
                  </a:cubicBezTo>
                  <a:cubicBezTo>
                    <a:pt x="415" y="72"/>
                    <a:pt x="414" y="48"/>
                    <a:pt x="430" y="30"/>
                  </a:cubicBezTo>
                  <a:cubicBezTo>
                    <a:pt x="434" y="28"/>
                    <a:pt x="443" y="32"/>
                    <a:pt x="443" y="40"/>
                  </a:cubicBezTo>
                  <a:cubicBezTo>
                    <a:pt x="430" y="55"/>
                    <a:pt x="429" y="76"/>
                    <a:pt x="429" y="88"/>
                  </a:cubicBezTo>
                  <a:cubicBezTo>
                    <a:pt x="450" y="79"/>
                    <a:pt x="462" y="75"/>
                    <a:pt x="486" y="87"/>
                  </a:cubicBezTo>
                  <a:close/>
                  <a:moveTo>
                    <a:pt x="237" y="540"/>
                  </a:moveTo>
                  <a:lnTo>
                    <a:pt x="635" y="540"/>
                  </a:lnTo>
                  <a:cubicBezTo>
                    <a:pt x="635" y="544"/>
                    <a:pt x="636" y="549"/>
                    <a:pt x="637" y="553"/>
                  </a:cubicBezTo>
                  <a:lnTo>
                    <a:pt x="231" y="553"/>
                  </a:lnTo>
                  <a:cubicBezTo>
                    <a:pt x="234" y="549"/>
                    <a:pt x="236" y="545"/>
                    <a:pt x="237" y="540"/>
                  </a:cubicBezTo>
                  <a:close/>
                  <a:moveTo>
                    <a:pt x="239" y="515"/>
                  </a:moveTo>
                  <a:lnTo>
                    <a:pt x="634" y="515"/>
                  </a:lnTo>
                  <a:cubicBezTo>
                    <a:pt x="634" y="520"/>
                    <a:pt x="634" y="524"/>
                    <a:pt x="634" y="528"/>
                  </a:cubicBezTo>
                  <a:lnTo>
                    <a:pt x="239" y="528"/>
                  </a:lnTo>
                  <a:cubicBezTo>
                    <a:pt x="240" y="524"/>
                    <a:pt x="240" y="520"/>
                    <a:pt x="239" y="515"/>
                  </a:cubicBezTo>
                  <a:close/>
                  <a:moveTo>
                    <a:pt x="231" y="491"/>
                  </a:moveTo>
                  <a:lnTo>
                    <a:pt x="637" y="491"/>
                  </a:lnTo>
                  <a:cubicBezTo>
                    <a:pt x="636" y="495"/>
                    <a:pt x="635" y="499"/>
                    <a:pt x="635" y="504"/>
                  </a:cubicBezTo>
                  <a:lnTo>
                    <a:pt x="237" y="504"/>
                  </a:lnTo>
                  <a:cubicBezTo>
                    <a:pt x="236" y="499"/>
                    <a:pt x="234" y="495"/>
                    <a:pt x="231" y="491"/>
                  </a:cubicBezTo>
                  <a:close/>
                  <a:moveTo>
                    <a:pt x="652" y="475"/>
                  </a:moveTo>
                  <a:lnTo>
                    <a:pt x="652" y="570"/>
                  </a:lnTo>
                  <a:lnTo>
                    <a:pt x="219" y="570"/>
                  </a:lnTo>
                  <a:lnTo>
                    <a:pt x="219" y="598"/>
                  </a:lnTo>
                  <a:lnTo>
                    <a:pt x="662" y="598"/>
                  </a:lnTo>
                  <a:cubicBezTo>
                    <a:pt x="674" y="598"/>
                    <a:pt x="683" y="590"/>
                    <a:pt x="683" y="580"/>
                  </a:cubicBezTo>
                  <a:lnTo>
                    <a:pt x="683" y="465"/>
                  </a:lnTo>
                  <a:cubicBezTo>
                    <a:pt x="683" y="455"/>
                    <a:pt x="674" y="447"/>
                    <a:pt x="662" y="447"/>
                  </a:cubicBezTo>
                  <a:lnTo>
                    <a:pt x="219" y="447"/>
                  </a:lnTo>
                  <a:lnTo>
                    <a:pt x="219" y="475"/>
                  </a:lnTo>
                  <a:lnTo>
                    <a:pt x="652" y="475"/>
                  </a:lnTo>
                  <a:close/>
                  <a:moveTo>
                    <a:pt x="223" y="189"/>
                  </a:moveTo>
                  <a:lnTo>
                    <a:pt x="93" y="543"/>
                  </a:lnTo>
                  <a:cubicBezTo>
                    <a:pt x="97" y="545"/>
                    <a:pt x="100" y="547"/>
                    <a:pt x="103" y="549"/>
                  </a:cubicBezTo>
                  <a:lnTo>
                    <a:pt x="236" y="188"/>
                  </a:lnTo>
                  <a:cubicBezTo>
                    <a:pt x="232" y="189"/>
                    <a:pt x="228" y="189"/>
                    <a:pt x="223" y="189"/>
                  </a:cubicBezTo>
                  <a:close/>
                  <a:moveTo>
                    <a:pt x="201" y="183"/>
                  </a:moveTo>
                  <a:lnTo>
                    <a:pt x="72" y="534"/>
                  </a:lnTo>
                  <a:cubicBezTo>
                    <a:pt x="76" y="535"/>
                    <a:pt x="79" y="537"/>
                    <a:pt x="83" y="538"/>
                  </a:cubicBezTo>
                  <a:lnTo>
                    <a:pt x="213" y="187"/>
                  </a:lnTo>
                  <a:cubicBezTo>
                    <a:pt x="209" y="186"/>
                    <a:pt x="205" y="185"/>
                    <a:pt x="201" y="183"/>
                  </a:cubicBezTo>
                  <a:close/>
                  <a:moveTo>
                    <a:pt x="183" y="168"/>
                  </a:moveTo>
                  <a:lnTo>
                    <a:pt x="50" y="529"/>
                  </a:lnTo>
                  <a:cubicBezTo>
                    <a:pt x="53" y="530"/>
                    <a:pt x="57" y="531"/>
                    <a:pt x="62" y="531"/>
                  </a:cubicBezTo>
                  <a:lnTo>
                    <a:pt x="192" y="177"/>
                  </a:lnTo>
                  <a:cubicBezTo>
                    <a:pt x="189" y="175"/>
                    <a:pt x="185" y="172"/>
                    <a:pt x="183" y="168"/>
                  </a:cubicBezTo>
                  <a:close/>
                  <a:moveTo>
                    <a:pt x="31" y="537"/>
                  </a:moveTo>
                  <a:lnTo>
                    <a:pt x="114" y="568"/>
                  </a:lnTo>
                  <a:lnTo>
                    <a:pt x="256" y="183"/>
                  </a:lnTo>
                  <a:lnTo>
                    <a:pt x="280" y="192"/>
                  </a:lnTo>
                  <a:lnTo>
                    <a:pt x="135" y="585"/>
                  </a:lnTo>
                  <a:cubicBezTo>
                    <a:pt x="131" y="595"/>
                    <a:pt x="121" y="601"/>
                    <a:pt x="112" y="597"/>
                  </a:cubicBezTo>
                  <a:lnTo>
                    <a:pt x="13" y="561"/>
                  </a:lnTo>
                  <a:cubicBezTo>
                    <a:pt x="4" y="558"/>
                    <a:pt x="0" y="547"/>
                    <a:pt x="4" y="536"/>
                  </a:cubicBezTo>
                  <a:lnTo>
                    <a:pt x="149" y="144"/>
                  </a:lnTo>
                  <a:lnTo>
                    <a:pt x="173" y="152"/>
                  </a:lnTo>
                  <a:lnTo>
                    <a:pt x="31" y="5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28"/>
            <p:cNvSpPr>
              <a:spLocks noEditPoints="1"/>
            </p:cNvSpPr>
            <p:nvPr/>
          </p:nvSpPr>
          <p:spPr bwMode="auto">
            <a:xfrm>
              <a:off x="6578379" y="2568945"/>
              <a:ext cx="482604" cy="484837"/>
            </a:xfrm>
            <a:custGeom>
              <a:avLst/>
              <a:gdLst>
                <a:gd name="T0" fmla="*/ 584 w 591"/>
                <a:gd name="T1" fmla="*/ 217 h 591"/>
                <a:gd name="T2" fmla="*/ 509 w 591"/>
                <a:gd name="T3" fmla="*/ 82 h 591"/>
                <a:gd name="T4" fmla="*/ 370 w 591"/>
                <a:gd name="T5" fmla="*/ 6 h 591"/>
                <a:gd name="T6" fmla="*/ 370 w 591"/>
                <a:gd name="T7" fmla="*/ 217 h 591"/>
                <a:gd name="T8" fmla="*/ 584 w 591"/>
                <a:gd name="T9" fmla="*/ 217 h 591"/>
                <a:gd name="T10" fmla="*/ 299 w 591"/>
                <a:gd name="T11" fmla="*/ 252 h 591"/>
                <a:gd name="T12" fmla="*/ 299 w 591"/>
                <a:gd name="T13" fmla="*/ 0 h 591"/>
                <a:gd name="T14" fmla="*/ 111 w 591"/>
                <a:gd name="T15" fmla="*/ 82 h 591"/>
                <a:gd name="T16" fmla="*/ 111 w 591"/>
                <a:gd name="T17" fmla="*/ 481 h 591"/>
                <a:gd name="T18" fmla="*/ 509 w 591"/>
                <a:gd name="T19" fmla="*/ 481 h 591"/>
                <a:gd name="T20" fmla="*/ 591 w 591"/>
                <a:gd name="T21" fmla="*/ 287 h 591"/>
                <a:gd name="T22" fmla="*/ 334 w 591"/>
                <a:gd name="T23" fmla="*/ 287 h 591"/>
                <a:gd name="T24" fmla="*/ 299 w 591"/>
                <a:gd name="T25" fmla="*/ 252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1" h="591">
                  <a:moveTo>
                    <a:pt x="584" y="217"/>
                  </a:moveTo>
                  <a:cubicBezTo>
                    <a:pt x="572" y="167"/>
                    <a:pt x="547" y="121"/>
                    <a:pt x="509" y="82"/>
                  </a:cubicBezTo>
                  <a:cubicBezTo>
                    <a:pt x="469" y="43"/>
                    <a:pt x="421" y="17"/>
                    <a:pt x="370" y="6"/>
                  </a:cubicBezTo>
                  <a:lnTo>
                    <a:pt x="370" y="217"/>
                  </a:lnTo>
                  <a:lnTo>
                    <a:pt x="584" y="217"/>
                  </a:lnTo>
                  <a:close/>
                  <a:moveTo>
                    <a:pt x="299" y="252"/>
                  </a:moveTo>
                  <a:lnTo>
                    <a:pt x="299" y="0"/>
                  </a:lnTo>
                  <a:cubicBezTo>
                    <a:pt x="231" y="3"/>
                    <a:pt x="163" y="30"/>
                    <a:pt x="111" y="82"/>
                  </a:cubicBezTo>
                  <a:cubicBezTo>
                    <a:pt x="0" y="192"/>
                    <a:pt x="0" y="371"/>
                    <a:pt x="111" y="481"/>
                  </a:cubicBezTo>
                  <a:cubicBezTo>
                    <a:pt x="220" y="591"/>
                    <a:pt x="399" y="591"/>
                    <a:pt x="509" y="481"/>
                  </a:cubicBezTo>
                  <a:cubicBezTo>
                    <a:pt x="563" y="427"/>
                    <a:pt x="590" y="357"/>
                    <a:pt x="591" y="287"/>
                  </a:cubicBezTo>
                  <a:lnTo>
                    <a:pt x="334" y="287"/>
                  </a:lnTo>
                  <a:cubicBezTo>
                    <a:pt x="315" y="287"/>
                    <a:pt x="299" y="271"/>
                    <a:pt x="299" y="2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29"/>
            <p:cNvSpPr/>
            <p:nvPr/>
          </p:nvSpPr>
          <p:spPr bwMode="auto">
            <a:xfrm>
              <a:off x="1543209" y="3358421"/>
              <a:ext cx="235367" cy="235492"/>
            </a:xfrm>
            <a:custGeom>
              <a:avLst/>
              <a:gdLst>
                <a:gd name="T0" fmla="*/ 97 w 290"/>
                <a:gd name="T1" fmla="*/ 287 h 288"/>
                <a:gd name="T2" fmla="*/ 101 w 290"/>
                <a:gd name="T3" fmla="*/ 288 h 288"/>
                <a:gd name="T4" fmla="*/ 104 w 290"/>
                <a:gd name="T5" fmla="*/ 287 h 288"/>
                <a:gd name="T6" fmla="*/ 170 w 290"/>
                <a:gd name="T7" fmla="*/ 221 h 288"/>
                <a:gd name="T8" fmla="*/ 213 w 290"/>
                <a:gd name="T9" fmla="*/ 265 h 288"/>
                <a:gd name="T10" fmla="*/ 217 w 290"/>
                <a:gd name="T11" fmla="*/ 266 h 288"/>
                <a:gd name="T12" fmla="*/ 218 w 290"/>
                <a:gd name="T13" fmla="*/ 266 h 288"/>
                <a:gd name="T14" fmla="*/ 221 w 290"/>
                <a:gd name="T15" fmla="*/ 263 h 288"/>
                <a:gd name="T16" fmla="*/ 290 w 290"/>
                <a:gd name="T17" fmla="*/ 6 h 288"/>
                <a:gd name="T18" fmla="*/ 290 w 290"/>
                <a:gd name="T19" fmla="*/ 4 h 288"/>
                <a:gd name="T20" fmla="*/ 286 w 290"/>
                <a:gd name="T21" fmla="*/ 0 h 288"/>
                <a:gd name="T22" fmla="*/ 285 w 290"/>
                <a:gd name="T23" fmla="*/ 0 h 288"/>
                <a:gd name="T24" fmla="*/ 284 w 290"/>
                <a:gd name="T25" fmla="*/ 0 h 288"/>
                <a:gd name="T26" fmla="*/ 27 w 290"/>
                <a:gd name="T27" fmla="*/ 69 h 288"/>
                <a:gd name="T28" fmla="*/ 23 w 290"/>
                <a:gd name="T29" fmla="*/ 72 h 288"/>
                <a:gd name="T30" fmla="*/ 25 w 290"/>
                <a:gd name="T31" fmla="*/ 77 h 288"/>
                <a:gd name="T32" fmla="*/ 67 w 290"/>
                <a:gd name="T33" fmla="*/ 119 h 288"/>
                <a:gd name="T34" fmla="*/ 2 w 290"/>
                <a:gd name="T35" fmla="*/ 185 h 288"/>
                <a:gd name="T36" fmla="*/ 2 w 290"/>
                <a:gd name="T37" fmla="*/ 191 h 288"/>
                <a:gd name="T38" fmla="*/ 97 w 290"/>
                <a:gd name="T39" fmla="*/ 28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0" h="288">
                  <a:moveTo>
                    <a:pt x="97" y="287"/>
                  </a:moveTo>
                  <a:cubicBezTo>
                    <a:pt x="98" y="288"/>
                    <a:pt x="99" y="288"/>
                    <a:pt x="101" y="288"/>
                  </a:cubicBezTo>
                  <a:cubicBezTo>
                    <a:pt x="102" y="288"/>
                    <a:pt x="103" y="288"/>
                    <a:pt x="104" y="287"/>
                  </a:cubicBezTo>
                  <a:lnTo>
                    <a:pt x="170" y="221"/>
                  </a:lnTo>
                  <a:lnTo>
                    <a:pt x="213" y="265"/>
                  </a:lnTo>
                  <a:cubicBezTo>
                    <a:pt x="214" y="266"/>
                    <a:pt x="215" y="266"/>
                    <a:pt x="217" y="266"/>
                  </a:cubicBezTo>
                  <a:cubicBezTo>
                    <a:pt x="217" y="266"/>
                    <a:pt x="217" y="266"/>
                    <a:pt x="218" y="266"/>
                  </a:cubicBezTo>
                  <a:cubicBezTo>
                    <a:pt x="220" y="266"/>
                    <a:pt x="221" y="265"/>
                    <a:pt x="221" y="263"/>
                  </a:cubicBezTo>
                  <a:lnTo>
                    <a:pt x="290" y="6"/>
                  </a:lnTo>
                  <a:cubicBezTo>
                    <a:pt x="290" y="5"/>
                    <a:pt x="290" y="5"/>
                    <a:pt x="290" y="4"/>
                  </a:cubicBezTo>
                  <a:cubicBezTo>
                    <a:pt x="290" y="2"/>
                    <a:pt x="288" y="0"/>
                    <a:pt x="286" y="0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85" y="0"/>
                    <a:pt x="284" y="0"/>
                    <a:pt x="284" y="0"/>
                  </a:cubicBezTo>
                  <a:lnTo>
                    <a:pt x="27" y="69"/>
                  </a:lnTo>
                  <a:cubicBezTo>
                    <a:pt x="25" y="69"/>
                    <a:pt x="24" y="70"/>
                    <a:pt x="23" y="72"/>
                  </a:cubicBezTo>
                  <a:cubicBezTo>
                    <a:pt x="23" y="74"/>
                    <a:pt x="24" y="75"/>
                    <a:pt x="25" y="77"/>
                  </a:cubicBezTo>
                  <a:lnTo>
                    <a:pt x="67" y="119"/>
                  </a:lnTo>
                  <a:lnTo>
                    <a:pt x="2" y="185"/>
                  </a:lnTo>
                  <a:cubicBezTo>
                    <a:pt x="0" y="187"/>
                    <a:pt x="0" y="190"/>
                    <a:pt x="2" y="191"/>
                  </a:cubicBezTo>
                  <a:lnTo>
                    <a:pt x="97" y="28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1284105" y="3358421"/>
              <a:ext cx="237347" cy="235492"/>
            </a:xfrm>
            <a:custGeom>
              <a:avLst/>
              <a:gdLst>
                <a:gd name="T0" fmla="*/ 69 w 290"/>
                <a:gd name="T1" fmla="*/ 263 h 288"/>
                <a:gd name="T2" fmla="*/ 72 w 290"/>
                <a:gd name="T3" fmla="*/ 266 h 288"/>
                <a:gd name="T4" fmla="*/ 74 w 290"/>
                <a:gd name="T5" fmla="*/ 266 h 288"/>
                <a:gd name="T6" fmla="*/ 77 w 290"/>
                <a:gd name="T7" fmla="*/ 265 h 288"/>
                <a:gd name="T8" fmla="*/ 121 w 290"/>
                <a:gd name="T9" fmla="*/ 221 h 288"/>
                <a:gd name="T10" fmla="*/ 186 w 290"/>
                <a:gd name="T11" fmla="*/ 287 h 288"/>
                <a:gd name="T12" fmla="*/ 189 w 290"/>
                <a:gd name="T13" fmla="*/ 288 h 288"/>
                <a:gd name="T14" fmla="*/ 193 w 290"/>
                <a:gd name="T15" fmla="*/ 287 h 288"/>
                <a:gd name="T16" fmla="*/ 288 w 290"/>
                <a:gd name="T17" fmla="*/ 191 h 288"/>
                <a:gd name="T18" fmla="*/ 288 w 290"/>
                <a:gd name="T19" fmla="*/ 185 h 288"/>
                <a:gd name="T20" fmla="*/ 223 w 290"/>
                <a:gd name="T21" fmla="*/ 119 h 288"/>
                <a:gd name="T22" fmla="*/ 265 w 290"/>
                <a:gd name="T23" fmla="*/ 77 h 288"/>
                <a:gd name="T24" fmla="*/ 267 w 290"/>
                <a:gd name="T25" fmla="*/ 72 h 288"/>
                <a:gd name="T26" fmla="*/ 263 w 290"/>
                <a:gd name="T27" fmla="*/ 69 h 288"/>
                <a:gd name="T28" fmla="*/ 6 w 290"/>
                <a:gd name="T29" fmla="*/ 0 h 288"/>
                <a:gd name="T30" fmla="*/ 4 w 290"/>
                <a:gd name="T31" fmla="*/ 0 h 288"/>
                <a:gd name="T32" fmla="*/ 1 w 290"/>
                <a:gd name="T33" fmla="*/ 1 h 288"/>
                <a:gd name="T34" fmla="*/ 0 w 290"/>
                <a:gd name="T35" fmla="*/ 5 h 288"/>
                <a:gd name="T36" fmla="*/ 69 w 290"/>
                <a:gd name="T37" fmla="*/ 26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8">
                  <a:moveTo>
                    <a:pt x="69" y="263"/>
                  </a:moveTo>
                  <a:cubicBezTo>
                    <a:pt x="69" y="265"/>
                    <a:pt x="71" y="266"/>
                    <a:pt x="72" y="266"/>
                  </a:cubicBezTo>
                  <a:cubicBezTo>
                    <a:pt x="73" y="266"/>
                    <a:pt x="73" y="266"/>
                    <a:pt x="74" y="266"/>
                  </a:cubicBezTo>
                  <a:cubicBezTo>
                    <a:pt x="75" y="266"/>
                    <a:pt x="76" y="266"/>
                    <a:pt x="77" y="265"/>
                  </a:cubicBezTo>
                  <a:lnTo>
                    <a:pt x="121" y="221"/>
                  </a:lnTo>
                  <a:lnTo>
                    <a:pt x="186" y="287"/>
                  </a:lnTo>
                  <a:cubicBezTo>
                    <a:pt x="187" y="288"/>
                    <a:pt x="188" y="288"/>
                    <a:pt x="189" y="288"/>
                  </a:cubicBezTo>
                  <a:cubicBezTo>
                    <a:pt x="191" y="288"/>
                    <a:pt x="192" y="288"/>
                    <a:pt x="193" y="287"/>
                  </a:cubicBezTo>
                  <a:lnTo>
                    <a:pt x="288" y="191"/>
                  </a:lnTo>
                  <a:cubicBezTo>
                    <a:pt x="290" y="190"/>
                    <a:pt x="290" y="187"/>
                    <a:pt x="288" y="185"/>
                  </a:cubicBezTo>
                  <a:lnTo>
                    <a:pt x="223" y="119"/>
                  </a:lnTo>
                  <a:lnTo>
                    <a:pt x="265" y="77"/>
                  </a:lnTo>
                  <a:cubicBezTo>
                    <a:pt x="267" y="75"/>
                    <a:pt x="267" y="74"/>
                    <a:pt x="267" y="72"/>
                  </a:cubicBezTo>
                  <a:cubicBezTo>
                    <a:pt x="266" y="70"/>
                    <a:pt x="265" y="69"/>
                    <a:pt x="263" y="69"/>
                  </a:cubicBezTo>
                  <a:lnTo>
                    <a:pt x="6" y="0"/>
                  </a:ln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4"/>
                    <a:pt x="0" y="5"/>
                  </a:cubicBezTo>
                  <a:lnTo>
                    <a:pt x="69" y="2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1543209" y="3615681"/>
              <a:ext cx="237347" cy="237472"/>
            </a:xfrm>
            <a:custGeom>
              <a:avLst/>
              <a:gdLst>
                <a:gd name="T0" fmla="*/ 221 w 291"/>
                <a:gd name="T1" fmla="*/ 25 h 289"/>
                <a:gd name="T2" fmla="*/ 218 w 291"/>
                <a:gd name="T3" fmla="*/ 22 h 289"/>
                <a:gd name="T4" fmla="*/ 217 w 291"/>
                <a:gd name="T5" fmla="*/ 22 h 289"/>
                <a:gd name="T6" fmla="*/ 213 w 291"/>
                <a:gd name="T7" fmla="*/ 23 h 289"/>
                <a:gd name="T8" fmla="*/ 170 w 291"/>
                <a:gd name="T9" fmla="*/ 67 h 289"/>
                <a:gd name="T10" fmla="*/ 104 w 291"/>
                <a:gd name="T11" fmla="*/ 2 h 289"/>
                <a:gd name="T12" fmla="*/ 101 w 291"/>
                <a:gd name="T13" fmla="*/ 0 h 289"/>
                <a:gd name="T14" fmla="*/ 97 w 291"/>
                <a:gd name="T15" fmla="*/ 2 h 289"/>
                <a:gd name="T16" fmla="*/ 2 w 291"/>
                <a:gd name="T17" fmla="*/ 97 h 289"/>
                <a:gd name="T18" fmla="*/ 2 w 291"/>
                <a:gd name="T19" fmla="*/ 104 h 289"/>
                <a:gd name="T20" fmla="*/ 67 w 291"/>
                <a:gd name="T21" fmla="*/ 169 h 289"/>
                <a:gd name="T22" fmla="*/ 25 w 291"/>
                <a:gd name="T23" fmla="*/ 212 h 289"/>
                <a:gd name="T24" fmla="*/ 23 w 291"/>
                <a:gd name="T25" fmla="*/ 216 h 289"/>
                <a:gd name="T26" fmla="*/ 27 w 291"/>
                <a:gd name="T27" fmla="*/ 220 h 289"/>
                <a:gd name="T28" fmla="*/ 284 w 291"/>
                <a:gd name="T29" fmla="*/ 289 h 289"/>
                <a:gd name="T30" fmla="*/ 286 w 291"/>
                <a:gd name="T31" fmla="*/ 289 h 289"/>
                <a:gd name="T32" fmla="*/ 289 w 291"/>
                <a:gd name="T33" fmla="*/ 288 h 289"/>
                <a:gd name="T34" fmla="*/ 290 w 291"/>
                <a:gd name="T35" fmla="*/ 283 h 289"/>
                <a:gd name="T36" fmla="*/ 221 w 291"/>
                <a:gd name="T37" fmla="*/ 25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1" h="289">
                  <a:moveTo>
                    <a:pt x="221" y="25"/>
                  </a:moveTo>
                  <a:cubicBezTo>
                    <a:pt x="221" y="24"/>
                    <a:pt x="219" y="22"/>
                    <a:pt x="218" y="22"/>
                  </a:cubicBezTo>
                  <a:cubicBezTo>
                    <a:pt x="217" y="22"/>
                    <a:pt x="217" y="22"/>
                    <a:pt x="217" y="22"/>
                  </a:cubicBezTo>
                  <a:cubicBezTo>
                    <a:pt x="215" y="22"/>
                    <a:pt x="214" y="22"/>
                    <a:pt x="213" y="23"/>
                  </a:cubicBezTo>
                  <a:lnTo>
                    <a:pt x="170" y="67"/>
                  </a:lnTo>
                  <a:lnTo>
                    <a:pt x="104" y="2"/>
                  </a:lnTo>
                  <a:cubicBezTo>
                    <a:pt x="103" y="1"/>
                    <a:pt x="102" y="0"/>
                    <a:pt x="101" y="0"/>
                  </a:cubicBezTo>
                  <a:cubicBezTo>
                    <a:pt x="99" y="0"/>
                    <a:pt x="98" y="1"/>
                    <a:pt x="97" y="2"/>
                  </a:cubicBezTo>
                  <a:lnTo>
                    <a:pt x="2" y="97"/>
                  </a:lnTo>
                  <a:cubicBezTo>
                    <a:pt x="0" y="99"/>
                    <a:pt x="0" y="102"/>
                    <a:pt x="2" y="104"/>
                  </a:cubicBezTo>
                  <a:lnTo>
                    <a:pt x="67" y="169"/>
                  </a:lnTo>
                  <a:lnTo>
                    <a:pt x="25" y="212"/>
                  </a:lnTo>
                  <a:cubicBezTo>
                    <a:pt x="24" y="213"/>
                    <a:pt x="23" y="215"/>
                    <a:pt x="23" y="216"/>
                  </a:cubicBezTo>
                  <a:cubicBezTo>
                    <a:pt x="24" y="218"/>
                    <a:pt x="25" y="219"/>
                    <a:pt x="27" y="220"/>
                  </a:cubicBezTo>
                  <a:lnTo>
                    <a:pt x="284" y="289"/>
                  </a:lnTo>
                  <a:cubicBezTo>
                    <a:pt x="285" y="289"/>
                    <a:pt x="285" y="289"/>
                    <a:pt x="286" y="289"/>
                  </a:cubicBezTo>
                  <a:cubicBezTo>
                    <a:pt x="287" y="289"/>
                    <a:pt x="288" y="288"/>
                    <a:pt x="289" y="288"/>
                  </a:cubicBezTo>
                  <a:cubicBezTo>
                    <a:pt x="290" y="286"/>
                    <a:pt x="291" y="285"/>
                    <a:pt x="290" y="283"/>
                  </a:cubicBezTo>
                  <a:lnTo>
                    <a:pt x="221" y="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1284105" y="3615681"/>
              <a:ext cx="237347" cy="237472"/>
            </a:xfrm>
            <a:custGeom>
              <a:avLst/>
              <a:gdLst>
                <a:gd name="T0" fmla="*/ 193 w 290"/>
                <a:gd name="T1" fmla="*/ 2 h 289"/>
                <a:gd name="T2" fmla="*/ 189 w 290"/>
                <a:gd name="T3" fmla="*/ 0 h 289"/>
                <a:gd name="T4" fmla="*/ 186 w 290"/>
                <a:gd name="T5" fmla="*/ 2 h 289"/>
                <a:gd name="T6" fmla="*/ 121 w 290"/>
                <a:gd name="T7" fmla="*/ 67 h 289"/>
                <a:gd name="T8" fmla="*/ 77 w 290"/>
                <a:gd name="T9" fmla="*/ 23 h 289"/>
                <a:gd name="T10" fmla="*/ 74 w 290"/>
                <a:gd name="T11" fmla="*/ 22 h 289"/>
                <a:gd name="T12" fmla="*/ 72 w 290"/>
                <a:gd name="T13" fmla="*/ 22 h 289"/>
                <a:gd name="T14" fmla="*/ 69 w 290"/>
                <a:gd name="T15" fmla="*/ 25 h 289"/>
                <a:gd name="T16" fmla="*/ 0 w 290"/>
                <a:gd name="T17" fmla="*/ 283 h 289"/>
                <a:gd name="T18" fmla="*/ 1 w 290"/>
                <a:gd name="T19" fmla="*/ 288 h 289"/>
                <a:gd name="T20" fmla="*/ 5 w 290"/>
                <a:gd name="T21" fmla="*/ 289 h 289"/>
                <a:gd name="T22" fmla="*/ 6 w 290"/>
                <a:gd name="T23" fmla="*/ 289 h 289"/>
                <a:gd name="T24" fmla="*/ 263 w 290"/>
                <a:gd name="T25" fmla="*/ 220 h 289"/>
                <a:gd name="T26" fmla="*/ 267 w 290"/>
                <a:gd name="T27" fmla="*/ 216 h 289"/>
                <a:gd name="T28" fmla="*/ 265 w 290"/>
                <a:gd name="T29" fmla="*/ 212 h 289"/>
                <a:gd name="T30" fmla="*/ 223 w 290"/>
                <a:gd name="T31" fmla="*/ 169 h 289"/>
                <a:gd name="T32" fmla="*/ 288 w 290"/>
                <a:gd name="T33" fmla="*/ 104 h 289"/>
                <a:gd name="T34" fmla="*/ 288 w 290"/>
                <a:gd name="T35" fmla="*/ 97 h 289"/>
                <a:gd name="T36" fmla="*/ 193 w 290"/>
                <a:gd name="T37" fmla="*/ 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9">
                  <a:moveTo>
                    <a:pt x="193" y="2"/>
                  </a:moveTo>
                  <a:cubicBezTo>
                    <a:pt x="192" y="1"/>
                    <a:pt x="191" y="0"/>
                    <a:pt x="189" y="0"/>
                  </a:cubicBezTo>
                  <a:cubicBezTo>
                    <a:pt x="188" y="0"/>
                    <a:pt x="187" y="1"/>
                    <a:pt x="186" y="2"/>
                  </a:cubicBezTo>
                  <a:lnTo>
                    <a:pt x="121" y="67"/>
                  </a:lnTo>
                  <a:lnTo>
                    <a:pt x="77" y="23"/>
                  </a:lnTo>
                  <a:cubicBezTo>
                    <a:pt x="76" y="22"/>
                    <a:pt x="75" y="22"/>
                    <a:pt x="74" y="22"/>
                  </a:cubicBezTo>
                  <a:cubicBezTo>
                    <a:pt x="73" y="22"/>
                    <a:pt x="73" y="22"/>
                    <a:pt x="72" y="22"/>
                  </a:cubicBezTo>
                  <a:cubicBezTo>
                    <a:pt x="71" y="22"/>
                    <a:pt x="69" y="24"/>
                    <a:pt x="69" y="25"/>
                  </a:cubicBezTo>
                  <a:lnTo>
                    <a:pt x="0" y="283"/>
                  </a:lnTo>
                  <a:cubicBezTo>
                    <a:pt x="0" y="285"/>
                    <a:pt x="0" y="286"/>
                    <a:pt x="1" y="288"/>
                  </a:cubicBezTo>
                  <a:cubicBezTo>
                    <a:pt x="2" y="288"/>
                    <a:pt x="3" y="289"/>
                    <a:pt x="5" y="289"/>
                  </a:cubicBezTo>
                  <a:cubicBezTo>
                    <a:pt x="5" y="289"/>
                    <a:pt x="5" y="289"/>
                    <a:pt x="6" y="289"/>
                  </a:cubicBezTo>
                  <a:lnTo>
                    <a:pt x="263" y="220"/>
                  </a:lnTo>
                  <a:cubicBezTo>
                    <a:pt x="265" y="219"/>
                    <a:pt x="266" y="218"/>
                    <a:pt x="267" y="216"/>
                  </a:cubicBezTo>
                  <a:cubicBezTo>
                    <a:pt x="267" y="215"/>
                    <a:pt x="267" y="213"/>
                    <a:pt x="265" y="212"/>
                  </a:cubicBezTo>
                  <a:lnTo>
                    <a:pt x="223" y="169"/>
                  </a:lnTo>
                  <a:lnTo>
                    <a:pt x="288" y="104"/>
                  </a:lnTo>
                  <a:cubicBezTo>
                    <a:pt x="290" y="102"/>
                    <a:pt x="290" y="99"/>
                    <a:pt x="288" y="97"/>
                  </a:cubicBezTo>
                  <a:lnTo>
                    <a:pt x="193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2308353" y="4146108"/>
              <a:ext cx="526117" cy="496711"/>
              <a:chOff x="2308353" y="4146108"/>
              <a:chExt cx="526117" cy="496711"/>
            </a:xfrm>
            <a:grpFill/>
          </p:grpSpPr>
          <p:sp>
            <p:nvSpPr>
              <p:cNvPr id="47" name="Freeform 33"/>
              <p:cNvSpPr/>
              <p:nvPr/>
            </p:nvSpPr>
            <p:spPr bwMode="auto">
              <a:xfrm>
                <a:off x="2316264" y="4146108"/>
                <a:ext cx="510294" cy="245386"/>
              </a:xfrm>
              <a:custGeom>
                <a:avLst/>
                <a:gdLst>
                  <a:gd name="T0" fmla="*/ 530 w 626"/>
                  <a:gd name="T1" fmla="*/ 0 h 300"/>
                  <a:gd name="T2" fmla="*/ 97 w 626"/>
                  <a:gd name="T3" fmla="*/ 0 h 300"/>
                  <a:gd name="T4" fmla="*/ 0 w 626"/>
                  <a:gd name="T5" fmla="*/ 73 h 300"/>
                  <a:gd name="T6" fmla="*/ 313 w 626"/>
                  <a:gd name="T7" fmla="*/ 300 h 300"/>
                  <a:gd name="T8" fmla="*/ 626 w 626"/>
                  <a:gd name="T9" fmla="*/ 73 h 300"/>
                  <a:gd name="T10" fmla="*/ 530 w 626"/>
                  <a:gd name="T11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300">
                    <a:moveTo>
                      <a:pt x="530" y="0"/>
                    </a:moveTo>
                    <a:lnTo>
                      <a:pt x="97" y="0"/>
                    </a:lnTo>
                    <a:cubicBezTo>
                      <a:pt x="54" y="0"/>
                      <a:pt x="17" y="30"/>
                      <a:pt x="0" y="73"/>
                    </a:cubicBezTo>
                    <a:lnTo>
                      <a:pt x="313" y="300"/>
                    </a:lnTo>
                    <a:lnTo>
                      <a:pt x="626" y="73"/>
                    </a:lnTo>
                    <a:cubicBezTo>
                      <a:pt x="609" y="30"/>
                      <a:pt x="572" y="0"/>
                      <a:pt x="5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34"/>
              <p:cNvSpPr/>
              <p:nvPr/>
            </p:nvSpPr>
            <p:spPr bwMode="auto">
              <a:xfrm>
                <a:off x="2308353" y="4282655"/>
                <a:ext cx="526117" cy="360164"/>
              </a:xfrm>
              <a:custGeom>
                <a:avLst/>
                <a:gdLst>
                  <a:gd name="T0" fmla="*/ 322 w 644"/>
                  <a:gd name="T1" fmla="*/ 230 h 440"/>
                  <a:gd name="T2" fmla="*/ 311 w 644"/>
                  <a:gd name="T3" fmla="*/ 226 h 440"/>
                  <a:gd name="T4" fmla="*/ 0 w 644"/>
                  <a:gd name="T5" fmla="*/ 0 h 440"/>
                  <a:gd name="T6" fmla="*/ 0 w 644"/>
                  <a:gd name="T7" fmla="*/ 317 h 440"/>
                  <a:gd name="T8" fmla="*/ 106 w 644"/>
                  <a:gd name="T9" fmla="*/ 440 h 440"/>
                  <a:gd name="T10" fmla="*/ 539 w 644"/>
                  <a:gd name="T11" fmla="*/ 440 h 440"/>
                  <a:gd name="T12" fmla="*/ 644 w 644"/>
                  <a:gd name="T13" fmla="*/ 317 h 440"/>
                  <a:gd name="T14" fmla="*/ 644 w 644"/>
                  <a:gd name="T15" fmla="*/ 0 h 440"/>
                  <a:gd name="T16" fmla="*/ 333 w 644"/>
                  <a:gd name="T17" fmla="*/ 226 h 440"/>
                  <a:gd name="T18" fmla="*/ 322 w 644"/>
                  <a:gd name="T19" fmla="*/ 23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4" h="440">
                    <a:moveTo>
                      <a:pt x="322" y="230"/>
                    </a:moveTo>
                    <a:cubicBezTo>
                      <a:pt x="318" y="230"/>
                      <a:pt x="315" y="229"/>
                      <a:pt x="311" y="226"/>
                    </a:cubicBezTo>
                    <a:lnTo>
                      <a:pt x="0" y="0"/>
                    </a:lnTo>
                    <a:lnTo>
                      <a:pt x="0" y="317"/>
                    </a:lnTo>
                    <a:cubicBezTo>
                      <a:pt x="0" y="385"/>
                      <a:pt x="47" y="440"/>
                      <a:pt x="106" y="440"/>
                    </a:cubicBezTo>
                    <a:lnTo>
                      <a:pt x="539" y="440"/>
                    </a:lnTo>
                    <a:cubicBezTo>
                      <a:pt x="597" y="440"/>
                      <a:pt x="644" y="385"/>
                      <a:pt x="644" y="317"/>
                    </a:cubicBezTo>
                    <a:lnTo>
                      <a:pt x="644" y="0"/>
                    </a:lnTo>
                    <a:lnTo>
                      <a:pt x="333" y="226"/>
                    </a:lnTo>
                    <a:cubicBezTo>
                      <a:pt x="330" y="229"/>
                      <a:pt x="326" y="230"/>
                      <a:pt x="322" y="23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34" name="Freeform 35"/>
            <p:cNvSpPr>
              <a:spLocks noEditPoints="1"/>
            </p:cNvSpPr>
            <p:nvPr/>
          </p:nvSpPr>
          <p:spPr bwMode="auto">
            <a:xfrm>
              <a:off x="4400942" y="4150067"/>
              <a:ext cx="397554" cy="488795"/>
            </a:xfrm>
            <a:custGeom>
              <a:avLst/>
              <a:gdLst>
                <a:gd name="T0" fmla="*/ 0 w 486"/>
                <a:gd name="T1" fmla="*/ 262 h 598"/>
                <a:gd name="T2" fmla="*/ 0 w 486"/>
                <a:gd name="T3" fmla="*/ 500 h 598"/>
                <a:gd name="T4" fmla="*/ 98 w 486"/>
                <a:gd name="T5" fmla="*/ 598 h 598"/>
                <a:gd name="T6" fmla="*/ 388 w 486"/>
                <a:gd name="T7" fmla="*/ 598 h 598"/>
                <a:gd name="T8" fmla="*/ 486 w 486"/>
                <a:gd name="T9" fmla="*/ 500 h 598"/>
                <a:gd name="T10" fmla="*/ 486 w 486"/>
                <a:gd name="T11" fmla="*/ 262 h 598"/>
                <a:gd name="T12" fmla="*/ 445 w 486"/>
                <a:gd name="T13" fmla="*/ 262 h 598"/>
                <a:gd name="T14" fmla="*/ 445 w 486"/>
                <a:gd name="T15" fmla="*/ 199 h 598"/>
                <a:gd name="T16" fmla="*/ 246 w 486"/>
                <a:gd name="T17" fmla="*/ 0 h 598"/>
                <a:gd name="T18" fmla="*/ 48 w 486"/>
                <a:gd name="T19" fmla="*/ 199 h 598"/>
                <a:gd name="T20" fmla="*/ 48 w 486"/>
                <a:gd name="T21" fmla="*/ 262 h 598"/>
                <a:gd name="T22" fmla="*/ 0 w 486"/>
                <a:gd name="T23" fmla="*/ 262 h 598"/>
                <a:gd name="T24" fmla="*/ 370 w 486"/>
                <a:gd name="T25" fmla="*/ 262 h 598"/>
                <a:gd name="T26" fmla="*/ 122 w 486"/>
                <a:gd name="T27" fmla="*/ 262 h 598"/>
                <a:gd name="T28" fmla="*/ 123 w 486"/>
                <a:gd name="T29" fmla="*/ 199 h 598"/>
                <a:gd name="T30" fmla="*/ 246 w 486"/>
                <a:gd name="T31" fmla="*/ 75 h 598"/>
                <a:gd name="T32" fmla="*/ 370 w 486"/>
                <a:gd name="T33" fmla="*/ 199 h 598"/>
                <a:gd name="T34" fmla="*/ 370 w 486"/>
                <a:gd name="T35" fmla="*/ 262 h 598"/>
                <a:gd name="T36" fmla="*/ 276 w 486"/>
                <a:gd name="T37" fmla="*/ 438 h 598"/>
                <a:gd name="T38" fmla="*/ 276 w 486"/>
                <a:gd name="T39" fmla="*/ 438 h 598"/>
                <a:gd name="T40" fmla="*/ 276 w 486"/>
                <a:gd name="T41" fmla="*/ 491 h 598"/>
                <a:gd name="T42" fmla="*/ 243 w 486"/>
                <a:gd name="T43" fmla="*/ 523 h 598"/>
                <a:gd name="T44" fmla="*/ 210 w 486"/>
                <a:gd name="T45" fmla="*/ 491 h 598"/>
                <a:gd name="T46" fmla="*/ 210 w 486"/>
                <a:gd name="T47" fmla="*/ 438 h 598"/>
                <a:gd name="T48" fmla="*/ 187 w 486"/>
                <a:gd name="T49" fmla="*/ 392 h 598"/>
                <a:gd name="T50" fmla="*/ 243 w 486"/>
                <a:gd name="T51" fmla="*/ 336 h 598"/>
                <a:gd name="T52" fmla="*/ 299 w 486"/>
                <a:gd name="T53" fmla="*/ 392 h 598"/>
                <a:gd name="T54" fmla="*/ 276 w 486"/>
                <a:gd name="T55" fmla="*/ 438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6" h="598">
                  <a:moveTo>
                    <a:pt x="0" y="262"/>
                  </a:moveTo>
                  <a:lnTo>
                    <a:pt x="0" y="500"/>
                  </a:lnTo>
                  <a:cubicBezTo>
                    <a:pt x="0" y="554"/>
                    <a:pt x="44" y="598"/>
                    <a:pt x="98" y="598"/>
                  </a:cubicBezTo>
                  <a:lnTo>
                    <a:pt x="388" y="598"/>
                  </a:lnTo>
                  <a:cubicBezTo>
                    <a:pt x="442" y="598"/>
                    <a:pt x="486" y="554"/>
                    <a:pt x="486" y="500"/>
                  </a:cubicBezTo>
                  <a:lnTo>
                    <a:pt x="486" y="262"/>
                  </a:lnTo>
                  <a:lnTo>
                    <a:pt x="445" y="262"/>
                  </a:lnTo>
                  <a:lnTo>
                    <a:pt x="445" y="199"/>
                  </a:lnTo>
                  <a:cubicBezTo>
                    <a:pt x="445" y="89"/>
                    <a:pt x="356" y="0"/>
                    <a:pt x="246" y="0"/>
                  </a:cubicBezTo>
                  <a:cubicBezTo>
                    <a:pt x="137" y="0"/>
                    <a:pt x="48" y="89"/>
                    <a:pt x="48" y="199"/>
                  </a:cubicBezTo>
                  <a:lnTo>
                    <a:pt x="48" y="262"/>
                  </a:lnTo>
                  <a:lnTo>
                    <a:pt x="0" y="262"/>
                  </a:lnTo>
                  <a:close/>
                  <a:moveTo>
                    <a:pt x="370" y="262"/>
                  </a:moveTo>
                  <a:lnTo>
                    <a:pt x="122" y="262"/>
                  </a:lnTo>
                  <a:lnTo>
                    <a:pt x="123" y="199"/>
                  </a:lnTo>
                  <a:cubicBezTo>
                    <a:pt x="123" y="131"/>
                    <a:pt x="178" y="75"/>
                    <a:pt x="246" y="75"/>
                  </a:cubicBezTo>
                  <a:cubicBezTo>
                    <a:pt x="315" y="75"/>
                    <a:pt x="370" y="131"/>
                    <a:pt x="370" y="199"/>
                  </a:cubicBezTo>
                  <a:lnTo>
                    <a:pt x="370" y="262"/>
                  </a:lnTo>
                  <a:close/>
                  <a:moveTo>
                    <a:pt x="276" y="438"/>
                  </a:moveTo>
                  <a:lnTo>
                    <a:pt x="276" y="438"/>
                  </a:lnTo>
                  <a:lnTo>
                    <a:pt x="276" y="491"/>
                  </a:lnTo>
                  <a:cubicBezTo>
                    <a:pt x="276" y="509"/>
                    <a:pt x="261" y="523"/>
                    <a:pt x="243" y="523"/>
                  </a:cubicBezTo>
                  <a:cubicBezTo>
                    <a:pt x="225" y="523"/>
                    <a:pt x="210" y="509"/>
                    <a:pt x="210" y="491"/>
                  </a:cubicBezTo>
                  <a:lnTo>
                    <a:pt x="210" y="438"/>
                  </a:lnTo>
                  <a:cubicBezTo>
                    <a:pt x="196" y="428"/>
                    <a:pt x="187" y="411"/>
                    <a:pt x="187" y="392"/>
                  </a:cubicBezTo>
                  <a:cubicBezTo>
                    <a:pt x="187" y="362"/>
                    <a:pt x="212" y="336"/>
                    <a:pt x="243" y="336"/>
                  </a:cubicBezTo>
                  <a:cubicBezTo>
                    <a:pt x="274" y="336"/>
                    <a:pt x="299" y="362"/>
                    <a:pt x="299" y="392"/>
                  </a:cubicBezTo>
                  <a:cubicBezTo>
                    <a:pt x="299" y="411"/>
                    <a:pt x="290" y="428"/>
                    <a:pt x="276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36"/>
            <p:cNvSpPr>
              <a:spLocks noEditPoints="1"/>
            </p:cNvSpPr>
            <p:nvPr/>
          </p:nvSpPr>
          <p:spPr bwMode="auto">
            <a:xfrm>
              <a:off x="1203012" y="1030703"/>
              <a:ext cx="656657" cy="554099"/>
            </a:xfrm>
            <a:custGeom>
              <a:avLst/>
              <a:gdLst>
                <a:gd name="T0" fmla="*/ 563 w 803"/>
                <a:gd name="T1" fmla="*/ 421 h 678"/>
                <a:gd name="T2" fmla="*/ 445 w 803"/>
                <a:gd name="T3" fmla="*/ 421 h 678"/>
                <a:gd name="T4" fmla="*/ 445 w 803"/>
                <a:gd name="T5" fmla="*/ 540 h 678"/>
                <a:gd name="T6" fmla="*/ 358 w 803"/>
                <a:gd name="T7" fmla="*/ 540 h 678"/>
                <a:gd name="T8" fmla="*/ 358 w 803"/>
                <a:gd name="T9" fmla="*/ 421 h 678"/>
                <a:gd name="T10" fmla="*/ 240 w 803"/>
                <a:gd name="T11" fmla="*/ 421 h 678"/>
                <a:gd name="T12" fmla="*/ 240 w 803"/>
                <a:gd name="T13" fmla="*/ 334 h 678"/>
                <a:gd name="T14" fmla="*/ 358 w 803"/>
                <a:gd name="T15" fmla="*/ 334 h 678"/>
                <a:gd name="T16" fmla="*/ 358 w 803"/>
                <a:gd name="T17" fmla="*/ 215 h 678"/>
                <a:gd name="T18" fmla="*/ 445 w 803"/>
                <a:gd name="T19" fmla="*/ 215 h 678"/>
                <a:gd name="T20" fmla="*/ 445 w 803"/>
                <a:gd name="T21" fmla="*/ 334 h 678"/>
                <a:gd name="T22" fmla="*/ 563 w 803"/>
                <a:gd name="T23" fmla="*/ 334 h 678"/>
                <a:gd name="T24" fmla="*/ 563 w 803"/>
                <a:gd name="T25" fmla="*/ 421 h 678"/>
                <a:gd name="T26" fmla="*/ 737 w 803"/>
                <a:gd name="T27" fmla="*/ 218 h 678"/>
                <a:gd name="T28" fmla="*/ 401 w 803"/>
                <a:gd name="T29" fmla="*/ 161 h 678"/>
                <a:gd name="T30" fmla="*/ 66 w 803"/>
                <a:gd name="T31" fmla="*/ 218 h 678"/>
                <a:gd name="T32" fmla="*/ 402 w 803"/>
                <a:gd name="T33" fmla="*/ 678 h 678"/>
                <a:gd name="T34" fmla="*/ 737 w 803"/>
                <a:gd name="T35" fmla="*/ 21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3" h="678">
                  <a:moveTo>
                    <a:pt x="563" y="421"/>
                  </a:moveTo>
                  <a:lnTo>
                    <a:pt x="445" y="421"/>
                  </a:lnTo>
                  <a:lnTo>
                    <a:pt x="445" y="540"/>
                  </a:lnTo>
                  <a:lnTo>
                    <a:pt x="358" y="540"/>
                  </a:lnTo>
                  <a:lnTo>
                    <a:pt x="358" y="421"/>
                  </a:lnTo>
                  <a:lnTo>
                    <a:pt x="240" y="421"/>
                  </a:lnTo>
                  <a:lnTo>
                    <a:pt x="240" y="334"/>
                  </a:lnTo>
                  <a:lnTo>
                    <a:pt x="358" y="334"/>
                  </a:lnTo>
                  <a:lnTo>
                    <a:pt x="358" y="215"/>
                  </a:lnTo>
                  <a:lnTo>
                    <a:pt x="445" y="215"/>
                  </a:lnTo>
                  <a:lnTo>
                    <a:pt x="445" y="334"/>
                  </a:lnTo>
                  <a:lnTo>
                    <a:pt x="563" y="334"/>
                  </a:lnTo>
                  <a:lnTo>
                    <a:pt x="563" y="421"/>
                  </a:lnTo>
                  <a:close/>
                  <a:moveTo>
                    <a:pt x="737" y="218"/>
                  </a:moveTo>
                  <a:cubicBezTo>
                    <a:pt x="680" y="0"/>
                    <a:pt x="440" y="138"/>
                    <a:pt x="401" y="161"/>
                  </a:cubicBezTo>
                  <a:cubicBezTo>
                    <a:pt x="360" y="136"/>
                    <a:pt x="123" y="1"/>
                    <a:pt x="66" y="218"/>
                  </a:cubicBezTo>
                  <a:cubicBezTo>
                    <a:pt x="0" y="469"/>
                    <a:pt x="400" y="676"/>
                    <a:pt x="402" y="678"/>
                  </a:cubicBezTo>
                  <a:cubicBezTo>
                    <a:pt x="402" y="678"/>
                    <a:pt x="803" y="466"/>
                    <a:pt x="737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37"/>
            <p:cNvSpPr>
              <a:spLocks noEditPoints="1"/>
            </p:cNvSpPr>
            <p:nvPr/>
          </p:nvSpPr>
          <p:spPr bwMode="auto">
            <a:xfrm>
              <a:off x="4367317" y="2563008"/>
              <a:ext cx="462825" cy="502647"/>
            </a:xfrm>
            <a:custGeom>
              <a:avLst/>
              <a:gdLst>
                <a:gd name="T0" fmla="*/ 38 w 566"/>
                <a:gd name="T1" fmla="*/ 38 h 613"/>
                <a:gd name="T2" fmla="*/ 151 w 566"/>
                <a:gd name="T3" fmla="*/ 37 h 613"/>
                <a:gd name="T4" fmla="*/ 271 w 566"/>
                <a:gd name="T5" fmla="*/ 5 h 613"/>
                <a:gd name="T6" fmla="*/ 283 w 566"/>
                <a:gd name="T7" fmla="*/ 0 h 613"/>
                <a:gd name="T8" fmla="*/ 294 w 566"/>
                <a:gd name="T9" fmla="*/ 5 h 613"/>
                <a:gd name="T10" fmla="*/ 415 w 566"/>
                <a:gd name="T11" fmla="*/ 37 h 613"/>
                <a:gd name="T12" fmla="*/ 528 w 566"/>
                <a:gd name="T13" fmla="*/ 38 h 613"/>
                <a:gd name="T14" fmla="*/ 566 w 566"/>
                <a:gd name="T15" fmla="*/ 33 h 613"/>
                <a:gd name="T16" fmla="*/ 566 w 566"/>
                <a:gd name="T17" fmla="*/ 77 h 613"/>
                <a:gd name="T18" fmla="*/ 486 w 566"/>
                <a:gd name="T19" fmla="*/ 464 h 613"/>
                <a:gd name="T20" fmla="*/ 291 w 566"/>
                <a:gd name="T21" fmla="*/ 611 h 613"/>
                <a:gd name="T22" fmla="*/ 283 w 566"/>
                <a:gd name="T23" fmla="*/ 613 h 613"/>
                <a:gd name="T24" fmla="*/ 275 w 566"/>
                <a:gd name="T25" fmla="*/ 611 h 613"/>
                <a:gd name="T26" fmla="*/ 80 w 566"/>
                <a:gd name="T27" fmla="*/ 464 h 613"/>
                <a:gd name="T28" fmla="*/ 0 w 566"/>
                <a:gd name="T29" fmla="*/ 77 h 613"/>
                <a:gd name="T30" fmla="*/ 0 w 566"/>
                <a:gd name="T31" fmla="*/ 33 h 613"/>
                <a:gd name="T32" fmla="*/ 38 w 566"/>
                <a:gd name="T33" fmla="*/ 38 h 613"/>
                <a:gd name="T34" fmla="*/ 283 w 566"/>
                <a:gd name="T35" fmla="*/ 312 h 613"/>
                <a:gd name="T36" fmla="*/ 283 w 566"/>
                <a:gd name="T37" fmla="*/ 312 h 613"/>
                <a:gd name="T38" fmla="*/ 472 w 566"/>
                <a:gd name="T39" fmla="*/ 312 h 613"/>
                <a:gd name="T40" fmla="*/ 496 w 566"/>
                <a:gd name="T41" fmla="*/ 117 h 613"/>
                <a:gd name="T42" fmla="*/ 407 w 566"/>
                <a:gd name="T43" fmla="*/ 113 h 613"/>
                <a:gd name="T44" fmla="*/ 283 w 566"/>
                <a:gd name="T45" fmla="*/ 81 h 613"/>
                <a:gd name="T46" fmla="*/ 283 w 566"/>
                <a:gd name="T47" fmla="*/ 312 h 613"/>
                <a:gd name="T48" fmla="*/ 283 w 566"/>
                <a:gd name="T49" fmla="*/ 535 h 613"/>
                <a:gd name="T50" fmla="*/ 283 w 566"/>
                <a:gd name="T51" fmla="*/ 535 h 613"/>
                <a:gd name="T52" fmla="*/ 283 w 566"/>
                <a:gd name="T53" fmla="*/ 312 h 613"/>
                <a:gd name="T54" fmla="*/ 94 w 566"/>
                <a:gd name="T55" fmla="*/ 312 h 613"/>
                <a:gd name="T56" fmla="*/ 137 w 566"/>
                <a:gd name="T57" fmla="*/ 423 h 613"/>
                <a:gd name="T58" fmla="*/ 283 w 566"/>
                <a:gd name="T59" fmla="*/ 535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6" h="613">
                  <a:moveTo>
                    <a:pt x="38" y="38"/>
                  </a:moveTo>
                  <a:cubicBezTo>
                    <a:pt x="74" y="43"/>
                    <a:pt x="112" y="42"/>
                    <a:pt x="151" y="37"/>
                  </a:cubicBezTo>
                  <a:cubicBezTo>
                    <a:pt x="190" y="32"/>
                    <a:pt x="230" y="21"/>
                    <a:pt x="271" y="5"/>
                  </a:cubicBezTo>
                  <a:lnTo>
                    <a:pt x="283" y="0"/>
                  </a:lnTo>
                  <a:lnTo>
                    <a:pt x="294" y="5"/>
                  </a:lnTo>
                  <a:cubicBezTo>
                    <a:pt x="336" y="21"/>
                    <a:pt x="376" y="32"/>
                    <a:pt x="415" y="37"/>
                  </a:cubicBezTo>
                  <a:cubicBezTo>
                    <a:pt x="454" y="42"/>
                    <a:pt x="491" y="43"/>
                    <a:pt x="528" y="38"/>
                  </a:cubicBezTo>
                  <a:lnTo>
                    <a:pt x="566" y="33"/>
                  </a:lnTo>
                  <a:lnTo>
                    <a:pt x="566" y="77"/>
                  </a:lnTo>
                  <a:cubicBezTo>
                    <a:pt x="564" y="260"/>
                    <a:pt x="534" y="382"/>
                    <a:pt x="486" y="464"/>
                  </a:cubicBezTo>
                  <a:cubicBezTo>
                    <a:pt x="436" y="550"/>
                    <a:pt x="368" y="591"/>
                    <a:pt x="291" y="611"/>
                  </a:cubicBezTo>
                  <a:lnTo>
                    <a:pt x="283" y="613"/>
                  </a:lnTo>
                  <a:lnTo>
                    <a:pt x="275" y="611"/>
                  </a:lnTo>
                  <a:cubicBezTo>
                    <a:pt x="198" y="591"/>
                    <a:pt x="130" y="550"/>
                    <a:pt x="80" y="464"/>
                  </a:cubicBezTo>
                  <a:cubicBezTo>
                    <a:pt x="32" y="382"/>
                    <a:pt x="2" y="260"/>
                    <a:pt x="0" y="77"/>
                  </a:cubicBezTo>
                  <a:lnTo>
                    <a:pt x="0" y="33"/>
                  </a:lnTo>
                  <a:lnTo>
                    <a:pt x="38" y="38"/>
                  </a:lnTo>
                  <a:close/>
                  <a:moveTo>
                    <a:pt x="283" y="312"/>
                  </a:moveTo>
                  <a:lnTo>
                    <a:pt x="283" y="312"/>
                  </a:lnTo>
                  <a:lnTo>
                    <a:pt x="472" y="312"/>
                  </a:lnTo>
                  <a:cubicBezTo>
                    <a:pt x="485" y="259"/>
                    <a:pt x="493" y="195"/>
                    <a:pt x="496" y="117"/>
                  </a:cubicBezTo>
                  <a:cubicBezTo>
                    <a:pt x="467" y="119"/>
                    <a:pt x="437" y="117"/>
                    <a:pt x="407" y="113"/>
                  </a:cubicBezTo>
                  <a:cubicBezTo>
                    <a:pt x="367" y="108"/>
                    <a:pt x="325" y="97"/>
                    <a:pt x="283" y="81"/>
                  </a:cubicBezTo>
                  <a:lnTo>
                    <a:pt x="283" y="312"/>
                  </a:lnTo>
                  <a:close/>
                  <a:moveTo>
                    <a:pt x="283" y="535"/>
                  </a:moveTo>
                  <a:lnTo>
                    <a:pt x="283" y="535"/>
                  </a:lnTo>
                  <a:lnTo>
                    <a:pt x="283" y="312"/>
                  </a:lnTo>
                  <a:lnTo>
                    <a:pt x="94" y="312"/>
                  </a:lnTo>
                  <a:cubicBezTo>
                    <a:pt x="105" y="357"/>
                    <a:pt x="120" y="393"/>
                    <a:pt x="137" y="423"/>
                  </a:cubicBezTo>
                  <a:cubicBezTo>
                    <a:pt x="174" y="486"/>
                    <a:pt x="225" y="518"/>
                    <a:pt x="283" y="5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38"/>
            <p:cNvSpPr>
              <a:spLocks noEditPoints="1"/>
            </p:cNvSpPr>
            <p:nvPr/>
          </p:nvSpPr>
          <p:spPr bwMode="auto">
            <a:xfrm>
              <a:off x="2369668" y="2545198"/>
              <a:ext cx="401509" cy="516499"/>
            </a:xfrm>
            <a:custGeom>
              <a:avLst/>
              <a:gdLst>
                <a:gd name="T0" fmla="*/ 2 w 491"/>
                <a:gd name="T1" fmla="*/ 492 h 631"/>
                <a:gd name="T2" fmla="*/ 121 w 491"/>
                <a:gd name="T3" fmla="*/ 631 h 631"/>
                <a:gd name="T4" fmla="*/ 122 w 491"/>
                <a:gd name="T5" fmla="*/ 631 h 631"/>
                <a:gd name="T6" fmla="*/ 131 w 491"/>
                <a:gd name="T7" fmla="*/ 631 h 631"/>
                <a:gd name="T8" fmla="*/ 244 w 491"/>
                <a:gd name="T9" fmla="*/ 595 h 631"/>
                <a:gd name="T10" fmla="*/ 247 w 491"/>
                <a:gd name="T11" fmla="*/ 556 h 631"/>
                <a:gd name="T12" fmla="*/ 184 w 491"/>
                <a:gd name="T13" fmla="*/ 498 h 631"/>
                <a:gd name="T14" fmla="*/ 202 w 491"/>
                <a:gd name="T15" fmla="*/ 457 h 631"/>
                <a:gd name="T16" fmla="*/ 162 w 491"/>
                <a:gd name="T17" fmla="*/ 401 h 631"/>
                <a:gd name="T18" fmla="*/ 170 w 491"/>
                <a:gd name="T19" fmla="*/ 372 h 631"/>
                <a:gd name="T20" fmla="*/ 213 w 491"/>
                <a:gd name="T21" fmla="*/ 344 h 631"/>
                <a:gd name="T22" fmla="*/ 198 w 491"/>
                <a:gd name="T23" fmla="*/ 305 h 631"/>
                <a:gd name="T24" fmla="*/ 256 w 491"/>
                <a:gd name="T25" fmla="*/ 246 h 631"/>
                <a:gd name="T26" fmla="*/ 307 w 491"/>
                <a:gd name="T27" fmla="*/ 83 h 631"/>
                <a:gd name="T28" fmla="*/ 2 w 491"/>
                <a:gd name="T29" fmla="*/ 273 h 631"/>
                <a:gd name="T30" fmla="*/ 2 w 491"/>
                <a:gd name="T31" fmla="*/ 492 h 631"/>
                <a:gd name="T32" fmla="*/ 221 w 491"/>
                <a:gd name="T33" fmla="*/ 305 h 631"/>
                <a:gd name="T34" fmla="*/ 256 w 491"/>
                <a:gd name="T35" fmla="*/ 340 h 631"/>
                <a:gd name="T36" fmla="*/ 436 w 491"/>
                <a:gd name="T37" fmla="*/ 340 h 631"/>
                <a:gd name="T38" fmla="*/ 436 w 491"/>
                <a:gd name="T39" fmla="*/ 270 h 631"/>
                <a:gd name="T40" fmla="*/ 265 w 491"/>
                <a:gd name="T41" fmla="*/ 270 h 631"/>
                <a:gd name="T42" fmla="*/ 349 w 491"/>
                <a:gd name="T43" fmla="*/ 366 h 631"/>
                <a:gd name="T44" fmla="*/ 192 w 491"/>
                <a:gd name="T45" fmla="*/ 382 h 631"/>
                <a:gd name="T46" fmla="*/ 221 w 491"/>
                <a:gd name="T47" fmla="*/ 436 h 631"/>
                <a:gd name="T48" fmla="*/ 349 w 491"/>
                <a:gd name="T49" fmla="*/ 436 h 631"/>
                <a:gd name="T50" fmla="*/ 491 w 491"/>
                <a:gd name="T51" fmla="*/ 401 h 631"/>
                <a:gd name="T52" fmla="*/ 349 w 491"/>
                <a:gd name="T53" fmla="*/ 366 h 631"/>
                <a:gd name="T54" fmla="*/ 484 w 491"/>
                <a:gd name="T55" fmla="*/ 498 h 631"/>
                <a:gd name="T56" fmla="*/ 349 w 491"/>
                <a:gd name="T57" fmla="*/ 463 h 631"/>
                <a:gd name="T58" fmla="*/ 256 w 491"/>
                <a:gd name="T59" fmla="*/ 463 h 631"/>
                <a:gd name="T60" fmla="*/ 208 w 491"/>
                <a:gd name="T61" fmla="*/ 492 h 631"/>
                <a:gd name="T62" fmla="*/ 243 w 491"/>
                <a:gd name="T63" fmla="*/ 533 h 631"/>
                <a:gd name="T64" fmla="*/ 315 w 491"/>
                <a:gd name="T65" fmla="*/ 533 h 631"/>
                <a:gd name="T66" fmla="*/ 303 w 491"/>
                <a:gd name="T67" fmla="*/ 630 h 631"/>
                <a:gd name="T68" fmla="*/ 409 w 491"/>
                <a:gd name="T69" fmla="*/ 630 h 631"/>
                <a:gd name="T70" fmla="*/ 409 w 491"/>
                <a:gd name="T71" fmla="*/ 560 h 631"/>
                <a:gd name="T72" fmla="*/ 303 w 491"/>
                <a:gd name="T73" fmla="*/ 560 h 631"/>
                <a:gd name="T74" fmla="*/ 303 w 491"/>
                <a:gd name="T75" fmla="*/ 63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1" h="631">
                  <a:moveTo>
                    <a:pt x="2" y="492"/>
                  </a:moveTo>
                  <a:lnTo>
                    <a:pt x="2" y="492"/>
                  </a:lnTo>
                  <a:cubicBezTo>
                    <a:pt x="2" y="494"/>
                    <a:pt x="2" y="496"/>
                    <a:pt x="2" y="498"/>
                  </a:cubicBezTo>
                  <a:cubicBezTo>
                    <a:pt x="2" y="570"/>
                    <a:pt x="51" y="628"/>
                    <a:pt x="121" y="631"/>
                  </a:cubicBezTo>
                  <a:lnTo>
                    <a:pt x="121" y="631"/>
                  </a:lnTo>
                  <a:lnTo>
                    <a:pt x="122" y="631"/>
                  </a:lnTo>
                  <a:cubicBezTo>
                    <a:pt x="124" y="631"/>
                    <a:pt x="125" y="631"/>
                    <a:pt x="127" y="631"/>
                  </a:cubicBezTo>
                  <a:cubicBezTo>
                    <a:pt x="128" y="631"/>
                    <a:pt x="130" y="631"/>
                    <a:pt x="131" y="631"/>
                  </a:cubicBezTo>
                  <a:lnTo>
                    <a:pt x="257" y="631"/>
                  </a:lnTo>
                  <a:cubicBezTo>
                    <a:pt x="249" y="621"/>
                    <a:pt x="244" y="609"/>
                    <a:pt x="244" y="595"/>
                  </a:cubicBezTo>
                  <a:cubicBezTo>
                    <a:pt x="244" y="580"/>
                    <a:pt x="250" y="567"/>
                    <a:pt x="259" y="556"/>
                  </a:cubicBezTo>
                  <a:lnTo>
                    <a:pt x="247" y="556"/>
                  </a:lnTo>
                  <a:lnTo>
                    <a:pt x="243" y="556"/>
                  </a:lnTo>
                  <a:cubicBezTo>
                    <a:pt x="211" y="556"/>
                    <a:pt x="184" y="530"/>
                    <a:pt x="184" y="498"/>
                  </a:cubicBezTo>
                  <a:cubicBezTo>
                    <a:pt x="184" y="496"/>
                    <a:pt x="184" y="494"/>
                    <a:pt x="185" y="492"/>
                  </a:cubicBezTo>
                  <a:cubicBezTo>
                    <a:pt x="186" y="478"/>
                    <a:pt x="192" y="466"/>
                    <a:pt x="202" y="457"/>
                  </a:cubicBezTo>
                  <a:cubicBezTo>
                    <a:pt x="197" y="455"/>
                    <a:pt x="192" y="453"/>
                    <a:pt x="188" y="450"/>
                  </a:cubicBezTo>
                  <a:cubicBezTo>
                    <a:pt x="172" y="439"/>
                    <a:pt x="162" y="421"/>
                    <a:pt x="162" y="401"/>
                  </a:cubicBezTo>
                  <a:cubicBezTo>
                    <a:pt x="162" y="391"/>
                    <a:pt x="165" y="381"/>
                    <a:pt x="170" y="373"/>
                  </a:cubicBezTo>
                  <a:cubicBezTo>
                    <a:pt x="170" y="372"/>
                    <a:pt x="170" y="372"/>
                    <a:pt x="170" y="372"/>
                  </a:cubicBezTo>
                  <a:cubicBezTo>
                    <a:pt x="178" y="358"/>
                    <a:pt x="192" y="348"/>
                    <a:pt x="207" y="345"/>
                  </a:cubicBezTo>
                  <a:cubicBezTo>
                    <a:pt x="209" y="344"/>
                    <a:pt x="211" y="344"/>
                    <a:pt x="213" y="344"/>
                  </a:cubicBezTo>
                  <a:cubicBezTo>
                    <a:pt x="212" y="343"/>
                    <a:pt x="211" y="342"/>
                    <a:pt x="211" y="342"/>
                  </a:cubicBezTo>
                  <a:cubicBezTo>
                    <a:pt x="203" y="332"/>
                    <a:pt x="198" y="319"/>
                    <a:pt x="198" y="305"/>
                  </a:cubicBezTo>
                  <a:cubicBezTo>
                    <a:pt x="198" y="288"/>
                    <a:pt x="205" y="272"/>
                    <a:pt x="217" y="262"/>
                  </a:cubicBezTo>
                  <a:cubicBezTo>
                    <a:pt x="227" y="252"/>
                    <a:pt x="241" y="246"/>
                    <a:pt x="256" y="246"/>
                  </a:cubicBezTo>
                  <a:lnTo>
                    <a:pt x="278" y="246"/>
                  </a:lnTo>
                  <a:cubicBezTo>
                    <a:pt x="306" y="185"/>
                    <a:pt x="316" y="120"/>
                    <a:pt x="307" y="83"/>
                  </a:cubicBezTo>
                  <a:cubicBezTo>
                    <a:pt x="286" y="0"/>
                    <a:pt x="217" y="20"/>
                    <a:pt x="212" y="67"/>
                  </a:cubicBezTo>
                  <a:cubicBezTo>
                    <a:pt x="195" y="209"/>
                    <a:pt x="7" y="231"/>
                    <a:pt x="2" y="273"/>
                  </a:cubicBezTo>
                  <a:cubicBezTo>
                    <a:pt x="2" y="273"/>
                    <a:pt x="0" y="289"/>
                    <a:pt x="2" y="309"/>
                  </a:cubicBezTo>
                  <a:lnTo>
                    <a:pt x="2" y="492"/>
                  </a:lnTo>
                  <a:close/>
                  <a:moveTo>
                    <a:pt x="256" y="270"/>
                  </a:moveTo>
                  <a:cubicBezTo>
                    <a:pt x="237" y="270"/>
                    <a:pt x="221" y="286"/>
                    <a:pt x="221" y="305"/>
                  </a:cubicBezTo>
                  <a:cubicBezTo>
                    <a:pt x="221" y="312"/>
                    <a:pt x="223" y="319"/>
                    <a:pt x="227" y="324"/>
                  </a:cubicBezTo>
                  <a:cubicBezTo>
                    <a:pt x="233" y="334"/>
                    <a:pt x="244" y="340"/>
                    <a:pt x="256" y="340"/>
                  </a:cubicBezTo>
                  <a:lnTo>
                    <a:pt x="349" y="340"/>
                  </a:lnTo>
                  <a:lnTo>
                    <a:pt x="436" y="340"/>
                  </a:lnTo>
                  <a:cubicBezTo>
                    <a:pt x="455" y="340"/>
                    <a:pt x="471" y="324"/>
                    <a:pt x="471" y="305"/>
                  </a:cubicBezTo>
                  <a:cubicBezTo>
                    <a:pt x="471" y="286"/>
                    <a:pt x="455" y="270"/>
                    <a:pt x="436" y="270"/>
                  </a:cubicBezTo>
                  <a:lnTo>
                    <a:pt x="349" y="270"/>
                  </a:lnTo>
                  <a:lnTo>
                    <a:pt x="265" y="270"/>
                  </a:lnTo>
                  <a:lnTo>
                    <a:pt x="256" y="270"/>
                  </a:lnTo>
                  <a:close/>
                  <a:moveTo>
                    <a:pt x="349" y="366"/>
                  </a:moveTo>
                  <a:lnTo>
                    <a:pt x="221" y="366"/>
                  </a:lnTo>
                  <a:cubicBezTo>
                    <a:pt x="209" y="366"/>
                    <a:pt x="198" y="372"/>
                    <a:pt x="192" y="382"/>
                  </a:cubicBezTo>
                  <a:cubicBezTo>
                    <a:pt x="188" y="387"/>
                    <a:pt x="186" y="394"/>
                    <a:pt x="186" y="401"/>
                  </a:cubicBezTo>
                  <a:cubicBezTo>
                    <a:pt x="186" y="421"/>
                    <a:pt x="201" y="436"/>
                    <a:pt x="221" y="436"/>
                  </a:cubicBezTo>
                  <a:lnTo>
                    <a:pt x="245" y="436"/>
                  </a:lnTo>
                  <a:lnTo>
                    <a:pt x="349" y="436"/>
                  </a:lnTo>
                  <a:lnTo>
                    <a:pt x="456" y="436"/>
                  </a:lnTo>
                  <a:cubicBezTo>
                    <a:pt x="475" y="436"/>
                    <a:pt x="491" y="421"/>
                    <a:pt x="491" y="401"/>
                  </a:cubicBezTo>
                  <a:cubicBezTo>
                    <a:pt x="491" y="382"/>
                    <a:pt x="475" y="366"/>
                    <a:pt x="456" y="366"/>
                  </a:cubicBezTo>
                  <a:lnTo>
                    <a:pt x="349" y="366"/>
                  </a:lnTo>
                  <a:close/>
                  <a:moveTo>
                    <a:pt x="449" y="533"/>
                  </a:moveTo>
                  <a:cubicBezTo>
                    <a:pt x="469" y="533"/>
                    <a:pt x="484" y="517"/>
                    <a:pt x="484" y="498"/>
                  </a:cubicBezTo>
                  <a:cubicBezTo>
                    <a:pt x="484" y="479"/>
                    <a:pt x="469" y="463"/>
                    <a:pt x="449" y="463"/>
                  </a:cubicBezTo>
                  <a:lnTo>
                    <a:pt x="349" y="463"/>
                  </a:lnTo>
                  <a:lnTo>
                    <a:pt x="315" y="463"/>
                  </a:lnTo>
                  <a:lnTo>
                    <a:pt x="256" y="463"/>
                  </a:lnTo>
                  <a:lnTo>
                    <a:pt x="243" y="463"/>
                  </a:lnTo>
                  <a:cubicBezTo>
                    <a:pt x="225" y="463"/>
                    <a:pt x="211" y="476"/>
                    <a:pt x="208" y="492"/>
                  </a:cubicBezTo>
                  <a:cubicBezTo>
                    <a:pt x="208" y="494"/>
                    <a:pt x="208" y="496"/>
                    <a:pt x="208" y="498"/>
                  </a:cubicBezTo>
                  <a:cubicBezTo>
                    <a:pt x="208" y="517"/>
                    <a:pt x="223" y="533"/>
                    <a:pt x="243" y="533"/>
                  </a:cubicBezTo>
                  <a:lnTo>
                    <a:pt x="256" y="533"/>
                  </a:lnTo>
                  <a:lnTo>
                    <a:pt x="315" y="533"/>
                  </a:lnTo>
                  <a:lnTo>
                    <a:pt x="449" y="533"/>
                  </a:lnTo>
                  <a:close/>
                  <a:moveTo>
                    <a:pt x="303" y="630"/>
                  </a:moveTo>
                  <a:lnTo>
                    <a:pt x="315" y="630"/>
                  </a:lnTo>
                  <a:lnTo>
                    <a:pt x="409" y="630"/>
                  </a:lnTo>
                  <a:cubicBezTo>
                    <a:pt x="429" y="630"/>
                    <a:pt x="444" y="614"/>
                    <a:pt x="444" y="595"/>
                  </a:cubicBezTo>
                  <a:cubicBezTo>
                    <a:pt x="444" y="575"/>
                    <a:pt x="429" y="560"/>
                    <a:pt x="409" y="560"/>
                  </a:cubicBezTo>
                  <a:lnTo>
                    <a:pt x="315" y="560"/>
                  </a:lnTo>
                  <a:lnTo>
                    <a:pt x="303" y="560"/>
                  </a:lnTo>
                  <a:cubicBezTo>
                    <a:pt x="283" y="560"/>
                    <a:pt x="268" y="575"/>
                    <a:pt x="268" y="595"/>
                  </a:cubicBezTo>
                  <a:cubicBezTo>
                    <a:pt x="268" y="614"/>
                    <a:pt x="283" y="630"/>
                    <a:pt x="303" y="6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39"/>
            <p:cNvSpPr>
              <a:spLocks noEditPoints="1"/>
            </p:cNvSpPr>
            <p:nvPr/>
          </p:nvSpPr>
          <p:spPr bwMode="auto">
            <a:xfrm>
              <a:off x="2343954" y="3352483"/>
              <a:ext cx="454913" cy="504626"/>
            </a:xfrm>
            <a:custGeom>
              <a:avLst/>
              <a:gdLst>
                <a:gd name="T0" fmla="*/ 78 w 556"/>
                <a:gd name="T1" fmla="*/ 286 h 614"/>
                <a:gd name="T2" fmla="*/ 94 w 556"/>
                <a:gd name="T3" fmla="*/ 292 h 614"/>
                <a:gd name="T4" fmla="*/ 113 w 556"/>
                <a:gd name="T5" fmla="*/ 299 h 614"/>
                <a:gd name="T6" fmla="*/ 132 w 556"/>
                <a:gd name="T7" fmla="*/ 303 h 614"/>
                <a:gd name="T8" fmla="*/ 158 w 556"/>
                <a:gd name="T9" fmla="*/ 308 h 614"/>
                <a:gd name="T10" fmla="*/ 182 w 556"/>
                <a:gd name="T11" fmla="*/ 311 h 614"/>
                <a:gd name="T12" fmla="*/ 215 w 556"/>
                <a:gd name="T13" fmla="*/ 312 h 614"/>
                <a:gd name="T14" fmla="*/ 248 w 556"/>
                <a:gd name="T15" fmla="*/ 311 h 614"/>
                <a:gd name="T16" fmla="*/ 272 w 556"/>
                <a:gd name="T17" fmla="*/ 308 h 614"/>
                <a:gd name="T18" fmla="*/ 298 w 556"/>
                <a:gd name="T19" fmla="*/ 303 h 614"/>
                <a:gd name="T20" fmla="*/ 317 w 556"/>
                <a:gd name="T21" fmla="*/ 299 h 614"/>
                <a:gd name="T22" fmla="*/ 336 w 556"/>
                <a:gd name="T23" fmla="*/ 292 h 614"/>
                <a:gd name="T24" fmla="*/ 352 w 556"/>
                <a:gd name="T25" fmla="*/ 286 h 614"/>
                <a:gd name="T26" fmla="*/ 389 w 556"/>
                <a:gd name="T27" fmla="*/ 253 h 614"/>
                <a:gd name="T28" fmla="*/ 41 w 556"/>
                <a:gd name="T29" fmla="*/ 253 h 614"/>
                <a:gd name="T30" fmla="*/ 462 w 556"/>
                <a:gd name="T31" fmla="*/ 302 h 614"/>
                <a:gd name="T32" fmla="*/ 430 w 556"/>
                <a:gd name="T33" fmla="*/ 307 h 614"/>
                <a:gd name="T34" fmla="*/ 426 w 556"/>
                <a:gd name="T35" fmla="*/ 272 h 614"/>
                <a:gd name="T36" fmla="*/ 4 w 556"/>
                <a:gd name="T37" fmla="*/ 272 h 614"/>
                <a:gd name="T38" fmla="*/ 0 w 556"/>
                <a:gd name="T39" fmla="*/ 526 h 614"/>
                <a:gd name="T40" fmla="*/ 342 w 556"/>
                <a:gd name="T41" fmla="*/ 614 h 614"/>
                <a:gd name="T42" fmla="*/ 430 w 556"/>
                <a:gd name="T43" fmla="*/ 485 h 614"/>
                <a:gd name="T44" fmla="*/ 556 w 556"/>
                <a:gd name="T45" fmla="*/ 396 h 614"/>
                <a:gd name="T46" fmla="*/ 462 w 556"/>
                <a:gd name="T47" fmla="*/ 448 h 614"/>
                <a:gd name="T48" fmla="*/ 430 w 556"/>
                <a:gd name="T49" fmla="*/ 437 h 614"/>
                <a:gd name="T50" fmla="*/ 462 w 556"/>
                <a:gd name="T51" fmla="*/ 345 h 614"/>
                <a:gd name="T52" fmla="*/ 462 w 556"/>
                <a:gd name="T53" fmla="*/ 448 h 614"/>
                <a:gd name="T54" fmla="*/ 139 w 556"/>
                <a:gd name="T55" fmla="*/ 143 h 614"/>
                <a:gd name="T56" fmla="*/ 162 w 556"/>
                <a:gd name="T57" fmla="*/ 53 h 614"/>
                <a:gd name="T58" fmla="*/ 116 w 556"/>
                <a:gd name="T59" fmla="*/ 53 h 614"/>
                <a:gd name="T60" fmla="*/ 139 w 556"/>
                <a:gd name="T61" fmla="*/ 143 h 614"/>
                <a:gd name="T62" fmla="*/ 211 w 556"/>
                <a:gd name="T63" fmla="*/ 114 h 614"/>
                <a:gd name="T64" fmla="*/ 234 w 556"/>
                <a:gd name="T65" fmla="*/ 23 h 614"/>
                <a:gd name="T66" fmla="*/ 188 w 556"/>
                <a:gd name="T67" fmla="*/ 23 h 614"/>
                <a:gd name="T68" fmla="*/ 211 w 556"/>
                <a:gd name="T69" fmla="*/ 114 h 614"/>
                <a:gd name="T70" fmla="*/ 283 w 556"/>
                <a:gd name="T71" fmla="*/ 172 h 614"/>
                <a:gd name="T72" fmla="*/ 305 w 556"/>
                <a:gd name="T73" fmla="*/ 82 h 614"/>
                <a:gd name="T74" fmla="*/ 260 w 556"/>
                <a:gd name="T75" fmla="*/ 82 h 614"/>
                <a:gd name="T76" fmla="*/ 283 w 556"/>
                <a:gd name="T77" fmla="*/ 172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56" h="614">
                  <a:moveTo>
                    <a:pt x="55" y="272"/>
                  </a:moveTo>
                  <a:cubicBezTo>
                    <a:pt x="61" y="276"/>
                    <a:pt x="69" y="281"/>
                    <a:pt x="78" y="286"/>
                  </a:cubicBezTo>
                  <a:cubicBezTo>
                    <a:pt x="79" y="286"/>
                    <a:pt x="79" y="286"/>
                    <a:pt x="80" y="286"/>
                  </a:cubicBezTo>
                  <a:cubicBezTo>
                    <a:pt x="84" y="288"/>
                    <a:pt x="89" y="290"/>
                    <a:pt x="94" y="292"/>
                  </a:cubicBezTo>
                  <a:cubicBezTo>
                    <a:pt x="94" y="292"/>
                    <a:pt x="95" y="293"/>
                    <a:pt x="95" y="293"/>
                  </a:cubicBezTo>
                  <a:cubicBezTo>
                    <a:pt x="101" y="295"/>
                    <a:pt x="107" y="297"/>
                    <a:pt x="113" y="299"/>
                  </a:cubicBezTo>
                  <a:cubicBezTo>
                    <a:pt x="114" y="299"/>
                    <a:pt x="115" y="299"/>
                    <a:pt x="116" y="299"/>
                  </a:cubicBezTo>
                  <a:cubicBezTo>
                    <a:pt x="121" y="301"/>
                    <a:pt x="126" y="302"/>
                    <a:pt x="132" y="303"/>
                  </a:cubicBezTo>
                  <a:cubicBezTo>
                    <a:pt x="134" y="304"/>
                    <a:pt x="135" y="304"/>
                    <a:pt x="137" y="304"/>
                  </a:cubicBezTo>
                  <a:cubicBezTo>
                    <a:pt x="144" y="306"/>
                    <a:pt x="151" y="307"/>
                    <a:pt x="158" y="308"/>
                  </a:cubicBezTo>
                  <a:cubicBezTo>
                    <a:pt x="159" y="308"/>
                    <a:pt x="161" y="309"/>
                    <a:pt x="162" y="309"/>
                  </a:cubicBezTo>
                  <a:cubicBezTo>
                    <a:pt x="168" y="310"/>
                    <a:pt x="175" y="310"/>
                    <a:pt x="182" y="311"/>
                  </a:cubicBezTo>
                  <a:cubicBezTo>
                    <a:pt x="184" y="311"/>
                    <a:pt x="187" y="311"/>
                    <a:pt x="189" y="311"/>
                  </a:cubicBezTo>
                  <a:cubicBezTo>
                    <a:pt x="197" y="312"/>
                    <a:pt x="206" y="312"/>
                    <a:pt x="215" y="312"/>
                  </a:cubicBezTo>
                  <a:cubicBezTo>
                    <a:pt x="224" y="312"/>
                    <a:pt x="233" y="312"/>
                    <a:pt x="241" y="311"/>
                  </a:cubicBezTo>
                  <a:cubicBezTo>
                    <a:pt x="243" y="311"/>
                    <a:pt x="246" y="311"/>
                    <a:pt x="248" y="311"/>
                  </a:cubicBezTo>
                  <a:cubicBezTo>
                    <a:pt x="255" y="310"/>
                    <a:pt x="262" y="310"/>
                    <a:pt x="268" y="309"/>
                  </a:cubicBezTo>
                  <a:cubicBezTo>
                    <a:pt x="269" y="309"/>
                    <a:pt x="271" y="308"/>
                    <a:pt x="272" y="308"/>
                  </a:cubicBezTo>
                  <a:cubicBezTo>
                    <a:pt x="279" y="307"/>
                    <a:pt x="286" y="306"/>
                    <a:pt x="293" y="304"/>
                  </a:cubicBezTo>
                  <a:cubicBezTo>
                    <a:pt x="295" y="304"/>
                    <a:pt x="296" y="304"/>
                    <a:pt x="298" y="303"/>
                  </a:cubicBezTo>
                  <a:cubicBezTo>
                    <a:pt x="304" y="302"/>
                    <a:pt x="309" y="301"/>
                    <a:pt x="314" y="299"/>
                  </a:cubicBezTo>
                  <a:cubicBezTo>
                    <a:pt x="315" y="299"/>
                    <a:pt x="316" y="299"/>
                    <a:pt x="317" y="299"/>
                  </a:cubicBezTo>
                  <a:cubicBezTo>
                    <a:pt x="323" y="297"/>
                    <a:pt x="329" y="295"/>
                    <a:pt x="335" y="293"/>
                  </a:cubicBezTo>
                  <a:cubicBezTo>
                    <a:pt x="335" y="293"/>
                    <a:pt x="336" y="292"/>
                    <a:pt x="336" y="292"/>
                  </a:cubicBezTo>
                  <a:cubicBezTo>
                    <a:pt x="341" y="290"/>
                    <a:pt x="346" y="288"/>
                    <a:pt x="350" y="286"/>
                  </a:cubicBezTo>
                  <a:cubicBezTo>
                    <a:pt x="351" y="286"/>
                    <a:pt x="351" y="286"/>
                    <a:pt x="352" y="286"/>
                  </a:cubicBezTo>
                  <a:cubicBezTo>
                    <a:pt x="361" y="281"/>
                    <a:pt x="369" y="276"/>
                    <a:pt x="375" y="272"/>
                  </a:cubicBezTo>
                  <a:cubicBezTo>
                    <a:pt x="384" y="264"/>
                    <a:pt x="389" y="258"/>
                    <a:pt x="389" y="253"/>
                  </a:cubicBezTo>
                  <a:cubicBezTo>
                    <a:pt x="389" y="236"/>
                    <a:pt x="328" y="194"/>
                    <a:pt x="215" y="194"/>
                  </a:cubicBezTo>
                  <a:cubicBezTo>
                    <a:pt x="102" y="194"/>
                    <a:pt x="41" y="236"/>
                    <a:pt x="41" y="253"/>
                  </a:cubicBezTo>
                  <a:cubicBezTo>
                    <a:pt x="41" y="258"/>
                    <a:pt x="46" y="264"/>
                    <a:pt x="55" y="272"/>
                  </a:cubicBezTo>
                  <a:close/>
                  <a:moveTo>
                    <a:pt x="462" y="302"/>
                  </a:moveTo>
                  <a:lnTo>
                    <a:pt x="462" y="302"/>
                  </a:lnTo>
                  <a:cubicBezTo>
                    <a:pt x="451" y="302"/>
                    <a:pt x="440" y="304"/>
                    <a:pt x="430" y="307"/>
                  </a:cubicBezTo>
                  <a:lnTo>
                    <a:pt x="430" y="272"/>
                  </a:lnTo>
                  <a:lnTo>
                    <a:pt x="426" y="272"/>
                  </a:lnTo>
                  <a:cubicBezTo>
                    <a:pt x="407" y="318"/>
                    <a:pt x="320" y="353"/>
                    <a:pt x="215" y="353"/>
                  </a:cubicBezTo>
                  <a:cubicBezTo>
                    <a:pt x="110" y="353"/>
                    <a:pt x="23" y="318"/>
                    <a:pt x="4" y="272"/>
                  </a:cubicBezTo>
                  <a:lnTo>
                    <a:pt x="0" y="272"/>
                  </a:lnTo>
                  <a:lnTo>
                    <a:pt x="0" y="526"/>
                  </a:lnTo>
                  <a:cubicBezTo>
                    <a:pt x="0" y="575"/>
                    <a:pt x="39" y="614"/>
                    <a:pt x="88" y="614"/>
                  </a:cubicBezTo>
                  <a:lnTo>
                    <a:pt x="342" y="614"/>
                  </a:lnTo>
                  <a:cubicBezTo>
                    <a:pt x="391" y="614"/>
                    <a:pt x="430" y="575"/>
                    <a:pt x="430" y="526"/>
                  </a:cubicBezTo>
                  <a:lnTo>
                    <a:pt x="430" y="485"/>
                  </a:lnTo>
                  <a:cubicBezTo>
                    <a:pt x="440" y="489"/>
                    <a:pt x="451" y="491"/>
                    <a:pt x="462" y="491"/>
                  </a:cubicBezTo>
                  <a:cubicBezTo>
                    <a:pt x="514" y="491"/>
                    <a:pt x="556" y="449"/>
                    <a:pt x="556" y="396"/>
                  </a:cubicBezTo>
                  <a:cubicBezTo>
                    <a:pt x="556" y="344"/>
                    <a:pt x="514" y="302"/>
                    <a:pt x="462" y="302"/>
                  </a:cubicBezTo>
                  <a:close/>
                  <a:moveTo>
                    <a:pt x="462" y="448"/>
                  </a:moveTo>
                  <a:lnTo>
                    <a:pt x="462" y="448"/>
                  </a:lnTo>
                  <a:cubicBezTo>
                    <a:pt x="450" y="448"/>
                    <a:pt x="439" y="444"/>
                    <a:pt x="430" y="437"/>
                  </a:cubicBezTo>
                  <a:lnTo>
                    <a:pt x="430" y="356"/>
                  </a:lnTo>
                  <a:cubicBezTo>
                    <a:pt x="439" y="349"/>
                    <a:pt x="450" y="345"/>
                    <a:pt x="462" y="345"/>
                  </a:cubicBezTo>
                  <a:cubicBezTo>
                    <a:pt x="490" y="345"/>
                    <a:pt x="513" y="368"/>
                    <a:pt x="513" y="396"/>
                  </a:cubicBezTo>
                  <a:cubicBezTo>
                    <a:pt x="513" y="425"/>
                    <a:pt x="490" y="448"/>
                    <a:pt x="462" y="448"/>
                  </a:cubicBezTo>
                  <a:close/>
                  <a:moveTo>
                    <a:pt x="139" y="143"/>
                  </a:moveTo>
                  <a:lnTo>
                    <a:pt x="139" y="143"/>
                  </a:lnTo>
                  <a:cubicBezTo>
                    <a:pt x="152" y="143"/>
                    <a:pt x="162" y="133"/>
                    <a:pt x="162" y="120"/>
                  </a:cubicBezTo>
                  <a:lnTo>
                    <a:pt x="162" y="53"/>
                  </a:lnTo>
                  <a:cubicBezTo>
                    <a:pt x="162" y="40"/>
                    <a:pt x="152" y="30"/>
                    <a:pt x="139" y="30"/>
                  </a:cubicBezTo>
                  <a:cubicBezTo>
                    <a:pt x="126" y="30"/>
                    <a:pt x="116" y="40"/>
                    <a:pt x="116" y="53"/>
                  </a:cubicBezTo>
                  <a:lnTo>
                    <a:pt x="116" y="120"/>
                  </a:lnTo>
                  <a:cubicBezTo>
                    <a:pt x="116" y="133"/>
                    <a:pt x="126" y="143"/>
                    <a:pt x="139" y="143"/>
                  </a:cubicBezTo>
                  <a:close/>
                  <a:moveTo>
                    <a:pt x="211" y="114"/>
                  </a:moveTo>
                  <a:lnTo>
                    <a:pt x="211" y="114"/>
                  </a:lnTo>
                  <a:cubicBezTo>
                    <a:pt x="223" y="114"/>
                    <a:pt x="234" y="104"/>
                    <a:pt x="234" y="91"/>
                  </a:cubicBezTo>
                  <a:lnTo>
                    <a:pt x="234" y="23"/>
                  </a:lnTo>
                  <a:cubicBezTo>
                    <a:pt x="234" y="11"/>
                    <a:pt x="223" y="0"/>
                    <a:pt x="211" y="0"/>
                  </a:cubicBezTo>
                  <a:cubicBezTo>
                    <a:pt x="198" y="0"/>
                    <a:pt x="188" y="11"/>
                    <a:pt x="188" y="23"/>
                  </a:cubicBezTo>
                  <a:lnTo>
                    <a:pt x="188" y="91"/>
                  </a:lnTo>
                  <a:cubicBezTo>
                    <a:pt x="188" y="104"/>
                    <a:pt x="198" y="114"/>
                    <a:pt x="211" y="114"/>
                  </a:cubicBezTo>
                  <a:close/>
                  <a:moveTo>
                    <a:pt x="283" y="172"/>
                  </a:moveTo>
                  <a:lnTo>
                    <a:pt x="283" y="172"/>
                  </a:lnTo>
                  <a:cubicBezTo>
                    <a:pt x="295" y="172"/>
                    <a:pt x="305" y="162"/>
                    <a:pt x="305" y="150"/>
                  </a:cubicBezTo>
                  <a:lnTo>
                    <a:pt x="305" y="82"/>
                  </a:lnTo>
                  <a:cubicBezTo>
                    <a:pt x="305" y="69"/>
                    <a:pt x="295" y="59"/>
                    <a:pt x="283" y="59"/>
                  </a:cubicBezTo>
                  <a:cubicBezTo>
                    <a:pt x="270" y="59"/>
                    <a:pt x="260" y="69"/>
                    <a:pt x="260" y="82"/>
                  </a:cubicBezTo>
                  <a:lnTo>
                    <a:pt x="260" y="150"/>
                  </a:lnTo>
                  <a:cubicBezTo>
                    <a:pt x="260" y="162"/>
                    <a:pt x="270" y="172"/>
                    <a:pt x="283" y="1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40"/>
            <p:cNvSpPr/>
            <p:nvPr/>
          </p:nvSpPr>
          <p:spPr bwMode="auto">
            <a:xfrm>
              <a:off x="4335671" y="1829964"/>
              <a:ext cx="528095" cy="486816"/>
            </a:xfrm>
            <a:custGeom>
              <a:avLst/>
              <a:gdLst>
                <a:gd name="T0" fmla="*/ 646 w 646"/>
                <a:gd name="T1" fmla="*/ 149 h 595"/>
                <a:gd name="T2" fmla="*/ 601 w 646"/>
                <a:gd name="T3" fmla="*/ 98 h 595"/>
                <a:gd name="T4" fmla="*/ 282 w 646"/>
                <a:gd name="T5" fmla="*/ 54 h 595"/>
                <a:gd name="T6" fmla="*/ 282 w 646"/>
                <a:gd name="T7" fmla="*/ 42 h 595"/>
                <a:gd name="T8" fmla="*/ 259 w 646"/>
                <a:gd name="T9" fmla="*/ 11 h 595"/>
                <a:gd name="T10" fmla="*/ 173 w 646"/>
                <a:gd name="T11" fmla="*/ 0 h 595"/>
                <a:gd name="T12" fmla="*/ 150 w 646"/>
                <a:gd name="T13" fmla="*/ 12 h 595"/>
                <a:gd name="T14" fmla="*/ 204 w 646"/>
                <a:gd name="T15" fmla="*/ 18 h 595"/>
                <a:gd name="T16" fmla="*/ 240 w 646"/>
                <a:gd name="T17" fmla="*/ 47 h 595"/>
                <a:gd name="T18" fmla="*/ 248 w 646"/>
                <a:gd name="T19" fmla="*/ 74 h 595"/>
                <a:gd name="T20" fmla="*/ 569 w 646"/>
                <a:gd name="T21" fmla="*/ 115 h 595"/>
                <a:gd name="T22" fmla="*/ 617 w 646"/>
                <a:gd name="T23" fmla="*/ 164 h 595"/>
                <a:gd name="T24" fmla="*/ 609 w 646"/>
                <a:gd name="T25" fmla="*/ 530 h 595"/>
                <a:gd name="T26" fmla="*/ 575 w 646"/>
                <a:gd name="T27" fmla="*/ 206 h 595"/>
                <a:gd name="T28" fmla="*/ 534 w 646"/>
                <a:gd name="T29" fmla="*/ 159 h 595"/>
                <a:gd name="T30" fmla="*/ 226 w 646"/>
                <a:gd name="T31" fmla="*/ 118 h 595"/>
                <a:gd name="T32" fmla="*/ 184 w 646"/>
                <a:gd name="T33" fmla="*/ 59 h 595"/>
                <a:gd name="T34" fmla="*/ 76 w 646"/>
                <a:gd name="T35" fmla="*/ 45 h 595"/>
                <a:gd name="T36" fmla="*/ 68 w 646"/>
                <a:gd name="T37" fmla="*/ 105 h 595"/>
                <a:gd name="T38" fmla="*/ 0 w 646"/>
                <a:gd name="T39" fmla="*/ 99 h 595"/>
                <a:gd name="T40" fmla="*/ 60 w 646"/>
                <a:gd name="T41" fmla="*/ 508 h 595"/>
                <a:gd name="T42" fmla="*/ 622 w 646"/>
                <a:gd name="T43" fmla="*/ 595 h 595"/>
                <a:gd name="T44" fmla="*/ 646 w 646"/>
                <a:gd name="T45" fmla="*/ 149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6" h="595">
                  <a:moveTo>
                    <a:pt x="646" y="149"/>
                  </a:moveTo>
                  <a:cubicBezTo>
                    <a:pt x="646" y="149"/>
                    <a:pt x="643" y="106"/>
                    <a:pt x="601" y="98"/>
                  </a:cubicBezTo>
                  <a:cubicBezTo>
                    <a:pt x="571" y="92"/>
                    <a:pt x="282" y="54"/>
                    <a:pt x="282" y="54"/>
                  </a:cubicBezTo>
                  <a:lnTo>
                    <a:pt x="282" y="42"/>
                  </a:lnTo>
                  <a:cubicBezTo>
                    <a:pt x="282" y="42"/>
                    <a:pt x="283" y="17"/>
                    <a:pt x="259" y="11"/>
                  </a:cubicBezTo>
                  <a:cubicBezTo>
                    <a:pt x="234" y="6"/>
                    <a:pt x="173" y="0"/>
                    <a:pt x="173" y="0"/>
                  </a:cubicBezTo>
                  <a:lnTo>
                    <a:pt x="150" y="12"/>
                  </a:lnTo>
                  <a:lnTo>
                    <a:pt x="204" y="18"/>
                  </a:lnTo>
                  <a:cubicBezTo>
                    <a:pt x="204" y="18"/>
                    <a:pt x="232" y="20"/>
                    <a:pt x="240" y="47"/>
                  </a:cubicBezTo>
                  <a:cubicBezTo>
                    <a:pt x="248" y="74"/>
                    <a:pt x="248" y="74"/>
                    <a:pt x="248" y="74"/>
                  </a:cubicBezTo>
                  <a:lnTo>
                    <a:pt x="569" y="115"/>
                  </a:lnTo>
                  <a:cubicBezTo>
                    <a:pt x="569" y="115"/>
                    <a:pt x="608" y="115"/>
                    <a:pt x="617" y="164"/>
                  </a:cubicBezTo>
                  <a:cubicBezTo>
                    <a:pt x="621" y="189"/>
                    <a:pt x="605" y="432"/>
                    <a:pt x="609" y="530"/>
                  </a:cubicBezTo>
                  <a:lnTo>
                    <a:pt x="575" y="206"/>
                  </a:lnTo>
                  <a:cubicBezTo>
                    <a:pt x="575" y="206"/>
                    <a:pt x="574" y="164"/>
                    <a:pt x="534" y="159"/>
                  </a:cubicBezTo>
                  <a:cubicBezTo>
                    <a:pt x="493" y="154"/>
                    <a:pt x="226" y="118"/>
                    <a:pt x="226" y="118"/>
                  </a:cubicBezTo>
                  <a:cubicBezTo>
                    <a:pt x="226" y="118"/>
                    <a:pt x="217" y="62"/>
                    <a:pt x="184" y="59"/>
                  </a:cubicBezTo>
                  <a:cubicBezTo>
                    <a:pt x="151" y="56"/>
                    <a:pt x="76" y="45"/>
                    <a:pt x="76" y="45"/>
                  </a:cubicBezTo>
                  <a:cubicBezTo>
                    <a:pt x="76" y="45"/>
                    <a:pt x="49" y="42"/>
                    <a:pt x="68" y="105"/>
                  </a:cubicBezTo>
                  <a:lnTo>
                    <a:pt x="0" y="99"/>
                  </a:lnTo>
                  <a:lnTo>
                    <a:pt x="60" y="508"/>
                  </a:lnTo>
                  <a:lnTo>
                    <a:pt x="622" y="595"/>
                  </a:lnTo>
                  <a:lnTo>
                    <a:pt x="646" y="1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41"/>
            <p:cNvSpPr>
              <a:spLocks noEditPoints="1"/>
            </p:cNvSpPr>
            <p:nvPr/>
          </p:nvSpPr>
          <p:spPr bwMode="auto">
            <a:xfrm>
              <a:off x="5397238" y="4148088"/>
              <a:ext cx="512272" cy="492752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5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7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49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0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2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0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7"/>
                    <a:pt x="421" y="229"/>
                    <a:pt x="419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7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7"/>
                    <a:pt x="411" y="249"/>
                  </a:cubicBezTo>
                  <a:cubicBezTo>
                    <a:pt x="411" y="250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5"/>
                    <a:pt x="412" y="295"/>
                  </a:cubicBezTo>
                  <a:cubicBezTo>
                    <a:pt x="414" y="298"/>
                    <a:pt x="415" y="301"/>
                    <a:pt x="417" y="305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2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7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1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49" y="232"/>
                    <a:pt x="249" y="270"/>
                  </a:cubicBezTo>
                  <a:cubicBezTo>
                    <a:pt x="249" y="278"/>
                    <a:pt x="249" y="286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1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8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3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1"/>
                    <a:pt x="353" y="391"/>
                    <a:pt x="353" y="391"/>
                  </a:cubicBezTo>
                  <a:cubicBezTo>
                    <a:pt x="337" y="410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0" y="340"/>
                  </a:moveTo>
                  <a:lnTo>
                    <a:pt x="150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5"/>
                  </a:cubicBezTo>
                  <a:cubicBezTo>
                    <a:pt x="213" y="302"/>
                    <a:pt x="214" y="298"/>
                    <a:pt x="216" y="295"/>
                  </a:cubicBezTo>
                  <a:cubicBezTo>
                    <a:pt x="216" y="295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3"/>
                    <a:pt x="219" y="282"/>
                    <a:pt x="219" y="282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3"/>
                    <a:pt x="217" y="250"/>
                  </a:cubicBezTo>
                  <a:cubicBezTo>
                    <a:pt x="217" y="250"/>
                    <a:pt x="217" y="250"/>
                    <a:pt x="217" y="249"/>
                  </a:cubicBezTo>
                  <a:cubicBezTo>
                    <a:pt x="216" y="247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7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7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1"/>
                    <a:pt x="186" y="210"/>
                  </a:cubicBezTo>
                  <a:cubicBezTo>
                    <a:pt x="184" y="209"/>
                    <a:pt x="181" y="208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0" y="200"/>
                  </a:cubicBezTo>
                  <a:cubicBezTo>
                    <a:pt x="112" y="200"/>
                    <a:pt x="81" y="232"/>
                    <a:pt x="81" y="270"/>
                  </a:cubicBezTo>
                  <a:cubicBezTo>
                    <a:pt x="81" y="309"/>
                    <a:pt x="112" y="340"/>
                    <a:pt x="150" y="3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42"/>
            <p:cNvSpPr>
              <a:spLocks noEditPoints="1"/>
            </p:cNvSpPr>
            <p:nvPr/>
          </p:nvSpPr>
          <p:spPr bwMode="auto">
            <a:xfrm>
              <a:off x="6588268" y="3409873"/>
              <a:ext cx="486560" cy="476921"/>
            </a:xfrm>
            <a:custGeom>
              <a:avLst/>
              <a:gdLst>
                <a:gd name="T0" fmla="*/ 25 w 596"/>
                <a:gd name="T1" fmla="*/ 345 h 583"/>
                <a:gd name="T2" fmla="*/ 25 w 596"/>
                <a:gd name="T3" fmla="*/ 62 h 583"/>
                <a:gd name="T4" fmla="*/ 61 w 596"/>
                <a:gd name="T5" fmla="*/ 26 h 583"/>
                <a:gd name="T6" fmla="*/ 534 w 596"/>
                <a:gd name="T7" fmla="*/ 26 h 583"/>
                <a:gd name="T8" fmla="*/ 570 w 596"/>
                <a:gd name="T9" fmla="*/ 62 h 583"/>
                <a:gd name="T10" fmla="*/ 570 w 596"/>
                <a:gd name="T11" fmla="*/ 345 h 583"/>
                <a:gd name="T12" fmla="*/ 534 w 596"/>
                <a:gd name="T13" fmla="*/ 381 h 583"/>
                <a:gd name="T14" fmla="*/ 61 w 596"/>
                <a:gd name="T15" fmla="*/ 381 h 583"/>
                <a:gd name="T16" fmla="*/ 25 w 596"/>
                <a:gd name="T17" fmla="*/ 345 h 583"/>
                <a:gd name="T18" fmla="*/ 534 w 596"/>
                <a:gd name="T19" fmla="*/ 406 h 583"/>
                <a:gd name="T20" fmla="*/ 596 w 596"/>
                <a:gd name="T21" fmla="*/ 345 h 583"/>
                <a:gd name="T22" fmla="*/ 596 w 596"/>
                <a:gd name="T23" fmla="*/ 62 h 583"/>
                <a:gd name="T24" fmla="*/ 534 w 596"/>
                <a:gd name="T25" fmla="*/ 0 h 583"/>
                <a:gd name="T26" fmla="*/ 61 w 596"/>
                <a:gd name="T27" fmla="*/ 0 h 583"/>
                <a:gd name="T28" fmla="*/ 0 w 596"/>
                <a:gd name="T29" fmla="*/ 62 h 583"/>
                <a:gd name="T30" fmla="*/ 0 w 596"/>
                <a:gd name="T31" fmla="*/ 345 h 583"/>
                <a:gd name="T32" fmla="*/ 61 w 596"/>
                <a:gd name="T33" fmla="*/ 406 h 583"/>
                <a:gd name="T34" fmla="*/ 245 w 596"/>
                <a:gd name="T35" fmla="*/ 406 h 583"/>
                <a:gd name="T36" fmla="*/ 245 w 596"/>
                <a:gd name="T37" fmla="*/ 462 h 583"/>
                <a:gd name="T38" fmla="*/ 61 w 596"/>
                <a:gd name="T39" fmla="*/ 462 h 583"/>
                <a:gd name="T40" fmla="*/ 0 w 596"/>
                <a:gd name="T41" fmla="*/ 524 h 583"/>
                <a:gd name="T42" fmla="*/ 0 w 596"/>
                <a:gd name="T43" fmla="*/ 570 h 583"/>
                <a:gd name="T44" fmla="*/ 12 w 596"/>
                <a:gd name="T45" fmla="*/ 583 h 583"/>
                <a:gd name="T46" fmla="*/ 583 w 596"/>
                <a:gd name="T47" fmla="*/ 583 h 583"/>
                <a:gd name="T48" fmla="*/ 596 w 596"/>
                <a:gd name="T49" fmla="*/ 570 h 583"/>
                <a:gd name="T50" fmla="*/ 596 w 596"/>
                <a:gd name="T51" fmla="*/ 524 h 583"/>
                <a:gd name="T52" fmla="*/ 534 w 596"/>
                <a:gd name="T53" fmla="*/ 462 h 583"/>
                <a:gd name="T54" fmla="*/ 351 w 596"/>
                <a:gd name="T55" fmla="*/ 462 h 583"/>
                <a:gd name="T56" fmla="*/ 351 w 596"/>
                <a:gd name="T57" fmla="*/ 406 h 583"/>
                <a:gd name="T58" fmla="*/ 534 w 596"/>
                <a:gd name="T59" fmla="*/ 406 h 583"/>
                <a:gd name="T60" fmla="*/ 544 w 596"/>
                <a:gd name="T61" fmla="*/ 345 h 583"/>
                <a:gd name="T62" fmla="*/ 544 w 596"/>
                <a:gd name="T63" fmla="*/ 62 h 583"/>
                <a:gd name="T64" fmla="*/ 534 w 596"/>
                <a:gd name="T65" fmla="*/ 52 h 583"/>
                <a:gd name="T66" fmla="*/ 61 w 596"/>
                <a:gd name="T67" fmla="*/ 52 h 583"/>
                <a:gd name="T68" fmla="*/ 51 w 596"/>
                <a:gd name="T69" fmla="*/ 62 h 583"/>
                <a:gd name="T70" fmla="*/ 51 w 596"/>
                <a:gd name="T71" fmla="*/ 345 h 583"/>
                <a:gd name="T72" fmla="*/ 61 w 596"/>
                <a:gd name="T73" fmla="*/ 355 h 583"/>
                <a:gd name="T74" fmla="*/ 534 w 596"/>
                <a:gd name="T75" fmla="*/ 355 h 583"/>
                <a:gd name="T76" fmla="*/ 544 w 596"/>
                <a:gd name="T77" fmla="*/ 345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96" h="583">
                  <a:moveTo>
                    <a:pt x="25" y="345"/>
                  </a:moveTo>
                  <a:lnTo>
                    <a:pt x="25" y="62"/>
                  </a:lnTo>
                  <a:cubicBezTo>
                    <a:pt x="25" y="42"/>
                    <a:pt x="41" y="26"/>
                    <a:pt x="61" y="26"/>
                  </a:cubicBezTo>
                  <a:lnTo>
                    <a:pt x="534" y="26"/>
                  </a:lnTo>
                  <a:cubicBezTo>
                    <a:pt x="554" y="26"/>
                    <a:pt x="570" y="42"/>
                    <a:pt x="570" y="62"/>
                  </a:cubicBezTo>
                  <a:lnTo>
                    <a:pt x="570" y="345"/>
                  </a:lnTo>
                  <a:cubicBezTo>
                    <a:pt x="570" y="365"/>
                    <a:pt x="554" y="381"/>
                    <a:pt x="534" y="381"/>
                  </a:cubicBezTo>
                  <a:lnTo>
                    <a:pt x="61" y="381"/>
                  </a:lnTo>
                  <a:cubicBezTo>
                    <a:pt x="41" y="381"/>
                    <a:pt x="25" y="365"/>
                    <a:pt x="25" y="345"/>
                  </a:cubicBezTo>
                  <a:close/>
                  <a:moveTo>
                    <a:pt x="534" y="406"/>
                  </a:moveTo>
                  <a:cubicBezTo>
                    <a:pt x="568" y="406"/>
                    <a:pt x="596" y="379"/>
                    <a:pt x="596" y="345"/>
                  </a:cubicBezTo>
                  <a:lnTo>
                    <a:pt x="596" y="62"/>
                  </a:lnTo>
                  <a:cubicBezTo>
                    <a:pt x="596" y="28"/>
                    <a:pt x="568" y="0"/>
                    <a:pt x="534" y="0"/>
                  </a:cubicBezTo>
                  <a:lnTo>
                    <a:pt x="61" y="0"/>
                  </a:lnTo>
                  <a:cubicBezTo>
                    <a:pt x="27" y="0"/>
                    <a:pt x="0" y="28"/>
                    <a:pt x="0" y="62"/>
                  </a:cubicBezTo>
                  <a:lnTo>
                    <a:pt x="0" y="345"/>
                  </a:lnTo>
                  <a:cubicBezTo>
                    <a:pt x="0" y="379"/>
                    <a:pt x="27" y="406"/>
                    <a:pt x="61" y="406"/>
                  </a:cubicBezTo>
                  <a:lnTo>
                    <a:pt x="245" y="406"/>
                  </a:lnTo>
                  <a:lnTo>
                    <a:pt x="245" y="462"/>
                  </a:lnTo>
                  <a:lnTo>
                    <a:pt x="61" y="462"/>
                  </a:lnTo>
                  <a:cubicBezTo>
                    <a:pt x="27" y="462"/>
                    <a:pt x="0" y="490"/>
                    <a:pt x="0" y="524"/>
                  </a:cubicBezTo>
                  <a:lnTo>
                    <a:pt x="0" y="570"/>
                  </a:lnTo>
                  <a:cubicBezTo>
                    <a:pt x="0" y="577"/>
                    <a:pt x="5" y="583"/>
                    <a:pt x="12" y="583"/>
                  </a:cubicBezTo>
                  <a:lnTo>
                    <a:pt x="583" y="583"/>
                  </a:lnTo>
                  <a:cubicBezTo>
                    <a:pt x="590" y="583"/>
                    <a:pt x="596" y="577"/>
                    <a:pt x="596" y="570"/>
                  </a:cubicBezTo>
                  <a:lnTo>
                    <a:pt x="596" y="524"/>
                  </a:lnTo>
                  <a:cubicBezTo>
                    <a:pt x="596" y="490"/>
                    <a:pt x="568" y="462"/>
                    <a:pt x="534" y="462"/>
                  </a:cubicBezTo>
                  <a:lnTo>
                    <a:pt x="351" y="462"/>
                  </a:lnTo>
                  <a:lnTo>
                    <a:pt x="351" y="406"/>
                  </a:lnTo>
                  <a:lnTo>
                    <a:pt x="534" y="406"/>
                  </a:lnTo>
                  <a:close/>
                  <a:moveTo>
                    <a:pt x="544" y="345"/>
                  </a:moveTo>
                  <a:lnTo>
                    <a:pt x="544" y="62"/>
                  </a:lnTo>
                  <a:cubicBezTo>
                    <a:pt x="544" y="56"/>
                    <a:pt x="540" y="52"/>
                    <a:pt x="534" y="52"/>
                  </a:cubicBezTo>
                  <a:lnTo>
                    <a:pt x="61" y="52"/>
                  </a:lnTo>
                  <a:cubicBezTo>
                    <a:pt x="56" y="52"/>
                    <a:pt x="51" y="56"/>
                    <a:pt x="51" y="62"/>
                  </a:cubicBezTo>
                  <a:lnTo>
                    <a:pt x="51" y="345"/>
                  </a:lnTo>
                  <a:cubicBezTo>
                    <a:pt x="51" y="350"/>
                    <a:pt x="56" y="355"/>
                    <a:pt x="61" y="355"/>
                  </a:cubicBezTo>
                  <a:lnTo>
                    <a:pt x="534" y="355"/>
                  </a:lnTo>
                  <a:cubicBezTo>
                    <a:pt x="540" y="355"/>
                    <a:pt x="544" y="350"/>
                    <a:pt x="544" y="3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7574675" y="3380188"/>
              <a:ext cx="579519" cy="536289"/>
              <a:chOff x="2438399" y="4906963"/>
              <a:chExt cx="465137" cy="430213"/>
            </a:xfrm>
            <a:grpFill/>
          </p:grpSpPr>
          <p:sp>
            <p:nvSpPr>
              <p:cNvPr id="44" name="Freeform 43"/>
              <p:cNvSpPr>
                <a:spLocks noEditPoints="1"/>
              </p:cNvSpPr>
              <p:nvPr/>
            </p:nvSpPr>
            <p:spPr bwMode="auto">
              <a:xfrm>
                <a:off x="2438399" y="5080001"/>
                <a:ext cx="230187" cy="231775"/>
              </a:xfrm>
              <a:custGeom>
                <a:avLst/>
                <a:gdLst>
                  <a:gd name="T0" fmla="*/ 101 w 351"/>
                  <a:gd name="T1" fmla="*/ 239 h 353"/>
                  <a:gd name="T2" fmla="*/ 172 w 351"/>
                  <a:gd name="T3" fmla="*/ 119 h 353"/>
                  <a:gd name="T4" fmla="*/ 234 w 351"/>
                  <a:gd name="T5" fmla="*/ 151 h 353"/>
                  <a:gd name="T6" fmla="*/ 188 w 351"/>
                  <a:gd name="T7" fmla="*/ 0 h 353"/>
                  <a:gd name="T8" fmla="*/ 1 w 351"/>
                  <a:gd name="T9" fmla="*/ 31 h 353"/>
                  <a:gd name="T10" fmla="*/ 56 w 351"/>
                  <a:gd name="T11" fmla="*/ 60 h 353"/>
                  <a:gd name="T12" fmla="*/ 14 w 351"/>
                  <a:gd name="T13" fmla="*/ 123 h 353"/>
                  <a:gd name="T14" fmla="*/ 29 w 351"/>
                  <a:gd name="T15" fmla="*/ 201 h 353"/>
                  <a:gd name="T16" fmla="*/ 120 w 351"/>
                  <a:gd name="T17" fmla="*/ 332 h 353"/>
                  <a:gd name="T18" fmla="*/ 101 w 351"/>
                  <a:gd name="T19" fmla="*/ 239 h 353"/>
                  <a:gd name="T20" fmla="*/ 334 w 351"/>
                  <a:gd name="T21" fmla="*/ 214 h 353"/>
                  <a:gd name="T22" fmla="*/ 334 w 351"/>
                  <a:gd name="T23" fmla="*/ 214 h 353"/>
                  <a:gd name="T24" fmla="*/ 132 w 351"/>
                  <a:gd name="T25" fmla="*/ 221 h 353"/>
                  <a:gd name="T26" fmla="*/ 125 w 351"/>
                  <a:gd name="T27" fmla="*/ 282 h 353"/>
                  <a:gd name="T28" fmla="*/ 144 w 351"/>
                  <a:gd name="T29" fmla="*/ 340 h 353"/>
                  <a:gd name="T30" fmla="*/ 185 w 351"/>
                  <a:gd name="T31" fmla="*/ 353 h 353"/>
                  <a:gd name="T32" fmla="*/ 351 w 351"/>
                  <a:gd name="T33" fmla="*/ 345 h 353"/>
                  <a:gd name="T34" fmla="*/ 334 w 351"/>
                  <a:gd name="T35" fmla="*/ 214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1" h="353">
                    <a:moveTo>
                      <a:pt x="101" y="239"/>
                    </a:moveTo>
                    <a:cubicBezTo>
                      <a:pt x="102" y="212"/>
                      <a:pt x="149" y="149"/>
                      <a:pt x="172" y="119"/>
                    </a:cubicBezTo>
                    <a:lnTo>
                      <a:pt x="234" y="151"/>
                    </a:lnTo>
                    <a:lnTo>
                      <a:pt x="188" y="0"/>
                    </a:lnTo>
                    <a:lnTo>
                      <a:pt x="1" y="31"/>
                    </a:lnTo>
                    <a:lnTo>
                      <a:pt x="56" y="60"/>
                    </a:lnTo>
                    <a:cubicBezTo>
                      <a:pt x="43" y="77"/>
                      <a:pt x="24" y="104"/>
                      <a:pt x="14" y="123"/>
                    </a:cubicBezTo>
                    <a:cubicBezTo>
                      <a:pt x="0" y="154"/>
                      <a:pt x="14" y="172"/>
                      <a:pt x="29" y="201"/>
                    </a:cubicBezTo>
                    <a:cubicBezTo>
                      <a:pt x="44" y="230"/>
                      <a:pt x="120" y="332"/>
                      <a:pt x="120" y="332"/>
                    </a:cubicBezTo>
                    <a:cubicBezTo>
                      <a:pt x="120" y="332"/>
                      <a:pt x="100" y="276"/>
                      <a:pt x="101" y="239"/>
                    </a:cubicBezTo>
                    <a:close/>
                    <a:moveTo>
                      <a:pt x="334" y="214"/>
                    </a:moveTo>
                    <a:lnTo>
                      <a:pt x="334" y="214"/>
                    </a:lnTo>
                    <a:lnTo>
                      <a:pt x="132" y="221"/>
                    </a:lnTo>
                    <a:cubicBezTo>
                      <a:pt x="132" y="221"/>
                      <a:pt x="115" y="229"/>
                      <a:pt x="125" y="282"/>
                    </a:cubicBezTo>
                    <a:cubicBezTo>
                      <a:pt x="133" y="322"/>
                      <a:pt x="144" y="340"/>
                      <a:pt x="144" y="340"/>
                    </a:cubicBezTo>
                    <a:cubicBezTo>
                      <a:pt x="144" y="340"/>
                      <a:pt x="151" y="352"/>
                      <a:pt x="185" y="353"/>
                    </a:cubicBezTo>
                    <a:cubicBezTo>
                      <a:pt x="214" y="353"/>
                      <a:pt x="351" y="345"/>
                      <a:pt x="351" y="345"/>
                    </a:cubicBezTo>
                    <a:lnTo>
                      <a:pt x="334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44"/>
              <p:cNvSpPr>
                <a:spLocks noEditPoints="1"/>
              </p:cNvSpPr>
              <p:nvPr/>
            </p:nvSpPr>
            <p:spPr bwMode="auto">
              <a:xfrm>
                <a:off x="2522537" y="4906963"/>
                <a:ext cx="295275" cy="161925"/>
              </a:xfrm>
              <a:custGeom>
                <a:avLst/>
                <a:gdLst>
                  <a:gd name="T0" fmla="*/ 222 w 450"/>
                  <a:gd name="T1" fmla="*/ 42 h 247"/>
                  <a:gd name="T2" fmla="*/ 285 w 450"/>
                  <a:gd name="T3" fmla="*/ 170 h 247"/>
                  <a:gd name="T4" fmla="*/ 226 w 450"/>
                  <a:gd name="T5" fmla="*/ 202 h 247"/>
                  <a:gd name="T6" fmla="*/ 401 w 450"/>
                  <a:gd name="T7" fmla="*/ 226 h 247"/>
                  <a:gd name="T8" fmla="*/ 450 w 450"/>
                  <a:gd name="T9" fmla="*/ 81 h 247"/>
                  <a:gd name="T10" fmla="*/ 397 w 450"/>
                  <a:gd name="T11" fmla="*/ 110 h 247"/>
                  <a:gd name="T12" fmla="*/ 366 w 450"/>
                  <a:gd name="T13" fmla="*/ 38 h 247"/>
                  <a:gd name="T14" fmla="*/ 293 w 450"/>
                  <a:gd name="T15" fmla="*/ 5 h 247"/>
                  <a:gd name="T16" fmla="*/ 134 w 450"/>
                  <a:gd name="T17" fmla="*/ 3 h 247"/>
                  <a:gd name="T18" fmla="*/ 222 w 450"/>
                  <a:gd name="T19" fmla="*/ 42 h 247"/>
                  <a:gd name="T20" fmla="*/ 119 w 450"/>
                  <a:gd name="T21" fmla="*/ 247 h 247"/>
                  <a:gd name="T22" fmla="*/ 119 w 450"/>
                  <a:gd name="T23" fmla="*/ 247 h 247"/>
                  <a:gd name="T24" fmla="*/ 221 w 450"/>
                  <a:gd name="T25" fmla="*/ 78 h 247"/>
                  <a:gd name="T26" fmla="*/ 173 w 450"/>
                  <a:gd name="T27" fmla="*/ 37 h 247"/>
                  <a:gd name="T28" fmla="*/ 115 w 450"/>
                  <a:gd name="T29" fmla="*/ 18 h 247"/>
                  <a:gd name="T30" fmla="*/ 82 w 450"/>
                  <a:gd name="T31" fmla="*/ 44 h 247"/>
                  <a:gd name="T32" fmla="*/ 0 w 450"/>
                  <a:gd name="T33" fmla="*/ 185 h 247"/>
                  <a:gd name="T34" fmla="*/ 119 w 450"/>
                  <a:gd name="T35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50" h="247">
                    <a:moveTo>
                      <a:pt x="222" y="42"/>
                    </a:moveTo>
                    <a:cubicBezTo>
                      <a:pt x="245" y="58"/>
                      <a:pt x="273" y="134"/>
                      <a:pt x="285" y="170"/>
                    </a:cubicBezTo>
                    <a:lnTo>
                      <a:pt x="226" y="202"/>
                    </a:lnTo>
                    <a:lnTo>
                      <a:pt x="401" y="226"/>
                    </a:lnTo>
                    <a:lnTo>
                      <a:pt x="450" y="81"/>
                    </a:lnTo>
                    <a:lnTo>
                      <a:pt x="397" y="110"/>
                    </a:lnTo>
                    <a:cubicBezTo>
                      <a:pt x="389" y="89"/>
                      <a:pt x="377" y="57"/>
                      <a:pt x="366" y="38"/>
                    </a:cubicBezTo>
                    <a:cubicBezTo>
                      <a:pt x="347" y="8"/>
                      <a:pt x="325" y="10"/>
                      <a:pt x="293" y="5"/>
                    </a:cubicBezTo>
                    <a:cubicBezTo>
                      <a:pt x="260" y="0"/>
                      <a:pt x="134" y="3"/>
                      <a:pt x="134" y="3"/>
                    </a:cubicBezTo>
                    <a:cubicBezTo>
                      <a:pt x="134" y="3"/>
                      <a:pt x="192" y="19"/>
                      <a:pt x="222" y="42"/>
                    </a:cubicBezTo>
                    <a:close/>
                    <a:moveTo>
                      <a:pt x="119" y="247"/>
                    </a:moveTo>
                    <a:lnTo>
                      <a:pt x="119" y="247"/>
                    </a:lnTo>
                    <a:lnTo>
                      <a:pt x="221" y="78"/>
                    </a:lnTo>
                    <a:cubicBezTo>
                      <a:pt x="221" y="78"/>
                      <a:pt x="223" y="60"/>
                      <a:pt x="173" y="37"/>
                    </a:cubicBezTo>
                    <a:cubicBezTo>
                      <a:pt x="136" y="19"/>
                      <a:pt x="115" y="18"/>
                      <a:pt x="115" y="18"/>
                    </a:cubicBezTo>
                    <a:cubicBezTo>
                      <a:pt x="115" y="18"/>
                      <a:pt x="100" y="17"/>
                      <a:pt x="82" y="44"/>
                    </a:cubicBezTo>
                    <a:cubicBezTo>
                      <a:pt x="66" y="68"/>
                      <a:pt x="0" y="185"/>
                      <a:pt x="0" y="185"/>
                    </a:cubicBezTo>
                    <a:lnTo>
                      <a:pt x="119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45"/>
              <p:cNvSpPr>
                <a:spLocks noEditPoints="1"/>
              </p:cNvSpPr>
              <p:nvPr/>
            </p:nvSpPr>
            <p:spPr bwMode="auto">
              <a:xfrm>
                <a:off x="2692399" y="5038726"/>
                <a:ext cx="211137" cy="298450"/>
              </a:xfrm>
              <a:custGeom>
                <a:avLst/>
                <a:gdLst>
                  <a:gd name="T0" fmla="*/ 256 w 324"/>
                  <a:gd name="T1" fmla="*/ 262 h 453"/>
                  <a:gd name="T2" fmla="*/ 114 w 324"/>
                  <a:gd name="T3" fmla="*/ 265 h 453"/>
                  <a:gd name="T4" fmla="*/ 105 w 324"/>
                  <a:gd name="T5" fmla="*/ 198 h 453"/>
                  <a:gd name="T6" fmla="*/ 0 w 324"/>
                  <a:gd name="T7" fmla="*/ 331 h 453"/>
                  <a:gd name="T8" fmla="*/ 137 w 324"/>
                  <a:gd name="T9" fmla="*/ 453 h 453"/>
                  <a:gd name="T10" fmla="*/ 130 w 324"/>
                  <a:gd name="T11" fmla="*/ 392 h 453"/>
                  <a:gd name="T12" fmla="*/ 207 w 324"/>
                  <a:gd name="T13" fmla="*/ 394 h 453"/>
                  <a:gd name="T14" fmla="*/ 265 w 324"/>
                  <a:gd name="T15" fmla="*/ 341 h 453"/>
                  <a:gd name="T16" fmla="*/ 324 w 324"/>
                  <a:gd name="T17" fmla="*/ 198 h 453"/>
                  <a:gd name="T18" fmla="*/ 256 w 324"/>
                  <a:gd name="T19" fmla="*/ 262 h 453"/>
                  <a:gd name="T20" fmla="*/ 102 w 324"/>
                  <a:gd name="T21" fmla="*/ 82 h 453"/>
                  <a:gd name="T22" fmla="*/ 102 w 324"/>
                  <a:gd name="T23" fmla="*/ 82 h 453"/>
                  <a:gd name="T24" fmla="*/ 223 w 324"/>
                  <a:gd name="T25" fmla="*/ 246 h 453"/>
                  <a:gd name="T26" fmla="*/ 279 w 324"/>
                  <a:gd name="T27" fmla="*/ 219 h 453"/>
                  <a:gd name="T28" fmla="*/ 317 w 324"/>
                  <a:gd name="T29" fmla="*/ 174 h 453"/>
                  <a:gd name="T30" fmla="*/ 305 w 324"/>
                  <a:gd name="T31" fmla="*/ 134 h 453"/>
                  <a:gd name="T32" fmla="*/ 203 w 324"/>
                  <a:gd name="T33" fmla="*/ 0 h 453"/>
                  <a:gd name="T34" fmla="*/ 102 w 324"/>
                  <a:gd name="T35" fmla="*/ 82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4" h="453">
                    <a:moveTo>
                      <a:pt x="256" y="262"/>
                    </a:moveTo>
                    <a:cubicBezTo>
                      <a:pt x="232" y="276"/>
                      <a:pt x="152" y="269"/>
                      <a:pt x="114" y="265"/>
                    </a:cubicBezTo>
                    <a:lnTo>
                      <a:pt x="105" y="198"/>
                    </a:lnTo>
                    <a:lnTo>
                      <a:pt x="0" y="331"/>
                    </a:lnTo>
                    <a:lnTo>
                      <a:pt x="137" y="453"/>
                    </a:lnTo>
                    <a:lnTo>
                      <a:pt x="130" y="392"/>
                    </a:lnTo>
                    <a:cubicBezTo>
                      <a:pt x="152" y="394"/>
                      <a:pt x="186" y="396"/>
                      <a:pt x="207" y="394"/>
                    </a:cubicBezTo>
                    <a:cubicBezTo>
                      <a:pt x="242" y="390"/>
                      <a:pt x="249" y="369"/>
                      <a:pt x="265" y="341"/>
                    </a:cubicBezTo>
                    <a:cubicBezTo>
                      <a:pt x="281" y="314"/>
                      <a:pt x="324" y="198"/>
                      <a:pt x="324" y="198"/>
                    </a:cubicBezTo>
                    <a:cubicBezTo>
                      <a:pt x="324" y="198"/>
                      <a:pt x="288" y="243"/>
                      <a:pt x="256" y="262"/>
                    </a:cubicBezTo>
                    <a:close/>
                    <a:moveTo>
                      <a:pt x="102" y="82"/>
                    </a:moveTo>
                    <a:lnTo>
                      <a:pt x="102" y="82"/>
                    </a:lnTo>
                    <a:lnTo>
                      <a:pt x="223" y="246"/>
                    </a:lnTo>
                    <a:cubicBezTo>
                      <a:pt x="223" y="246"/>
                      <a:pt x="239" y="255"/>
                      <a:pt x="279" y="219"/>
                    </a:cubicBezTo>
                    <a:cubicBezTo>
                      <a:pt x="308" y="192"/>
                      <a:pt x="317" y="174"/>
                      <a:pt x="317" y="174"/>
                    </a:cubicBezTo>
                    <a:cubicBezTo>
                      <a:pt x="317" y="174"/>
                      <a:pt x="323" y="161"/>
                      <a:pt x="305" y="134"/>
                    </a:cubicBezTo>
                    <a:cubicBezTo>
                      <a:pt x="288" y="108"/>
                      <a:pt x="203" y="0"/>
                      <a:pt x="203" y="0"/>
                    </a:cubicBezTo>
                    <a:lnTo>
                      <a:pt x="102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3" name="Freeform 46"/>
            <p:cNvSpPr>
              <a:spLocks noEditPoints="1"/>
            </p:cNvSpPr>
            <p:nvPr/>
          </p:nvSpPr>
          <p:spPr bwMode="auto">
            <a:xfrm>
              <a:off x="7679503" y="4150066"/>
              <a:ext cx="431179" cy="556078"/>
            </a:xfrm>
            <a:custGeom>
              <a:avLst/>
              <a:gdLst>
                <a:gd name="T0" fmla="*/ 394 w 527"/>
                <a:gd name="T1" fmla="*/ 362 h 679"/>
                <a:gd name="T2" fmla="*/ 340 w 527"/>
                <a:gd name="T3" fmla="*/ 239 h 679"/>
                <a:gd name="T4" fmla="*/ 276 w 527"/>
                <a:gd name="T5" fmla="*/ 270 h 679"/>
                <a:gd name="T6" fmla="*/ 257 w 527"/>
                <a:gd name="T7" fmla="*/ 247 h 679"/>
                <a:gd name="T8" fmla="*/ 256 w 527"/>
                <a:gd name="T9" fmla="*/ 242 h 679"/>
                <a:gd name="T10" fmla="*/ 255 w 527"/>
                <a:gd name="T11" fmla="*/ 237 h 679"/>
                <a:gd name="T12" fmla="*/ 255 w 527"/>
                <a:gd name="T13" fmla="*/ 231 h 679"/>
                <a:gd name="T14" fmla="*/ 255 w 527"/>
                <a:gd name="T15" fmla="*/ 227 h 679"/>
                <a:gd name="T16" fmla="*/ 256 w 527"/>
                <a:gd name="T17" fmla="*/ 222 h 679"/>
                <a:gd name="T18" fmla="*/ 258 w 527"/>
                <a:gd name="T19" fmla="*/ 217 h 679"/>
                <a:gd name="T20" fmla="*/ 261 w 527"/>
                <a:gd name="T21" fmla="*/ 211 h 679"/>
                <a:gd name="T22" fmla="*/ 275 w 527"/>
                <a:gd name="T23" fmla="*/ 196 h 679"/>
                <a:gd name="T24" fmla="*/ 437 w 527"/>
                <a:gd name="T25" fmla="*/ 174 h 679"/>
                <a:gd name="T26" fmla="*/ 349 w 527"/>
                <a:gd name="T27" fmla="*/ 69 h 679"/>
                <a:gd name="T28" fmla="*/ 274 w 527"/>
                <a:gd name="T29" fmla="*/ 138 h 679"/>
                <a:gd name="T30" fmla="*/ 254 w 527"/>
                <a:gd name="T31" fmla="*/ 138 h 679"/>
                <a:gd name="T32" fmla="*/ 225 w 527"/>
                <a:gd name="T33" fmla="*/ 144 h 679"/>
                <a:gd name="T34" fmla="*/ 207 w 527"/>
                <a:gd name="T35" fmla="*/ 150 h 679"/>
                <a:gd name="T36" fmla="*/ 198 w 527"/>
                <a:gd name="T37" fmla="*/ 155 h 679"/>
                <a:gd name="T38" fmla="*/ 189 w 527"/>
                <a:gd name="T39" fmla="*/ 159 h 679"/>
                <a:gd name="T40" fmla="*/ 181 w 527"/>
                <a:gd name="T41" fmla="*/ 165 h 679"/>
                <a:gd name="T42" fmla="*/ 165 w 527"/>
                <a:gd name="T43" fmla="*/ 177 h 679"/>
                <a:gd name="T44" fmla="*/ 158 w 527"/>
                <a:gd name="T45" fmla="*/ 184 h 679"/>
                <a:gd name="T46" fmla="*/ 151 w 527"/>
                <a:gd name="T47" fmla="*/ 193 h 679"/>
                <a:gd name="T48" fmla="*/ 145 w 527"/>
                <a:gd name="T49" fmla="*/ 200 h 679"/>
                <a:gd name="T50" fmla="*/ 138 w 527"/>
                <a:gd name="T51" fmla="*/ 211 h 679"/>
                <a:gd name="T52" fmla="*/ 181 w 527"/>
                <a:gd name="T53" fmla="*/ 430 h 679"/>
                <a:gd name="T54" fmla="*/ 17 w 527"/>
                <a:gd name="T55" fmla="*/ 580 h 679"/>
                <a:gd name="T56" fmla="*/ 44 w 527"/>
                <a:gd name="T57" fmla="*/ 667 h 679"/>
                <a:gd name="T58" fmla="*/ 91 w 527"/>
                <a:gd name="T59" fmla="*/ 614 h 679"/>
                <a:gd name="T60" fmla="*/ 140 w 527"/>
                <a:gd name="T61" fmla="*/ 532 h 679"/>
                <a:gd name="T62" fmla="*/ 253 w 527"/>
                <a:gd name="T63" fmla="*/ 434 h 679"/>
                <a:gd name="T64" fmla="*/ 256 w 527"/>
                <a:gd name="T65" fmla="*/ 434 h 679"/>
                <a:gd name="T66" fmla="*/ 264 w 527"/>
                <a:gd name="T67" fmla="*/ 435 h 679"/>
                <a:gd name="T68" fmla="*/ 272 w 527"/>
                <a:gd name="T69" fmla="*/ 435 h 679"/>
                <a:gd name="T70" fmla="*/ 280 w 527"/>
                <a:gd name="T71" fmla="*/ 434 h 679"/>
                <a:gd name="T72" fmla="*/ 301 w 527"/>
                <a:gd name="T73" fmla="*/ 198 h 679"/>
                <a:gd name="T74" fmla="*/ 298 w 527"/>
                <a:gd name="T75" fmla="*/ 190 h 679"/>
                <a:gd name="T76" fmla="*/ 329 w 527"/>
                <a:gd name="T77" fmla="*/ 203 h 679"/>
                <a:gd name="T78" fmla="*/ 364 w 527"/>
                <a:gd name="T79" fmla="*/ 87 h 679"/>
                <a:gd name="T80" fmla="*/ 485 w 527"/>
                <a:gd name="T81" fmla="*/ 44 h 679"/>
                <a:gd name="T82" fmla="*/ 376 w 527"/>
                <a:gd name="T83" fmla="*/ 187 h 679"/>
                <a:gd name="T84" fmla="*/ 366 w 527"/>
                <a:gd name="T85" fmla="*/ 176 h 679"/>
                <a:gd name="T86" fmla="*/ 364 w 527"/>
                <a:gd name="T87" fmla="*/ 175 h 679"/>
                <a:gd name="T88" fmla="*/ 358 w 527"/>
                <a:gd name="T89" fmla="*/ 170 h 679"/>
                <a:gd name="T90" fmla="*/ 351 w 527"/>
                <a:gd name="T91" fmla="*/ 165 h 679"/>
                <a:gd name="T92" fmla="*/ 342 w 527"/>
                <a:gd name="T93" fmla="*/ 159 h 679"/>
                <a:gd name="T94" fmla="*/ 333 w 527"/>
                <a:gd name="T95" fmla="*/ 154 h 679"/>
                <a:gd name="T96" fmla="*/ 313 w 527"/>
                <a:gd name="T97" fmla="*/ 145 h 679"/>
                <a:gd name="T98" fmla="*/ 37 w 527"/>
                <a:gd name="T99" fmla="*/ 592 h 679"/>
                <a:gd name="T100" fmla="*/ 125 w 527"/>
                <a:gd name="T101" fmla="*/ 444 h 679"/>
                <a:gd name="T102" fmla="*/ 41 w 527"/>
                <a:gd name="T103" fmla="*/ 613 h 679"/>
                <a:gd name="T104" fmla="*/ 37 w 527"/>
                <a:gd name="T105" fmla="*/ 592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27" h="679">
                  <a:moveTo>
                    <a:pt x="320" y="425"/>
                  </a:moveTo>
                  <a:cubicBezTo>
                    <a:pt x="350" y="413"/>
                    <a:pt x="376" y="392"/>
                    <a:pt x="394" y="362"/>
                  </a:cubicBezTo>
                  <a:cubicBezTo>
                    <a:pt x="421" y="316"/>
                    <a:pt x="421" y="262"/>
                    <a:pt x="398" y="217"/>
                  </a:cubicBezTo>
                  <a:cubicBezTo>
                    <a:pt x="378" y="228"/>
                    <a:pt x="358" y="236"/>
                    <a:pt x="340" y="239"/>
                  </a:cubicBezTo>
                  <a:cubicBezTo>
                    <a:pt x="339" y="245"/>
                    <a:pt x="338" y="250"/>
                    <a:pt x="335" y="255"/>
                  </a:cubicBezTo>
                  <a:cubicBezTo>
                    <a:pt x="322" y="275"/>
                    <a:pt x="296" y="282"/>
                    <a:pt x="276" y="270"/>
                  </a:cubicBezTo>
                  <a:cubicBezTo>
                    <a:pt x="268" y="265"/>
                    <a:pt x="262" y="259"/>
                    <a:pt x="259" y="251"/>
                  </a:cubicBezTo>
                  <a:cubicBezTo>
                    <a:pt x="258" y="250"/>
                    <a:pt x="257" y="248"/>
                    <a:pt x="257" y="247"/>
                  </a:cubicBezTo>
                  <a:cubicBezTo>
                    <a:pt x="257" y="246"/>
                    <a:pt x="257" y="246"/>
                    <a:pt x="257" y="246"/>
                  </a:cubicBezTo>
                  <a:cubicBezTo>
                    <a:pt x="256" y="245"/>
                    <a:pt x="256" y="243"/>
                    <a:pt x="256" y="242"/>
                  </a:cubicBezTo>
                  <a:cubicBezTo>
                    <a:pt x="256" y="242"/>
                    <a:pt x="256" y="241"/>
                    <a:pt x="255" y="241"/>
                  </a:cubicBezTo>
                  <a:cubicBezTo>
                    <a:pt x="255" y="240"/>
                    <a:pt x="255" y="238"/>
                    <a:pt x="255" y="237"/>
                  </a:cubicBezTo>
                  <a:cubicBezTo>
                    <a:pt x="255" y="237"/>
                    <a:pt x="255" y="236"/>
                    <a:pt x="255" y="236"/>
                  </a:cubicBezTo>
                  <a:cubicBezTo>
                    <a:pt x="255" y="235"/>
                    <a:pt x="255" y="233"/>
                    <a:pt x="255" y="231"/>
                  </a:cubicBezTo>
                  <a:cubicBezTo>
                    <a:pt x="255" y="231"/>
                    <a:pt x="255" y="231"/>
                    <a:pt x="255" y="231"/>
                  </a:cubicBezTo>
                  <a:cubicBezTo>
                    <a:pt x="255" y="230"/>
                    <a:pt x="255" y="228"/>
                    <a:pt x="255" y="227"/>
                  </a:cubicBezTo>
                  <a:cubicBezTo>
                    <a:pt x="255" y="226"/>
                    <a:pt x="255" y="226"/>
                    <a:pt x="255" y="225"/>
                  </a:cubicBezTo>
                  <a:cubicBezTo>
                    <a:pt x="256" y="224"/>
                    <a:pt x="256" y="223"/>
                    <a:pt x="256" y="222"/>
                  </a:cubicBezTo>
                  <a:cubicBezTo>
                    <a:pt x="256" y="221"/>
                    <a:pt x="257" y="221"/>
                    <a:pt x="257" y="220"/>
                  </a:cubicBezTo>
                  <a:cubicBezTo>
                    <a:pt x="257" y="219"/>
                    <a:pt x="257" y="218"/>
                    <a:pt x="258" y="217"/>
                  </a:cubicBezTo>
                  <a:cubicBezTo>
                    <a:pt x="258" y="217"/>
                    <a:pt x="258" y="216"/>
                    <a:pt x="258" y="216"/>
                  </a:cubicBezTo>
                  <a:cubicBezTo>
                    <a:pt x="259" y="214"/>
                    <a:pt x="260" y="213"/>
                    <a:pt x="261" y="211"/>
                  </a:cubicBezTo>
                  <a:cubicBezTo>
                    <a:pt x="262" y="210"/>
                    <a:pt x="263" y="208"/>
                    <a:pt x="264" y="207"/>
                  </a:cubicBezTo>
                  <a:cubicBezTo>
                    <a:pt x="267" y="203"/>
                    <a:pt x="271" y="199"/>
                    <a:pt x="275" y="196"/>
                  </a:cubicBezTo>
                  <a:cubicBezTo>
                    <a:pt x="277" y="203"/>
                    <a:pt x="279" y="209"/>
                    <a:pt x="283" y="213"/>
                  </a:cubicBezTo>
                  <a:cubicBezTo>
                    <a:pt x="307" y="242"/>
                    <a:pt x="376" y="225"/>
                    <a:pt x="437" y="174"/>
                  </a:cubicBezTo>
                  <a:cubicBezTo>
                    <a:pt x="498" y="123"/>
                    <a:pt x="527" y="58"/>
                    <a:pt x="503" y="29"/>
                  </a:cubicBezTo>
                  <a:cubicBezTo>
                    <a:pt x="479" y="0"/>
                    <a:pt x="410" y="18"/>
                    <a:pt x="349" y="69"/>
                  </a:cubicBezTo>
                  <a:cubicBezTo>
                    <a:pt x="322" y="91"/>
                    <a:pt x="302" y="116"/>
                    <a:pt x="289" y="140"/>
                  </a:cubicBezTo>
                  <a:cubicBezTo>
                    <a:pt x="284" y="139"/>
                    <a:pt x="279" y="138"/>
                    <a:pt x="274" y="138"/>
                  </a:cubicBezTo>
                  <a:lnTo>
                    <a:pt x="274" y="138"/>
                  </a:lnTo>
                  <a:cubicBezTo>
                    <a:pt x="268" y="138"/>
                    <a:pt x="261" y="138"/>
                    <a:pt x="254" y="138"/>
                  </a:cubicBezTo>
                  <a:cubicBezTo>
                    <a:pt x="254" y="138"/>
                    <a:pt x="254" y="138"/>
                    <a:pt x="254" y="138"/>
                  </a:cubicBezTo>
                  <a:cubicBezTo>
                    <a:pt x="244" y="139"/>
                    <a:pt x="235" y="141"/>
                    <a:pt x="225" y="144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19" y="145"/>
                    <a:pt x="213" y="148"/>
                    <a:pt x="207" y="150"/>
                  </a:cubicBezTo>
                  <a:cubicBezTo>
                    <a:pt x="206" y="150"/>
                    <a:pt x="206" y="151"/>
                    <a:pt x="206" y="151"/>
                  </a:cubicBezTo>
                  <a:cubicBezTo>
                    <a:pt x="203" y="152"/>
                    <a:pt x="200" y="153"/>
                    <a:pt x="198" y="155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194" y="156"/>
                    <a:pt x="191" y="158"/>
                    <a:pt x="189" y="159"/>
                  </a:cubicBezTo>
                  <a:cubicBezTo>
                    <a:pt x="188" y="160"/>
                    <a:pt x="188" y="160"/>
                    <a:pt x="188" y="160"/>
                  </a:cubicBezTo>
                  <a:cubicBezTo>
                    <a:pt x="185" y="162"/>
                    <a:pt x="183" y="163"/>
                    <a:pt x="181" y="165"/>
                  </a:cubicBezTo>
                  <a:cubicBezTo>
                    <a:pt x="180" y="165"/>
                    <a:pt x="180" y="165"/>
                    <a:pt x="179" y="166"/>
                  </a:cubicBezTo>
                  <a:cubicBezTo>
                    <a:pt x="174" y="169"/>
                    <a:pt x="170" y="173"/>
                    <a:pt x="165" y="177"/>
                  </a:cubicBezTo>
                  <a:cubicBezTo>
                    <a:pt x="165" y="178"/>
                    <a:pt x="164" y="178"/>
                    <a:pt x="163" y="179"/>
                  </a:cubicBezTo>
                  <a:cubicBezTo>
                    <a:pt x="162" y="181"/>
                    <a:pt x="160" y="183"/>
                    <a:pt x="158" y="184"/>
                  </a:cubicBezTo>
                  <a:cubicBezTo>
                    <a:pt x="158" y="185"/>
                    <a:pt x="157" y="185"/>
                    <a:pt x="157" y="186"/>
                  </a:cubicBezTo>
                  <a:cubicBezTo>
                    <a:pt x="155" y="188"/>
                    <a:pt x="153" y="190"/>
                    <a:pt x="151" y="193"/>
                  </a:cubicBezTo>
                  <a:cubicBezTo>
                    <a:pt x="150" y="193"/>
                    <a:pt x="150" y="194"/>
                    <a:pt x="149" y="194"/>
                  </a:cubicBezTo>
                  <a:cubicBezTo>
                    <a:pt x="148" y="196"/>
                    <a:pt x="146" y="198"/>
                    <a:pt x="145" y="200"/>
                  </a:cubicBezTo>
                  <a:cubicBezTo>
                    <a:pt x="144" y="201"/>
                    <a:pt x="144" y="202"/>
                    <a:pt x="143" y="203"/>
                  </a:cubicBezTo>
                  <a:cubicBezTo>
                    <a:pt x="142" y="205"/>
                    <a:pt x="140" y="208"/>
                    <a:pt x="138" y="211"/>
                  </a:cubicBezTo>
                  <a:cubicBezTo>
                    <a:pt x="96" y="281"/>
                    <a:pt x="120" y="372"/>
                    <a:pt x="190" y="414"/>
                  </a:cubicBezTo>
                  <a:lnTo>
                    <a:pt x="181" y="430"/>
                  </a:lnTo>
                  <a:cubicBezTo>
                    <a:pt x="161" y="418"/>
                    <a:pt x="145" y="403"/>
                    <a:pt x="132" y="386"/>
                  </a:cubicBezTo>
                  <a:lnTo>
                    <a:pt x="17" y="580"/>
                  </a:lnTo>
                  <a:cubicBezTo>
                    <a:pt x="0" y="609"/>
                    <a:pt x="9" y="647"/>
                    <a:pt x="39" y="664"/>
                  </a:cubicBezTo>
                  <a:lnTo>
                    <a:pt x="44" y="667"/>
                  </a:lnTo>
                  <a:cubicBezTo>
                    <a:pt x="64" y="679"/>
                    <a:pt x="88" y="678"/>
                    <a:pt x="106" y="667"/>
                  </a:cubicBezTo>
                  <a:lnTo>
                    <a:pt x="91" y="614"/>
                  </a:lnTo>
                  <a:lnTo>
                    <a:pt x="158" y="595"/>
                  </a:lnTo>
                  <a:lnTo>
                    <a:pt x="140" y="532"/>
                  </a:lnTo>
                  <a:lnTo>
                    <a:pt x="204" y="519"/>
                  </a:lnTo>
                  <a:lnTo>
                    <a:pt x="253" y="434"/>
                  </a:lnTo>
                  <a:cubicBezTo>
                    <a:pt x="254" y="434"/>
                    <a:pt x="254" y="434"/>
                    <a:pt x="255" y="434"/>
                  </a:cubicBezTo>
                  <a:cubicBezTo>
                    <a:pt x="255" y="434"/>
                    <a:pt x="256" y="434"/>
                    <a:pt x="256" y="434"/>
                  </a:cubicBezTo>
                  <a:cubicBezTo>
                    <a:pt x="258" y="435"/>
                    <a:pt x="260" y="435"/>
                    <a:pt x="263" y="435"/>
                  </a:cubicBezTo>
                  <a:cubicBezTo>
                    <a:pt x="263" y="435"/>
                    <a:pt x="264" y="435"/>
                    <a:pt x="264" y="435"/>
                  </a:cubicBezTo>
                  <a:cubicBezTo>
                    <a:pt x="266" y="435"/>
                    <a:pt x="269" y="435"/>
                    <a:pt x="271" y="435"/>
                  </a:cubicBezTo>
                  <a:cubicBezTo>
                    <a:pt x="271" y="435"/>
                    <a:pt x="272" y="435"/>
                    <a:pt x="272" y="435"/>
                  </a:cubicBezTo>
                  <a:cubicBezTo>
                    <a:pt x="275" y="435"/>
                    <a:pt x="277" y="434"/>
                    <a:pt x="280" y="434"/>
                  </a:cubicBezTo>
                  <a:cubicBezTo>
                    <a:pt x="280" y="434"/>
                    <a:pt x="280" y="434"/>
                    <a:pt x="280" y="434"/>
                  </a:cubicBezTo>
                  <a:cubicBezTo>
                    <a:pt x="294" y="433"/>
                    <a:pt x="307" y="430"/>
                    <a:pt x="320" y="425"/>
                  </a:cubicBezTo>
                  <a:close/>
                  <a:moveTo>
                    <a:pt x="301" y="198"/>
                  </a:moveTo>
                  <a:lnTo>
                    <a:pt x="301" y="198"/>
                  </a:lnTo>
                  <a:cubicBezTo>
                    <a:pt x="299" y="196"/>
                    <a:pt x="298" y="194"/>
                    <a:pt x="298" y="190"/>
                  </a:cubicBezTo>
                  <a:cubicBezTo>
                    <a:pt x="305" y="190"/>
                    <a:pt x="313" y="192"/>
                    <a:pt x="320" y="196"/>
                  </a:cubicBezTo>
                  <a:cubicBezTo>
                    <a:pt x="323" y="198"/>
                    <a:pt x="326" y="201"/>
                    <a:pt x="329" y="203"/>
                  </a:cubicBezTo>
                  <a:cubicBezTo>
                    <a:pt x="315" y="205"/>
                    <a:pt x="305" y="203"/>
                    <a:pt x="301" y="198"/>
                  </a:cubicBezTo>
                  <a:close/>
                  <a:moveTo>
                    <a:pt x="364" y="87"/>
                  </a:moveTo>
                  <a:lnTo>
                    <a:pt x="364" y="87"/>
                  </a:lnTo>
                  <a:cubicBezTo>
                    <a:pt x="419" y="40"/>
                    <a:pt x="474" y="30"/>
                    <a:pt x="485" y="44"/>
                  </a:cubicBezTo>
                  <a:cubicBezTo>
                    <a:pt x="497" y="58"/>
                    <a:pt x="477" y="110"/>
                    <a:pt x="422" y="156"/>
                  </a:cubicBezTo>
                  <a:cubicBezTo>
                    <a:pt x="406" y="169"/>
                    <a:pt x="391" y="179"/>
                    <a:pt x="376" y="187"/>
                  </a:cubicBezTo>
                  <a:cubicBezTo>
                    <a:pt x="373" y="183"/>
                    <a:pt x="370" y="180"/>
                    <a:pt x="366" y="176"/>
                  </a:cubicBezTo>
                  <a:cubicBezTo>
                    <a:pt x="366" y="176"/>
                    <a:pt x="366" y="176"/>
                    <a:pt x="366" y="176"/>
                  </a:cubicBezTo>
                  <a:cubicBezTo>
                    <a:pt x="366" y="176"/>
                    <a:pt x="366" y="176"/>
                    <a:pt x="366" y="176"/>
                  </a:cubicBezTo>
                  <a:cubicBezTo>
                    <a:pt x="365" y="176"/>
                    <a:pt x="365" y="175"/>
                    <a:pt x="364" y="175"/>
                  </a:cubicBezTo>
                  <a:cubicBezTo>
                    <a:pt x="363" y="174"/>
                    <a:pt x="362" y="173"/>
                    <a:pt x="360" y="171"/>
                  </a:cubicBezTo>
                  <a:cubicBezTo>
                    <a:pt x="360" y="171"/>
                    <a:pt x="359" y="170"/>
                    <a:pt x="358" y="170"/>
                  </a:cubicBezTo>
                  <a:cubicBezTo>
                    <a:pt x="357" y="169"/>
                    <a:pt x="356" y="168"/>
                    <a:pt x="354" y="167"/>
                  </a:cubicBezTo>
                  <a:cubicBezTo>
                    <a:pt x="353" y="166"/>
                    <a:pt x="352" y="165"/>
                    <a:pt x="351" y="165"/>
                  </a:cubicBezTo>
                  <a:cubicBezTo>
                    <a:pt x="350" y="164"/>
                    <a:pt x="349" y="163"/>
                    <a:pt x="348" y="163"/>
                  </a:cubicBezTo>
                  <a:cubicBezTo>
                    <a:pt x="346" y="161"/>
                    <a:pt x="344" y="160"/>
                    <a:pt x="342" y="159"/>
                  </a:cubicBezTo>
                  <a:cubicBezTo>
                    <a:pt x="339" y="157"/>
                    <a:pt x="337" y="156"/>
                    <a:pt x="334" y="154"/>
                  </a:cubicBezTo>
                  <a:cubicBezTo>
                    <a:pt x="334" y="154"/>
                    <a:pt x="334" y="154"/>
                    <a:pt x="333" y="154"/>
                  </a:cubicBezTo>
                  <a:cubicBezTo>
                    <a:pt x="331" y="153"/>
                    <a:pt x="328" y="151"/>
                    <a:pt x="326" y="150"/>
                  </a:cubicBezTo>
                  <a:cubicBezTo>
                    <a:pt x="321" y="148"/>
                    <a:pt x="317" y="147"/>
                    <a:pt x="313" y="145"/>
                  </a:cubicBezTo>
                  <a:cubicBezTo>
                    <a:pt x="323" y="127"/>
                    <a:pt x="340" y="106"/>
                    <a:pt x="364" y="87"/>
                  </a:cubicBezTo>
                  <a:close/>
                  <a:moveTo>
                    <a:pt x="37" y="592"/>
                  </a:moveTo>
                  <a:lnTo>
                    <a:pt x="37" y="592"/>
                  </a:lnTo>
                  <a:lnTo>
                    <a:pt x="125" y="444"/>
                  </a:lnTo>
                  <a:lnTo>
                    <a:pt x="136" y="451"/>
                  </a:lnTo>
                  <a:lnTo>
                    <a:pt x="41" y="613"/>
                  </a:lnTo>
                  <a:cubicBezTo>
                    <a:pt x="38" y="618"/>
                    <a:pt x="36" y="623"/>
                    <a:pt x="36" y="628"/>
                  </a:cubicBezTo>
                  <a:cubicBezTo>
                    <a:pt x="30" y="617"/>
                    <a:pt x="30" y="603"/>
                    <a:pt x="37" y="59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72885" y="592494"/>
            <a:ext cx="10646229" cy="56730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4067</Words>
  <Application>WPS 演示</Application>
  <PresentationFormat>宽屏</PresentationFormat>
  <Paragraphs>295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Arial</vt:lpstr>
      <vt:lpstr>宋体</vt:lpstr>
      <vt:lpstr>Wingdings</vt:lpstr>
      <vt:lpstr>汉仪南宫体简</vt:lpstr>
      <vt:lpstr>Calibri</vt:lpstr>
      <vt:lpstr>微软雅黑</vt:lpstr>
      <vt:lpstr>Arial Unicode MS</vt:lpstr>
      <vt:lpstr>Calibri Light</vt:lpstr>
      <vt:lpstr>Gill Sans</vt:lpstr>
      <vt:lpstr>Segoe UI Light</vt:lpstr>
      <vt:lpstr>Gill Sans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赵春波</dc:creator>
  <cp:lastModifiedBy>拉普耶鲁</cp:lastModifiedBy>
  <cp:revision>24</cp:revision>
  <dcterms:created xsi:type="dcterms:W3CDTF">2017-02-17T02:26:00Z</dcterms:created>
  <dcterms:modified xsi:type="dcterms:W3CDTF">2018-02-23T08:23:13Z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