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391" r:id="rId7"/>
    <p:sldId id="260" r:id="rId8"/>
    <p:sldId id="392" r:id="rId9"/>
    <p:sldId id="393" r:id="rId10"/>
    <p:sldId id="404" r:id="rId11"/>
    <p:sldId id="395" r:id="rId12"/>
    <p:sldId id="397" r:id="rId13"/>
    <p:sldId id="401" r:id="rId14"/>
    <p:sldId id="396" r:id="rId15"/>
    <p:sldId id="398" r:id="rId16"/>
    <p:sldId id="402" r:id="rId17"/>
    <p:sldId id="403" r:id="rId18"/>
    <p:sldId id="394" r:id="rId19"/>
    <p:sldId id="400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B992"/>
    <a:srgbClr val="8C808B"/>
    <a:srgbClr val="AB7156"/>
    <a:srgbClr val="5E3720"/>
    <a:srgbClr val="D4A46B"/>
    <a:srgbClr val="141003"/>
    <a:srgbClr val="1612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906" y="6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57CEC-7879-4EFA-B212-A8F23E4B9AA2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2D3CA-D682-4BC2-A7E0-905D3148BA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23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999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923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906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081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730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142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175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918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178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496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355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036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271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360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1557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627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852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936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772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F8E03DA-D929-4F01-A153-3BB1180A5E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98" b="2896"/>
          <a:stretch/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4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4A08-B93E-4F9B-92A3-239D7424359B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FA8C-9269-45F0-A60D-D2543E1871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507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4A08-B93E-4F9B-92A3-239D7424359B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FA8C-9269-45F0-A60D-D2543E1871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82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4A08-B93E-4F9B-92A3-239D7424359B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FA8C-9269-45F0-A60D-D2543E1871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876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4A08-B93E-4F9B-92A3-239D7424359B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FA8C-9269-45F0-A60D-D2543E1871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746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C4A08-B93E-4F9B-92A3-239D7424359B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EFA8C-9269-45F0-A60D-D2543E1871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145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  <p:sldLayoutId id="2147483667" r:id="rId4"/>
    <p:sldLayoutId id="214748366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4111378-0D9E-4D26-8B3E-64EA18C797C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4295274" y="3236495"/>
            <a:ext cx="7896726" cy="362150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5D6DF8A-C80A-454E-8854-813ECC8B78D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10"/>
          <a:stretch/>
        </p:blipFill>
        <p:spPr>
          <a:xfrm>
            <a:off x="0" y="-4186"/>
            <a:ext cx="12192000" cy="152315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5796DCC-F5CE-4AE8-8102-66770D94950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-1497931" y="4987087"/>
            <a:ext cx="3519236" cy="196114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DA6F114-94BF-4A35-A0CF-4D5706C146F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9" t="56907" r="68881" b="21380"/>
          <a:stretch/>
        </p:blipFill>
        <p:spPr>
          <a:xfrm>
            <a:off x="5943690" y="4908884"/>
            <a:ext cx="952409" cy="8121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F22436E-1CBD-4FAE-B774-BB24C180C10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47302" r="87631" b="20522"/>
          <a:stretch/>
        </p:blipFill>
        <p:spPr>
          <a:xfrm>
            <a:off x="772884" y="4180976"/>
            <a:ext cx="1478111" cy="267702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8F0C3E9F-6729-4B78-93D0-191CBFDA18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1" t="3095" r="54525" b="62432"/>
          <a:stretch/>
        </p:blipFill>
        <p:spPr>
          <a:xfrm>
            <a:off x="6708449" y="592686"/>
            <a:ext cx="1369018" cy="3840104"/>
          </a:xfrm>
          <a:prstGeom prst="rect">
            <a:avLst/>
          </a:prstGeom>
        </p:spPr>
      </p:pic>
      <p:sp>
        <p:nvSpPr>
          <p:cNvPr id="20" name="PA_文本框 11">
            <a:extLst>
              <a:ext uri="{FF2B5EF4-FFF2-40B4-BE49-F238E27FC236}">
                <a16:creationId xmlns:a16="http://schemas.microsoft.com/office/drawing/2014/main" xmlns="" id="{D970DAE4-16BB-43E7-96AB-6E386A7073F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985075" y="1886580"/>
            <a:ext cx="467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5E3720"/>
                </a:solidFill>
                <a:latin typeface="造字工房尚雅（非商用）常规体" pitchFamily="50" charset="-122"/>
                <a:ea typeface="造字工房尚雅（非商用）常规体" pitchFamily="50" charset="-122"/>
              </a:rPr>
              <a:t>汇报人</a:t>
            </a:r>
            <a:endParaRPr lang="en-US" altLang="zh-CN" dirty="0">
              <a:solidFill>
                <a:srgbClr val="5E3720"/>
              </a:solidFill>
              <a:latin typeface="造字工房尚雅（非商用）常规体" pitchFamily="50" charset="-122"/>
              <a:ea typeface="造字工房尚雅（非商用）常规体" pitchFamily="50" charset="-122"/>
            </a:endParaRPr>
          </a:p>
          <a:p>
            <a:pPr algn="ctr"/>
            <a:r>
              <a:rPr lang="en-US" altLang="zh-CN" dirty="0">
                <a:solidFill>
                  <a:srgbClr val="5E3720"/>
                </a:solidFill>
                <a:latin typeface="造字工房尚雅（非商用）常规体" pitchFamily="50" charset="-122"/>
                <a:ea typeface="造字工房尚雅（非商用）常规体" pitchFamily="50" charset="-122"/>
              </a:rPr>
              <a:t>   </a:t>
            </a:r>
            <a:endParaRPr lang="zh-CN" altLang="en-US" dirty="0">
              <a:solidFill>
                <a:srgbClr val="5E3720"/>
              </a:solidFill>
              <a:latin typeface="造字工房尚雅（非商用）常规体" pitchFamily="50" charset="-122"/>
              <a:ea typeface="造字工房尚雅（非商用）常规体" pitchFamily="50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C606BAE-5FDD-434A-817B-7D22B4C26E2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9" t="4847" r="67221" b="90364"/>
          <a:stretch/>
        </p:blipFill>
        <p:spPr>
          <a:xfrm>
            <a:off x="4577235" y="720885"/>
            <a:ext cx="485776" cy="5334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AA15EE0-0C5C-4D46-B7D6-922F789EAE27}"/>
              </a:ext>
            </a:extLst>
          </p:cNvPr>
          <p:cNvSpPr txBox="1"/>
          <p:nvPr/>
        </p:nvSpPr>
        <p:spPr>
          <a:xfrm>
            <a:off x="5506760" y="720885"/>
            <a:ext cx="1046440" cy="35082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新古典风格装修效果</a:t>
            </a:r>
            <a:r>
              <a:rPr lang="en-US" altLang="zh-CN" sz="2800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2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模板</a:t>
            </a:r>
            <a:endParaRPr lang="zh-CN" altLang="en-US" sz="2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竹林深处">
            <a:hlinkClick r:id="" action="ppaction://media"/>
            <a:extLst>
              <a:ext uri="{FF2B5EF4-FFF2-40B4-BE49-F238E27FC236}">
                <a16:creationId xmlns:a16="http://schemas.microsoft.com/office/drawing/2014/main" xmlns="" id="{FE52A396-C14F-40FA-9DD7-E8360533C83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09600" y="-8943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8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7939520-5601-4B82-B405-6F557A1A6D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10"/>
          <a:stretch/>
        </p:blipFill>
        <p:spPr>
          <a:xfrm>
            <a:off x="0" y="-24874"/>
            <a:ext cx="12192000" cy="152315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52CB83B9-C258-4EEB-A3E2-45972CF03B33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174BD78A-63F1-40CB-BE63-865180B44701}"/>
              </a:ext>
            </a:extLst>
          </p:cNvPr>
          <p:cNvGrpSpPr/>
          <p:nvPr/>
        </p:nvGrpSpPr>
        <p:grpSpPr>
          <a:xfrm>
            <a:off x="1462715" y="1257301"/>
            <a:ext cx="9266570" cy="4672556"/>
            <a:chOff x="1496680" y="1476374"/>
            <a:chExt cx="7266319" cy="4386807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1A980B75-547E-43A4-9CD5-2F0BB56F1354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5" name="Picture 15">
              <a:extLst>
                <a:ext uri="{FF2B5EF4-FFF2-40B4-BE49-F238E27FC236}">
                  <a16:creationId xmlns:a16="http://schemas.microsoft.com/office/drawing/2014/main" xmlns="" id="{90358A59-D0AC-4FFA-A579-1D054DCF4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45519337-C9A5-40B0-BEB9-F79540A8F6C4}"/>
              </a:ext>
            </a:extLst>
          </p:cNvPr>
          <p:cNvSpPr txBox="1"/>
          <p:nvPr/>
        </p:nvSpPr>
        <p:spPr>
          <a:xfrm>
            <a:off x="8073434" y="1766239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第一章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A32DCFFA-CD08-45C7-91C9-8E0551F14DD2}"/>
              </a:ext>
            </a:extLst>
          </p:cNvPr>
          <p:cNvCxnSpPr/>
          <p:nvPr/>
        </p:nvCxnSpPr>
        <p:spPr>
          <a:xfrm>
            <a:off x="7835383" y="1766239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EE1B720-28DC-455D-87FA-8C1DFA15B6C2}"/>
              </a:ext>
            </a:extLst>
          </p:cNvPr>
          <p:cNvSpPr txBox="1"/>
          <p:nvPr/>
        </p:nvSpPr>
        <p:spPr>
          <a:xfrm>
            <a:off x="6775820" y="1766239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第二章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82535E10-CAC8-41C9-80FC-DCCDA79199E7}"/>
              </a:ext>
            </a:extLst>
          </p:cNvPr>
          <p:cNvCxnSpPr/>
          <p:nvPr/>
        </p:nvCxnSpPr>
        <p:spPr>
          <a:xfrm>
            <a:off x="6658456" y="1766239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6C2E02DC-E609-417A-A11B-383EC837C4CA}"/>
              </a:ext>
            </a:extLst>
          </p:cNvPr>
          <p:cNvSpPr txBox="1"/>
          <p:nvPr/>
        </p:nvSpPr>
        <p:spPr>
          <a:xfrm>
            <a:off x="5621056" y="1766239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第三章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D72375E6-A8F0-4DFE-90D0-031FE939B8C9}"/>
              </a:ext>
            </a:extLst>
          </p:cNvPr>
          <p:cNvCxnSpPr>
            <a:cxnSpLocks/>
          </p:cNvCxnSpPr>
          <p:nvPr/>
        </p:nvCxnSpPr>
        <p:spPr>
          <a:xfrm>
            <a:off x="5503692" y="1766239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4440C530-7D3E-43E2-BEE8-5DFDB9492AC9}"/>
              </a:ext>
            </a:extLst>
          </p:cNvPr>
          <p:cNvSpPr txBox="1"/>
          <p:nvPr/>
        </p:nvSpPr>
        <p:spPr>
          <a:xfrm>
            <a:off x="9181435" y="1766239"/>
            <a:ext cx="861774" cy="17274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 录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4267728E-5E22-49AC-9FB5-8076BDE739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4295274" y="3236495"/>
            <a:ext cx="7896726" cy="362150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22FBB049-ED8D-42CD-AE5B-29572F2DB9A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9" t="56907" r="68881" b="21380"/>
          <a:stretch/>
        </p:blipFill>
        <p:spPr>
          <a:xfrm>
            <a:off x="5943690" y="4908884"/>
            <a:ext cx="952409" cy="81213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49387FEC-F605-4B9D-B24A-35F7DAC2037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47302" r="87631" b="20522"/>
          <a:stretch/>
        </p:blipFill>
        <p:spPr>
          <a:xfrm>
            <a:off x="201435" y="4180976"/>
            <a:ext cx="1478111" cy="2677024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6F5200AA-8E48-462B-A77F-BB47AEA57CBB}"/>
              </a:ext>
            </a:extLst>
          </p:cNvPr>
          <p:cNvSpPr txBox="1"/>
          <p:nvPr/>
        </p:nvSpPr>
        <p:spPr>
          <a:xfrm>
            <a:off x="4461543" y="1861992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第四章</a:t>
            </a: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0AD967E5-5BB4-42C6-8B40-B7A939B73E03}"/>
              </a:ext>
            </a:extLst>
          </p:cNvPr>
          <p:cNvCxnSpPr>
            <a:cxnSpLocks/>
          </p:cNvCxnSpPr>
          <p:nvPr/>
        </p:nvCxnSpPr>
        <p:spPr>
          <a:xfrm>
            <a:off x="4344179" y="1861992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82DC2F51-B436-4FBA-AAA3-59FAD761C022}"/>
              </a:ext>
            </a:extLst>
          </p:cNvPr>
          <p:cNvSpPr txBox="1"/>
          <p:nvPr/>
        </p:nvSpPr>
        <p:spPr>
          <a:xfrm>
            <a:off x="3310722" y="1883542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第五章</a:t>
            </a:r>
          </a:p>
        </p:txBody>
      </p:sp>
    </p:spTree>
    <p:extLst>
      <p:ext uri="{BB962C8B-B14F-4D97-AF65-F5344CB8AC3E}">
        <p14:creationId xmlns:p14="http://schemas.microsoft.com/office/powerpoint/2010/main" val="291784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2" grpId="0" animBg="1"/>
      <p:bldP spid="25" grpId="0"/>
      <p:bldP spid="35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9A9D3075-3CD2-40D2-B2E8-B53A47E3693E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C80CCA6A-74ED-49D5-AC11-F76BDDE8A61E}"/>
              </a:ext>
            </a:extLst>
          </p:cNvPr>
          <p:cNvGrpSpPr/>
          <p:nvPr/>
        </p:nvGrpSpPr>
        <p:grpSpPr>
          <a:xfrm>
            <a:off x="1525255" y="1485901"/>
            <a:ext cx="9266570" cy="4672556"/>
            <a:chOff x="1496680" y="1476374"/>
            <a:chExt cx="7266319" cy="4386807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2B532614-D6F7-43F2-A029-2471FEDC73C0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0" name="Picture 15">
              <a:extLst>
                <a:ext uri="{FF2B5EF4-FFF2-40B4-BE49-F238E27FC236}">
                  <a16:creationId xmlns:a16="http://schemas.microsoft.com/office/drawing/2014/main" xmlns="" id="{B506E601-7CE6-45E8-AB39-3FF76687B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3401299-2615-4E29-8657-912E837E1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74" y="0"/>
            <a:ext cx="5949423" cy="6564197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72B8BF49-DDFB-4CDF-85A1-3A50171A5067}"/>
              </a:ext>
            </a:extLst>
          </p:cNvPr>
          <p:cNvSpPr txBox="1"/>
          <p:nvPr/>
        </p:nvSpPr>
        <p:spPr>
          <a:xfrm>
            <a:off x="4377845" y="2048980"/>
            <a:ext cx="677108" cy="16715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钟齐段宁行书" panose="02010800040101010101" pitchFamily="2" charset="-122"/>
                <a:ea typeface="钟齐段宁行书" panose="02010800040101010101" pitchFamily="2" charset="-122"/>
              </a:rPr>
              <a:t>卷首语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xmlns="" id="{8D82A1D2-F22E-42E2-8370-F720922EBCE9}"/>
              </a:ext>
            </a:extLst>
          </p:cNvPr>
          <p:cNvSpPr txBox="1"/>
          <p:nvPr/>
        </p:nvSpPr>
        <p:spPr>
          <a:xfrm>
            <a:off x="5180313" y="2265590"/>
            <a:ext cx="4062651" cy="168076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少壮几时兮奈老何！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509B711E-CC47-42DF-B175-3DF95DA414D6}"/>
              </a:ext>
            </a:extLst>
          </p:cNvPr>
          <p:cNvCxnSpPr/>
          <p:nvPr/>
        </p:nvCxnSpPr>
        <p:spPr>
          <a:xfrm>
            <a:off x="5208887" y="230913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8D8E8C3B-6D5A-42CE-81CA-B5E2CA396D49}"/>
              </a:ext>
            </a:extLst>
          </p:cNvPr>
          <p:cNvCxnSpPr/>
          <p:nvPr/>
        </p:nvCxnSpPr>
        <p:spPr>
          <a:xfrm>
            <a:off x="5637076" y="230913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4BB9D1FA-703E-4736-8EFC-EAC043C7CCBD}"/>
              </a:ext>
            </a:extLst>
          </p:cNvPr>
          <p:cNvCxnSpPr/>
          <p:nvPr/>
        </p:nvCxnSpPr>
        <p:spPr>
          <a:xfrm>
            <a:off x="6065265" y="230913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39B49744-BB4C-46BF-91E8-F72FC26E273D}"/>
              </a:ext>
            </a:extLst>
          </p:cNvPr>
          <p:cNvCxnSpPr/>
          <p:nvPr/>
        </p:nvCxnSpPr>
        <p:spPr>
          <a:xfrm>
            <a:off x="6493454" y="230913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579DCB44-AB4A-47EF-BD96-D35F99DDF59E}"/>
              </a:ext>
            </a:extLst>
          </p:cNvPr>
          <p:cNvCxnSpPr/>
          <p:nvPr/>
        </p:nvCxnSpPr>
        <p:spPr>
          <a:xfrm>
            <a:off x="6921643" y="230913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FF7F693-44FB-499B-AC83-58CFD4C64A53}"/>
              </a:ext>
            </a:extLst>
          </p:cNvPr>
          <p:cNvCxnSpPr/>
          <p:nvPr/>
        </p:nvCxnSpPr>
        <p:spPr>
          <a:xfrm>
            <a:off x="7349832" y="230913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80156E0A-CC46-4607-91BE-2F369003FF76}"/>
              </a:ext>
            </a:extLst>
          </p:cNvPr>
          <p:cNvCxnSpPr/>
          <p:nvPr/>
        </p:nvCxnSpPr>
        <p:spPr>
          <a:xfrm>
            <a:off x="7778021" y="230913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84B6655E-4961-4505-8D28-98183F80A606}"/>
              </a:ext>
            </a:extLst>
          </p:cNvPr>
          <p:cNvCxnSpPr/>
          <p:nvPr/>
        </p:nvCxnSpPr>
        <p:spPr>
          <a:xfrm>
            <a:off x="8206210" y="230913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C13A99C5-969E-424B-B281-88C3F04CE168}"/>
              </a:ext>
            </a:extLst>
          </p:cNvPr>
          <p:cNvCxnSpPr/>
          <p:nvPr/>
        </p:nvCxnSpPr>
        <p:spPr>
          <a:xfrm>
            <a:off x="8634396" y="230913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82228833-EA45-40CA-8D43-F065BB179ED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5208886" y="3655486"/>
            <a:ext cx="6983113" cy="320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D436997F-294B-4786-A1EF-89BBE3F896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-1497931" y="4987087"/>
            <a:ext cx="3519236" cy="1961148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D1BAAA60-1C75-400D-A24D-750F7462B479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C713BD1B-7006-4D7C-8969-606AC8A5016C}"/>
              </a:ext>
            </a:extLst>
          </p:cNvPr>
          <p:cNvGrpSpPr/>
          <p:nvPr/>
        </p:nvGrpSpPr>
        <p:grpSpPr>
          <a:xfrm>
            <a:off x="1991980" y="1457325"/>
            <a:ext cx="7923546" cy="4672557"/>
            <a:chOff x="1496680" y="1476373"/>
            <a:chExt cx="7266319" cy="4386808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9FCB01F5-8061-4649-81E7-D2D143268F73}"/>
                </a:ext>
              </a:extLst>
            </p:cNvPr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AB7156">
                <a:alpha val="40000"/>
              </a:srgb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0" name="Picture 15">
              <a:extLst>
                <a:ext uri="{FF2B5EF4-FFF2-40B4-BE49-F238E27FC236}">
                  <a16:creationId xmlns:a16="http://schemas.microsoft.com/office/drawing/2014/main" xmlns="" id="{768E0948-0FC9-4DC3-A937-CB119D01A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BEDBC01F-0856-42C2-AE11-F65E3B36D796}"/>
              </a:ext>
            </a:extLst>
          </p:cNvPr>
          <p:cNvGrpSpPr/>
          <p:nvPr/>
        </p:nvGrpSpPr>
        <p:grpSpPr>
          <a:xfrm>
            <a:off x="3400425" y="1990726"/>
            <a:ext cx="8801100" cy="4139156"/>
            <a:chOff x="3390900" y="2609850"/>
            <a:chExt cx="8801100" cy="4139156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4A5B1693-FD06-4430-9DCA-BBEC7FAC73DE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3" name="Picture 15">
              <a:extLst>
                <a:ext uri="{FF2B5EF4-FFF2-40B4-BE49-F238E27FC236}">
                  <a16:creationId xmlns:a16="http://schemas.microsoft.com/office/drawing/2014/main" xmlns="" id="{6161E861-64B7-4235-925B-54613AF10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DFA7351A-472F-4635-ABB7-782CE1389789}"/>
              </a:ext>
            </a:extLst>
          </p:cNvPr>
          <p:cNvSpPr txBox="1"/>
          <p:nvPr/>
        </p:nvSpPr>
        <p:spPr>
          <a:xfrm>
            <a:off x="8374076" y="2309793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第一章</a:t>
            </a: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DFFF53A4-FEF0-44D2-BCA1-586F33C1F0B4}"/>
              </a:ext>
            </a:extLst>
          </p:cNvPr>
          <p:cNvCxnSpPr/>
          <p:nvPr/>
        </p:nvCxnSpPr>
        <p:spPr>
          <a:xfrm>
            <a:off x="8136025" y="2309793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39B1042E-6A09-4E8D-8C43-F069E9DDB694}"/>
              </a:ext>
            </a:extLst>
          </p:cNvPr>
          <p:cNvSpPr txBox="1"/>
          <p:nvPr/>
        </p:nvSpPr>
        <p:spPr>
          <a:xfrm>
            <a:off x="6843365" y="2309793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xmlns="" id="{B86FAB05-6DB9-4BE1-A9F8-1F88831A43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410" y="-904956"/>
            <a:ext cx="4811598" cy="6429498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xmlns="" id="{A0FF7802-E77A-4BE0-999D-08ED3EAD96E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5208886" y="3655486"/>
            <a:ext cx="6983113" cy="320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9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C25FB3B6-BA5D-486E-B224-224BF294688D}"/>
              </a:ext>
            </a:extLst>
          </p:cNvPr>
          <p:cNvGrpSpPr/>
          <p:nvPr/>
        </p:nvGrpSpPr>
        <p:grpSpPr>
          <a:xfrm>
            <a:off x="574499" y="879230"/>
            <a:ext cx="3249895" cy="5357447"/>
            <a:chOff x="7210222" y="3140035"/>
            <a:chExt cx="1770664" cy="327248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6A617817-D6DE-4A2F-A7F2-6F033D374D76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45291D7E-4C43-49E2-B2B0-E1F6D53C2219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B2590C87-CD00-4331-906E-B723075B31E5}"/>
              </a:ext>
            </a:extLst>
          </p:cNvPr>
          <p:cNvGrpSpPr/>
          <p:nvPr/>
        </p:nvGrpSpPr>
        <p:grpSpPr>
          <a:xfrm>
            <a:off x="4407945" y="879230"/>
            <a:ext cx="3249895" cy="5357447"/>
            <a:chOff x="7210222" y="3140035"/>
            <a:chExt cx="1770664" cy="327248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86EC6BF4-946D-427F-8CE9-90A74ED786C5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B827CDE7-C414-42F5-8B41-EC7BDF035D01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974C5959-8756-4030-B8B1-0D13B693EB07}"/>
              </a:ext>
            </a:extLst>
          </p:cNvPr>
          <p:cNvGrpSpPr/>
          <p:nvPr/>
        </p:nvGrpSpPr>
        <p:grpSpPr>
          <a:xfrm>
            <a:off x="8241392" y="879230"/>
            <a:ext cx="3249895" cy="5357447"/>
            <a:chOff x="7210222" y="3140035"/>
            <a:chExt cx="1770664" cy="327248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BC670CA4-393F-41F6-A55F-11A2F725B543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B8DCCA89-3CEC-4453-B9F2-5A16C76516D6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F8906367-1561-4904-8C44-0FFECB7466BA}"/>
              </a:ext>
            </a:extLst>
          </p:cNvPr>
          <p:cNvSpPr txBox="1"/>
          <p:nvPr/>
        </p:nvSpPr>
        <p:spPr>
          <a:xfrm>
            <a:off x="794039" y="3771786"/>
            <a:ext cx="293408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标题文字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0C5F098F-480C-4539-8115-6CAAD0D3D25B}"/>
              </a:ext>
            </a:extLst>
          </p:cNvPr>
          <p:cNvCxnSpPr/>
          <p:nvPr/>
        </p:nvCxnSpPr>
        <p:spPr>
          <a:xfrm flipH="1">
            <a:off x="785964" y="4346510"/>
            <a:ext cx="2826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151A4A84-3DAE-4D09-A5C5-F881DAA2A8D8}"/>
              </a:ext>
            </a:extLst>
          </p:cNvPr>
          <p:cNvSpPr/>
          <p:nvPr/>
        </p:nvSpPr>
        <p:spPr>
          <a:xfrm>
            <a:off x="1219607" y="4453102"/>
            <a:ext cx="2031325" cy="1200329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新年都未有芳华，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二月初惊见草芽。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白雪却嫌春色晚，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故穿庭树作飞花。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2A6A19F7-8727-4C4A-B53F-79B6DCA30C2F}"/>
              </a:ext>
            </a:extLst>
          </p:cNvPr>
          <p:cNvSpPr/>
          <p:nvPr/>
        </p:nvSpPr>
        <p:spPr>
          <a:xfrm>
            <a:off x="5017229" y="4453102"/>
            <a:ext cx="2031325" cy="1200329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两个黄鹂鸣翠柳，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一行白鹭上青天。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窗含西岭千秋雪，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门泊东吴万里船。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A2DC72D4-2990-41AB-A714-BBC8D4BC6CC8}"/>
              </a:ext>
            </a:extLst>
          </p:cNvPr>
          <p:cNvSpPr/>
          <p:nvPr/>
        </p:nvSpPr>
        <p:spPr>
          <a:xfrm>
            <a:off x="8898389" y="4453102"/>
            <a:ext cx="2031325" cy="1200329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北风吹雪四更初，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嘉瑞天教及岁除。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半盏屠苏犹未举，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灯前小草写桃符。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16258B2B-986D-4FF4-ABE2-60727013BCBA}"/>
              </a:ext>
            </a:extLst>
          </p:cNvPr>
          <p:cNvSpPr txBox="1"/>
          <p:nvPr/>
        </p:nvSpPr>
        <p:spPr>
          <a:xfrm>
            <a:off x="4545424" y="3771786"/>
            <a:ext cx="293408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ctr">
              <a:defRPr/>
            </a:pPr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标题文字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F2A687F9-84E3-4FA2-A3DB-6B740818AFC0}"/>
              </a:ext>
            </a:extLst>
          </p:cNvPr>
          <p:cNvCxnSpPr/>
          <p:nvPr/>
        </p:nvCxnSpPr>
        <p:spPr>
          <a:xfrm flipH="1">
            <a:off x="4537349" y="4346510"/>
            <a:ext cx="2826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DE2B9EF-B017-438B-8022-E73F600768CE}"/>
              </a:ext>
            </a:extLst>
          </p:cNvPr>
          <p:cNvSpPr txBox="1"/>
          <p:nvPr/>
        </p:nvSpPr>
        <p:spPr>
          <a:xfrm>
            <a:off x="8390593" y="3771786"/>
            <a:ext cx="293408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ctr">
              <a:defRPr/>
            </a:pPr>
            <a:r>
              <a:rPr lang="zh-CN" altLang="en-US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标题文字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CB8D8DEE-BA3E-4466-B8CA-312229841697}"/>
              </a:ext>
            </a:extLst>
          </p:cNvPr>
          <p:cNvCxnSpPr/>
          <p:nvPr/>
        </p:nvCxnSpPr>
        <p:spPr>
          <a:xfrm flipH="1">
            <a:off x="8382518" y="4346510"/>
            <a:ext cx="2826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F92B95AE-4F9D-41CF-8489-A29C175E5D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99" y="1187284"/>
            <a:ext cx="2826965" cy="2232052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4600898A-AE0E-4D8C-86B7-203188A74F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43" y="931096"/>
            <a:ext cx="1915376" cy="2471359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F37BFD2-7062-4D49-A100-79488AAC8F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593" y="642276"/>
            <a:ext cx="3295067" cy="2854352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4D0D6E40-20F8-4D5D-980D-01F1C1ED7A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16" b="75010"/>
          <a:stretch/>
        </p:blipFill>
        <p:spPr>
          <a:xfrm>
            <a:off x="9914020" y="-4186"/>
            <a:ext cx="2277979" cy="152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7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1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4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1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1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8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8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8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5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1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2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1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9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1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6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360"/>
                            </p:stCondLst>
                            <p:childTnLst>
                              <p:par>
                                <p:cTn id="7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360"/>
                            </p:stCondLst>
                            <p:childTnLst>
                              <p:par>
                                <p:cTn id="7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30"/>
                            </p:stCondLst>
                            <p:childTnLst>
                              <p:par>
                                <p:cTn id="8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1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00"/>
                            </p:stCondLst>
                            <p:childTnLst>
                              <p:par>
                                <p:cTn id="8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1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870"/>
                            </p:stCondLst>
                            <p:childTnLst>
                              <p:par>
                                <p:cTn id="9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1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uiExpand="1" build="p"/>
      <p:bldP spid="24" grpId="0" build="p"/>
      <p:bldP spid="25" grpId="0" uiExpand="1" build="p"/>
      <p:bldP spid="26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24A1BABE-F3FB-4554-8FAD-4BF5C527B27E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47EB8745-189E-45EC-A002-7706B9DACB57}"/>
              </a:ext>
            </a:extLst>
          </p:cNvPr>
          <p:cNvGrpSpPr/>
          <p:nvPr/>
        </p:nvGrpSpPr>
        <p:grpSpPr>
          <a:xfrm>
            <a:off x="887836" y="1208947"/>
            <a:ext cx="10685040" cy="5981350"/>
            <a:chOff x="3390900" y="2609850"/>
            <a:chExt cx="8801100" cy="4139156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A8C0D569-8986-4767-8561-F766CE7596AE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>
                <a:srgbClr val="7BACD5">
                  <a:alpha val="60000"/>
                </a:srgb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DF7F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4" name="Picture 15">
              <a:extLst>
                <a:ext uri="{FF2B5EF4-FFF2-40B4-BE49-F238E27FC236}">
                  <a16:creationId xmlns:a16="http://schemas.microsoft.com/office/drawing/2014/main" xmlns="" id="{86B45B72-BC3A-47AB-B304-49A5B9294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35" name="Freeform 13">
            <a:extLst>
              <a:ext uri="{FF2B5EF4-FFF2-40B4-BE49-F238E27FC236}">
                <a16:creationId xmlns:a16="http://schemas.microsoft.com/office/drawing/2014/main" xmlns="" id="{29BC0B56-318E-4C85-8E9E-2F0FEFCE7761}"/>
              </a:ext>
            </a:extLst>
          </p:cNvPr>
          <p:cNvSpPr>
            <a:spLocks/>
          </p:cNvSpPr>
          <p:nvPr/>
        </p:nvSpPr>
        <p:spPr bwMode="auto">
          <a:xfrm>
            <a:off x="1526866" y="1856462"/>
            <a:ext cx="1944717" cy="1356521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gradFill flip="none" rotWithShape="1">
            <a:gsLst>
              <a:gs pos="0">
                <a:srgbClr val="DAC8B2">
                  <a:alpha val="22000"/>
                </a:srgbClr>
              </a:gs>
              <a:gs pos="100000">
                <a:srgbClr val="7BACD5">
                  <a:alpha val="31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B2D3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xmlns="" id="{A0C7EA58-117E-4367-83E4-9550E3B4BDD2}"/>
              </a:ext>
            </a:extLst>
          </p:cNvPr>
          <p:cNvSpPr>
            <a:spLocks/>
          </p:cNvSpPr>
          <p:nvPr/>
        </p:nvSpPr>
        <p:spPr bwMode="auto">
          <a:xfrm>
            <a:off x="4974431" y="1696940"/>
            <a:ext cx="1548839" cy="1528243"/>
          </a:xfrm>
          <a:custGeom>
            <a:avLst/>
            <a:gdLst>
              <a:gd name="T0" fmla="*/ 376 w 634"/>
              <a:gd name="T1" fmla="*/ 625 h 625"/>
              <a:gd name="T2" fmla="*/ 336 w 634"/>
              <a:gd name="T3" fmla="*/ 625 h 625"/>
              <a:gd name="T4" fmla="*/ 333 w 634"/>
              <a:gd name="T5" fmla="*/ 625 h 625"/>
              <a:gd name="T6" fmla="*/ 267 w 634"/>
              <a:gd name="T7" fmla="*/ 615 h 625"/>
              <a:gd name="T8" fmla="*/ 47 w 634"/>
              <a:gd name="T9" fmla="*/ 471 h 625"/>
              <a:gd name="T10" fmla="*/ 4 w 634"/>
              <a:gd name="T11" fmla="*/ 375 h 625"/>
              <a:gd name="T12" fmla="*/ 0 w 634"/>
              <a:gd name="T13" fmla="*/ 350 h 625"/>
              <a:gd name="T14" fmla="*/ 0 w 634"/>
              <a:gd name="T15" fmla="*/ 308 h 625"/>
              <a:gd name="T16" fmla="*/ 2 w 634"/>
              <a:gd name="T17" fmla="*/ 298 h 625"/>
              <a:gd name="T18" fmla="*/ 27 w 634"/>
              <a:gd name="T19" fmla="*/ 190 h 625"/>
              <a:gd name="T20" fmla="*/ 117 w 634"/>
              <a:gd name="T21" fmla="*/ 49 h 625"/>
              <a:gd name="T22" fmla="*/ 186 w 634"/>
              <a:gd name="T23" fmla="*/ 7 h 625"/>
              <a:gd name="T24" fmla="*/ 212 w 634"/>
              <a:gd name="T25" fmla="*/ 0 h 625"/>
              <a:gd name="T26" fmla="*/ 238 w 634"/>
              <a:gd name="T27" fmla="*/ 0 h 625"/>
              <a:gd name="T28" fmla="*/ 241 w 634"/>
              <a:gd name="T29" fmla="*/ 1 h 625"/>
              <a:gd name="T30" fmla="*/ 325 w 634"/>
              <a:gd name="T31" fmla="*/ 61 h 625"/>
              <a:gd name="T32" fmla="*/ 342 w 634"/>
              <a:gd name="T33" fmla="*/ 112 h 625"/>
              <a:gd name="T34" fmla="*/ 355 w 634"/>
              <a:gd name="T35" fmla="*/ 227 h 625"/>
              <a:gd name="T36" fmla="*/ 365 w 634"/>
              <a:gd name="T37" fmla="*/ 294 h 625"/>
              <a:gd name="T38" fmla="*/ 412 w 634"/>
              <a:gd name="T39" fmla="*/ 353 h 625"/>
              <a:gd name="T40" fmla="*/ 460 w 634"/>
              <a:gd name="T41" fmla="*/ 376 h 625"/>
              <a:gd name="T42" fmla="*/ 564 w 634"/>
              <a:gd name="T43" fmla="*/ 418 h 625"/>
              <a:gd name="T44" fmla="*/ 615 w 634"/>
              <a:gd name="T45" fmla="*/ 452 h 625"/>
              <a:gd name="T46" fmla="*/ 621 w 634"/>
              <a:gd name="T47" fmla="*/ 508 h 625"/>
              <a:gd name="T48" fmla="*/ 601 w 634"/>
              <a:gd name="T49" fmla="*/ 533 h 625"/>
              <a:gd name="T50" fmla="*/ 517 w 634"/>
              <a:gd name="T51" fmla="*/ 588 h 625"/>
              <a:gd name="T52" fmla="*/ 392 w 634"/>
              <a:gd name="T53" fmla="*/ 623 h 625"/>
              <a:gd name="T54" fmla="*/ 376 w 634"/>
              <a:gd name="T55" fmla="*/ 625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4" h="625">
                <a:moveTo>
                  <a:pt x="376" y="625"/>
                </a:moveTo>
                <a:cubicBezTo>
                  <a:pt x="363" y="625"/>
                  <a:pt x="350" y="625"/>
                  <a:pt x="336" y="625"/>
                </a:cubicBezTo>
                <a:cubicBezTo>
                  <a:pt x="335" y="625"/>
                  <a:pt x="334" y="625"/>
                  <a:pt x="333" y="625"/>
                </a:cubicBezTo>
                <a:cubicBezTo>
                  <a:pt x="311" y="623"/>
                  <a:pt x="289" y="620"/>
                  <a:pt x="267" y="615"/>
                </a:cubicBezTo>
                <a:cubicBezTo>
                  <a:pt x="177" y="592"/>
                  <a:pt x="103" y="545"/>
                  <a:pt x="47" y="471"/>
                </a:cubicBezTo>
                <a:cubicBezTo>
                  <a:pt x="25" y="443"/>
                  <a:pt x="9" y="411"/>
                  <a:pt x="4" y="375"/>
                </a:cubicBezTo>
                <a:cubicBezTo>
                  <a:pt x="3" y="367"/>
                  <a:pt x="2" y="358"/>
                  <a:pt x="0" y="350"/>
                </a:cubicBezTo>
                <a:cubicBezTo>
                  <a:pt x="0" y="336"/>
                  <a:pt x="0" y="322"/>
                  <a:pt x="0" y="308"/>
                </a:cubicBezTo>
                <a:cubicBezTo>
                  <a:pt x="1" y="304"/>
                  <a:pt x="1" y="301"/>
                  <a:pt x="2" y="298"/>
                </a:cubicBezTo>
                <a:cubicBezTo>
                  <a:pt x="5" y="261"/>
                  <a:pt x="14" y="225"/>
                  <a:pt x="27" y="190"/>
                </a:cubicBezTo>
                <a:cubicBezTo>
                  <a:pt x="48" y="137"/>
                  <a:pt x="75" y="89"/>
                  <a:pt x="117" y="49"/>
                </a:cubicBezTo>
                <a:cubicBezTo>
                  <a:pt x="137" y="30"/>
                  <a:pt x="159" y="15"/>
                  <a:pt x="186" y="7"/>
                </a:cubicBezTo>
                <a:cubicBezTo>
                  <a:pt x="194" y="4"/>
                  <a:pt x="203" y="2"/>
                  <a:pt x="212" y="0"/>
                </a:cubicBezTo>
                <a:cubicBezTo>
                  <a:pt x="220" y="0"/>
                  <a:pt x="229" y="0"/>
                  <a:pt x="238" y="0"/>
                </a:cubicBezTo>
                <a:cubicBezTo>
                  <a:pt x="239" y="1"/>
                  <a:pt x="240" y="1"/>
                  <a:pt x="241" y="1"/>
                </a:cubicBezTo>
                <a:cubicBezTo>
                  <a:pt x="279" y="8"/>
                  <a:pt x="308" y="26"/>
                  <a:pt x="325" y="61"/>
                </a:cubicBezTo>
                <a:cubicBezTo>
                  <a:pt x="333" y="77"/>
                  <a:pt x="338" y="94"/>
                  <a:pt x="342" y="112"/>
                </a:cubicBezTo>
                <a:cubicBezTo>
                  <a:pt x="350" y="150"/>
                  <a:pt x="351" y="188"/>
                  <a:pt x="355" y="227"/>
                </a:cubicBezTo>
                <a:cubicBezTo>
                  <a:pt x="357" y="249"/>
                  <a:pt x="359" y="272"/>
                  <a:pt x="365" y="294"/>
                </a:cubicBezTo>
                <a:cubicBezTo>
                  <a:pt x="372" y="321"/>
                  <a:pt x="387" y="341"/>
                  <a:pt x="412" y="353"/>
                </a:cubicBezTo>
                <a:cubicBezTo>
                  <a:pt x="428" y="361"/>
                  <a:pt x="444" y="369"/>
                  <a:pt x="460" y="376"/>
                </a:cubicBezTo>
                <a:cubicBezTo>
                  <a:pt x="495" y="390"/>
                  <a:pt x="530" y="404"/>
                  <a:pt x="564" y="418"/>
                </a:cubicBezTo>
                <a:cubicBezTo>
                  <a:pt x="583" y="426"/>
                  <a:pt x="600" y="437"/>
                  <a:pt x="615" y="452"/>
                </a:cubicBezTo>
                <a:cubicBezTo>
                  <a:pt x="632" y="469"/>
                  <a:pt x="634" y="488"/>
                  <a:pt x="621" y="508"/>
                </a:cubicBezTo>
                <a:cubicBezTo>
                  <a:pt x="616" y="517"/>
                  <a:pt x="609" y="525"/>
                  <a:pt x="601" y="533"/>
                </a:cubicBezTo>
                <a:cubicBezTo>
                  <a:pt x="576" y="556"/>
                  <a:pt x="548" y="574"/>
                  <a:pt x="517" y="588"/>
                </a:cubicBezTo>
                <a:cubicBezTo>
                  <a:pt x="477" y="608"/>
                  <a:pt x="436" y="619"/>
                  <a:pt x="392" y="623"/>
                </a:cubicBezTo>
                <a:cubicBezTo>
                  <a:pt x="386" y="624"/>
                  <a:pt x="381" y="625"/>
                  <a:pt x="376" y="625"/>
                </a:cubicBezTo>
                <a:close/>
              </a:path>
            </a:pathLst>
          </a:custGeom>
          <a:gradFill>
            <a:gsLst>
              <a:gs pos="0">
                <a:srgbClr val="DAC8B2">
                  <a:alpha val="22000"/>
                </a:srgbClr>
              </a:gs>
              <a:gs pos="100000">
                <a:srgbClr val="7BACD5">
                  <a:alpha val="31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B2D3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Freeform 13">
            <a:extLst>
              <a:ext uri="{FF2B5EF4-FFF2-40B4-BE49-F238E27FC236}">
                <a16:creationId xmlns:a16="http://schemas.microsoft.com/office/drawing/2014/main" xmlns="" id="{B59A0E83-F26E-4BA4-9554-04F9BD745E9A}"/>
              </a:ext>
            </a:extLst>
          </p:cNvPr>
          <p:cNvSpPr>
            <a:spLocks/>
          </p:cNvSpPr>
          <p:nvPr/>
        </p:nvSpPr>
        <p:spPr bwMode="auto">
          <a:xfrm>
            <a:off x="8970571" y="1530393"/>
            <a:ext cx="1309314" cy="1809358"/>
          </a:xfrm>
          <a:custGeom>
            <a:avLst/>
            <a:gdLst>
              <a:gd name="T0" fmla="*/ 391 w 732"/>
              <a:gd name="T1" fmla="*/ 0 h 1012"/>
              <a:gd name="T2" fmla="*/ 444 w 732"/>
              <a:gd name="T3" fmla="*/ 0 h 1012"/>
              <a:gd name="T4" fmla="*/ 448 w 732"/>
              <a:gd name="T5" fmla="*/ 1 h 1012"/>
              <a:gd name="T6" fmla="*/ 508 w 732"/>
              <a:gd name="T7" fmla="*/ 10 h 1012"/>
              <a:gd name="T8" fmla="*/ 690 w 732"/>
              <a:gd name="T9" fmla="*/ 157 h 1012"/>
              <a:gd name="T10" fmla="*/ 731 w 732"/>
              <a:gd name="T11" fmla="*/ 338 h 1012"/>
              <a:gd name="T12" fmla="*/ 732 w 732"/>
              <a:gd name="T13" fmla="*/ 350 h 1012"/>
              <a:gd name="T14" fmla="*/ 732 w 732"/>
              <a:gd name="T15" fmla="*/ 388 h 1012"/>
              <a:gd name="T16" fmla="*/ 731 w 732"/>
              <a:gd name="T17" fmla="*/ 392 h 1012"/>
              <a:gd name="T18" fmla="*/ 725 w 732"/>
              <a:gd name="T19" fmla="*/ 473 h 1012"/>
              <a:gd name="T20" fmla="*/ 704 w 732"/>
              <a:gd name="T21" fmla="*/ 586 h 1012"/>
              <a:gd name="T22" fmla="*/ 618 w 732"/>
              <a:gd name="T23" fmla="*/ 816 h 1012"/>
              <a:gd name="T24" fmla="*/ 515 w 732"/>
              <a:gd name="T25" fmla="*/ 954 h 1012"/>
              <a:gd name="T26" fmla="*/ 437 w 732"/>
              <a:gd name="T27" fmla="*/ 1003 h 1012"/>
              <a:gd name="T28" fmla="*/ 366 w 732"/>
              <a:gd name="T29" fmla="*/ 1000 h 1012"/>
              <a:gd name="T30" fmla="*/ 320 w 732"/>
              <a:gd name="T31" fmla="*/ 942 h 1012"/>
              <a:gd name="T32" fmla="*/ 321 w 732"/>
              <a:gd name="T33" fmla="*/ 850 h 1012"/>
              <a:gd name="T34" fmla="*/ 329 w 732"/>
              <a:gd name="T35" fmla="*/ 805 h 1012"/>
              <a:gd name="T36" fmla="*/ 304 w 732"/>
              <a:gd name="T37" fmla="*/ 718 h 1012"/>
              <a:gd name="T38" fmla="*/ 228 w 732"/>
              <a:gd name="T39" fmla="*/ 630 h 1012"/>
              <a:gd name="T40" fmla="*/ 118 w 732"/>
              <a:gd name="T41" fmla="*/ 533 h 1012"/>
              <a:gd name="T42" fmla="*/ 38 w 732"/>
              <a:gd name="T43" fmla="*/ 448 h 1012"/>
              <a:gd name="T44" fmla="*/ 3 w 732"/>
              <a:gd name="T45" fmla="*/ 377 h 1012"/>
              <a:gd name="T46" fmla="*/ 0 w 732"/>
              <a:gd name="T47" fmla="*/ 357 h 1012"/>
              <a:gd name="T48" fmla="*/ 0 w 732"/>
              <a:gd name="T49" fmla="*/ 325 h 1012"/>
              <a:gd name="T50" fmla="*/ 1 w 732"/>
              <a:gd name="T51" fmla="*/ 316 h 1012"/>
              <a:gd name="T52" fmla="*/ 32 w 732"/>
              <a:gd name="T53" fmla="*/ 222 h 1012"/>
              <a:gd name="T54" fmla="*/ 234 w 732"/>
              <a:gd name="T55" fmla="*/ 36 h 1012"/>
              <a:gd name="T56" fmla="*/ 372 w 732"/>
              <a:gd name="T57" fmla="*/ 2 h 1012"/>
              <a:gd name="T58" fmla="*/ 391 w 732"/>
              <a:gd name="T59" fmla="*/ 0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2" h="1012">
                <a:moveTo>
                  <a:pt x="391" y="0"/>
                </a:moveTo>
                <a:cubicBezTo>
                  <a:pt x="409" y="0"/>
                  <a:pt x="427" y="0"/>
                  <a:pt x="444" y="0"/>
                </a:cubicBezTo>
                <a:cubicBezTo>
                  <a:pt x="445" y="1"/>
                  <a:pt x="447" y="1"/>
                  <a:pt x="448" y="1"/>
                </a:cubicBezTo>
                <a:cubicBezTo>
                  <a:pt x="468" y="4"/>
                  <a:pt x="489" y="6"/>
                  <a:pt x="508" y="10"/>
                </a:cubicBezTo>
                <a:cubicBezTo>
                  <a:pt x="593" y="30"/>
                  <a:pt x="653" y="79"/>
                  <a:pt x="690" y="157"/>
                </a:cubicBezTo>
                <a:cubicBezTo>
                  <a:pt x="718" y="214"/>
                  <a:pt x="728" y="275"/>
                  <a:pt x="731" y="338"/>
                </a:cubicBezTo>
                <a:cubicBezTo>
                  <a:pt x="731" y="342"/>
                  <a:pt x="732" y="346"/>
                  <a:pt x="732" y="350"/>
                </a:cubicBezTo>
                <a:cubicBezTo>
                  <a:pt x="732" y="363"/>
                  <a:pt x="732" y="375"/>
                  <a:pt x="732" y="388"/>
                </a:cubicBezTo>
                <a:cubicBezTo>
                  <a:pt x="732" y="389"/>
                  <a:pt x="731" y="391"/>
                  <a:pt x="731" y="392"/>
                </a:cubicBezTo>
                <a:cubicBezTo>
                  <a:pt x="729" y="419"/>
                  <a:pt x="728" y="446"/>
                  <a:pt x="725" y="473"/>
                </a:cubicBezTo>
                <a:cubicBezTo>
                  <a:pt x="721" y="511"/>
                  <a:pt x="713" y="549"/>
                  <a:pt x="704" y="586"/>
                </a:cubicBezTo>
                <a:cubicBezTo>
                  <a:pt x="684" y="666"/>
                  <a:pt x="657" y="743"/>
                  <a:pt x="618" y="816"/>
                </a:cubicBezTo>
                <a:cubicBezTo>
                  <a:pt x="590" y="867"/>
                  <a:pt x="558" y="914"/>
                  <a:pt x="515" y="954"/>
                </a:cubicBezTo>
                <a:cubicBezTo>
                  <a:pt x="492" y="975"/>
                  <a:pt x="467" y="993"/>
                  <a:pt x="437" y="1003"/>
                </a:cubicBezTo>
                <a:cubicBezTo>
                  <a:pt x="413" y="1011"/>
                  <a:pt x="389" y="1012"/>
                  <a:pt x="366" y="1000"/>
                </a:cubicBezTo>
                <a:cubicBezTo>
                  <a:pt x="342" y="988"/>
                  <a:pt x="328" y="967"/>
                  <a:pt x="320" y="942"/>
                </a:cubicBezTo>
                <a:cubicBezTo>
                  <a:pt x="311" y="912"/>
                  <a:pt x="313" y="881"/>
                  <a:pt x="321" y="850"/>
                </a:cubicBezTo>
                <a:cubicBezTo>
                  <a:pt x="325" y="835"/>
                  <a:pt x="328" y="820"/>
                  <a:pt x="329" y="805"/>
                </a:cubicBezTo>
                <a:cubicBezTo>
                  <a:pt x="329" y="773"/>
                  <a:pt x="320" y="745"/>
                  <a:pt x="304" y="718"/>
                </a:cubicBezTo>
                <a:cubicBezTo>
                  <a:pt x="284" y="685"/>
                  <a:pt x="257" y="656"/>
                  <a:pt x="228" y="630"/>
                </a:cubicBezTo>
                <a:cubicBezTo>
                  <a:pt x="192" y="597"/>
                  <a:pt x="155" y="566"/>
                  <a:pt x="118" y="533"/>
                </a:cubicBezTo>
                <a:cubicBezTo>
                  <a:pt x="89" y="507"/>
                  <a:pt x="61" y="480"/>
                  <a:pt x="38" y="448"/>
                </a:cubicBezTo>
                <a:cubicBezTo>
                  <a:pt x="21" y="427"/>
                  <a:pt x="8" y="404"/>
                  <a:pt x="3" y="377"/>
                </a:cubicBezTo>
                <a:cubicBezTo>
                  <a:pt x="2" y="370"/>
                  <a:pt x="1" y="364"/>
                  <a:pt x="0" y="357"/>
                </a:cubicBezTo>
                <a:cubicBezTo>
                  <a:pt x="0" y="347"/>
                  <a:pt x="0" y="336"/>
                  <a:pt x="0" y="325"/>
                </a:cubicBezTo>
                <a:cubicBezTo>
                  <a:pt x="0" y="322"/>
                  <a:pt x="1" y="319"/>
                  <a:pt x="1" y="316"/>
                </a:cubicBezTo>
                <a:cubicBezTo>
                  <a:pt x="5" y="283"/>
                  <a:pt x="16" y="252"/>
                  <a:pt x="32" y="222"/>
                </a:cubicBezTo>
                <a:cubicBezTo>
                  <a:pt x="79" y="138"/>
                  <a:pt x="147" y="77"/>
                  <a:pt x="234" y="36"/>
                </a:cubicBezTo>
                <a:cubicBezTo>
                  <a:pt x="278" y="15"/>
                  <a:pt x="324" y="6"/>
                  <a:pt x="372" y="2"/>
                </a:cubicBezTo>
                <a:cubicBezTo>
                  <a:pt x="378" y="2"/>
                  <a:pt x="385" y="1"/>
                  <a:pt x="391" y="0"/>
                </a:cubicBezTo>
                <a:close/>
              </a:path>
            </a:pathLst>
          </a:custGeom>
          <a:gradFill flip="none" rotWithShape="1">
            <a:gsLst>
              <a:gs pos="0">
                <a:srgbClr val="DAC8B2">
                  <a:alpha val="22000"/>
                </a:srgbClr>
              </a:gs>
              <a:gs pos="100000">
                <a:srgbClr val="7BACD5">
                  <a:alpha val="31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B2D3A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8" name="图片占位符 4">
            <a:extLst>
              <a:ext uri="{FF2B5EF4-FFF2-40B4-BE49-F238E27FC236}">
                <a16:creationId xmlns:a16="http://schemas.microsoft.com/office/drawing/2014/main" xmlns="" id="{2B64B610-D46E-46A7-A9D0-5D3D1ACDD8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3" r="19133"/>
          <a:stretch>
            <a:fillRect/>
          </a:stretch>
        </p:blipFill>
        <p:spPr>
          <a:xfrm>
            <a:off x="1879103" y="1646409"/>
            <a:ext cx="1446295" cy="1559138"/>
          </a:xfrm>
          <a:custGeom>
            <a:avLst/>
            <a:gdLst>
              <a:gd name="connsiteX0" fmla="*/ 1438720 w 2229523"/>
              <a:gd name="connsiteY0" fmla="*/ 0 h 2403475"/>
              <a:gd name="connsiteX1" fmla="*/ 2181525 w 2229523"/>
              <a:gd name="connsiteY1" fmla="*/ 1115092 h 2403475"/>
              <a:gd name="connsiteX2" fmla="*/ 1212485 w 2229523"/>
              <a:gd name="connsiteY2" fmla="*/ 1812024 h 2403475"/>
              <a:gd name="connsiteX3" fmla="*/ 563945 w 2229523"/>
              <a:gd name="connsiteY3" fmla="*/ 2403475 h 2403475"/>
              <a:gd name="connsiteX4" fmla="*/ 190657 w 2229523"/>
              <a:gd name="connsiteY4" fmla="*/ 2098332 h 2403475"/>
              <a:gd name="connsiteX5" fmla="*/ 605421 w 2229523"/>
              <a:gd name="connsiteY5" fmla="*/ 485969 h 2403475"/>
              <a:gd name="connsiteX6" fmla="*/ 1438720 w 2229523"/>
              <a:gd name="connsiteY6" fmla="*/ 0 h 240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9523" h="2403475">
                <a:moveTo>
                  <a:pt x="1438720" y="0"/>
                </a:moveTo>
                <a:cubicBezTo>
                  <a:pt x="1932666" y="0"/>
                  <a:pt x="2004308" y="821250"/>
                  <a:pt x="2181525" y="1115092"/>
                </a:cubicBezTo>
                <a:cubicBezTo>
                  <a:pt x="2434154" y="1525717"/>
                  <a:pt x="1627249" y="1597294"/>
                  <a:pt x="1212485" y="1812024"/>
                </a:cubicBezTo>
                <a:cubicBezTo>
                  <a:pt x="925921" y="1962713"/>
                  <a:pt x="793950" y="2403475"/>
                  <a:pt x="563945" y="2403475"/>
                </a:cubicBezTo>
                <a:cubicBezTo>
                  <a:pt x="465909" y="2403475"/>
                  <a:pt x="349021" y="2320597"/>
                  <a:pt x="190657" y="2098332"/>
                </a:cubicBezTo>
                <a:cubicBezTo>
                  <a:pt x="-329684" y="1363727"/>
                  <a:pt x="352792" y="727070"/>
                  <a:pt x="605421" y="485969"/>
                </a:cubicBezTo>
                <a:cubicBezTo>
                  <a:pt x="974938" y="131852"/>
                  <a:pt x="1242650" y="0"/>
                  <a:pt x="1438720" y="0"/>
                </a:cubicBezTo>
                <a:close/>
              </a:path>
            </a:pathLst>
          </a:custGeom>
          <a:pattFill prst="lgCheck">
            <a:fgClr>
              <a:srgbClr val="FDF7F0">
                <a:lumMod val="90000"/>
                <a:lumOff val="10000"/>
              </a:srgbClr>
            </a:fgClr>
            <a:bgClr>
              <a:srgbClr val="FDF7F0"/>
            </a:bgClr>
          </a:pattFill>
        </p:spPr>
      </p:pic>
      <p:pic>
        <p:nvPicPr>
          <p:cNvPr id="39" name="图片占位符 6">
            <a:extLst>
              <a:ext uri="{FF2B5EF4-FFF2-40B4-BE49-F238E27FC236}">
                <a16:creationId xmlns:a16="http://schemas.microsoft.com/office/drawing/2014/main" xmlns="" id="{66F5232B-372A-4D46-8B49-0F605BD78F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7" r="7597"/>
          <a:stretch>
            <a:fillRect/>
          </a:stretch>
        </p:blipFill>
        <p:spPr>
          <a:xfrm>
            <a:off x="5058548" y="2063329"/>
            <a:ext cx="1551929" cy="1219299"/>
          </a:xfrm>
          <a:custGeom>
            <a:avLst/>
            <a:gdLst>
              <a:gd name="connsiteX0" fmla="*/ 1296020 w 2392363"/>
              <a:gd name="connsiteY0" fmla="*/ 0 h 1879600"/>
              <a:gd name="connsiteX1" fmla="*/ 1514536 w 2392363"/>
              <a:gd name="connsiteY1" fmla="*/ 0 h 1879600"/>
              <a:gd name="connsiteX2" fmla="*/ 1533373 w 2392363"/>
              <a:gd name="connsiteY2" fmla="*/ 3774 h 1879600"/>
              <a:gd name="connsiteX3" fmla="*/ 1864913 w 2392363"/>
              <a:gd name="connsiteY3" fmla="*/ 49066 h 1879600"/>
              <a:gd name="connsiteX4" fmla="*/ 2185151 w 2392363"/>
              <a:gd name="connsiteY4" fmla="*/ 177392 h 1879600"/>
              <a:gd name="connsiteX5" fmla="*/ 2381061 w 2392363"/>
              <a:gd name="connsiteY5" fmla="*/ 471787 h 1879600"/>
              <a:gd name="connsiteX6" fmla="*/ 2392363 w 2392363"/>
              <a:gd name="connsiteY6" fmla="*/ 547273 h 1879600"/>
              <a:gd name="connsiteX7" fmla="*/ 2392363 w 2392363"/>
              <a:gd name="connsiteY7" fmla="*/ 569919 h 1879600"/>
              <a:gd name="connsiteX8" fmla="*/ 2381061 w 2392363"/>
              <a:gd name="connsiteY8" fmla="*/ 652954 h 1879600"/>
              <a:gd name="connsiteX9" fmla="*/ 2268036 w 2392363"/>
              <a:gd name="connsiteY9" fmla="*/ 973769 h 1879600"/>
              <a:gd name="connsiteX10" fmla="*/ 1555978 w 2392363"/>
              <a:gd name="connsiteY10" fmla="*/ 1736177 h 1879600"/>
              <a:gd name="connsiteX11" fmla="*/ 1213135 w 2392363"/>
              <a:gd name="connsiteY11" fmla="*/ 1868277 h 1879600"/>
              <a:gd name="connsiteX12" fmla="*/ 1137785 w 2392363"/>
              <a:gd name="connsiteY12" fmla="*/ 1879600 h 1879600"/>
              <a:gd name="connsiteX13" fmla="*/ 1043598 w 2392363"/>
              <a:gd name="connsiteY13" fmla="*/ 1879600 h 1879600"/>
              <a:gd name="connsiteX14" fmla="*/ 1024760 w 2392363"/>
              <a:gd name="connsiteY14" fmla="*/ 1875826 h 1879600"/>
              <a:gd name="connsiteX15" fmla="*/ 855223 w 2392363"/>
              <a:gd name="connsiteY15" fmla="*/ 1845632 h 1879600"/>
              <a:gd name="connsiteX16" fmla="*/ 195910 w 2392363"/>
              <a:gd name="connsiteY16" fmla="*/ 1396490 h 1879600"/>
              <a:gd name="connsiteX17" fmla="*/ 15070 w 2392363"/>
              <a:gd name="connsiteY17" fmla="*/ 988866 h 1879600"/>
              <a:gd name="connsiteX18" fmla="*/ 0 w 2392363"/>
              <a:gd name="connsiteY18" fmla="*/ 909606 h 1879600"/>
              <a:gd name="connsiteX19" fmla="*/ 0 w 2392363"/>
              <a:gd name="connsiteY19" fmla="*/ 792603 h 1879600"/>
              <a:gd name="connsiteX20" fmla="*/ 11303 w 2392363"/>
              <a:gd name="connsiteY20" fmla="*/ 739762 h 1879600"/>
              <a:gd name="connsiteX21" fmla="*/ 218515 w 2392363"/>
              <a:gd name="connsiteY21" fmla="*/ 381204 h 1879600"/>
              <a:gd name="connsiteX22" fmla="*/ 614103 w 2392363"/>
              <a:gd name="connsiteY22" fmla="*/ 143423 h 1879600"/>
              <a:gd name="connsiteX23" fmla="*/ 1220670 w 2392363"/>
              <a:gd name="connsiteY23" fmla="*/ 7549 h 1879600"/>
              <a:gd name="connsiteX24" fmla="*/ 1296020 w 2392363"/>
              <a:gd name="connsiteY24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2363" h="1879600">
                <a:moveTo>
                  <a:pt x="1296020" y="0"/>
                </a:moveTo>
                <a:cubicBezTo>
                  <a:pt x="1367603" y="0"/>
                  <a:pt x="1442953" y="0"/>
                  <a:pt x="1514536" y="0"/>
                </a:cubicBezTo>
                <a:cubicBezTo>
                  <a:pt x="1522071" y="3774"/>
                  <a:pt x="1529606" y="3774"/>
                  <a:pt x="1533373" y="3774"/>
                </a:cubicBezTo>
                <a:cubicBezTo>
                  <a:pt x="1646398" y="11323"/>
                  <a:pt x="1755656" y="22646"/>
                  <a:pt x="1864913" y="49066"/>
                </a:cubicBezTo>
                <a:cubicBezTo>
                  <a:pt x="1977938" y="75486"/>
                  <a:pt x="2087196" y="113229"/>
                  <a:pt x="2185151" y="177392"/>
                </a:cubicBezTo>
                <a:cubicBezTo>
                  <a:pt x="2290641" y="249104"/>
                  <a:pt x="2358456" y="343461"/>
                  <a:pt x="2381061" y="471787"/>
                </a:cubicBezTo>
                <a:cubicBezTo>
                  <a:pt x="2384828" y="498207"/>
                  <a:pt x="2388596" y="524627"/>
                  <a:pt x="2392363" y="547273"/>
                </a:cubicBezTo>
                <a:cubicBezTo>
                  <a:pt x="2392363" y="554822"/>
                  <a:pt x="2392363" y="562370"/>
                  <a:pt x="2392363" y="569919"/>
                </a:cubicBezTo>
                <a:cubicBezTo>
                  <a:pt x="2388596" y="596339"/>
                  <a:pt x="2384828" y="626533"/>
                  <a:pt x="2381061" y="652954"/>
                </a:cubicBezTo>
                <a:cubicBezTo>
                  <a:pt x="2362223" y="766182"/>
                  <a:pt x="2324548" y="871863"/>
                  <a:pt x="2268036" y="973769"/>
                </a:cubicBezTo>
                <a:cubicBezTo>
                  <a:pt x="2094731" y="1283261"/>
                  <a:pt x="1853611" y="1536139"/>
                  <a:pt x="1555978" y="1736177"/>
                </a:cubicBezTo>
                <a:cubicBezTo>
                  <a:pt x="1454255" y="1804114"/>
                  <a:pt x="1337463" y="1849406"/>
                  <a:pt x="1213135" y="1868277"/>
                </a:cubicBezTo>
                <a:cubicBezTo>
                  <a:pt x="1186763" y="1872052"/>
                  <a:pt x="1160390" y="1875826"/>
                  <a:pt x="1137785" y="1879600"/>
                </a:cubicBezTo>
                <a:cubicBezTo>
                  <a:pt x="1103878" y="1879600"/>
                  <a:pt x="1073738" y="1879600"/>
                  <a:pt x="1043598" y="1879600"/>
                </a:cubicBezTo>
                <a:cubicBezTo>
                  <a:pt x="1036063" y="1875826"/>
                  <a:pt x="1032295" y="1875826"/>
                  <a:pt x="1024760" y="1875826"/>
                </a:cubicBezTo>
                <a:cubicBezTo>
                  <a:pt x="968248" y="1864503"/>
                  <a:pt x="911735" y="1860729"/>
                  <a:pt x="855223" y="1845632"/>
                </a:cubicBezTo>
                <a:cubicBezTo>
                  <a:pt x="583963" y="1773920"/>
                  <a:pt x="365448" y="1619174"/>
                  <a:pt x="195910" y="1396490"/>
                </a:cubicBezTo>
                <a:cubicBezTo>
                  <a:pt x="105490" y="1275713"/>
                  <a:pt x="41443" y="1139838"/>
                  <a:pt x="15070" y="988866"/>
                </a:cubicBezTo>
                <a:cubicBezTo>
                  <a:pt x="7535" y="962446"/>
                  <a:pt x="3768" y="936026"/>
                  <a:pt x="0" y="909606"/>
                </a:cubicBezTo>
                <a:cubicBezTo>
                  <a:pt x="0" y="871863"/>
                  <a:pt x="0" y="830346"/>
                  <a:pt x="0" y="792603"/>
                </a:cubicBezTo>
                <a:cubicBezTo>
                  <a:pt x="3768" y="773731"/>
                  <a:pt x="7535" y="758634"/>
                  <a:pt x="11303" y="739762"/>
                </a:cubicBezTo>
                <a:cubicBezTo>
                  <a:pt x="37675" y="596339"/>
                  <a:pt x="113025" y="479336"/>
                  <a:pt x="218515" y="381204"/>
                </a:cubicBezTo>
                <a:cubicBezTo>
                  <a:pt x="335308" y="275524"/>
                  <a:pt x="470938" y="200038"/>
                  <a:pt x="614103" y="143423"/>
                </a:cubicBezTo>
                <a:cubicBezTo>
                  <a:pt x="810013" y="67937"/>
                  <a:pt x="1013458" y="26420"/>
                  <a:pt x="1220670" y="7549"/>
                </a:cubicBezTo>
                <a:cubicBezTo>
                  <a:pt x="1247043" y="7549"/>
                  <a:pt x="1269648" y="3774"/>
                  <a:pt x="1296020" y="0"/>
                </a:cubicBezTo>
                <a:close/>
              </a:path>
            </a:pathLst>
          </a:custGeom>
          <a:pattFill prst="lgCheck">
            <a:fgClr>
              <a:srgbClr val="FDF7F0">
                <a:lumMod val="90000"/>
                <a:lumOff val="10000"/>
              </a:srgbClr>
            </a:fgClr>
            <a:bgClr>
              <a:srgbClr val="FDF7F0"/>
            </a:bgClr>
          </a:pattFill>
        </p:spPr>
      </p:pic>
      <p:pic>
        <p:nvPicPr>
          <p:cNvPr id="40" name="图片占位符 5">
            <a:extLst>
              <a:ext uri="{FF2B5EF4-FFF2-40B4-BE49-F238E27FC236}">
                <a16:creationId xmlns:a16="http://schemas.microsoft.com/office/drawing/2014/main" xmlns="" id="{2274634A-7BBE-4958-98D4-F284E2A9FB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8" b="15188"/>
          <a:stretch>
            <a:fillRect/>
          </a:stretch>
        </p:blipFill>
        <p:spPr>
          <a:xfrm>
            <a:off x="8169608" y="2063329"/>
            <a:ext cx="1775918" cy="1237223"/>
          </a:xfrm>
          <a:custGeom>
            <a:avLst/>
            <a:gdLst>
              <a:gd name="connsiteX0" fmla="*/ 2546269 w 3810000"/>
              <a:gd name="connsiteY0" fmla="*/ 0 h 2654300"/>
              <a:gd name="connsiteX1" fmla="*/ 2817068 w 3810000"/>
              <a:gd name="connsiteY1" fmla="*/ 0 h 2654300"/>
              <a:gd name="connsiteX2" fmla="*/ 2832113 w 3810000"/>
              <a:gd name="connsiteY2" fmla="*/ 3765 h 2654300"/>
              <a:gd name="connsiteX3" fmla="*/ 3174373 w 3810000"/>
              <a:gd name="connsiteY3" fmla="*/ 45180 h 2654300"/>
              <a:gd name="connsiteX4" fmla="*/ 3531678 w 3810000"/>
              <a:gd name="connsiteY4" fmla="*/ 176953 h 2654300"/>
              <a:gd name="connsiteX5" fmla="*/ 3794956 w 3810000"/>
              <a:gd name="connsiteY5" fmla="*/ 549685 h 2654300"/>
              <a:gd name="connsiteX6" fmla="*/ 3810000 w 3810000"/>
              <a:gd name="connsiteY6" fmla="*/ 636279 h 2654300"/>
              <a:gd name="connsiteX7" fmla="*/ 3810000 w 3810000"/>
              <a:gd name="connsiteY7" fmla="*/ 726638 h 2654300"/>
              <a:gd name="connsiteX8" fmla="*/ 3806239 w 3810000"/>
              <a:gd name="connsiteY8" fmla="*/ 741698 h 2654300"/>
              <a:gd name="connsiteX9" fmla="*/ 3746061 w 3810000"/>
              <a:gd name="connsiteY9" fmla="*/ 1020306 h 2654300"/>
              <a:gd name="connsiteX10" fmla="*/ 3580573 w 3810000"/>
              <a:gd name="connsiteY10" fmla="*/ 1426922 h 2654300"/>
              <a:gd name="connsiteX11" fmla="*/ 3227029 w 3810000"/>
              <a:gd name="connsiteY11" fmla="*/ 2059436 h 2654300"/>
              <a:gd name="connsiteX12" fmla="*/ 2832113 w 3810000"/>
              <a:gd name="connsiteY12" fmla="*/ 2473582 h 2654300"/>
              <a:gd name="connsiteX13" fmla="*/ 2403347 w 3810000"/>
              <a:gd name="connsiteY13" fmla="*/ 2646770 h 2654300"/>
              <a:gd name="connsiteX14" fmla="*/ 2320602 w 3810000"/>
              <a:gd name="connsiteY14" fmla="*/ 2654300 h 2654300"/>
              <a:gd name="connsiteX15" fmla="*/ 2185202 w 3810000"/>
              <a:gd name="connsiteY15" fmla="*/ 2654300 h 2654300"/>
              <a:gd name="connsiteX16" fmla="*/ 2106219 w 3810000"/>
              <a:gd name="connsiteY16" fmla="*/ 2646770 h 2654300"/>
              <a:gd name="connsiteX17" fmla="*/ 1692498 w 3810000"/>
              <a:gd name="connsiteY17" fmla="*/ 2545116 h 2654300"/>
              <a:gd name="connsiteX18" fmla="*/ 1192271 w 3810000"/>
              <a:gd name="connsiteY18" fmla="*/ 2322983 h 2654300"/>
              <a:gd name="connsiteX19" fmla="*/ 579210 w 3810000"/>
              <a:gd name="connsiteY19" fmla="*/ 1961547 h 2654300"/>
              <a:gd name="connsiteX20" fmla="*/ 176772 w 3810000"/>
              <a:gd name="connsiteY20" fmla="*/ 1607640 h 2654300"/>
              <a:gd name="connsiteX21" fmla="*/ 18806 w 3810000"/>
              <a:gd name="connsiteY21" fmla="*/ 1332798 h 2654300"/>
              <a:gd name="connsiteX22" fmla="*/ 0 w 3810000"/>
              <a:gd name="connsiteY22" fmla="*/ 1242438 h 2654300"/>
              <a:gd name="connsiteX23" fmla="*/ 0 w 3810000"/>
              <a:gd name="connsiteY23" fmla="*/ 1140784 h 2654300"/>
              <a:gd name="connsiteX24" fmla="*/ 18806 w 3810000"/>
              <a:gd name="connsiteY24" fmla="*/ 1054190 h 2654300"/>
              <a:gd name="connsiteX25" fmla="*/ 225667 w 3810000"/>
              <a:gd name="connsiteY25" fmla="*/ 749228 h 2654300"/>
              <a:gd name="connsiteX26" fmla="*/ 861293 w 3810000"/>
              <a:gd name="connsiteY26" fmla="*/ 346377 h 2654300"/>
              <a:gd name="connsiteX27" fmla="*/ 1748914 w 3810000"/>
              <a:gd name="connsiteY27" fmla="*/ 97889 h 2654300"/>
              <a:gd name="connsiteX28" fmla="*/ 2143830 w 3810000"/>
              <a:gd name="connsiteY28" fmla="*/ 37650 h 2654300"/>
              <a:gd name="connsiteX29" fmla="*/ 2444719 w 3810000"/>
              <a:gd name="connsiteY29" fmla="*/ 7530 h 2654300"/>
              <a:gd name="connsiteX30" fmla="*/ 2546269 w 3810000"/>
              <a:gd name="connsiteY30" fmla="*/ 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10000" h="2654300">
                <a:moveTo>
                  <a:pt x="2546269" y="0"/>
                </a:moveTo>
                <a:cubicBezTo>
                  <a:pt x="2636535" y="0"/>
                  <a:pt x="2726802" y="0"/>
                  <a:pt x="2817068" y="0"/>
                </a:cubicBezTo>
                <a:cubicBezTo>
                  <a:pt x="2820829" y="0"/>
                  <a:pt x="2824590" y="3765"/>
                  <a:pt x="2832113" y="3765"/>
                </a:cubicBezTo>
                <a:cubicBezTo>
                  <a:pt x="2944946" y="7530"/>
                  <a:pt x="3061540" y="18825"/>
                  <a:pt x="3174373" y="45180"/>
                </a:cubicBezTo>
                <a:cubicBezTo>
                  <a:pt x="3298490" y="71535"/>
                  <a:pt x="3422606" y="109184"/>
                  <a:pt x="3531678" y="176953"/>
                </a:cubicBezTo>
                <a:cubicBezTo>
                  <a:pt x="3670839" y="263548"/>
                  <a:pt x="3764867" y="387792"/>
                  <a:pt x="3794956" y="549685"/>
                </a:cubicBezTo>
                <a:cubicBezTo>
                  <a:pt x="3798717" y="576040"/>
                  <a:pt x="3802478" y="606159"/>
                  <a:pt x="3810000" y="636279"/>
                </a:cubicBezTo>
                <a:cubicBezTo>
                  <a:pt x="3810000" y="666399"/>
                  <a:pt x="3810000" y="696519"/>
                  <a:pt x="3810000" y="726638"/>
                </a:cubicBezTo>
                <a:cubicBezTo>
                  <a:pt x="3806239" y="730403"/>
                  <a:pt x="3806239" y="737933"/>
                  <a:pt x="3806239" y="741698"/>
                </a:cubicBezTo>
                <a:cubicBezTo>
                  <a:pt x="3798717" y="839587"/>
                  <a:pt x="3776150" y="929947"/>
                  <a:pt x="3746061" y="1020306"/>
                </a:cubicBezTo>
                <a:cubicBezTo>
                  <a:pt x="3700928" y="1159609"/>
                  <a:pt x="3640750" y="1295148"/>
                  <a:pt x="3580573" y="1426922"/>
                </a:cubicBezTo>
                <a:cubicBezTo>
                  <a:pt x="3479023" y="1649055"/>
                  <a:pt x="3366190" y="1859893"/>
                  <a:pt x="3227029" y="2059436"/>
                </a:cubicBezTo>
                <a:cubicBezTo>
                  <a:pt x="3117957" y="2217564"/>
                  <a:pt x="2990079" y="2360633"/>
                  <a:pt x="2832113" y="2473582"/>
                </a:cubicBezTo>
                <a:cubicBezTo>
                  <a:pt x="2704235" y="2563941"/>
                  <a:pt x="2561313" y="2624180"/>
                  <a:pt x="2403347" y="2646770"/>
                </a:cubicBezTo>
                <a:cubicBezTo>
                  <a:pt x="2373258" y="2650535"/>
                  <a:pt x="2346930" y="2654300"/>
                  <a:pt x="2320602" y="2654300"/>
                </a:cubicBezTo>
                <a:cubicBezTo>
                  <a:pt x="2275469" y="2654300"/>
                  <a:pt x="2230336" y="2654300"/>
                  <a:pt x="2185202" y="2654300"/>
                </a:cubicBezTo>
                <a:cubicBezTo>
                  <a:pt x="2158875" y="2654300"/>
                  <a:pt x="2132547" y="2650535"/>
                  <a:pt x="2106219" y="2646770"/>
                </a:cubicBezTo>
                <a:cubicBezTo>
                  <a:pt x="1963297" y="2631710"/>
                  <a:pt x="1827898" y="2594061"/>
                  <a:pt x="1692498" y="2545116"/>
                </a:cubicBezTo>
                <a:cubicBezTo>
                  <a:pt x="1519487" y="2484877"/>
                  <a:pt x="1353998" y="2405812"/>
                  <a:pt x="1192271" y="2322983"/>
                </a:cubicBezTo>
                <a:cubicBezTo>
                  <a:pt x="981649" y="2210034"/>
                  <a:pt x="774788" y="2097085"/>
                  <a:pt x="579210" y="1961547"/>
                </a:cubicBezTo>
                <a:cubicBezTo>
                  <a:pt x="432527" y="1859893"/>
                  <a:pt x="293366" y="1746944"/>
                  <a:pt x="176772" y="1607640"/>
                </a:cubicBezTo>
                <a:cubicBezTo>
                  <a:pt x="105311" y="1524811"/>
                  <a:pt x="48895" y="1438217"/>
                  <a:pt x="18806" y="1332798"/>
                </a:cubicBezTo>
                <a:cubicBezTo>
                  <a:pt x="11284" y="1302678"/>
                  <a:pt x="3761" y="1272558"/>
                  <a:pt x="0" y="1242438"/>
                </a:cubicBezTo>
                <a:cubicBezTo>
                  <a:pt x="0" y="1208554"/>
                  <a:pt x="0" y="1174669"/>
                  <a:pt x="0" y="1140784"/>
                </a:cubicBezTo>
                <a:cubicBezTo>
                  <a:pt x="7522" y="1110665"/>
                  <a:pt x="11284" y="1080545"/>
                  <a:pt x="18806" y="1054190"/>
                </a:cubicBezTo>
                <a:cubicBezTo>
                  <a:pt x="56417" y="929947"/>
                  <a:pt x="131639" y="832057"/>
                  <a:pt x="225667" y="749228"/>
                </a:cubicBezTo>
                <a:cubicBezTo>
                  <a:pt x="409961" y="572275"/>
                  <a:pt x="628105" y="444266"/>
                  <a:pt x="861293" y="346377"/>
                </a:cubicBezTo>
                <a:cubicBezTo>
                  <a:pt x="1147137" y="225898"/>
                  <a:pt x="1444265" y="154364"/>
                  <a:pt x="1748914" y="97889"/>
                </a:cubicBezTo>
                <a:cubicBezTo>
                  <a:pt x="1880553" y="71535"/>
                  <a:pt x="2012192" y="52710"/>
                  <a:pt x="2143830" y="37650"/>
                </a:cubicBezTo>
                <a:cubicBezTo>
                  <a:pt x="2245380" y="22590"/>
                  <a:pt x="2343169" y="15060"/>
                  <a:pt x="2444719" y="7530"/>
                </a:cubicBezTo>
                <a:cubicBezTo>
                  <a:pt x="2478569" y="3765"/>
                  <a:pt x="2512419" y="3765"/>
                  <a:pt x="2546269" y="0"/>
                </a:cubicBezTo>
                <a:close/>
              </a:path>
            </a:pathLst>
          </a:custGeom>
          <a:pattFill prst="lgCheck">
            <a:fgClr>
              <a:srgbClr val="FDF7F0">
                <a:lumMod val="90000"/>
                <a:lumOff val="10000"/>
              </a:srgbClr>
            </a:fgClr>
            <a:bgClr>
              <a:srgbClr val="FDF7F0"/>
            </a:bgClr>
          </a:pattFill>
        </p:spPr>
      </p:pic>
      <p:grpSp>
        <p:nvGrpSpPr>
          <p:cNvPr id="41" name="Group 14">
            <a:extLst>
              <a:ext uri="{FF2B5EF4-FFF2-40B4-BE49-F238E27FC236}">
                <a16:creationId xmlns:a16="http://schemas.microsoft.com/office/drawing/2014/main" xmlns="" id="{8647CECB-DFB9-4358-AB7E-8C9B4B3979DC}"/>
              </a:ext>
            </a:extLst>
          </p:cNvPr>
          <p:cNvGrpSpPr/>
          <p:nvPr/>
        </p:nvGrpSpPr>
        <p:grpSpPr>
          <a:xfrm>
            <a:off x="1359198" y="3464602"/>
            <a:ext cx="2760606" cy="1262681"/>
            <a:chOff x="838200" y="2256765"/>
            <a:chExt cx="2760606" cy="1262681"/>
          </a:xfrm>
        </p:grpSpPr>
        <p:sp>
          <p:nvSpPr>
            <p:cNvPr id="42" name="TextBox 15">
              <a:extLst>
                <a:ext uri="{FF2B5EF4-FFF2-40B4-BE49-F238E27FC236}">
                  <a16:creationId xmlns:a16="http://schemas.microsoft.com/office/drawing/2014/main" xmlns="" id="{C1770602-8989-4F33-B910-83306189B347}"/>
                </a:ext>
              </a:extLst>
            </p:cNvPr>
            <p:cNvSpPr txBox="1"/>
            <p:nvPr/>
          </p:nvSpPr>
          <p:spPr>
            <a:xfrm>
              <a:off x="1701312" y="2993148"/>
              <a:ext cx="1897494" cy="526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Lorem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Ipsum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 is simply dummy text of the printing and.</a:t>
              </a:r>
            </a:p>
          </p:txBody>
        </p:sp>
        <p:sp>
          <p:nvSpPr>
            <p:cNvPr id="43" name="Title 4">
              <a:extLst>
                <a:ext uri="{FF2B5EF4-FFF2-40B4-BE49-F238E27FC236}">
                  <a16:creationId xmlns:a16="http://schemas.microsoft.com/office/drawing/2014/main" xmlns="" id="{1FAD22A0-DD55-452C-A646-696B3A4E9D3A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897494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</a:rPr>
                <a:t>Sample Port name</a:t>
              </a:r>
            </a:p>
          </p:txBody>
        </p:sp>
        <p:sp>
          <p:nvSpPr>
            <p:cNvPr id="44" name="Rectangle 17">
              <a:extLst>
                <a:ext uri="{FF2B5EF4-FFF2-40B4-BE49-F238E27FC236}">
                  <a16:creationId xmlns:a16="http://schemas.microsoft.com/office/drawing/2014/main" xmlns="" id="{B85B9886-FA55-4492-AC42-175D4E85298C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 w="12700" cap="flat" cmpd="sng" algn="ctr">
              <a:solidFill>
                <a:srgbClr val="DAC8B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linea-basic-10" charset="0"/>
                </a:rPr>
                <a:t>B</a:t>
              </a:r>
            </a:p>
          </p:txBody>
        </p:sp>
      </p:grpSp>
      <p:grpSp>
        <p:nvGrpSpPr>
          <p:cNvPr id="56" name="Group 14">
            <a:extLst>
              <a:ext uri="{FF2B5EF4-FFF2-40B4-BE49-F238E27FC236}">
                <a16:creationId xmlns:a16="http://schemas.microsoft.com/office/drawing/2014/main" xmlns="" id="{AE02E761-637F-4749-BC4B-E36193503451}"/>
              </a:ext>
            </a:extLst>
          </p:cNvPr>
          <p:cNvGrpSpPr/>
          <p:nvPr/>
        </p:nvGrpSpPr>
        <p:grpSpPr>
          <a:xfrm>
            <a:off x="4629265" y="3429658"/>
            <a:ext cx="2760606" cy="1262681"/>
            <a:chOff x="838200" y="2256765"/>
            <a:chExt cx="2760606" cy="1262681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xmlns="" id="{85F3C8F1-6FAE-43E5-A025-101B1ECE78E2}"/>
                </a:ext>
              </a:extLst>
            </p:cNvPr>
            <p:cNvSpPr txBox="1"/>
            <p:nvPr/>
          </p:nvSpPr>
          <p:spPr>
            <a:xfrm>
              <a:off x="1701312" y="2993148"/>
              <a:ext cx="1897494" cy="526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Lorem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Ipsum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 is simply dummy text of the printing and.</a:t>
              </a:r>
            </a:p>
          </p:txBody>
        </p:sp>
        <p:sp>
          <p:nvSpPr>
            <p:cNvPr id="58" name="Title 4">
              <a:extLst>
                <a:ext uri="{FF2B5EF4-FFF2-40B4-BE49-F238E27FC236}">
                  <a16:creationId xmlns:a16="http://schemas.microsoft.com/office/drawing/2014/main" xmlns="" id="{69212B22-E2C6-4EAA-A402-F60B13C4D5F3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897494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</a:rPr>
                <a:t>Sample Port name</a:t>
              </a:r>
            </a:p>
          </p:txBody>
        </p:sp>
        <p:sp>
          <p:nvSpPr>
            <p:cNvPr id="59" name="Rectangle 17">
              <a:extLst>
                <a:ext uri="{FF2B5EF4-FFF2-40B4-BE49-F238E27FC236}">
                  <a16:creationId xmlns:a16="http://schemas.microsoft.com/office/drawing/2014/main" xmlns="" id="{5578718F-A3C6-4626-BD74-DCB2C56FDA51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 w="12700" cap="flat" cmpd="sng" algn="ctr">
              <a:solidFill>
                <a:srgbClr val="DAC8B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linea-basic-10" charset="0"/>
                </a:rPr>
                <a:t>B</a:t>
              </a:r>
            </a:p>
          </p:txBody>
        </p:sp>
      </p:grpSp>
      <p:grpSp>
        <p:nvGrpSpPr>
          <p:cNvPr id="60" name="Group 14">
            <a:extLst>
              <a:ext uri="{FF2B5EF4-FFF2-40B4-BE49-F238E27FC236}">
                <a16:creationId xmlns:a16="http://schemas.microsoft.com/office/drawing/2014/main" xmlns="" id="{AF253E64-D41B-4C4E-BCD8-530268EC948F}"/>
              </a:ext>
            </a:extLst>
          </p:cNvPr>
          <p:cNvGrpSpPr/>
          <p:nvPr/>
        </p:nvGrpSpPr>
        <p:grpSpPr>
          <a:xfrm>
            <a:off x="8200693" y="3376680"/>
            <a:ext cx="2760606" cy="1262681"/>
            <a:chOff x="838200" y="2256765"/>
            <a:chExt cx="2760606" cy="1262681"/>
          </a:xfrm>
        </p:grpSpPr>
        <p:sp>
          <p:nvSpPr>
            <p:cNvPr id="61" name="TextBox 15">
              <a:extLst>
                <a:ext uri="{FF2B5EF4-FFF2-40B4-BE49-F238E27FC236}">
                  <a16:creationId xmlns:a16="http://schemas.microsoft.com/office/drawing/2014/main" xmlns="" id="{F6F124EC-411C-46B5-BF66-9F66500E6562}"/>
                </a:ext>
              </a:extLst>
            </p:cNvPr>
            <p:cNvSpPr txBox="1"/>
            <p:nvPr/>
          </p:nvSpPr>
          <p:spPr>
            <a:xfrm>
              <a:off x="1701312" y="2993148"/>
              <a:ext cx="1897494" cy="526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Lorem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Ipsum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Playfair Display" charset="0"/>
                </a:rPr>
                <a:t> is simply dummy text of the printing and.</a:t>
              </a:r>
            </a:p>
          </p:txBody>
        </p:sp>
        <p:sp>
          <p:nvSpPr>
            <p:cNvPr id="62" name="Title 4">
              <a:extLst>
                <a:ext uri="{FF2B5EF4-FFF2-40B4-BE49-F238E27FC236}">
                  <a16:creationId xmlns:a16="http://schemas.microsoft.com/office/drawing/2014/main" xmlns="" id="{19267513-5052-4DDD-BB13-306882749BFA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897494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</a:rPr>
                <a:t>Sample Port name</a:t>
              </a:r>
            </a:p>
          </p:txBody>
        </p:sp>
        <p:sp>
          <p:nvSpPr>
            <p:cNvPr id="63" name="Rectangle 17">
              <a:extLst>
                <a:ext uri="{FF2B5EF4-FFF2-40B4-BE49-F238E27FC236}">
                  <a16:creationId xmlns:a16="http://schemas.microsoft.com/office/drawing/2014/main" xmlns="" id="{87F3C1C2-9872-4410-BC5C-AEE232598B44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 w="12700" cap="flat" cmpd="sng" algn="ctr">
              <a:solidFill>
                <a:srgbClr val="DAC8B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2B2D3A"/>
                  </a:solidFill>
                  <a:effectLst/>
                  <a:uLnTx/>
                  <a:uFillTx/>
                  <a:latin typeface="钟齐段宁行书" panose="02010800040101010101" pitchFamily="2" charset="-122"/>
                  <a:ea typeface="钟齐段宁行书" panose="02010800040101010101" pitchFamily="2" charset="-122"/>
                  <a:cs typeface="linea-basic-10" charset="0"/>
                </a:rPr>
                <a:t>B</a:t>
              </a:r>
            </a:p>
          </p:txBody>
        </p:sp>
      </p:grpSp>
      <p:pic>
        <p:nvPicPr>
          <p:cNvPr id="64" name="图片 63">
            <a:extLst>
              <a:ext uri="{FF2B5EF4-FFF2-40B4-BE49-F238E27FC236}">
                <a16:creationId xmlns:a16="http://schemas.microsoft.com/office/drawing/2014/main" xmlns="" id="{10578175-C2E4-44A0-B9CB-620F3AE632E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-1497931" y="4987087"/>
            <a:ext cx="3519236" cy="1961148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xmlns="" id="{8AD7DE58-2339-4216-A29C-AFBDABAB2BB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10"/>
          <a:stretch/>
        </p:blipFill>
        <p:spPr>
          <a:xfrm>
            <a:off x="0" y="-4186"/>
            <a:ext cx="12192000" cy="152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8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D436997F-294B-4786-A1EF-89BBE3F896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10529971" y="5004424"/>
            <a:ext cx="3519236" cy="1961148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D1BAAA60-1C75-400D-A24D-750F7462B479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D16C7E8-19FC-4CEA-9C28-0286F2057680}"/>
              </a:ext>
            </a:extLst>
          </p:cNvPr>
          <p:cNvSpPr/>
          <p:nvPr/>
        </p:nvSpPr>
        <p:spPr>
          <a:xfrm>
            <a:off x="1606235" y="1457325"/>
            <a:ext cx="9252000" cy="3459596"/>
          </a:xfrm>
          <a:prstGeom prst="rect">
            <a:avLst/>
          </a:prstGeom>
          <a:solidFill>
            <a:srgbClr val="AB7156">
              <a:alpha val="40000"/>
            </a:srgbClr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F65C6DF9-DCFC-411D-8B5B-F4F33366C009}"/>
              </a:ext>
            </a:extLst>
          </p:cNvPr>
          <p:cNvGrpSpPr/>
          <p:nvPr/>
        </p:nvGrpSpPr>
        <p:grpSpPr>
          <a:xfrm>
            <a:off x="0" y="1990726"/>
            <a:ext cx="7610475" cy="4139156"/>
            <a:chOff x="3390900" y="2609850"/>
            <a:chExt cx="8801100" cy="4139156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50CC9BE3-75D5-4F0D-A0DD-AE9656A3D2CF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3" name="Picture 15">
              <a:extLst>
                <a:ext uri="{FF2B5EF4-FFF2-40B4-BE49-F238E27FC236}">
                  <a16:creationId xmlns:a16="http://schemas.microsoft.com/office/drawing/2014/main" xmlns="" id="{6F69EF62-1E64-426E-9637-FC7A7A451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DE98A29F-B3E3-4E83-A349-8303CF58918D}"/>
              </a:ext>
            </a:extLst>
          </p:cNvPr>
          <p:cNvSpPr txBox="1"/>
          <p:nvPr/>
        </p:nvSpPr>
        <p:spPr>
          <a:xfrm>
            <a:off x="5591031" y="2424387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第二章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C3CA2787-8542-42DD-86B0-7C5AE3011B8A}"/>
              </a:ext>
            </a:extLst>
          </p:cNvPr>
          <p:cNvCxnSpPr>
            <a:cxnSpLocks/>
          </p:cNvCxnSpPr>
          <p:nvPr/>
        </p:nvCxnSpPr>
        <p:spPr>
          <a:xfrm>
            <a:off x="5352980" y="2424387"/>
            <a:ext cx="0" cy="2492534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E565CAB4-C941-4EFC-8075-6BA1D213929F}"/>
              </a:ext>
            </a:extLst>
          </p:cNvPr>
          <p:cNvSpPr txBox="1"/>
          <p:nvPr/>
        </p:nvSpPr>
        <p:spPr>
          <a:xfrm>
            <a:off x="3980383" y="2475208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3F9E4358-DAF3-4F8C-A015-A9095C0A28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538" y="1238142"/>
            <a:ext cx="4160343" cy="430869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C3340902-EC6D-43F7-A8B4-58B31F90C6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327545" y="3682686"/>
            <a:ext cx="6983113" cy="320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1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图片 68">
            <a:extLst>
              <a:ext uri="{FF2B5EF4-FFF2-40B4-BE49-F238E27FC236}">
                <a16:creationId xmlns:a16="http://schemas.microsoft.com/office/drawing/2014/main" xmlns="" id="{09AF5E65-6AC2-4EBE-8A24-8E2C6DC7B0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10"/>
          <a:stretch/>
        </p:blipFill>
        <p:spPr>
          <a:xfrm>
            <a:off x="0" y="-4186"/>
            <a:ext cx="12192000" cy="1523153"/>
          </a:xfrm>
          <a:prstGeom prst="rect">
            <a:avLst/>
          </a:prstGeom>
        </p:spPr>
      </p:pic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B1BEB6C9-D8BC-49C4-BD65-11DDE9F843BC}"/>
              </a:ext>
            </a:extLst>
          </p:cNvPr>
          <p:cNvGrpSpPr/>
          <p:nvPr/>
        </p:nvGrpSpPr>
        <p:grpSpPr>
          <a:xfrm>
            <a:off x="1875692" y="-36512"/>
            <a:ext cx="8358555" cy="6857999"/>
            <a:chOff x="1875692" y="-36512"/>
            <a:chExt cx="8358555" cy="6857999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3DDD00B2-62EA-4F40-BC79-1A4BE44C3DB6}"/>
                </a:ext>
              </a:extLst>
            </p:cNvPr>
            <p:cNvSpPr/>
            <p:nvPr/>
          </p:nvSpPr>
          <p:spPr>
            <a:xfrm>
              <a:off x="1875692" y="-36512"/>
              <a:ext cx="8358555" cy="6857999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xmlns="" id="{44B2ABD7-5987-4ECB-9919-F292F1B48EEE}"/>
                </a:ext>
              </a:extLst>
            </p:cNvPr>
            <p:cNvSpPr/>
            <p:nvPr/>
          </p:nvSpPr>
          <p:spPr>
            <a:xfrm>
              <a:off x="3713224" y="1311441"/>
              <a:ext cx="300201" cy="44276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rgbClr val="5E3720"/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两个黄鹂鸣翠柳，一行白鹭上青天。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4B030A1C-2CC9-4863-B0C9-ABFBF059A9FF}"/>
                </a:ext>
              </a:extLst>
            </p:cNvPr>
            <p:cNvSpPr/>
            <p:nvPr/>
          </p:nvSpPr>
          <p:spPr>
            <a:xfrm>
              <a:off x="2960796" y="1541887"/>
              <a:ext cx="367395" cy="51106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5E3720"/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北风吹雪四更初，嘉瑞天教及岁除。</a:t>
              </a:r>
            </a:p>
          </p:txBody>
        </p:sp>
      </p:grpSp>
      <p:sp>
        <p:nvSpPr>
          <p:cNvPr id="64" name="文本框 63">
            <a:extLst>
              <a:ext uri="{FF2B5EF4-FFF2-40B4-BE49-F238E27FC236}">
                <a16:creationId xmlns:a16="http://schemas.microsoft.com/office/drawing/2014/main" xmlns="" id="{9E3C9B5D-4BEB-41FD-93B3-6BD07B72EF90}"/>
              </a:ext>
            </a:extLst>
          </p:cNvPr>
          <p:cNvSpPr txBox="1"/>
          <p:nvPr/>
        </p:nvSpPr>
        <p:spPr>
          <a:xfrm>
            <a:off x="5085607" y="1217855"/>
            <a:ext cx="2909052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标题文字</a:t>
            </a: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xmlns="" id="{7DEE42D5-9CD1-47C6-A9B3-34D0238A5E09}"/>
              </a:ext>
            </a:extLst>
          </p:cNvPr>
          <p:cNvCxnSpPr/>
          <p:nvPr/>
        </p:nvCxnSpPr>
        <p:spPr>
          <a:xfrm flipH="1">
            <a:off x="4989279" y="1717629"/>
            <a:ext cx="30053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xmlns="" id="{454CCFB6-4667-4A93-9BED-4CA9CEE7C53A}"/>
              </a:ext>
            </a:extLst>
          </p:cNvPr>
          <p:cNvSpPr txBox="1"/>
          <p:nvPr/>
        </p:nvSpPr>
        <p:spPr>
          <a:xfrm>
            <a:off x="5405883" y="1997247"/>
            <a:ext cx="3231654" cy="40426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长安大雪天，鸟雀难相觅。其中豪贵家，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捣椒泥四壁。</a:t>
            </a:r>
            <a:b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到处爇红炉，周回下罗幂。暖手调金丝，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蘸甲斟琼液。</a:t>
            </a:r>
            <a:b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醉唱玉尘飞，困融香汗滴。岂知饥寒人，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手脚生皴劈。</a:t>
            </a: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xmlns="" id="{B9DE4A27-8BB2-461F-9006-32127F251F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-1497931" y="4987087"/>
            <a:ext cx="3519236" cy="1961148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xmlns="" id="{02C9D04D-BCF4-48F5-BD05-644BA10621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8452942" y="5148890"/>
            <a:ext cx="3726731" cy="170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3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7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1000"/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400"/>
                            </p:stCondLst>
                            <p:childTnLst>
                              <p:par>
                                <p:cTn id="3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>
            <a:extLst>
              <a:ext uri="{FF2B5EF4-FFF2-40B4-BE49-F238E27FC236}">
                <a16:creationId xmlns:a16="http://schemas.microsoft.com/office/drawing/2014/main" xmlns="" id="{B9DE4A27-8BB2-461F-9006-32127F251F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10432382" y="4991717"/>
            <a:ext cx="3519236" cy="1961148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xmlns="" id="{09AF5E65-6AC2-4EBE-8A24-8E2C6DC7B0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10"/>
          <a:stretch/>
        </p:blipFill>
        <p:spPr>
          <a:xfrm>
            <a:off x="0" y="-4186"/>
            <a:ext cx="12192000" cy="1523153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74031374-CB3F-46C2-A5F3-2CCA224D482C}"/>
              </a:ext>
            </a:extLst>
          </p:cNvPr>
          <p:cNvGrpSpPr/>
          <p:nvPr/>
        </p:nvGrpSpPr>
        <p:grpSpPr>
          <a:xfrm>
            <a:off x="4114869" y="0"/>
            <a:ext cx="3249895" cy="6858000"/>
            <a:chOff x="7210222" y="3140035"/>
            <a:chExt cx="1770664" cy="327248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C73A2531-521E-4B0B-B116-67F7D1971B6D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4F12A1B2-1D72-4AB0-A892-CC1D69BE750C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63FECE4E-3BAE-4FD7-8616-6BDFA1BE88CB}"/>
              </a:ext>
            </a:extLst>
          </p:cNvPr>
          <p:cNvGrpSpPr/>
          <p:nvPr/>
        </p:nvGrpSpPr>
        <p:grpSpPr>
          <a:xfrm>
            <a:off x="423207" y="1730346"/>
            <a:ext cx="2930610" cy="1046440"/>
            <a:chOff x="423207" y="1730346"/>
            <a:chExt cx="2930610" cy="104644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30908104-A6AF-4E27-9AAE-95C0935ACE73}"/>
                </a:ext>
              </a:extLst>
            </p:cNvPr>
            <p:cNvSpPr txBox="1"/>
            <p:nvPr/>
          </p:nvSpPr>
          <p:spPr>
            <a:xfrm>
              <a:off x="591629" y="1730346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srgbClr val="5E3720"/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标题文字</a:t>
              </a: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DB219B6B-71BC-4862-8228-786D0C75FF92}"/>
                </a:ext>
              </a:extLst>
            </p:cNvPr>
            <p:cNvCxnSpPr/>
            <p:nvPr/>
          </p:nvCxnSpPr>
          <p:spPr>
            <a:xfrm flipH="1">
              <a:off x="437612" y="2218397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A6A10A70-7CBD-46D8-99BD-719B5CEA1843}"/>
                </a:ext>
              </a:extLst>
            </p:cNvPr>
            <p:cNvSpPr/>
            <p:nvPr/>
          </p:nvSpPr>
          <p:spPr>
            <a:xfrm>
              <a:off x="423207" y="2253566"/>
              <a:ext cx="2930610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E3720"/>
                  </a:solidFill>
                  <a:effectLst/>
                  <a:uLnTx/>
                  <a:uFillTx/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新年都未有芳华，二月初惊见草芽。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E3720"/>
                  </a:solidFill>
                  <a:effectLst/>
                  <a:uLnTx/>
                  <a:uFillTx/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白雪却嫌春色晚，故穿庭树作飞花。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15862EC-9E46-43C8-8982-B59ADA9BA54C}"/>
              </a:ext>
            </a:extLst>
          </p:cNvPr>
          <p:cNvGrpSpPr/>
          <p:nvPr/>
        </p:nvGrpSpPr>
        <p:grpSpPr>
          <a:xfrm>
            <a:off x="1185207" y="4074962"/>
            <a:ext cx="2930610" cy="1046440"/>
            <a:chOff x="1185207" y="4074962"/>
            <a:chExt cx="2930610" cy="1046440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DEC16581-EBB0-4CF4-BEF3-46ED89F69815}"/>
                </a:ext>
              </a:extLst>
            </p:cNvPr>
            <p:cNvSpPr txBox="1"/>
            <p:nvPr/>
          </p:nvSpPr>
          <p:spPr>
            <a:xfrm>
              <a:off x="1353629" y="4074962"/>
              <a:ext cx="2432994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dirty="0">
                  <a:solidFill>
                    <a:srgbClr val="5E3720"/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标题文字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4694666B-9ADD-45DB-94B8-1C8AB78E4568}"/>
                </a:ext>
              </a:extLst>
            </p:cNvPr>
            <p:cNvCxnSpPr/>
            <p:nvPr/>
          </p:nvCxnSpPr>
          <p:spPr>
            <a:xfrm flipH="1">
              <a:off x="1199612" y="4563013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C9F10953-E167-4384-9385-4CAE5D8859E4}"/>
                </a:ext>
              </a:extLst>
            </p:cNvPr>
            <p:cNvSpPr/>
            <p:nvPr/>
          </p:nvSpPr>
          <p:spPr>
            <a:xfrm>
              <a:off x="1185207" y="4598182"/>
              <a:ext cx="2930610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E3720"/>
                  </a:solidFill>
                  <a:effectLst/>
                  <a:uLnTx/>
                  <a:uFillTx/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新年都未有芳华，二月初惊见草芽。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E3720"/>
                  </a:solidFill>
                  <a:effectLst/>
                  <a:uLnTx/>
                  <a:uFillTx/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白雪却嫌春色晚，故穿庭树作飞花。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D7D5245E-2A11-4965-AB97-93B2238A4803}"/>
              </a:ext>
            </a:extLst>
          </p:cNvPr>
          <p:cNvGrpSpPr/>
          <p:nvPr/>
        </p:nvGrpSpPr>
        <p:grpSpPr>
          <a:xfrm>
            <a:off x="8723146" y="2832316"/>
            <a:ext cx="2930610" cy="1046440"/>
            <a:chOff x="8723146" y="2832316"/>
            <a:chExt cx="2930610" cy="104644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09BAFD9A-8B4A-4844-BB78-3928700CF84E}"/>
                </a:ext>
              </a:extLst>
            </p:cNvPr>
            <p:cNvSpPr txBox="1"/>
            <p:nvPr/>
          </p:nvSpPr>
          <p:spPr>
            <a:xfrm>
              <a:off x="8891568" y="2832316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srgbClr val="5E3720"/>
                  </a:solidFill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标题文字</a:t>
              </a: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C6BA3A8E-B474-49BE-AD86-3532255CAABA}"/>
                </a:ext>
              </a:extLst>
            </p:cNvPr>
            <p:cNvCxnSpPr/>
            <p:nvPr/>
          </p:nvCxnSpPr>
          <p:spPr>
            <a:xfrm flipH="1">
              <a:off x="8737551" y="3320367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70386239-59E6-449E-BA42-1E75789340B0}"/>
                </a:ext>
              </a:extLst>
            </p:cNvPr>
            <p:cNvSpPr/>
            <p:nvPr/>
          </p:nvSpPr>
          <p:spPr>
            <a:xfrm>
              <a:off x="8723146" y="3355536"/>
              <a:ext cx="2930610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E3720"/>
                  </a:solidFill>
                  <a:effectLst/>
                  <a:uLnTx/>
                  <a:uFillTx/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新年都未有芳华，二月初惊见草芽。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E3720"/>
                  </a:solidFill>
                  <a:effectLst/>
                  <a:uLnTx/>
                  <a:uFillTx/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rPr>
                <a:t>白雪却嫌春色晚，故穿庭树作飞花。</a:t>
              </a: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2DDE0928-050D-4E68-A7A5-72836F40EF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623" y="1278859"/>
            <a:ext cx="5293345" cy="469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8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408732CF-B73E-430F-B348-77F82D8A1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10529971" y="5004424"/>
            <a:ext cx="3519236" cy="1961148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9EB86B1-9D75-4B0B-A2F2-EEE725EA902E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DF01361-2589-4246-93F9-435A959BF54A}"/>
              </a:ext>
            </a:extLst>
          </p:cNvPr>
          <p:cNvGrpSpPr/>
          <p:nvPr/>
        </p:nvGrpSpPr>
        <p:grpSpPr>
          <a:xfrm>
            <a:off x="1991980" y="1457325"/>
            <a:ext cx="7923546" cy="4672557"/>
            <a:chOff x="1496680" y="1476373"/>
            <a:chExt cx="7266319" cy="438680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1D890A7-C914-4A6F-9FDD-146B7AF4DA9E}"/>
                </a:ext>
              </a:extLst>
            </p:cNvPr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E0B992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6" name="Picture 15">
              <a:extLst>
                <a:ext uri="{FF2B5EF4-FFF2-40B4-BE49-F238E27FC236}">
                  <a16:creationId xmlns:a16="http://schemas.microsoft.com/office/drawing/2014/main" xmlns="" id="{D308CDC9-86D8-41C8-BFE9-BFE6F471B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4236B33A-712B-45A6-8E45-943346E522B3}"/>
              </a:ext>
            </a:extLst>
          </p:cNvPr>
          <p:cNvGrpSpPr/>
          <p:nvPr/>
        </p:nvGrpSpPr>
        <p:grpSpPr>
          <a:xfrm>
            <a:off x="3400425" y="1990726"/>
            <a:ext cx="8801100" cy="4139156"/>
            <a:chOff x="3390900" y="2609850"/>
            <a:chExt cx="8801100" cy="413915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D6AE4C30-395A-44F5-8D7E-B320DC77ED75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9" name="Picture 15">
              <a:extLst>
                <a:ext uri="{FF2B5EF4-FFF2-40B4-BE49-F238E27FC236}">
                  <a16:creationId xmlns:a16="http://schemas.microsoft.com/office/drawing/2014/main" xmlns="" id="{9C084BF6-466F-4669-B481-869955AB8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B7A997E-65D4-4E6E-82E4-D6751280EB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000" y="95250"/>
            <a:ext cx="5018049" cy="68580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170221A9-9E44-479C-A32A-88323AB3BA38}"/>
              </a:ext>
            </a:extLst>
          </p:cNvPr>
          <p:cNvSpPr txBox="1"/>
          <p:nvPr/>
        </p:nvSpPr>
        <p:spPr>
          <a:xfrm>
            <a:off x="6900049" y="2286763"/>
            <a:ext cx="4062651" cy="23341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长安大雪天，鸟雀难相觅。其中豪贵家，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捣椒泥四壁。</a:t>
            </a:r>
            <a:b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到处爇红炉，周回下罗幂。暖手调金丝，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蘸甲斟琼液。</a:t>
            </a:r>
            <a:b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醉唱玉尘飞，困融香汗滴。岂知饥寒人，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手脚生皴劈。</a:t>
            </a:r>
          </a:p>
        </p:txBody>
      </p:sp>
    </p:spTree>
    <p:extLst>
      <p:ext uri="{BB962C8B-B14F-4D97-AF65-F5344CB8AC3E}">
        <p14:creationId xmlns:p14="http://schemas.microsoft.com/office/powerpoint/2010/main" val="289893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7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4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9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6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D436997F-294B-4786-A1EF-89BBE3F896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-1497931" y="4987087"/>
            <a:ext cx="3519236" cy="1961148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D1BAAA60-1C75-400D-A24D-750F7462B479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C713BD1B-7006-4D7C-8969-606AC8A5016C}"/>
              </a:ext>
            </a:extLst>
          </p:cNvPr>
          <p:cNvGrpSpPr/>
          <p:nvPr/>
        </p:nvGrpSpPr>
        <p:grpSpPr>
          <a:xfrm>
            <a:off x="1991980" y="1457325"/>
            <a:ext cx="7923546" cy="4672557"/>
            <a:chOff x="1496680" y="1476373"/>
            <a:chExt cx="7266319" cy="4386808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9FCB01F5-8061-4649-81E7-D2D143268F73}"/>
                </a:ext>
              </a:extLst>
            </p:cNvPr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AB7156">
                <a:alpha val="40000"/>
              </a:srgb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0" name="Picture 15">
              <a:extLst>
                <a:ext uri="{FF2B5EF4-FFF2-40B4-BE49-F238E27FC236}">
                  <a16:creationId xmlns:a16="http://schemas.microsoft.com/office/drawing/2014/main" xmlns="" id="{768E0948-0FC9-4DC3-A937-CB119D01A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BEDBC01F-0856-42C2-AE11-F65E3B36D796}"/>
              </a:ext>
            </a:extLst>
          </p:cNvPr>
          <p:cNvGrpSpPr/>
          <p:nvPr/>
        </p:nvGrpSpPr>
        <p:grpSpPr>
          <a:xfrm>
            <a:off x="3400425" y="1990726"/>
            <a:ext cx="8801100" cy="4139156"/>
            <a:chOff x="3390900" y="2609850"/>
            <a:chExt cx="8801100" cy="4139156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4A5B1693-FD06-4430-9DCA-BBEC7FAC73DE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3" name="Picture 15">
              <a:extLst>
                <a:ext uri="{FF2B5EF4-FFF2-40B4-BE49-F238E27FC236}">
                  <a16:creationId xmlns:a16="http://schemas.microsoft.com/office/drawing/2014/main" xmlns="" id="{6161E861-64B7-4235-925B-54613AF10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DFA7351A-472F-4635-ABB7-782CE1389789}"/>
              </a:ext>
            </a:extLst>
          </p:cNvPr>
          <p:cNvSpPr txBox="1"/>
          <p:nvPr/>
        </p:nvSpPr>
        <p:spPr>
          <a:xfrm>
            <a:off x="8374076" y="2309793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第三章</a:t>
            </a: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DFFF53A4-FEF0-44D2-BCA1-586F33C1F0B4}"/>
              </a:ext>
            </a:extLst>
          </p:cNvPr>
          <p:cNvCxnSpPr/>
          <p:nvPr/>
        </p:nvCxnSpPr>
        <p:spPr>
          <a:xfrm>
            <a:off x="8136025" y="2309793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39B1042E-6A09-4E8D-8C43-F069E9DDB694}"/>
              </a:ext>
            </a:extLst>
          </p:cNvPr>
          <p:cNvSpPr txBox="1"/>
          <p:nvPr/>
        </p:nvSpPr>
        <p:spPr>
          <a:xfrm>
            <a:off x="6843365" y="2309793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xmlns="" id="{B86FAB05-6DB9-4BE1-A9F8-1F88831A43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410" y="-904956"/>
            <a:ext cx="4811598" cy="6429498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xmlns="" id="{A0FF7802-E77A-4BE0-999D-08ED3EAD96E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5208886" y="3655486"/>
            <a:ext cx="6983113" cy="320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9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E11BAA2-CA98-4972-A938-BED59CE3C825}"/>
              </a:ext>
            </a:extLst>
          </p:cNvPr>
          <p:cNvGrpSpPr/>
          <p:nvPr/>
        </p:nvGrpSpPr>
        <p:grpSpPr>
          <a:xfrm rot="5400000">
            <a:off x="3805005" y="-2928332"/>
            <a:ext cx="4508966" cy="12641640"/>
            <a:chOff x="7210222" y="3140035"/>
            <a:chExt cx="1770664" cy="3272488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B5AFEFD5-096C-44CF-B156-B717BEB9C61F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45131B5E-7EE4-45AA-AC42-C48FD04E7E9C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E028891-D280-434D-B52C-3D2D0969366F}"/>
              </a:ext>
            </a:extLst>
          </p:cNvPr>
          <p:cNvSpPr txBox="1"/>
          <p:nvPr/>
        </p:nvSpPr>
        <p:spPr>
          <a:xfrm>
            <a:off x="806972" y="3392488"/>
            <a:ext cx="243292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标题文字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FA50381-FEE8-4AAF-A244-B60649277829}"/>
              </a:ext>
            </a:extLst>
          </p:cNvPr>
          <p:cNvSpPr/>
          <p:nvPr/>
        </p:nvSpPr>
        <p:spPr>
          <a:xfrm>
            <a:off x="638550" y="3915708"/>
            <a:ext cx="2930610" cy="52322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新年都未有芳华，二月初惊见草芽。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白雪却嫌春色晚，故穿庭树作飞花。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161D5B3-738C-441A-8FAB-07C341BEA1FC}"/>
              </a:ext>
            </a:extLst>
          </p:cNvPr>
          <p:cNvSpPr txBox="1"/>
          <p:nvPr/>
        </p:nvSpPr>
        <p:spPr>
          <a:xfrm>
            <a:off x="4778506" y="3392488"/>
            <a:ext cx="243292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rgbClr val="5E3720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标题文字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E998D0-D19C-43E1-A476-CADC959CDF91}"/>
              </a:ext>
            </a:extLst>
          </p:cNvPr>
          <p:cNvSpPr/>
          <p:nvPr/>
        </p:nvSpPr>
        <p:spPr>
          <a:xfrm>
            <a:off x="4610084" y="3915708"/>
            <a:ext cx="2930610" cy="52322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新年都未有芳华，二月初惊见草芽。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白雪却嫌春色晚，故穿庭树作飞花。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61F734F-5836-4FBE-BA0A-59076D88F3F8}"/>
              </a:ext>
            </a:extLst>
          </p:cNvPr>
          <p:cNvSpPr txBox="1"/>
          <p:nvPr/>
        </p:nvSpPr>
        <p:spPr>
          <a:xfrm>
            <a:off x="8750040" y="3392488"/>
            <a:ext cx="243292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solidFill>
                  <a:srgbClr val="5E3720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标题文字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94A5680-5300-42FA-A036-0E1C88274F0C}"/>
              </a:ext>
            </a:extLst>
          </p:cNvPr>
          <p:cNvSpPr/>
          <p:nvPr/>
        </p:nvSpPr>
        <p:spPr>
          <a:xfrm>
            <a:off x="8581618" y="3915708"/>
            <a:ext cx="2930610" cy="52322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新年都未有芳华，二月初惊见草芽。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白雪却嫌春色晚，故穿庭树作飞花。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AE51A8E1-79E0-4651-BBBE-0CBFA4727160}"/>
              </a:ext>
            </a:extLst>
          </p:cNvPr>
          <p:cNvCxnSpPr/>
          <p:nvPr/>
        </p:nvCxnSpPr>
        <p:spPr>
          <a:xfrm flipH="1">
            <a:off x="4032017" y="3441874"/>
            <a:ext cx="10091" cy="947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D0A54E81-6391-4AB1-BCF0-295143F38D74}"/>
              </a:ext>
            </a:extLst>
          </p:cNvPr>
          <p:cNvCxnSpPr/>
          <p:nvPr/>
        </p:nvCxnSpPr>
        <p:spPr>
          <a:xfrm flipH="1">
            <a:off x="7994417" y="3441874"/>
            <a:ext cx="10091" cy="947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078A670-06A5-4F61-BAA6-C434366F26E1}"/>
              </a:ext>
            </a:extLst>
          </p:cNvPr>
          <p:cNvSpPr txBox="1"/>
          <p:nvPr/>
        </p:nvSpPr>
        <p:spPr>
          <a:xfrm>
            <a:off x="4296447" y="1634306"/>
            <a:ext cx="342390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标题文字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8F849A13-B087-4141-BD1F-41C3BB5C11EA}"/>
              </a:ext>
            </a:extLst>
          </p:cNvPr>
          <p:cNvSpPr txBox="1"/>
          <p:nvPr/>
        </p:nvSpPr>
        <p:spPr>
          <a:xfrm>
            <a:off x="2886075" y="2280636"/>
            <a:ext cx="672817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长安大雪天，鸟雀难相觅。其中豪贵家，捣椒泥四壁。到处爇红炉，周回下罗幂。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暖手调金丝，蘸甲斟琼液。醉唱玉尘飞，困融香汗滴。岂知饥寒人，手脚生皴劈。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3A8C0CEE-7917-4FA0-959A-B01AD22D390A}"/>
              </a:ext>
            </a:extLst>
          </p:cNvPr>
          <p:cNvCxnSpPr/>
          <p:nvPr/>
        </p:nvCxnSpPr>
        <p:spPr>
          <a:xfrm flipH="1">
            <a:off x="3883595" y="2134080"/>
            <a:ext cx="43668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525D3543-1757-4F96-88F0-44EE43A645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-1497931" y="4987087"/>
            <a:ext cx="3519236" cy="196114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A0CEA2B8-B989-467C-A626-059A1781D7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7024502" y="4488142"/>
            <a:ext cx="5167497" cy="236985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EECA959E-BFE2-46D3-9AFE-7F8FA505AF6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10"/>
          <a:stretch/>
        </p:blipFill>
        <p:spPr>
          <a:xfrm>
            <a:off x="0" y="8535"/>
            <a:ext cx="12192000" cy="15231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531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50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65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9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  <p:bldP spid="7" grpId="0"/>
      <p:bldP spid="8" grpId="0" uiExpand="1" build="p"/>
      <p:bldP spid="9" grpId="0"/>
      <p:bldP spid="10" grpId="0" uiExpand="1" build="p"/>
      <p:bldP spid="13" grpId="0"/>
      <p:bldP spid="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9AFB56D-47E3-4287-AF1D-7BA1721489FC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5B551C2-68CB-4D93-8D75-181DEA48D5EE}"/>
              </a:ext>
            </a:extLst>
          </p:cNvPr>
          <p:cNvGrpSpPr/>
          <p:nvPr/>
        </p:nvGrpSpPr>
        <p:grpSpPr>
          <a:xfrm>
            <a:off x="2566416" y="1424147"/>
            <a:ext cx="8397380" cy="5292757"/>
            <a:chOff x="1496680" y="1476373"/>
            <a:chExt cx="7266319" cy="4386808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7648CC81-D4C7-4F88-B6A1-6154C389EB9A}"/>
                </a:ext>
              </a:extLst>
            </p:cNvPr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E0B992">
                <a:alpha val="50000"/>
              </a:srgb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5" name="Picture 15">
              <a:extLst>
                <a:ext uri="{FF2B5EF4-FFF2-40B4-BE49-F238E27FC236}">
                  <a16:creationId xmlns:a16="http://schemas.microsoft.com/office/drawing/2014/main" xmlns="" id="{00BA21A2-C14B-4F03-8CFA-DBF259077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E0C7C35-04EF-49CC-A888-1A9FDD7DB95D}"/>
              </a:ext>
            </a:extLst>
          </p:cNvPr>
          <p:cNvGrpSpPr/>
          <p:nvPr/>
        </p:nvGrpSpPr>
        <p:grpSpPr>
          <a:xfrm>
            <a:off x="1274894" y="1976214"/>
            <a:ext cx="9454392" cy="4139156"/>
            <a:chOff x="3390900" y="2609850"/>
            <a:chExt cx="8801100" cy="4139156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C0E02E6B-D46E-4D3F-8539-ED8D98C54236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8" name="Picture 15">
              <a:extLst>
                <a:ext uri="{FF2B5EF4-FFF2-40B4-BE49-F238E27FC236}">
                  <a16:creationId xmlns:a16="http://schemas.microsoft.com/office/drawing/2014/main" xmlns="" id="{78B6A896-240C-409C-9291-756D325E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E5216DDA-A743-42BE-BC7D-84ADDFD7DAD6}"/>
              </a:ext>
            </a:extLst>
          </p:cNvPr>
          <p:cNvSpPr txBox="1"/>
          <p:nvPr/>
        </p:nvSpPr>
        <p:spPr>
          <a:xfrm>
            <a:off x="4833607" y="2565112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中国风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xmlns="" id="{8885874D-E784-48B6-860B-50207C03D7D0}"/>
              </a:ext>
            </a:extLst>
          </p:cNvPr>
          <p:cNvSpPr txBox="1"/>
          <p:nvPr/>
        </p:nvSpPr>
        <p:spPr>
          <a:xfrm>
            <a:off x="5616307" y="2568431"/>
            <a:ext cx="4062651" cy="18797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少壮几时兮奈老何！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210D8678-6089-4E1B-ABFC-C7D3D3545247}"/>
              </a:ext>
            </a:extLst>
          </p:cNvPr>
          <p:cNvCxnSpPr/>
          <p:nvPr/>
        </p:nvCxnSpPr>
        <p:spPr>
          <a:xfrm>
            <a:off x="5644882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3C8A1340-B851-4B25-A680-63D3855ECACE}"/>
              </a:ext>
            </a:extLst>
          </p:cNvPr>
          <p:cNvCxnSpPr/>
          <p:nvPr/>
        </p:nvCxnSpPr>
        <p:spPr>
          <a:xfrm>
            <a:off x="607307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647F793C-133C-48A5-8FF4-B784DC128ECF}"/>
              </a:ext>
            </a:extLst>
          </p:cNvPr>
          <p:cNvCxnSpPr/>
          <p:nvPr/>
        </p:nvCxnSpPr>
        <p:spPr>
          <a:xfrm>
            <a:off x="6501260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E6C142F6-17D1-4A0C-A95B-46D4FDFF117F}"/>
              </a:ext>
            </a:extLst>
          </p:cNvPr>
          <p:cNvCxnSpPr/>
          <p:nvPr/>
        </p:nvCxnSpPr>
        <p:spPr>
          <a:xfrm>
            <a:off x="6929449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9A964574-8B18-4FF4-BA9F-EA33E6068832}"/>
              </a:ext>
            </a:extLst>
          </p:cNvPr>
          <p:cNvCxnSpPr/>
          <p:nvPr/>
        </p:nvCxnSpPr>
        <p:spPr>
          <a:xfrm>
            <a:off x="7357638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05EDBB7F-277A-47B0-8717-C186C629AC7C}"/>
              </a:ext>
            </a:extLst>
          </p:cNvPr>
          <p:cNvCxnSpPr/>
          <p:nvPr/>
        </p:nvCxnSpPr>
        <p:spPr>
          <a:xfrm>
            <a:off x="7785827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503A5E59-8D43-4915-989A-EF8E7D677C98}"/>
              </a:ext>
            </a:extLst>
          </p:cNvPr>
          <p:cNvCxnSpPr/>
          <p:nvPr/>
        </p:nvCxnSpPr>
        <p:spPr>
          <a:xfrm>
            <a:off x="8214016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0D3513A1-36A1-402A-8D3D-9AF9B1BBE6FF}"/>
              </a:ext>
            </a:extLst>
          </p:cNvPr>
          <p:cNvCxnSpPr/>
          <p:nvPr/>
        </p:nvCxnSpPr>
        <p:spPr>
          <a:xfrm>
            <a:off x="8642205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EF535800-73EF-45E3-ACBE-20A131A40187}"/>
              </a:ext>
            </a:extLst>
          </p:cNvPr>
          <p:cNvCxnSpPr/>
          <p:nvPr/>
        </p:nvCxnSpPr>
        <p:spPr>
          <a:xfrm>
            <a:off x="907039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E7B175C6-0434-4D93-A690-F220D3D8C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306" y="2230904"/>
            <a:ext cx="3574479" cy="221727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9718855-FEFB-4F70-9154-83580B5E86B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10432382" y="4968850"/>
            <a:ext cx="3519236" cy="196114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81AA8CCF-BDFE-40B0-B97B-6F5EE4E0B3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10"/>
          <a:stretch/>
        </p:blipFill>
        <p:spPr>
          <a:xfrm>
            <a:off x="0" y="8535"/>
            <a:ext cx="12192000" cy="15231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449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D436997F-294B-4786-A1EF-89BBE3F896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10529971" y="5004424"/>
            <a:ext cx="3519236" cy="1961148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D1BAAA60-1C75-400D-A24D-750F7462B479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D16C7E8-19FC-4CEA-9C28-0286F2057680}"/>
              </a:ext>
            </a:extLst>
          </p:cNvPr>
          <p:cNvSpPr/>
          <p:nvPr/>
        </p:nvSpPr>
        <p:spPr>
          <a:xfrm>
            <a:off x="1606235" y="1457325"/>
            <a:ext cx="9252000" cy="3459596"/>
          </a:xfrm>
          <a:prstGeom prst="rect">
            <a:avLst/>
          </a:prstGeom>
          <a:solidFill>
            <a:srgbClr val="AB7156">
              <a:alpha val="40000"/>
            </a:srgbClr>
          </a:solidFill>
          <a:ln>
            <a:noFill/>
          </a:ln>
          <a:effectLst>
            <a:glow>
              <a:schemeClr val="accent1">
                <a:alpha val="60000"/>
              </a:schemeClr>
            </a:glow>
            <a:outerShdw dir="672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F65C6DF9-DCFC-411D-8B5B-F4F33366C009}"/>
              </a:ext>
            </a:extLst>
          </p:cNvPr>
          <p:cNvGrpSpPr/>
          <p:nvPr/>
        </p:nvGrpSpPr>
        <p:grpSpPr>
          <a:xfrm>
            <a:off x="0" y="1990726"/>
            <a:ext cx="7610475" cy="4139156"/>
            <a:chOff x="3390900" y="2609850"/>
            <a:chExt cx="8801100" cy="4139156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50CC9BE3-75D5-4F0D-A0DD-AE9656A3D2CF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3" name="Picture 15">
              <a:extLst>
                <a:ext uri="{FF2B5EF4-FFF2-40B4-BE49-F238E27FC236}">
                  <a16:creationId xmlns:a16="http://schemas.microsoft.com/office/drawing/2014/main" xmlns="" id="{6F69EF62-1E64-426E-9637-FC7A7A451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DE98A29F-B3E3-4E83-A349-8303CF58918D}"/>
              </a:ext>
            </a:extLst>
          </p:cNvPr>
          <p:cNvSpPr txBox="1"/>
          <p:nvPr/>
        </p:nvSpPr>
        <p:spPr>
          <a:xfrm>
            <a:off x="5591031" y="2424387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第五章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C3CA2787-8542-42DD-86B0-7C5AE3011B8A}"/>
              </a:ext>
            </a:extLst>
          </p:cNvPr>
          <p:cNvCxnSpPr>
            <a:cxnSpLocks/>
          </p:cNvCxnSpPr>
          <p:nvPr/>
        </p:nvCxnSpPr>
        <p:spPr>
          <a:xfrm>
            <a:off x="5352980" y="2424387"/>
            <a:ext cx="0" cy="2492534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E565CAB4-C941-4EFC-8075-6BA1D213929F}"/>
              </a:ext>
            </a:extLst>
          </p:cNvPr>
          <p:cNvSpPr txBox="1"/>
          <p:nvPr/>
        </p:nvSpPr>
        <p:spPr>
          <a:xfrm>
            <a:off x="3980383" y="2475208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3F9E4358-DAF3-4F8C-A015-A9095C0A28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538" y="1238142"/>
            <a:ext cx="4160343" cy="430869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C3340902-EC6D-43F7-A8B4-58B31F90C6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327545" y="3682686"/>
            <a:ext cx="6983113" cy="320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4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86157A2-811E-4260-A556-7D4FDED58254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E051653-4BB4-4AA2-B55B-2B053E5B6BF8}"/>
              </a:ext>
            </a:extLst>
          </p:cNvPr>
          <p:cNvGrpSpPr/>
          <p:nvPr/>
        </p:nvGrpSpPr>
        <p:grpSpPr>
          <a:xfrm>
            <a:off x="1813763" y="1395572"/>
            <a:ext cx="8397380" cy="5292757"/>
            <a:chOff x="1496680" y="1476373"/>
            <a:chExt cx="7266319" cy="4386808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359D9DEC-0A99-401A-A92E-4149F3DFDB0D}"/>
                </a:ext>
              </a:extLst>
            </p:cNvPr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8C808B">
                <a:alpha val="20000"/>
              </a:srgb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5" name="Picture 15">
              <a:extLst>
                <a:ext uri="{FF2B5EF4-FFF2-40B4-BE49-F238E27FC236}">
                  <a16:creationId xmlns:a16="http://schemas.microsoft.com/office/drawing/2014/main" xmlns="" id="{FD8C9CB5-F3EF-483F-BADF-B988C8CA8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953FEED7-B23D-4DDB-814B-AC23B57FB47D}"/>
              </a:ext>
            </a:extLst>
          </p:cNvPr>
          <p:cNvGrpSpPr/>
          <p:nvPr/>
        </p:nvGrpSpPr>
        <p:grpSpPr>
          <a:xfrm>
            <a:off x="855978" y="1863896"/>
            <a:ext cx="10520643" cy="4139156"/>
            <a:chOff x="3390900" y="2609850"/>
            <a:chExt cx="8801100" cy="4139156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B4C2E41E-657D-4B1F-B86E-AFAC4F3A94D0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8" name="Picture 15">
              <a:extLst>
                <a:ext uri="{FF2B5EF4-FFF2-40B4-BE49-F238E27FC236}">
                  <a16:creationId xmlns:a16="http://schemas.microsoft.com/office/drawing/2014/main" xmlns="" id="{C1A90E03-67A5-45D1-93E6-672FD4DD3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B1D120A1-BE28-4472-AEEE-DBEE89463B0C}"/>
              </a:ext>
            </a:extLst>
          </p:cNvPr>
          <p:cNvSpPr txBox="1"/>
          <p:nvPr/>
        </p:nvSpPr>
        <p:spPr>
          <a:xfrm>
            <a:off x="4581896" y="2370620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中国风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xmlns="" id="{0A590868-6EF9-4996-9B09-61130CB8761F}"/>
              </a:ext>
            </a:extLst>
          </p:cNvPr>
          <p:cNvSpPr txBox="1"/>
          <p:nvPr/>
        </p:nvSpPr>
        <p:spPr>
          <a:xfrm>
            <a:off x="5364596" y="2373939"/>
            <a:ext cx="4062651" cy="18797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少壮几时兮奈老何！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486A8AE8-29A5-493B-932D-EF92DB5D6F5C}"/>
              </a:ext>
            </a:extLst>
          </p:cNvPr>
          <p:cNvCxnSpPr/>
          <p:nvPr/>
        </p:nvCxnSpPr>
        <p:spPr>
          <a:xfrm>
            <a:off x="5393171" y="2417481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DB0F4E41-407D-4E17-B354-BBB42CF39DB7}"/>
              </a:ext>
            </a:extLst>
          </p:cNvPr>
          <p:cNvCxnSpPr/>
          <p:nvPr/>
        </p:nvCxnSpPr>
        <p:spPr>
          <a:xfrm>
            <a:off x="5821360" y="2417481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360B4AD5-8F06-4125-8A2C-CC791329C6F1}"/>
              </a:ext>
            </a:extLst>
          </p:cNvPr>
          <p:cNvCxnSpPr/>
          <p:nvPr/>
        </p:nvCxnSpPr>
        <p:spPr>
          <a:xfrm>
            <a:off x="6249549" y="2417481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4ED0224B-C415-440C-BFC9-1A0C1C41F10C}"/>
              </a:ext>
            </a:extLst>
          </p:cNvPr>
          <p:cNvCxnSpPr/>
          <p:nvPr/>
        </p:nvCxnSpPr>
        <p:spPr>
          <a:xfrm>
            <a:off x="6677738" y="2417481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49741E78-F27F-4829-9C8B-3E6BC4934442}"/>
              </a:ext>
            </a:extLst>
          </p:cNvPr>
          <p:cNvCxnSpPr/>
          <p:nvPr/>
        </p:nvCxnSpPr>
        <p:spPr>
          <a:xfrm>
            <a:off x="7105927" y="2417481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0515CDC5-2EEA-489F-B738-F97FD26D4D97}"/>
              </a:ext>
            </a:extLst>
          </p:cNvPr>
          <p:cNvCxnSpPr/>
          <p:nvPr/>
        </p:nvCxnSpPr>
        <p:spPr>
          <a:xfrm>
            <a:off x="7534116" y="2417481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DB5B3E9B-6501-4129-9A93-4AF93752A939}"/>
              </a:ext>
            </a:extLst>
          </p:cNvPr>
          <p:cNvCxnSpPr/>
          <p:nvPr/>
        </p:nvCxnSpPr>
        <p:spPr>
          <a:xfrm>
            <a:off x="7962305" y="2417481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563660AC-7427-43B1-AC6A-57A4AF9724E6}"/>
              </a:ext>
            </a:extLst>
          </p:cNvPr>
          <p:cNvCxnSpPr/>
          <p:nvPr/>
        </p:nvCxnSpPr>
        <p:spPr>
          <a:xfrm>
            <a:off x="8390494" y="2417481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98DB9791-548D-4B9E-9341-1AC633E7768A}"/>
              </a:ext>
            </a:extLst>
          </p:cNvPr>
          <p:cNvCxnSpPr/>
          <p:nvPr/>
        </p:nvCxnSpPr>
        <p:spPr>
          <a:xfrm>
            <a:off x="8818680" y="2417481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8F1055C3-FC9E-4466-896E-493B07C11B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03" r="-1" b="75010"/>
          <a:stretch/>
        </p:blipFill>
        <p:spPr>
          <a:xfrm>
            <a:off x="9119936" y="8535"/>
            <a:ext cx="3072063" cy="1523153"/>
          </a:xfrm>
          <a:prstGeom prst="rect">
            <a:avLst/>
          </a:prstGeom>
          <a:noFill/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025E72D6-D46E-4C51-8F0A-B3F53C17C4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-1497931" y="4987087"/>
            <a:ext cx="3519236" cy="1961148"/>
          </a:xfrm>
          <a:prstGeom prst="rect">
            <a:avLst/>
          </a:prstGeom>
        </p:spPr>
      </p:pic>
      <p:pic>
        <p:nvPicPr>
          <p:cNvPr id="23" name="Picture 2" descr="http://a.hiphotos.baidu.com/zhidao/pic/item/58ee3d6d55fbb2fb73dc69d64d4a20a44723dc7a.jpg">
            <a:extLst>
              <a:ext uri="{FF2B5EF4-FFF2-40B4-BE49-F238E27FC236}">
                <a16:creationId xmlns:a16="http://schemas.microsoft.com/office/drawing/2014/main" xmlns="" id="{71A61C09-11A0-4B0B-AFF6-82DC874077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18"/>
          <a:stretch>
            <a:fillRect/>
          </a:stretch>
        </p:blipFill>
        <p:spPr bwMode="auto">
          <a:xfrm>
            <a:off x="-13237" y="706331"/>
            <a:ext cx="4908378" cy="332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1C70CC3C-C9DD-4E2F-9AB7-EEF4BDAAD9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5705783" y="3990059"/>
            <a:ext cx="6253577" cy="286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5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ABA4496-DADA-4300-AC91-EC1831D636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10"/>
          <a:stretch/>
        </p:blipFill>
        <p:spPr>
          <a:xfrm>
            <a:off x="0" y="8535"/>
            <a:ext cx="12192000" cy="1523153"/>
          </a:xfrm>
          <a:prstGeom prst="rect">
            <a:avLst/>
          </a:prstGeom>
          <a:noFill/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CFE3FA5-2B98-43F6-B579-B099310635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10529971" y="5004424"/>
            <a:ext cx="3519236" cy="1961148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9D379684-61E2-49DE-AC6C-03EA56467F64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47132EE4-5D3E-49F8-ACFA-804EF4A9D032}"/>
              </a:ext>
            </a:extLst>
          </p:cNvPr>
          <p:cNvGrpSpPr/>
          <p:nvPr/>
        </p:nvGrpSpPr>
        <p:grpSpPr>
          <a:xfrm>
            <a:off x="992748" y="1556363"/>
            <a:ext cx="8435872" cy="5139282"/>
            <a:chOff x="2115614" y="1571625"/>
            <a:chExt cx="7972425" cy="513928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296617DB-B721-4FCA-82C1-7F25B66EBE0C}"/>
                </a:ext>
              </a:extLst>
            </p:cNvPr>
            <p:cNvSpPr/>
            <p:nvPr/>
          </p:nvSpPr>
          <p:spPr>
            <a:xfrm>
              <a:off x="2115614" y="1571625"/>
              <a:ext cx="7972425" cy="4000500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2" name="Picture 15">
              <a:extLst>
                <a:ext uri="{FF2B5EF4-FFF2-40B4-BE49-F238E27FC236}">
                  <a16:creationId xmlns:a16="http://schemas.microsoft.com/office/drawing/2014/main" xmlns="" id="{1DDB18F0-845E-41F2-A1E6-DD138298F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3962" y="2176830"/>
              <a:ext cx="1138782" cy="7929371"/>
            </a:xfrm>
            <a:prstGeom prst="rect">
              <a:avLst/>
            </a:prstGeom>
          </p:spPr>
        </p:pic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E8A43C5F-9158-4330-8A40-E26ACD8B9F37}"/>
              </a:ext>
            </a:extLst>
          </p:cNvPr>
          <p:cNvGrpSpPr/>
          <p:nvPr/>
        </p:nvGrpSpPr>
        <p:grpSpPr>
          <a:xfrm>
            <a:off x="1278197" y="1879473"/>
            <a:ext cx="11085253" cy="4386807"/>
            <a:chOff x="1496680" y="1476374"/>
            <a:chExt cx="7266319" cy="438680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49CEC7D8-3ECF-4173-81B1-EE65C45524B7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5" name="Picture 15">
              <a:extLst>
                <a:ext uri="{FF2B5EF4-FFF2-40B4-BE49-F238E27FC236}">
                  <a16:creationId xmlns:a16="http://schemas.microsoft.com/office/drawing/2014/main" xmlns="" id="{0739BE60-5D23-4A87-B27F-F0609C538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C7939ACF-A3ED-4169-8532-D1DF078791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531" y="2063424"/>
            <a:ext cx="5175961" cy="2679290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017E6E3D-EA38-4AE7-A23D-4AF3FA9CC887}"/>
              </a:ext>
            </a:extLst>
          </p:cNvPr>
          <p:cNvSpPr txBox="1"/>
          <p:nvPr/>
        </p:nvSpPr>
        <p:spPr>
          <a:xfrm>
            <a:off x="6256017" y="2459747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中国风</a:t>
            </a: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xmlns="" id="{F9683EAA-BF3E-4246-8AC5-EF4C417FD9F9}"/>
              </a:ext>
            </a:extLst>
          </p:cNvPr>
          <p:cNvSpPr txBox="1"/>
          <p:nvPr/>
        </p:nvSpPr>
        <p:spPr>
          <a:xfrm>
            <a:off x="7068436" y="2503043"/>
            <a:ext cx="4062651" cy="20035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少壮几时兮奈老何！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DF386276-FCF7-4812-A944-8E3D7763EEBC}"/>
              </a:ext>
            </a:extLst>
          </p:cNvPr>
          <p:cNvCxnSpPr/>
          <p:nvPr/>
        </p:nvCxnSpPr>
        <p:spPr>
          <a:xfrm>
            <a:off x="7068437" y="2596968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29A0F420-A86E-4AE0-9E38-D44BDCDE945F}"/>
              </a:ext>
            </a:extLst>
          </p:cNvPr>
          <p:cNvCxnSpPr/>
          <p:nvPr/>
        </p:nvCxnSpPr>
        <p:spPr>
          <a:xfrm>
            <a:off x="7496626" y="2596968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8295BD38-5AB8-4C61-908C-F710319C5162}"/>
              </a:ext>
            </a:extLst>
          </p:cNvPr>
          <p:cNvCxnSpPr/>
          <p:nvPr/>
        </p:nvCxnSpPr>
        <p:spPr>
          <a:xfrm>
            <a:off x="7924815" y="2596968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01C349BF-A023-4A03-AFA0-8ED4E25CB2D5}"/>
              </a:ext>
            </a:extLst>
          </p:cNvPr>
          <p:cNvCxnSpPr/>
          <p:nvPr/>
        </p:nvCxnSpPr>
        <p:spPr>
          <a:xfrm>
            <a:off x="8353004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416195EE-2E75-4191-B12A-48B55C855C96}"/>
              </a:ext>
            </a:extLst>
          </p:cNvPr>
          <p:cNvCxnSpPr/>
          <p:nvPr/>
        </p:nvCxnSpPr>
        <p:spPr>
          <a:xfrm>
            <a:off x="8781193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3042CC20-337A-47DA-A325-25CA0ADDDEB5}"/>
              </a:ext>
            </a:extLst>
          </p:cNvPr>
          <p:cNvCxnSpPr/>
          <p:nvPr/>
        </p:nvCxnSpPr>
        <p:spPr>
          <a:xfrm>
            <a:off x="9209382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C7533D05-F351-44EF-9A11-79D0EF8286F3}"/>
              </a:ext>
            </a:extLst>
          </p:cNvPr>
          <p:cNvCxnSpPr/>
          <p:nvPr/>
        </p:nvCxnSpPr>
        <p:spPr>
          <a:xfrm>
            <a:off x="9637571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F6A45B14-7AB3-46B2-9D29-7AA7C029917C}"/>
              </a:ext>
            </a:extLst>
          </p:cNvPr>
          <p:cNvCxnSpPr/>
          <p:nvPr/>
        </p:nvCxnSpPr>
        <p:spPr>
          <a:xfrm>
            <a:off x="10065760" y="2596968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B942010D-BF25-4585-A47A-8994D3233DFE}"/>
              </a:ext>
            </a:extLst>
          </p:cNvPr>
          <p:cNvCxnSpPr/>
          <p:nvPr/>
        </p:nvCxnSpPr>
        <p:spPr>
          <a:xfrm>
            <a:off x="10493946" y="2596968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407D9CB1-317B-4D99-AEB1-C59335B1AEA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47302" r="87631" b="20522"/>
          <a:stretch/>
        </p:blipFill>
        <p:spPr>
          <a:xfrm>
            <a:off x="772884" y="4180976"/>
            <a:ext cx="1478111" cy="267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D436997F-294B-4786-A1EF-89BBE3F896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-1497931" y="4987087"/>
            <a:ext cx="3519236" cy="1961148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D1BAAA60-1C75-400D-A24D-750F7462B479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0B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C713BD1B-7006-4D7C-8969-606AC8A5016C}"/>
              </a:ext>
            </a:extLst>
          </p:cNvPr>
          <p:cNvGrpSpPr/>
          <p:nvPr/>
        </p:nvGrpSpPr>
        <p:grpSpPr>
          <a:xfrm>
            <a:off x="1991980" y="1457325"/>
            <a:ext cx="7923546" cy="4672557"/>
            <a:chOff x="1496680" y="1476373"/>
            <a:chExt cx="7266319" cy="4386808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9FCB01F5-8061-4649-81E7-D2D143268F73}"/>
                </a:ext>
              </a:extLst>
            </p:cNvPr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AB7156">
                <a:alpha val="40000"/>
              </a:srgb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0" name="Picture 15">
              <a:extLst>
                <a:ext uri="{FF2B5EF4-FFF2-40B4-BE49-F238E27FC236}">
                  <a16:creationId xmlns:a16="http://schemas.microsoft.com/office/drawing/2014/main" xmlns="" id="{768E0948-0FC9-4DC3-A937-CB119D01A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BEDBC01F-0856-42C2-AE11-F65E3B36D796}"/>
              </a:ext>
            </a:extLst>
          </p:cNvPr>
          <p:cNvGrpSpPr/>
          <p:nvPr/>
        </p:nvGrpSpPr>
        <p:grpSpPr>
          <a:xfrm>
            <a:off x="3400425" y="1990726"/>
            <a:ext cx="8801100" cy="4139156"/>
            <a:chOff x="3390900" y="2609850"/>
            <a:chExt cx="8801100" cy="4139156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4A5B1693-FD06-4430-9DCA-BBEC7FAC73DE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3" name="Picture 15">
              <a:extLst>
                <a:ext uri="{FF2B5EF4-FFF2-40B4-BE49-F238E27FC236}">
                  <a16:creationId xmlns:a16="http://schemas.microsoft.com/office/drawing/2014/main" xmlns="" id="{6161E861-64B7-4235-925B-54613AF10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DFA7351A-472F-4635-ABB7-782CE1389789}"/>
              </a:ext>
            </a:extLst>
          </p:cNvPr>
          <p:cNvSpPr txBox="1"/>
          <p:nvPr/>
        </p:nvSpPr>
        <p:spPr>
          <a:xfrm>
            <a:off x="8374076" y="2309793"/>
            <a:ext cx="677108" cy="13849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第五章</a:t>
            </a: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DFFF53A4-FEF0-44D2-BCA1-586F33C1F0B4}"/>
              </a:ext>
            </a:extLst>
          </p:cNvPr>
          <p:cNvCxnSpPr/>
          <p:nvPr/>
        </p:nvCxnSpPr>
        <p:spPr>
          <a:xfrm>
            <a:off x="8136025" y="2309793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39B1042E-6A09-4E8D-8C43-F069E9DDB694}"/>
              </a:ext>
            </a:extLst>
          </p:cNvPr>
          <p:cNvSpPr txBox="1"/>
          <p:nvPr/>
        </p:nvSpPr>
        <p:spPr>
          <a:xfrm>
            <a:off x="6843365" y="2309793"/>
            <a:ext cx="129266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请在这里，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输入副标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题输入副标题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xmlns="" id="{B86FAB05-6DB9-4BE1-A9F8-1F88831A43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410" y="-904956"/>
            <a:ext cx="4811598" cy="6429498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xmlns="" id="{A0FF7802-E77A-4BE0-999D-08ED3EAD96E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5208886" y="3655486"/>
            <a:ext cx="6983113" cy="320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0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4CFA10FD-738B-4777-8285-56ADAA0AD70D}"/>
              </a:ext>
            </a:extLst>
          </p:cNvPr>
          <p:cNvGrpSpPr/>
          <p:nvPr/>
        </p:nvGrpSpPr>
        <p:grpSpPr>
          <a:xfrm>
            <a:off x="6202121" y="338665"/>
            <a:ext cx="5372790" cy="6389513"/>
            <a:chOff x="7210222" y="3140035"/>
            <a:chExt cx="1770664" cy="327248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6A66FA87-6A3F-40A0-85AB-6FA453A02E9A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1809E126-D457-4F28-BE24-932B8EA4D91C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0B432F44-E820-4E1D-ABA5-8DD8AA8B55C1}"/>
              </a:ext>
            </a:extLst>
          </p:cNvPr>
          <p:cNvSpPr txBox="1"/>
          <p:nvPr/>
        </p:nvSpPr>
        <p:spPr>
          <a:xfrm>
            <a:off x="7462043" y="1919651"/>
            <a:ext cx="2554545" cy="37318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长安大雪天，鸟雀难相觅。其中豪贵家，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捣椒泥四壁。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到处爇红炉，周回下罗幂。暖手调金丝，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蘸甲斟琼液。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</a:b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醉唱玉尘飞，困融香汗滴。岂知饥寒人，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手脚生皴劈。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9949F41C-C812-4987-8AD4-8D4E1D24638E}"/>
              </a:ext>
            </a:extLst>
          </p:cNvPr>
          <p:cNvGrpSpPr/>
          <p:nvPr/>
        </p:nvGrpSpPr>
        <p:grpSpPr>
          <a:xfrm>
            <a:off x="6990622" y="1181936"/>
            <a:ext cx="3625342" cy="461665"/>
            <a:chOff x="6990622" y="1181936"/>
            <a:chExt cx="3625342" cy="461665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98D772B4-156C-4E89-AEED-5AC4EF5F58F4}"/>
                </a:ext>
              </a:extLst>
            </p:cNvPr>
            <p:cNvSpPr txBox="1"/>
            <p:nvPr/>
          </p:nvSpPr>
          <p:spPr>
            <a:xfrm>
              <a:off x="7394701" y="1181936"/>
              <a:ext cx="2909052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3720"/>
                  </a:solidFill>
                  <a:effectLst/>
                  <a:uLnTx/>
                  <a:uFillTx/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defRPr>
              </a:lvl1pPr>
            </a:lstStyle>
            <a:p>
              <a:r>
                <a:rPr lang="zh-CN" altLang="en-US" dirty="0"/>
                <a:t>标题文字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xmlns="" id="{CE3DE310-CF91-4CC7-84C1-26AAA57AB6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90622" y="1457985"/>
              <a:ext cx="113069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31708CD4-56C5-48E8-95EB-54341561C4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77137" y="1457985"/>
              <a:ext cx="103882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B13BD076-1D5E-48D4-A78A-1C48C7E4CC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91"/>
          <a:stretch/>
        </p:blipFill>
        <p:spPr>
          <a:xfrm>
            <a:off x="3016025" y="794176"/>
            <a:ext cx="2416274" cy="2452524"/>
          </a:xfrm>
          <a:prstGeom prst="ellipse">
            <a:avLst/>
          </a:prstGeom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D63518F6-E83E-4FE8-8AD0-BF0BD7FC4D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1" t="21918" r="33295" b="16604"/>
          <a:stretch/>
        </p:blipFill>
        <p:spPr>
          <a:xfrm>
            <a:off x="1305735" y="2020438"/>
            <a:ext cx="2426992" cy="2465504"/>
          </a:xfrm>
          <a:prstGeom prst="ellipse">
            <a:avLst/>
          </a:prstGeom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85F57BFC-D598-4B86-AF54-1301A0C4926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1" b="23387"/>
          <a:stretch/>
        </p:blipFill>
        <p:spPr>
          <a:xfrm>
            <a:off x="1030090" y="3846394"/>
            <a:ext cx="2461607" cy="2468116"/>
          </a:xfrm>
          <a:prstGeom prst="ellipse">
            <a:avLst/>
          </a:prstGeom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xmlns="" id="{B9DE4A27-8BB2-461F-9006-32127F251F4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-1497931" y="4987087"/>
            <a:ext cx="3519236" cy="1961148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xmlns="" id="{09AF5E65-6AC2-4EBE-8A24-8E2C6DC7B0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10"/>
          <a:stretch/>
        </p:blipFill>
        <p:spPr>
          <a:xfrm>
            <a:off x="0" y="8535"/>
            <a:ext cx="12192000" cy="15231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557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200"/>
                            </p:stCondLst>
                            <p:childTnLst>
                              <p:par>
                                <p:cTn id="3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7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10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4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1000"/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9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1000"/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66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1000"/>
                                        <p:tgtEl>
                                          <p:spTgt spid="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4111378-0D9E-4D26-8B3E-64EA18C797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1" t="24930" b="15653"/>
          <a:stretch/>
        </p:blipFill>
        <p:spPr>
          <a:xfrm>
            <a:off x="4295274" y="3236495"/>
            <a:ext cx="7896726" cy="362150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5D6DF8A-C80A-454E-8854-813ECC8B78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10"/>
          <a:stretch/>
        </p:blipFill>
        <p:spPr>
          <a:xfrm>
            <a:off x="0" y="-4186"/>
            <a:ext cx="12192000" cy="152315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5796DCC-F5CE-4AE8-8102-66770D9495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-1497931" y="4987087"/>
            <a:ext cx="3519236" cy="196114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DA6F114-94BF-4A35-A0CF-4D5706C146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9" t="56907" r="68881" b="21380"/>
          <a:stretch/>
        </p:blipFill>
        <p:spPr>
          <a:xfrm>
            <a:off x="5943690" y="4908884"/>
            <a:ext cx="952409" cy="8121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F22436E-1CBD-4FAE-B774-BB24C180C10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47302" r="87631" b="20522"/>
          <a:stretch/>
        </p:blipFill>
        <p:spPr>
          <a:xfrm>
            <a:off x="772884" y="4180976"/>
            <a:ext cx="1478111" cy="267702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8F0C3E9F-6729-4B78-93D0-191CBFDA186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1" t="3095" r="54525" b="62432"/>
          <a:stretch/>
        </p:blipFill>
        <p:spPr>
          <a:xfrm>
            <a:off x="6708449" y="592686"/>
            <a:ext cx="1369018" cy="3840104"/>
          </a:xfrm>
          <a:prstGeom prst="rect">
            <a:avLst/>
          </a:prstGeom>
        </p:spPr>
      </p:pic>
      <p:sp>
        <p:nvSpPr>
          <p:cNvPr id="20" name="PA_文本框 11">
            <a:extLst>
              <a:ext uri="{FF2B5EF4-FFF2-40B4-BE49-F238E27FC236}">
                <a16:creationId xmlns:a16="http://schemas.microsoft.com/office/drawing/2014/main" xmlns="" id="{D970DAE4-16BB-43E7-96AB-6E386A7073F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007131" y="1740575"/>
            <a:ext cx="467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造字工房尚雅（非商用）常规体" pitchFamily="50" charset="-122"/>
                <a:ea typeface="造字工房尚雅（非商用）常规体" pitchFamily="50" charset="-122"/>
                <a:cs typeface="+mn-cs"/>
              </a:rPr>
              <a:t>汇报人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造字工房尚雅（非商用）常规体" pitchFamily="50" charset="-122"/>
              <a:ea typeface="造字工房尚雅（非商用）常规体" pitchFamily="50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5E3720"/>
                </a:solidFill>
                <a:effectLst/>
                <a:uLnTx/>
                <a:uFillTx/>
                <a:latin typeface="造字工房尚雅（非商用）常规体" pitchFamily="50" charset="-122"/>
                <a:ea typeface="造字工房尚雅（非商用）常规体" pitchFamily="50" charset="-122"/>
                <a:cs typeface="+mn-cs"/>
              </a:rPr>
              <a:t>   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5E3720"/>
              </a:solidFill>
              <a:effectLst/>
              <a:uLnTx/>
              <a:uFillTx/>
              <a:latin typeface="造字工房尚雅（非商用）常规体" pitchFamily="50" charset="-122"/>
              <a:ea typeface="造字工房尚雅（非商用）常规体" pitchFamily="50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C606BAE-5FDD-434A-817B-7D22B4C26E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9" t="4847" r="67221" b="90364"/>
          <a:stretch/>
        </p:blipFill>
        <p:spPr>
          <a:xfrm>
            <a:off x="4577235" y="720885"/>
            <a:ext cx="485776" cy="5334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AA15EE0-0C5C-4D46-B7D6-922F789EAE27}"/>
              </a:ext>
            </a:extLst>
          </p:cNvPr>
          <p:cNvSpPr txBox="1"/>
          <p:nvPr/>
        </p:nvSpPr>
        <p:spPr>
          <a:xfrm>
            <a:off x="5629870" y="720885"/>
            <a:ext cx="923330" cy="30510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+mn-cs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333535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1_Office 主题​​">
  <a:themeElements>
    <a:clrScheme name="ss-5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1F0EC"/>
      </a:accent1>
      <a:accent2>
        <a:srgbClr val="EFF8FD"/>
      </a:accent2>
      <a:accent3>
        <a:srgbClr val="F8D0D4"/>
      </a:accent3>
      <a:accent4>
        <a:srgbClr val="F2E6D6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56E9A"/>
        </a:solidFill>
        <a:ln>
          <a:noFill/>
        </a:ln>
        <a:effectLst>
          <a:outerShdw blurRad="152400" dist="76200" dir="5400000" algn="t" rotWithShape="0">
            <a:prstClr val="black">
              <a:alpha val="40000"/>
            </a:prstClr>
          </a:outerShdw>
        </a:effectLst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等线" panose="020F0502020204030204"/>
            <a:ea typeface="等线" panose="02010600030101010101" pitchFamily="2" charset="-122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584</Words>
  <Application>Microsoft Office PowerPoint</Application>
  <PresentationFormat>宽屏</PresentationFormat>
  <Paragraphs>135</Paragraphs>
  <Slides>19</Slides>
  <Notes>19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linea-basic-10</vt:lpstr>
      <vt:lpstr>Playfair Display</vt:lpstr>
      <vt:lpstr>Playfair Display Black</vt:lpstr>
      <vt:lpstr>等线</vt:lpstr>
      <vt:lpstr>等线 Light</vt:lpstr>
      <vt:lpstr>方正清刻本悦宋简体</vt:lpstr>
      <vt:lpstr>宋体</vt:lpstr>
      <vt:lpstr>微软雅黑</vt:lpstr>
      <vt:lpstr>禹卫书法行书简体
</vt:lpstr>
      <vt:lpstr>造字工房尚雅（非商用）常规体</vt:lpstr>
      <vt:lpstr>钟齐段宁行书</vt:lpstr>
      <vt:lpstr>Arial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kromi</dc:creator>
  <cp:lastModifiedBy>faith123</cp:lastModifiedBy>
  <cp:revision>33</cp:revision>
  <dcterms:created xsi:type="dcterms:W3CDTF">2018-07-23T06:28:01Z</dcterms:created>
  <dcterms:modified xsi:type="dcterms:W3CDTF">2018-10-17T02:22:44Z</dcterms:modified>
</cp:coreProperties>
</file>