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1" r:id="rId3"/>
    <p:sldId id="262" r:id="rId4"/>
    <p:sldId id="263" r:id="rId5"/>
  </p:sldIdLst>
  <p:sldSz cx="12192000" cy="6858000"/>
  <p:notesSz cx="6858000" cy="9144000"/>
  <p:custDataLst>
    <p:tags r:id="rId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A37C"/>
    <a:srgbClr val="F4E6CB"/>
    <a:srgbClr val="F76868"/>
    <a:srgbClr val="CE35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76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-72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FE784-86D3-4F9E-BBD6-15CBA975D03E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1E5285-FC1B-4A0A-AE37-7F78CAE4F77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022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E5285-FC1B-4A0A-AE37-7F78CAE4F77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7740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E5285-FC1B-4A0A-AE37-7F78CAE4F77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040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E5285-FC1B-4A0A-AE37-7F78CAE4F77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0507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E5285-FC1B-4A0A-AE37-7F78CAE4F77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053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74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392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391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23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399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0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22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8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1950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080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A82AB-C25D-4AFD-9308-CA49EF96856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596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A82AB-C25D-4AFD-9308-CA49EF96856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6E65F-2FF6-48EF-BF92-6701AC65BAF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副标题 2"/>
          <p:cNvSpPr txBox="1">
            <a:spLocks/>
          </p:cNvSpPr>
          <p:nvPr userDrawn="1"/>
        </p:nvSpPr>
        <p:spPr>
          <a:xfrm>
            <a:off x="6438900" y="4581753"/>
            <a:ext cx="4827814" cy="9291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just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>
                <a:solidFill>
                  <a:schemeClr val="bg1"/>
                </a:solidFill>
              </a:rPr>
              <a:t>感谢您下载包图网平台上提供的</a:t>
            </a:r>
            <a:r>
              <a:rPr lang="en-US" altLang="zh-CN" dirty="0" smtClean="0">
                <a:solidFill>
                  <a:schemeClr val="bg1"/>
                </a:solidFill>
              </a:rPr>
              <a:t>PPT</a:t>
            </a:r>
            <a:r>
              <a:rPr lang="zh-CN" altLang="en-US" dirty="0" smtClean="0">
                <a:solidFill>
                  <a:schemeClr val="bg1"/>
                </a:solidFill>
              </a:rPr>
              <a:t>作品，为了您和包图网以及原创作者的利益，请勿复制、传播、销售，否则将承担法律责任！包图网将对作品进行维权，按照传播下载次数进行十倍索取赔偿！</a:t>
            </a:r>
            <a:r>
              <a:rPr lang="en-US" altLang="zh-CN" dirty="0" smtClean="0">
                <a:solidFill>
                  <a:schemeClr val="bg1"/>
                </a:solidFill>
              </a:rPr>
              <a:t>Ibaotu.com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52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15.png"/><Relationship Id="rId7" Type="http://schemas.openxmlformats.org/officeDocument/2006/relationships/image" Target="../media/image3.png"/><Relationship Id="rId12" Type="http://schemas.microsoft.com/office/2007/relationships/hdphoto" Target="../media/hdphoto2.wdp"/><Relationship Id="rId17" Type="http://schemas.openxmlformats.org/officeDocument/2006/relationships/image" Target="../media/image11.png"/><Relationship Id="rId2" Type="http://schemas.openxmlformats.org/officeDocument/2006/relationships/audio" Target="../media/media1.mp3"/><Relationship Id="rId16" Type="http://schemas.openxmlformats.org/officeDocument/2006/relationships/image" Target="../media/image10.png"/><Relationship Id="rId20" Type="http://schemas.openxmlformats.org/officeDocument/2006/relationships/image" Target="../media/image14.png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6.png"/><Relationship Id="rId5" Type="http://schemas.openxmlformats.org/officeDocument/2006/relationships/image" Target="../media/image1.png"/><Relationship Id="rId15" Type="http://schemas.openxmlformats.org/officeDocument/2006/relationships/image" Target="../media/image9.png"/><Relationship Id="rId10" Type="http://schemas.microsoft.com/office/2007/relationships/hdphoto" Target="../media/hdphoto1.wdp"/><Relationship Id="rId19" Type="http://schemas.openxmlformats.org/officeDocument/2006/relationships/image" Target="../media/image1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microsoft.com/office/2007/relationships/hdphoto" Target="../media/hdphoto3.wdp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2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28.png"/><Relationship Id="rId5" Type="http://schemas.openxmlformats.org/officeDocument/2006/relationships/image" Target="../media/image6.png"/><Relationship Id="rId15" Type="http://schemas.openxmlformats.org/officeDocument/2006/relationships/image" Target="../media/image12.png"/><Relationship Id="rId10" Type="http://schemas.openxmlformats.org/officeDocument/2006/relationships/image" Target="../media/image27.jpeg"/><Relationship Id="rId4" Type="http://schemas.openxmlformats.org/officeDocument/2006/relationships/image" Target="../media/image2.png"/><Relationship Id="rId9" Type="http://schemas.openxmlformats.org/officeDocument/2006/relationships/image" Target="../media/image26.jpe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72"/>
          <a:stretch/>
        </p:blipFill>
        <p:spPr>
          <a:xfrm>
            <a:off x="1" y="776148"/>
            <a:ext cx="1743472" cy="530570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0132" y="5872560"/>
            <a:ext cx="966717" cy="603231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0" name="图片 10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72"/>
          <a:stretch/>
        </p:blipFill>
        <p:spPr>
          <a:xfrm flipH="1">
            <a:off x="10437952" y="776148"/>
            <a:ext cx="1743472" cy="5305703"/>
          </a:xfrm>
          <a:prstGeom prst="rect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4579515" y="1954080"/>
            <a:ext cx="3032970" cy="3032970"/>
          </a:xfrm>
          <a:prstGeom prst="ellipse">
            <a:avLst/>
          </a:prstGeom>
          <a:solidFill>
            <a:srgbClr val="F4E6CB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33"/>
          <a:stretch/>
        </p:blipFill>
        <p:spPr>
          <a:xfrm>
            <a:off x="5015212" y="2479919"/>
            <a:ext cx="1078279" cy="1954254"/>
          </a:xfrm>
          <a:prstGeom prst="rect">
            <a:avLst/>
          </a:prstGeom>
        </p:spPr>
      </p:pic>
      <p:pic>
        <p:nvPicPr>
          <p:cNvPr id="116" name="图片 11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1"/>
          <a:stretch/>
        </p:blipFill>
        <p:spPr>
          <a:xfrm>
            <a:off x="6101018" y="2479919"/>
            <a:ext cx="1102827" cy="195425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549" y="5312300"/>
            <a:ext cx="5469203" cy="49430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68" r="19535"/>
          <a:stretch/>
        </p:blipFill>
        <p:spPr>
          <a:xfrm>
            <a:off x="4232733" y="395075"/>
            <a:ext cx="3720835" cy="127794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505" y="2616263"/>
            <a:ext cx="1834565" cy="352954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168" y="2601822"/>
            <a:ext cx="1843672" cy="3557840"/>
          </a:xfrm>
          <a:prstGeom prst="rect">
            <a:avLst/>
          </a:prstGeom>
        </p:spPr>
      </p:pic>
      <p:pic>
        <p:nvPicPr>
          <p:cNvPr id="123" name="图片 12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0163">
            <a:off x="-1349722" y="634985"/>
            <a:ext cx="620688" cy="597145"/>
          </a:xfrm>
          <a:prstGeom prst="rect">
            <a:avLst/>
          </a:prstGeom>
        </p:spPr>
      </p:pic>
      <p:pic>
        <p:nvPicPr>
          <p:cNvPr id="124" name="图片 12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0163">
            <a:off x="-1493895" y="3339120"/>
            <a:ext cx="630188" cy="790071"/>
          </a:xfrm>
          <a:prstGeom prst="rect">
            <a:avLst/>
          </a:prstGeom>
        </p:spPr>
      </p:pic>
      <p:pic>
        <p:nvPicPr>
          <p:cNvPr id="125" name="图片 12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0163">
            <a:off x="-1195513" y="6111428"/>
            <a:ext cx="580512" cy="592481"/>
          </a:xfrm>
          <a:prstGeom prst="rect">
            <a:avLst/>
          </a:prstGeom>
        </p:spPr>
      </p:pic>
      <p:pic>
        <p:nvPicPr>
          <p:cNvPr id="126" name="图片 12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5358">
            <a:off x="13333998" y="1404242"/>
            <a:ext cx="657223" cy="823965"/>
          </a:xfrm>
          <a:prstGeom prst="rect">
            <a:avLst/>
          </a:prstGeom>
        </p:spPr>
      </p:pic>
      <p:pic>
        <p:nvPicPr>
          <p:cNvPr id="127" name="图片 12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9837" flipH="1">
            <a:off x="13316775" y="3796529"/>
            <a:ext cx="679951" cy="697283"/>
          </a:xfrm>
          <a:prstGeom prst="rect">
            <a:avLst/>
          </a:prstGeom>
        </p:spPr>
      </p:pic>
      <p:pic>
        <p:nvPicPr>
          <p:cNvPr id="128" name="图片 127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4458">
            <a:off x="13356213" y="5835286"/>
            <a:ext cx="631403" cy="607454"/>
          </a:xfrm>
          <a:prstGeom prst="rect">
            <a:avLst/>
          </a:prstGeom>
        </p:spPr>
      </p:pic>
      <p:pic>
        <p:nvPicPr>
          <p:cNvPr id="30" name="任贤齐、杨千嬅 - 花好月圆夜 (慢四版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 cstate="print"/>
          <a:stretch>
            <a:fillRect/>
          </a:stretch>
        </p:blipFill>
        <p:spPr>
          <a:xfrm>
            <a:off x="566937" y="76341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4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3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31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118 0.17593 C 0.01133 0.16574 0.06381 0.06134 0.19454 0.06829 C 0.39323 0.07847 0.47149 0.15278 0.65508 0.07847 C 0.77019 0.03472 0.90625 -0.07685 1.00586 -0.07384 C 1.23073 -0.06991 1.27774 0.04491 1.27774 0.14861 C 1.28308 0.29769 0.99024 0.42199 0.63386 0.43611 C 0.27279 0.44607 -0.02474 0.28773 0.00118 0.17593 Z " pathEditMode="relative" rAng="0" ptsTypes="AAAAAAA">
                                      <p:cBhvr>
                                        <p:cTn id="54" dur="1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50" y="50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1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117 0.15232 C 0.01093 0.14306 0.06054 0.04838 0.18359 0.05487 C 0.37135 0.06389 0.44544 0.13102 0.61849 0.06389 C 0.72747 0.02454 0.85599 -0.07662 0.95013 -0.07361 C 1.1625 -0.07013 1.20716 0.03357 1.20716 0.12755 C 1.21197 0.2625 0.93528 0.37477 0.59869 0.3875 C 0.25755 0.39653 -0.02318 0.25325 0.00117 0.15232 Z " pathEditMode="relative" rAng="0" ptsTypes="AAAAAAA">
                                      <p:cBhvr>
                                        <p:cTn id="56" dur="15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221" y="463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1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573 -0.61065 C 0.00261 -0.63357 0.04557 -0.87176 0.15221 -0.85579 C 0.31471 -0.83264 0.37865 -0.66389 0.52839 -0.83264 C 0.6224 -0.93218 0.7336 -1.18611 0.81485 -1.17894 C 0.99857 -1.16991 1.03698 -0.90903 1.03698 -0.67269 C 1.04141 -0.33333 0.80208 -0.05093 0.51107 -0.01875 C 0.21615 0.00417 -0.02682 -0.35648 -0.00573 -0.61065 Z " pathEditMode="relative" rAng="0" ptsTypes="AAAAAAA">
                                      <p:cBhvr>
                                        <p:cTn id="58" dur="15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70" y="122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1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16667E-6 1.11111E-6 C -0.0069 -0.00579 -0.04218 -0.06713 -0.1302 -0.06296 C -0.26406 -0.05695 -0.31679 -0.01366 -0.4401 -0.05695 C -0.51757 -0.08264 -0.60937 -0.14769 -0.6763 -0.14607 C -0.8276 -0.14375 -0.85911 -0.07662 -0.85911 -0.01597 C -0.86289 0.0713 -0.66575 0.14375 -0.42591 0.15208 C -0.18294 0.15787 0.01745 0.06528 -4.16667E-6 1.11111E-6 Z " pathEditMode="relative" rAng="0" ptsTypes="AAAAAAA">
                                      <p:cBhvr>
                                        <p:cTn id="60" dur="15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17" y="301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1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78 1.85185E-6 C -0.01028 -0.00371 -0.05833 -0.04283 -0.17851 -0.04005 C -0.3612 -0.03634 -0.43281 -0.00857 -0.60117 -0.03634 C -0.7069 -0.05255 -0.8319 -0.09421 -0.92317 -0.09306 C -1.12929 -0.09167 -1.17239 -0.04884 -1.17239 -0.01019 C -1.1776 0.0456 -0.90872 0.0919 -0.58164 0.09722 C -0.25052 0.10092 0.02279 0.04166 -0.00078 1.85185E-6 Z " pathEditMode="relative" rAng="0" ptsTypes="AAAAAAA">
                                      <p:cBhvr>
                                        <p:cTn id="62" dur="15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185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1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221 0.33658 C -0.01224 0.32848 -0.0608 0.26436 -0.19453 0.22107 C -0.39843 0.15556 -0.48177 0.16019 -0.66523 0.0632 C -0.78073 0.00325 -0.91432 -0.09305 -1.01614 -0.12685 C -1.24544 -0.20439 -1.29896 -0.17106 -1.3039 -0.12569 C -1.31627 -0.0625 -1.02409 0.09468 -0.6608 0.22663 C -0.29284 0.35834 0.01888 0.39399 -0.00221 0.33658 Z " pathEditMode="relative" rAng="660000" ptsTypes="AAAAAAA">
                                      <p:cBhvr>
                                        <p:cTn id="64" dur="15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104" y="-22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337286" y="365760"/>
            <a:ext cx="11517428" cy="6126480"/>
            <a:chOff x="308231" y="346951"/>
            <a:chExt cx="11575538" cy="6157391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232" y="5476672"/>
              <a:ext cx="1016823" cy="1027669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308231" y="346952"/>
              <a:ext cx="1016823" cy="1027669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866946" y="5476672"/>
              <a:ext cx="1016823" cy="1027669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0866945" y="346952"/>
              <a:ext cx="1016823" cy="1027669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059352" y="346951"/>
              <a:ext cx="9963552" cy="50400"/>
            </a:xfrm>
            <a:prstGeom prst="rect">
              <a:avLst/>
            </a:prstGeom>
            <a:solidFill>
              <a:srgbClr val="CCA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1132240" y="6453942"/>
              <a:ext cx="9963552" cy="50400"/>
            </a:xfrm>
            <a:prstGeom prst="rect">
              <a:avLst/>
            </a:prstGeom>
            <a:solidFill>
              <a:srgbClr val="CCA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 rot="16200000">
              <a:off x="-1977848" y="3397211"/>
              <a:ext cx="4645562" cy="50400"/>
            </a:xfrm>
            <a:prstGeom prst="rect">
              <a:avLst/>
            </a:prstGeom>
            <a:solidFill>
              <a:srgbClr val="CCA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 rot="16200000">
              <a:off x="9525385" y="3397211"/>
              <a:ext cx="4645562" cy="50400"/>
            </a:xfrm>
            <a:prstGeom prst="rect">
              <a:avLst/>
            </a:prstGeom>
            <a:solidFill>
              <a:srgbClr val="CCA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33"/>
          <a:stretch/>
        </p:blipFill>
        <p:spPr>
          <a:xfrm>
            <a:off x="5015212" y="1474746"/>
            <a:ext cx="1078279" cy="195425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1"/>
          <a:stretch/>
        </p:blipFill>
        <p:spPr>
          <a:xfrm>
            <a:off x="6101018" y="1474746"/>
            <a:ext cx="1102827" cy="1954254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1751017" y="4828128"/>
            <a:ext cx="867255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为了这一天走过多少风风雨雨，珍惜这一天，珍惜一份纯真的情感。展望 这一天，一个新的生活从今天开始，记住这一天两颗心紧紧相连。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748515" y="3972004"/>
            <a:ext cx="4730819" cy="612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TW" altLang="en-US" sz="2600" dirty="0" smtClean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新郎</a:t>
            </a:r>
            <a:r>
              <a:rPr lang="en-US" altLang="zh-TW" sz="2600" dirty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:</a:t>
            </a:r>
            <a:r>
              <a:rPr lang="zh-TW" altLang="en-US" sz="2600" dirty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陌上</a:t>
            </a:r>
            <a:r>
              <a:rPr lang="zh-TW" altLang="en-US" sz="2600" dirty="0" smtClean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花</a:t>
            </a:r>
            <a:r>
              <a:rPr lang="zh-CN" altLang="en-US" sz="2600" dirty="0" smtClean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开</a:t>
            </a:r>
            <a:r>
              <a:rPr lang="zh-TW" altLang="en-US" sz="2600" dirty="0" smtClean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</a:t>
            </a:r>
            <a:r>
              <a:rPr lang="en-US" altLang="zh-CN" sz="2600" dirty="0" smtClean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&amp; </a:t>
            </a:r>
            <a:r>
              <a:rPr lang="zh-TW" altLang="en-US" sz="2600" dirty="0" smtClean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新娘</a:t>
            </a:r>
            <a:r>
              <a:rPr lang="en-US" altLang="zh-TW" sz="2600" dirty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:</a:t>
            </a:r>
            <a:r>
              <a:rPr lang="zh-TW" altLang="en-US" sz="2600" dirty="0" smtClean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花</a:t>
            </a:r>
            <a:r>
              <a:rPr lang="zh-CN" altLang="en-US" sz="2600" dirty="0" smtClean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开</a:t>
            </a:r>
            <a:r>
              <a:rPr lang="zh-TW" altLang="en-US" sz="2600" dirty="0" smtClean="0">
                <a:solidFill>
                  <a:srgbClr val="C0000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菩提</a:t>
            </a:r>
            <a:endParaRPr lang="zh-CN" altLang="en-US" sz="2600" dirty="0">
              <a:solidFill>
                <a:srgbClr val="C0000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88" y="359321"/>
            <a:ext cx="2407311" cy="3376655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42997" y="352696"/>
            <a:ext cx="2407311" cy="3376655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486" y="1959516"/>
            <a:ext cx="1690055" cy="1765843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7391">
            <a:off x="3852240" y="1562241"/>
            <a:ext cx="1066487" cy="1114312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7391">
            <a:off x="3671625" y="2572274"/>
            <a:ext cx="942231" cy="984484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252" y="1911317"/>
            <a:ext cx="1690055" cy="1765843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7391">
            <a:off x="7313066" y="1514042"/>
            <a:ext cx="1066487" cy="1114312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7391">
            <a:off x="7617937" y="2524075"/>
            <a:ext cx="942231" cy="98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92513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 advClick="0" advTm="0">
        <p15:prstTrans prst="curtains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8" presetClass="entr" presetSubtype="0" accel="5000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1" presetClass="entr" presetSubtype="0" fill="hold" grpId="0" nodeType="withEffect">
                                  <p:stCondLst>
                                    <p:cond delay="6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5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61" name="组合 60"/>
          <p:cNvGrpSpPr/>
          <p:nvPr/>
        </p:nvGrpSpPr>
        <p:grpSpPr>
          <a:xfrm>
            <a:off x="337286" y="365760"/>
            <a:ext cx="11517428" cy="6126480"/>
            <a:chOff x="308231" y="346951"/>
            <a:chExt cx="11575538" cy="6157391"/>
          </a:xfrm>
        </p:grpSpPr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232" y="5476672"/>
              <a:ext cx="1016823" cy="1027669"/>
            </a:xfrm>
            <a:prstGeom prst="rect">
              <a:avLst/>
            </a:prstGeom>
          </p:spPr>
        </p:pic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308231" y="346952"/>
              <a:ext cx="1016823" cy="1027669"/>
            </a:xfrm>
            <a:prstGeom prst="rect">
              <a:avLst/>
            </a:prstGeom>
          </p:spPr>
        </p:pic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866946" y="5476672"/>
              <a:ext cx="1016823" cy="1027669"/>
            </a:xfrm>
            <a:prstGeom prst="rect">
              <a:avLst/>
            </a:prstGeom>
          </p:spPr>
        </p:pic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10866945" y="346952"/>
              <a:ext cx="1016823" cy="1027669"/>
            </a:xfrm>
            <a:prstGeom prst="rect">
              <a:avLst/>
            </a:prstGeom>
          </p:spPr>
        </p:pic>
        <p:sp>
          <p:nvSpPr>
            <p:cNvPr id="66" name="矩形 65"/>
            <p:cNvSpPr/>
            <p:nvPr/>
          </p:nvSpPr>
          <p:spPr>
            <a:xfrm>
              <a:off x="1059352" y="346951"/>
              <a:ext cx="9963552" cy="50400"/>
            </a:xfrm>
            <a:prstGeom prst="rect">
              <a:avLst/>
            </a:prstGeom>
            <a:solidFill>
              <a:srgbClr val="CCA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矩形 66"/>
            <p:cNvSpPr/>
            <p:nvPr/>
          </p:nvSpPr>
          <p:spPr>
            <a:xfrm>
              <a:off x="1132240" y="6453942"/>
              <a:ext cx="9963552" cy="50400"/>
            </a:xfrm>
            <a:prstGeom prst="rect">
              <a:avLst/>
            </a:prstGeom>
            <a:solidFill>
              <a:srgbClr val="CCA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 rot="16200000">
              <a:off x="-1977848" y="3397211"/>
              <a:ext cx="4645562" cy="50400"/>
            </a:xfrm>
            <a:prstGeom prst="rect">
              <a:avLst/>
            </a:prstGeom>
            <a:solidFill>
              <a:srgbClr val="CCA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68"/>
            <p:cNvSpPr/>
            <p:nvPr/>
          </p:nvSpPr>
          <p:spPr>
            <a:xfrm rot="16200000">
              <a:off x="9525385" y="3397211"/>
              <a:ext cx="4645562" cy="50400"/>
            </a:xfrm>
            <a:prstGeom prst="rect">
              <a:avLst/>
            </a:prstGeom>
            <a:solidFill>
              <a:srgbClr val="CCA37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0" name="图片 6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88" y="359321"/>
            <a:ext cx="2407311" cy="3376655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42997" y="352696"/>
            <a:ext cx="2407311" cy="33766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415" y="788681"/>
            <a:ext cx="1405006" cy="22051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019" y="796181"/>
            <a:ext cx="2086328" cy="2205137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1560795" y="3874604"/>
            <a:ext cx="911869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亲爱的某某（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先生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夫人</a:t>
            </a: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）： 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endParaRPr lang="en-US" altLang="zh-CN" sz="200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我们定于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下午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时，于某某饭店某某厅举行婚宴</a:t>
            </a: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。届时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恭请光临 </a:t>
            </a: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                                                               　</a:t>
            </a:r>
            <a:endParaRPr lang="en-US" altLang="zh-CN" sz="200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某某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谨邀 　                                                               　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00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527283" y="5469622"/>
            <a:ext cx="1978427" cy="4589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en-US" altLang="zh-CN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en-US" altLang="zh-CN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en-US" altLang="zh-CN" dirty="0" err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513601" y="3012851"/>
            <a:ext cx="9165892" cy="555370"/>
            <a:chOff x="1513601" y="3012851"/>
            <a:chExt cx="9165892" cy="555370"/>
          </a:xfrm>
        </p:grpSpPr>
        <p:sp>
          <p:nvSpPr>
            <p:cNvPr id="11" name="矩形 10"/>
            <p:cNvSpPr/>
            <p:nvPr/>
          </p:nvSpPr>
          <p:spPr>
            <a:xfrm flipV="1">
              <a:off x="1513601" y="3308535"/>
              <a:ext cx="9165892" cy="4571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9"/>
            <p:cNvSpPr/>
            <p:nvPr/>
          </p:nvSpPr>
          <p:spPr>
            <a:xfrm>
              <a:off x="4333633" y="3012851"/>
              <a:ext cx="3548403" cy="55537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矩形 33"/>
          <p:cNvSpPr/>
          <p:nvPr/>
        </p:nvSpPr>
        <p:spPr>
          <a:xfrm>
            <a:off x="4474243" y="3004304"/>
            <a:ext cx="3267182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4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欢迎参加我们的婚礼</a:t>
            </a:r>
            <a:endParaRPr lang="zh-CN" altLang="en-US" sz="2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4009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-6.25E-7 -1.85185E-6 L 0.35 -0.01157 " pathEditMode="relative" rAng="0" ptsTypes="AA">
                                      <p:cBhvr>
                                        <p:cTn id="21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-57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66667E-6 -4.44444E-6 L -0.35703 -0.01157 " pathEditMode="relative" rAng="0" ptsTypes="AA">
                                      <p:cBhvr>
                                        <p:cTn id="2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52" y="-57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6" presetClass="entr" presetSubtype="37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1" presetClass="entr" presetSubtype="0" fill="hold" grpId="0" nodeType="withEffect">
                                  <p:stCondLst>
                                    <p:cond delay="10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8" presetClass="entr" presetSubtype="0" accel="50000" fill="hold" grpId="0" nodeType="withEffect">
                                  <p:stCondLst>
                                    <p:cond delay="14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1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72"/>
          <a:stretch/>
        </p:blipFill>
        <p:spPr>
          <a:xfrm>
            <a:off x="1" y="776148"/>
            <a:ext cx="1743472" cy="5305703"/>
          </a:xfrm>
          <a:prstGeom prst="rect">
            <a:avLst/>
          </a:prstGeom>
        </p:spPr>
      </p:pic>
      <p:pic>
        <p:nvPicPr>
          <p:cNvPr id="110" name="图片 10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72"/>
          <a:stretch/>
        </p:blipFill>
        <p:spPr>
          <a:xfrm flipH="1">
            <a:off x="10437952" y="776148"/>
            <a:ext cx="1743472" cy="530570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68" r="19535"/>
          <a:stretch/>
        </p:blipFill>
        <p:spPr>
          <a:xfrm>
            <a:off x="4232733" y="409589"/>
            <a:ext cx="3720835" cy="127794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2" t="2264" b="2894"/>
          <a:stretch/>
        </p:blipFill>
        <p:spPr>
          <a:xfrm>
            <a:off x="1906359" y="1873385"/>
            <a:ext cx="8351020" cy="412205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272" y="2309445"/>
            <a:ext cx="4684429" cy="31229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271" y="2309445"/>
            <a:ext cx="4684426" cy="311982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270" y="2306321"/>
            <a:ext cx="4684427" cy="312295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218" y="1341887"/>
            <a:ext cx="660970" cy="51850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80016" y="1341887"/>
            <a:ext cx="660970" cy="51850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0163">
            <a:off x="-1349722" y="257613"/>
            <a:ext cx="620688" cy="59714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0163">
            <a:off x="-1493895" y="2961748"/>
            <a:ext cx="630188" cy="79007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30163">
            <a:off x="-1195513" y="5734056"/>
            <a:ext cx="580512" cy="59248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5358">
            <a:off x="13333998" y="1026870"/>
            <a:ext cx="657223" cy="82396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9837" flipH="1">
            <a:off x="13316775" y="3419157"/>
            <a:ext cx="679951" cy="697283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4458">
            <a:off x="13356213" y="5457914"/>
            <a:ext cx="631403" cy="60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43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14:ferris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3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29167E-6 -1.11111E-6 L 0.32735 -0.00208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67" y="-11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375E-6 -1.11111E-6 L -0.32696 0.00417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354" y="208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118 0.17592 C 0.01133 0.16574 0.06381 0.06134 0.19454 0.06829 C 0.39323 0.07847 0.47149 0.15278 0.65508 0.07847 C 0.77019 0.03472 0.90625 -0.07708 1.00586 -0.07384 C 1.23073 -0.06991 1.27774 0.04491 1.27774 0.14861 C 1.28308 0.29768 0.99024 0.42199 0.63386 0.43611 C 0.27279 0.44606 -0.02474 0.28773 0.00118 0.17592 Z " pathEditMode="relative" rAng="0" ptsTypes="AAAAAAA">
                                      <p:cBhvr>
                                        <p:cTn id="48" dur="1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50" y="50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31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117 0.15232 C 0.01093 0.14306 0.06054 0.04838 0.18359 0.05486 C 0.37135 0.06389 0.44544 0.13102 0.61849 0.06389 C 0.72747 0.02454 0.85599 -0.07662 0.95013 -0.07361 C 1.1625 -0.07014 1.20716 0.03357 1.20716 0.12755 C 1.21197 0.2625 0.93528 0.37477 0.59869 0.3875 C 0.25729 0.39653 -0.02318 0.25324 0.00117 0.15232 Z " pathEditMode="relative" rAng="0" ptsTypes="AAAAAAA">
                                      <p:cBhvr>
                                        <p:cTn id="50" dur="1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221" y="46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1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573 -0.61065 C 0.00261 -0.63357 0.04557 -0.87176 0.15221 -0.85579 C 0.31471 -0.83264 0.37865 -0.66389 0.52839 -0.83264 C 0.6224 -0.93218 0.7336 -1.18611 0.81485 -1.17894 C 0.99857 -1.16991 1.03698 -0.90903 1.03698 -0.67269 C 1.04141 -0.33334 0.80208 -0.05093 0.51107 -0.01875 C 0.21615 0.00416 -0.02682 -0.35648 -0.00573 -0.61065 Z " pathEditMode="relative" rAng="0" ptsTypes="AAAAAAA">
                                      <p:cBhvr>
                                        <p:cTn id="52" dur="1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070" y="1227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1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16667E-6 3.7037E-6 C -0.0069 -0.00579 -0.04218 -0.06713 -0.1302 -0.06297 C -0.26406 -0.05695 -0.31679 -0.01366 -0.4401 -0.05695 C -0.51757 -0.08264 -0.60937 -0.14769 -0.6763 -0.14607 C -0.8276 -0.14375 -0.85911 -0.07662 -0.85911 -0.01598 C -0.86289 0.07129 -0.66575 0.14375 -0.42591 0.15208 C -0.18294 0.15787 0.01745 0.06527 -4.16667E-6 3.7037E-6 Z " pathEditMode="relative" rAng="0" ptsTypes="AAAAAAA">
                                      <p:cBhvr>
                                        <p:cTn id="54" dur="1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917" y="30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1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78 4.44444E-6 C -0.01028 -0.00371 -0.05833 -0.04283 -0.17851 -0.04005 C -0.3612 -0.03635 -0.43281 -0.00857 -0.60117 -0.03635 C -0.7069 -0.05255 -0.8319 -0.09422 -0.92317 -0.09306 C -1.12929 -0.09167 -1.17239 -0.04885 -1.17239 -0.01019 C -1.1776 0.0456 -0.90872 0.09189 -0.58164 0.09722 C -0.25052 0.10092 0.02279 0.04166 -0.00078 4.44444E-6 Z " pathEditMode="relative" rAng="0" ptsTypes="AAAAAAA">
                                      <p:cBhvr>
                                        <p:cTn id="56" dur="1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16" y="185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1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286 0.33542 C -0.01276 0.32732 -0.06185 0.26389 -0.19518 0.21991 C -0.39909 0.1544 -0.48203 0.15972 -0.66523 0.06297 C -0.78086 0.00301 -0.91341 -0.09328 -1.01601 -0.12685 C -1.24388 -0.2044 -1.29739 -0.17106 -1.30247 -0.12616 C -1.31601 -0.06319 -1.02409 0.09445 -0.66093 0.22547 C -0.29284 0.3581 0.01784 0.39352 -0.00286 0.33542 Z " pathEditMode="relative" rAng="660000" ptsTypes="AAAAAAA">
                                      <p:cBhvr>
                                        <p:cTn id="58" dur="1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000" y="-2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8f4d8b9558bf852c35a2b05f1352fe44d06fe24a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607</TotalTime>
  <Words>75</Words>
  <Application>Microsoft Office PowerPoint</Application>
  <PresentationFormat>自定义</PresentationFormat>
  <Paragraphs>11</Paragraphs>
  <Slides>4</Slides>
  <Notes>4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拉普耶鲁</cp:lastModifiedBy>
  <cp:revision>62</cp:revision>
  <dcterms:created xsi:type="dcterms:W3CDTF">2018-01-11T15:16:02Z</dcterms:created>
  <dcterms:modified xsi:type="dcterms:W3CDTF">2018-04-21T06:22:35Z</dcterms:modified>
</cp:coreProperties>
</file>