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6.xml" ContentType="application/vnd.openxmlformats-officedocument.presentationml.tags+xml"/>
  <Override PartName="/ppt/notesSlides/notesSlide17.xml" ContentType="application/vnd.openxmlformats-officedocument.presentationml.notesSlide+xml"/>
  <Override PartName="/ppt/tags/tag7.xml" ContentType="application/vnd.openxmlformats-officedocument.presentationml.tags+xml"/>
  <Override PartName="/ppt/notesSlides/notesSlide18.xml" ContentType="application/vnd.openxmlformats-officedocument.presentationml.notesSlide+xml"/>
  <Override PartName="/ppt/tags/tag8.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9.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2" r:id="rId2"/>
    <p:sldId id="258" r:id="rId3"/>
    <p:sldId id="257" r:id="rId4"/>
    <p:sldId id="263" r:id="rId5"/>
    <p:sldId id="264" r:id="rId6"/>
    <p:sldId id="266" r:id="rId7"/>
    <p:sldId id="268" r:id="rId8"/>
    <p:sldId id="276" r:id="rId9"/>
    <p:sldId id="259" r:id="rId10"/>
    <p:sldId id="265" r:id="rId11"/>
    <p:sldId id="267" r:id="rId12"/>
    <p:sldId id="277" r:id="rId13"/>
    <p:sldId id="279" r:id="rId14"/>
    <p:sldId id="280" r:id="rId15"/>
    <p:sldId id="260" r:id="rId16"/>
    <p:sldId id="269" r:id="rId17"/>
    <p:sldId id="273" r:id="rId18"/>
    <p:sldId id="274" r:id="rId19"/>
    <p:sldId id="278" r:id="rId20"/>
    <p:sldId id="261" r:id="rId21"/>
    <p:sldId id="270" r:id="rId22"/>
    <p:sldId id="272" r:id="rId23"/>
    <p:sldId id="275" r:id="rId24"/>
    <p:sldId id="281" r:id="rId25"/>
    <p:sldId id="26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96" autoAdjust="0"/>
    <p:restoredTop sz="94660"/>
  </p:normalViewPr>
  <p:slideViewPr>
    <p:cSldViewPr snapToGrid="0" showGuides="1">
      <p:cViewPr varScale="1">
        <p:scale>
          <a:sx n="108" d="100"/>
          <a:sy n="108" d="100"/>
        </p:scale>
        <p:origin x="-828" y="-8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ABEE4C-AF83-421F-BAC5-6A5E461F0135}" type="datetimeFigureOut">
              <a:rPr lang="zh-CN" altLang="en-US" smtClean="0"/>
              <a:t>2018/6/29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D96F10-DAB2-41BE-95D6-3F7AC12C1831}" type="slidenum">
              <a:rPr lang="zh-CN" altLang="en-US" smtClean="0"/>
              <a:t>‹#›</a:t>
            </a:fld>
            <a:endParaRPr lang="zh-CN" altLang="en-US"/>
          </a:p>
        </p:txBody>
      </p:sp>
    </p:spTree>
    <p:extLst>
      <p:ext uri="{BB962C8B-B14F-4D97-AF65-F5344CB8AC3E}">
        <p14:creationId xmlns:p14="http://schemas.microsoft.com/office/powerpoint/2010/main" val="3114099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D96F10-DAB2-41BE-95D6-3F7AC12C183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85424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2</a:t>
            </a:fld>
            <a:endParaRPr lang="zh-CN" altLang="en-US"/>
          </a:p>
        </p:txBody>
      </p:sp>
    </p:spTree>
    <p:extLst>
      <p:ext uri="{BB962C8B-B14F-4D97-AF65-F5344CB8AC3E}">
        <p14:creationId xmlns:p14="http://schemas.microsoft.com/office/powerpoint/2010/main" val="3019086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3</a:t>
            </a:fld>
            <a:endParaRPr lang="zh-CN" altLang="en-US"/>
          </a:p>
        </p:txBody>
      </p:sp>
    </p:spTree>
    <p:extLst>
      <p:ext uri="{BB962C8B-B14F-4D97-AF65-F5344CB8AC3E}">
        <p14:creationId xmlns:p14="http://schemas.microsoft.com/office/powerpoint/2010/main" val="2491167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4</a:t>
            </a:fld>
            <a:endParaRPr lang="zh-CN" altLang="en-US"/>
          </a:p>
        </p:txBody>
      </p:sp>
    </p:spTree>
    <p:extLst>
      <p:ext uri="{BB962C8B-B14F-4D97-AF65-F5344CB8AC3E}">
        <p14:creationId xmlns:p14="http://schemas.microsoft.com/office/powerpoint/2010/main" val="586814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5</a:t>
            </a:fld>
            <a:endParaRPr lang="zh-CN" altLang="en-US"/>
          </a:p>
        </p:txBody>
      </p:sp>
    </p:spTree>
    <p:extLst>
      <p:ext uri="{BB962C8B-B14F-4D97-AF65-F5344CB8AC3E}">
        <p14:creationId xmlns:p14="http://schemas.microsoft.com/office/powerpoint/2010/main" val="1567592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6</a:t>
            </a:fld>
            <a:endParaRPr lang="zh-CN" altLang="en-US"/>
          </a:p>
        </p:txBody>
      </p:sp>
    </p:spTree>
    <p:extLst>
      <p:ext uri="{BB962C8B-B14F-4D97-AF65-F5344CB8AC3E}">
        <p14:creationId xmlns:p14="http://schemas.microsoft.com/office/powerpoint/2010/main" val="1730004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7</a:t>
            </a:fld>
            <a:endParaRPr lang="zh-CN" altLang="en-US"/>
          </a:p>
        </p:txBody>
      </p:sp>
    </p:spTree>
    <p:extLst>
      <p:ext uri="{BB962C8B-B14F-4D97-AF65-F5344CB8AC3E}">
        <p14:creationId xmlns:p14="http://schemas.microsoft.com/office/powerpoint/2010/main" val="1610101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8</a:t>
            </a:fld>
            <a:endParaRPr lang="zh-CN" altLang="en-US"/>
          </a:p>
        </p:txBody>
      </p:sp>
    </p:spTree>
    <p:extLst>
      <p:ext uri="{BB962C8B-B14F-4D97-AF65-F5344CB8AC3E}">
        <p14:creationId xmlns:p14="http://schemas.microsoft.com/office/powerpoint/2010/main" val="645180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9</a:t>
            </a:fld>
            <a:endParaRPr lang="zh-CN" altLang="en-US"/>
          </a:p>
        </p:txBody>
      </p:sp>
    </p:spTree>
    <p:extLst>
      <p:ext uri="{BB962C8B-B14F-4D97-AF65-F5344CB8AC3E}">
        <p14:creationId xmlns:p14="http://schemas.microsoft.com/office/powerpoint/2010/main" val="921930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10</a:t>
            </a:fld>
            <a:endParaRPr lang="zh-CN" altLang="en-US"/>
          </a:p>
        </p:txBody>
      </p:sp>
    </p:spTree>
    <p:extLst>
      <p:ext uri="{BB962C8B-B14F-4D97-AF65-F5344CB8AC3E}">
        <p14:creationId xmlns:p14="http://schemas.microsoft.com/office/powerpoint/2010/main" val="2091236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11</a:t>
            </a:fld>
            <a:endParaRPr lang="zh-CN" altLang="en-US"/>
          </a:p>
        </p:txBody>
      </p:sp>
    </p:spTree>
    <p:extLst>
      <p:ext uri="{BB962C8B-B14F-4D97-AF65-F5344CB8AC3E}">
        <p14:creationId xmlns:p14="http://schemas.microsoft.com/office/powerpoint/2010/main" val="2260782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12</a:t>
            </a:fld>
            <a:endParaRPr lang="zh-CN" altLang="en-US"/>
          </a:p>
        </p:txBody>
      </p:sp>
    </p:spTree>
    <p:extLst>
      <p:ext uri="{BB962C8B-B14F-4D97-AF65-F5344CB8AC3E}">
        <p14:creationId xmlns:p14="http://schemas.microsoft.com/office/powerpoint/2010/main" val="2278399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13</a:t>
            </a:fld>
            <a:endParaRPr lang="zh-CN" altLang="en-US"/>
          </a:p>
        </p:txBody>
      </p:sp>
    </p:spTree>
    <p:extLst>
      <p:ext uri="{BB962C8B-B14F-4D97-AF65-F5344CB8AC3E}">
        <p14:creationId xmlns:p14="http://schemas.microsoft.com/office/powerpoint/2010/main" val="1631232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14</a:t>
            </a:fld>
            <a:endParaRPr lang="zh-CN" altLang="en-US"/>
          </a:p>
        </p:txBody>
      </p:sp>
    </p:spTree>
    <p:extLst>
      <p:ext uri="{BB962C8B-B14F-4D97-AF65-F5344CB8AC3E}">
        <p14:creationId xmlns:p14="http://schemas.microsoft.com/office/powerpoint/2010/main" val="3397248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15</a:t>
            </a:fld>
            <a:endParaRPr lang="zh-CN" altLang="en-US"/>
          </a:p>
        </p:txBody>
      </p:sp>
    </p:spTree>
    <p:extLst>
      <p:ext uri="{BB962C8B-B14F-4D97-AF65-F5344CB8AC3E}">
        <p14:creationId xmlns:p14="http://schemas.microsoft.com/office/powerpoint/2010/main" val="31349890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16</a:t>
            </a:fld>
            <a:endParaRPr lang="zh-CN" altLang="en-US"/>
          </a:p>
        </p:txBody>
      </p:sp>
    </p:spTree>
    <p:extLst>
      <p:ext uri="{BB962C8B-B14F-4D97-AF65-F5344CB8AC3E}">
        <p14:creationId xmlns:p14="http://schemas.microsoft.com/office/powerpoint/2010/main" val="36771747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17</a:t>
            </a:fld>
            <a:endParaRPr lang="zh-CN" altLang="en-US"/>
          </a:p>
        </p:txBody>
      </p:sp>
    </p:spTree>
    <p:extLst>
      <p:ext uri="{BB962C8B-B14F-4D97-AF65-F5344CB8AC3E}">
        <p14:creationId xmlns:p14="http://schemas.microsoft.com/office/powerpoint/2010/main" val="24764764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18</a:t>
            </a:fld>
            <a:endParaRPr lang="zh-CN" altLang="en-US"/>
          </a:p>
        </p:txBody>
      </p:sp>
    </p:spTree>
    <p:extLst>
      <p:ext uri="{BB962C8B-B14F-4D97-AF65-F5344CB8AC3E}">
        <p14:creationId xmlns:p14="http://schemas.microsoft.com/office/powerpoint/2010/main" val="39345064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19</a:t>
            </a:fld>
            <a:endParaRPr lang="zh-CN" altLang="en-US"/>
          </a:p>
        </p:txBody>
      </p:sp>
    </p:spTree>
    <p:extLst>
      <p:ext uri="{BB962C8B-B14F-4D97-AF65-F5344CB8AC3E}">
        <p14:creationId xmlns:p14="http://schemas.microsoft.com/office/powerpoint/2010/main" val="2368685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20</a:t>
            </a:fld>
            <a:endParaRPr lang="zh-CN" altLang="en-US"/>
          </a:p>
        </p:txBody>
      </p:sp>
    </p:spTree>
    <p:extLst>
      <p:ext uri="{BB962C8B-B14F-4D97-AF65-F5344CB8AC3E}">
        <p14:creationId xmlns:p14="http://schemas.microsoft.com/office/powerpoint/2010/main" val="29524284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21</a:t>
            </a:fld>
            <a:endParaRPr lang="zh-CN" altLang="en-US"/>
          </a:p>
        </p:txBody>
      </p:sp>
    </p:spTree>
    <p:extLst>
      <p:ext uri="{BB962C8B-B14F-4D97-AF65-F5344CB8AC3E}">
        <p14:creationId xmlns:p14="http://schemas.microsoft.com/office/powerpoint/2010/main" val="10763837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22</a:t>
            </a:fld>
            <a:endParaRPr lang="zh-CN" altLang="en-US"/>
          </a:p>
        </p:txBody>
      </p:sp>
    </p:spTree>
    <p:extLst>
      <p:ext uri="{BB962C8B-B14F-4D97-AF65-F5344CB8AC3E}">
        <p14:creationId xmlns:p14="http://schemas.microsoft.com/office/powerpoint/2010/main" val="6355372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23</a:t>
            </a:fld>
            <a:endParaRPr lang="zh-CN" altLang="en-US"/>
          </a:p>
        </p:txBody>
      </p:sp>
    </p:spTree>
    <p:extLst>
      <p:ext uri="{BB962C8B-B14F-4D97-AF65-F5344CB8AC3E}">
        <p14:creationId xmlns:p14="http://schemas.microsoft.com/office/powerpoint/2010/main" val="3287442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24</a:t>
            </a:fld>
            <a:endParaRPr lang="zh-CN" altLang="en-US"/>
          </a:p>
        </p:txBody>
      </p:sp>
    </p:spTree>
    <p:extLst>
      <p:ext uri="{BB962C8B-B14F-4D97-AF65-F5344CB8AC3E}">
        <p14:creationId xmlns:p14="http://schemas.microsoft.com/office/powerpoint/2010/main" val="30460047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t>25</a:t>
            </a:fld>
            <a:endParaRPr lang="zh-CN" altLang="en-US"/>
          </a:p>
        </p:txBody>
      </p:sp>
    </p:spTree>
    <p:extLst>
      <p:ext uri="{BB962C8B-B14F-4D97-AF65-F5344CB8AC3E}">
        <p14:creationId xmlns:p14="http://schemas.microsoft.com/office/powerpoint/2010/main" val="3974411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79663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4" name="矩形 3"/>
          <p:cNvSpPr/>
          <p:nvPr userDrawn="1"/>
        </p:nvSpPr>
        <p:spPr>
          <a:xfrm>
            <a:off x="1" y="0"/>
            <a:ext cx="12192000" cy="68580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7350247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t="7813" b="7813"/>
          <a:stretch/>
        </p:blipFill>
        <p:spPr>
          <a:xfrm>
            <a:off x="-1" y="0"/>
            <a:ext cx="12192002" cy="6858000"/>
          </a:xfrm>
          <a:prstGeom prst="rect">
            <a:avLst/>
          </a:prstGeom>
        </p:spPr>
      </p:pic>
      <p:sp>
        <p:nvSpPr>
          <p:cNvPr id="4" name="矩形 3"/>
          <p:cNvSpPr/>
          <p:nvPr userDrawn="1"/>
        </p:nvSpPr>
        <p:spPr>
          <a:xfrm>
            <a:off x="1" y="0"/>
            <a:ext cx="12192000" cy="68580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3794953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883749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0" y="0"/>
            <a:ext cx="12192000" cy="6858000"/>
          </a:xfrm>
          <a:prstGeom prst="rect">
            <a:avLst/>
          </a:prstGeom>
        </p:spPr>
        <p:txBody>
          <a:bodyPr/>
          <a:lstStyle/>
          <a:p>
            <a:endParaRPr lang="zh-CN" altLang="en-US" dirty="0"/>
          </a:p>
        </p:txBody>
      </p:sp>
    </p:spTree>
    <p:extLst>
      <p:ext uri="{BB962C8B-B14F-4D97-AF65-F5344CB8AC3E}">
        <p14:creationId xmlns:p14="http://schemas.microsoft.com/office/powerpoint/2010/main" val="19949641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874714" y="1352550"/>
            <a:ext cx="5221287" cy="4152900"/>
          </a:xfrm>
          <a:custGeom>
            <a:avLst/>
            <a:gdLst>
              <a:gd name="connsiteX0" fmla="*/ 0 w 5221287"/>
              <a:gd name="connsiteY0" fmla="*/ 0 h 4152900"/>
              <a:gd name="connsiteX1" fmla="*/ 5221287 w 5221287"/>
              <a:gd name="connsiteY1" fmla="*/ 0 h 4152900"/>
              <a:gd name="connsiteX2" fmla="*/ 5221287 w 5221287"/>
              <a:gd name="connsiteY2" fmla="*/ 4152900 h 4152900"/>
              <a:gd name="connsiteX3" fmla="*/ 0 w 5221287"/>
              <a:gd name="connsiteY3" fmla="*/ 4152900 h 4152900"/>
            </a:gdLst>
            <a:ahLst/>
            <a:cxnLst>
              <a:cxn ang="0">
                <a:pos x="connsiteX0" y="connsiteY0"/>
              </a:cxn>
              <a:cxn ang="0">
                <a:pos x="connsiteX1" y="connsiteY1"/>
              </a:cxn>
              <a:cxn ang="0">
                <a:pos x="connsiteX2" y="connsiteY2"/>
              </a:cxn>
              <a:cxn ang="0">
                <a:pos x="connsiteX3" y="connsiteY3"/>
              </a:cxn>
            </a:cxnLst>
            <a:rect l="l" t="t" r="r" b="b"/>
            <a:pathLst>
              <a:path w="5221287" h="4152900">
                <a:moveTo>
                  <a:pt x="0" y="0"/>
                </a:moveTo>
                <a:lnTo>
                  <a:pt x="5221287" y="0"/>
                </a:lnTo>
                <a:lnTo>
                  <a:pt x="5221287" y="4152900"/>
                </a:lnTo>
                <a:lnTo>
                  <a:pt x="0" y="41529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7259791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350964" y="1546223"/>
            <a:ext cx="4268786" cy="4568828"/>
          </a:xfrm>
          <a:custGeom>
            <a:avLst/>
            <a:gdLst>
              <a:gd name="connsiteX0" fmla="*/ 0 w 4268786"/>
              <a:gd name="connsiteY0" fmla="*/ 0 h 4568828"/>
              <a:gd name="connsiteX1" fmla="*/ 4268786 w 4268786"/>
              <a:gd name="connsiteY1" fmla="*/ 0 h 4568828"/>
              <a:gd name="connsiteX2" fmla="*/ 4268786 w 4268786"/>
              <a:gd name="connsiteY2" fmla="*/ 4568828 h 4568828"/>
              <a:gd name="connsiteX3" fmla="*/ 0 w 4268786"/>
              <a:gd name="connsiteY3" fmla="*/ 4568828 h 4568828"/>
            </a:gdLst>
            <a:ahLst/>
            <a:cxnLst>
              <a:cxn ang="0">
                <a:pos x="connsiteX0" y="connsiteY0"/>
              </a:cxn>
              <a:cxn ang="0">
                <a:pos x="connsiteX1" y="connsiteY1"/>
              </a:cxn>
              <a:cxn ang="0">
                <a:pos x="connsiteX2" y="connsiteY2"/>
              </a:cxn>
              <a:cxn ang="0">
                <a:pos x="connsiteX3" y="connsiteY3"/>
              </a:cxn>
            </a:cxnLst>
            <a:rect l="l" t="t" r="r" b="b"/>
            <a:pathLst>
              <a:path w="4268786" h="4568828">
                <a:moveTo>
                  <a:pt x="0" y="0"/>
                </a:moveTo>
                <a:lnTo>
                  <a:pt x="4268786" y="0"/>
                </a:lnTo>
                <a:lnTo>
                  <a:pt x="4268786" y="4568828"/>
                </a:lnTo>
                <a:lnTo>
                  <a:pt x="0" y="456882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73311115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8162958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2131443" y="2438401"/>
            <a:ext cx="840360" cy="840358"/>
          </a:xfrm>
          <a:custGeom>
            <a:avLst/>
            <a:gdLst>
              <a:gd name="connsiteX0" fmla="*/ 420180 w 840360"/>
              <a:gd name="connsiteY0" fmla="*/ 0 h 840358"/>
              <a:gd name="connsiteX1" fmla="*/ 840360 w 840360"/>
              <a:gd name="connsiteY1" fmla="*/ 420179 h 840358"/>
              <a:gd name="connsiteX2" fmla="*/ 420180 w 840360"/>
              <a:gd name="connsiteY2" fmla="*/ 840358 h 840358"/>
              <a:gd name="connsiteX3" fmla="*/ 0 w 840360"/>
              <a:gd name="connsiteY3" fmla="*/ 420179 h 840358"/>
              <a:gd name="connsiteX4" fmla="*/ 420180 w 840360"/>
              <a:gd name="connsiteY4" fmla="*/ 0 h 840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360" h="840358">
                <a:moveTo>
                  <a:pt x="420180" y="0"/>
                </a:moveTo>
                <a:cubicBezTo>
                  <a:pt x="652239" y="0"/>
                  <a:pt x="840360" y="188121"/>
                  <a:pt x="840360" y="420179"/>
                </a:cubicBezTo>
                <a:cubicBezTo>
                  <a:pt x="840360" y="652237"/>
                  <a:pt x="652239" y="840358"/>
                  <a:pt x="420180" y="840358"/>
                </a:cubicBezTo>
                <a:cubicBezTo>
                  <a:pt x="188121" y="840358"/>
                  <a:pt x="0" y="652237"/>
                  <a:pt x="0" y="420179"/>
                </a:cubicBezTo>
                <a:cubicBezTo>
                  <a:pt x="0" y="188121"/>
                  <a:pt x="188121" y="0"/>
                  <a:pt x="420180" y="0"/>
                </a:cubicBez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5334031" y="2096610"/>
            <a:ext cx="1523940" cy="1523938"/>
          </a:xfrm>
          <a:custGeom>
            <a:avLst/>
            <a:gdLst>
              <a:gd name="connsiteX0" fmla="*/ 761970 w 1523940"/>
              <a:gd name="connsiteY0" fmla="*/ 0 h 1523938"/>
              <a:gd name="connsiteX1" fmla="*/ 1523940 w 1523940"/>
              <a:gd name="connsiteY1" fmla="*/ 761969 h 1523938"/>
              <a:gd name="connsiteX2" fmla="*/ 761970 w 1523940"/>
              <a:gd name="connsiteY2" fmla="*/ 1523938 h 1523938"/>
              <a:gd name="connsiteX3" fmla="*/ 0 w 1523940"/>
              <a:gd name="connsiteY3" fmla="*/ 761969 h 1523938"/>
              <a:gd name="connsiteX4" fmla="*/ 761970 w 1523940"/>
              <a:gd name="connsiteY4" fmla="*/ 0 h 1523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3940" h="1523938">
                <a:moveTo>
                  <a:pt x="761970" y="0"/>
                </a:moveTo>
                <a:cubicBezTo>
                  <a:pt x="1182794" y="0"/>
                  <a:pt x="1523940" y="341145"/>
                  <a:pt x="1523940" y="761969"/>
                </a:cubicBezTo>
                <a:cubicBezTo>
                  <a:pt x="1523940" y="1182793"/>
                  <a:pt x="1182794" y="1523938"/>
                  <a:pt x="761970" y="1523938"/>
                </a:cubicBezTo>
                <a:cubicBezTo>
                  <a:pt x="341146" y="1523938"/>
                  <a:pt x="0" y="1182793"/>
                  <a:pt x="0" y="761969"/>
                </a:cubicBezTo>
                <a:cubicBezTo>
                  <a:pt x="0" y="341145"/>
                  <a:pt x="341146" y="0"/>
                  <a:pt x="761970" y="0"/>
                </a:cubicBez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9220200" y="2438401"/>
            <a:ext cx="840360" cy="840358"/>
          </a:xfrm>
          <a:custGeom>
            <a:avLst/>
            <a:gdLst>
              <a:gd name="connsiteX0" fmla="*/ 420180 w 840360"/>
              <a:gd name="connsiteY0" fmla="*/ 0 h 840358"/>
              <a:gd name="connsiteX1" fmla="*/ 840360 w 840360"/>
              <a:gd name="connsiteY1" fmla="*/ 420179 h 840358"/>
              <a:gd name="connsiteX2" fmla="*/ 420180 w 840360"/>
              <a:gd name="connsiteY2" fmla="*/ 840358 h 840358"/>
              <a:gd name="connsiteX3" fmla="*/ 0 w 840360"/>
              <a:gd name="connsiteY3" fmla="*/ 420179 h 840358"/>
              <a:gd name="connsiteX4" fmla="*/ 420180 w 840360"/>
              <a:gd name="connsiteY4" fmla="*/ 0 h 840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360" h="840358">
                <a:moveTo>
                  <a:pt x="420180" y="0"/>
                </a:moveTo>
                <a:cubicBezTo>
                  <a:pt x="652239" y="0"/>
                  <a:pt x="840360" y="188121"/>
                  <a:pt x="840360" y="420179"/>
                </a:cubicBezTo>
                <a:cubicBezTo>
                  <a:pt x="840360" y="652237"/>
                  <a:pt x="652239" y="840358"/>
                  <a:pt x="420180" y="840358"/>
                </a:cubicBezTo>
                <a:cubicBezTo>
                  <a:pt x="188121" y="840358"/>
                  <a:pt x="0" y="652237"/>
                  <a:pt x="0" y="420179"/>
                </a:cubicBezTo>
                <a:cubicBezTo>
                  <a:pt x="0" y="188121"/>
                  <a:pt x="188121" y="0"/>
                  <a:pt x="42018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3023261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583206" y="2195482"/>
            <a:ext cx="1684548" cy="1684544"/>
          </a:xfrm>
          <a:custGeom>
            <a:avLst/>
            <a:gdLst>
              <a:gd name="connsiteX0" fmla="*/ 842274 w 1684548"/>
              <a:gd name="connsiteY0" fmla="*/ 0 h 1684544"/>
              <a:gd name="connsiteX1" fmla="*/ 1684548 w 1684548"/>
              <a:gd name="connsiteY1" fmla="*/ 842272 h 1684544"/>
              <a:gd name="connsiteX2" fmla="*/ 842274 w 1684548"/>
              <a:gd name="connsiteY2" fmla="*/ 1684544 h 1684544"/>
              <a:gd name="connsiteX3" fmla="*/ 0 w 1684548"/>
              <a:gd name="connsiteY3" fmla="*/ 842272 h 1684544"/>
              <a:gd name="connsiteX4" fmla="*/ 842274 w 1684548"/>
              <a:gd name="connsiteY4" fmla="*/ 0 h 1684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4548" h="1684544">
                <a:moveTo>
                  <a:pt x="842274" y="0"/>
                </a:moveTo>
                <a:cubicBezTo>
                  <a:pt x="1307449" y="0"/>
                  <a:pt x="1684548" y="377098"/>
                  <a:pt x="1684548" y="842272"/>
                </a:cubicBezTo>
                <a:cubicBezTo>
                  <a:pt x="1684548" y="1307446"/>
                  <a:pt x="1307449" y="1684544"/>
                  <a:pt x="842274" y="1684544"/>
                </a:cubicBezTo>
                <a:cubicBezTo>
                  <a:pt x="377099" y="1684544"/>
                  <a:pt x="0" y="1307446"/>
                  <a:pt x="0" y="842272"/>
                </a:cubicBezTo>
                <a:cubicBezTo>
                  <a:pt x="0" y="377098"/>
                  <a:pt x="377099" y="0"/>
                  <a:pt x="842274" y="0"/>
                </a:cubicBezTo>
                <a:close/>
              </a:path>
            </a:pathLst>
          </a:custGeom>
        </p:spPr>
        <p:txBody>
          <a:bodyPr wrap="square">
            <a:noAutofit/>
          </a:bodyPr>
          <a:lstStyle/>
          <a:p>
            <a:endParaRPr lang="zh-CN" altLang="en-US" dirty="0"/>
          </a:p>
        </p:txBody>
      </p:sp>
      <p:sp>
        <p:nvSpPr>
          <p:cNvPr id="13" name="图片占位符 12"/>
          <p:cNvSpPr>
            <a:spLocks noGrp="1"/>
          </p:cNvSpPr>
          <p:nvPr>
            <p:ph type="pic" sz="quarter" idx="11"/>
          </p:nvPr>
        </p:nvSpPr>
        <p:spPr>
          <a:xfrm>
            <a:off x="4036304" y="2195482"/>
            <a:ext cx="1684548" cy="1684544"/>
          </a:xfrm>
          <a:custGeom>
            <a:avLst/>
            <a:gdLst>
              <a:gd name="connsiteX0" fmla="*/ 842274 w 1684548"/>
              <a:gd name="connsiteY0" fmla="*/ 0 h 1684544"/>
              <a:gd name="connsiteX1" fmla="*/ 1684548 w 1684548"/>
              <a:gd name="connsiteY1" fmla="*/ 842272 h 1684544"/>
              <a:gd name="connsiteX2" fmla="*/ 842274 w 1684548"/>
              <a:gd name="connsiteY2" fmla="*/ 1684544 h 1684544"/>
              <a:gd name="connsiteX3" fmla="*/ 0 w 1684548"/>
              <a:gd name="connsiteY3" fmla="*/ 842272 h 1684544"/>
              <a:gd name="connsiteX4" fmla="*/ 842274 w 1684548"/>
              <a:gd name="connsiteY4" fmla="*/ 0 h 1684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4548" h="1684544">
                <a:moveTo>
                  <a:pt x="842274" y="0"/>
                </a:moveTo>
                <a:cubicBezTo>
                  <a:pt x="1307449" y="0"/>
                  <a:pt x="1684548" y="377098"/>
                  <a:pt x="1684548" y="842272"/>
                </a:cubicBezTo>
                <a:cubicBezTo>
                  <a:pt x="1684548" y="1307446"/>
                  <a:pt x="1307449" y="1684544"/>
                  <a:pt x="842274" y="1684544"/>
                </a:cubicBezTo>
                <a:cubicBezTo>
                  <a:pt x="377099" y="1684544"/>
                  <a:pt x="0" y="1307446"/>
                  <a:pt x="0" y="842272"/>
                </a:cubicBezTo>
                <a:cubicBezTo>
                  <a:pt x="0" y="377098"/>
                  <a:pt x="377099" y="0"/>
                  <a:pt x="842274" y="0"/>
                </a:cubicBezTo>
                <a:close/>
              </a:path>
            </a:pathLst>
          </a:custGeom>
        </p:spPr>
        <p:txBody>
          <a:bodyPr wrap="square">
            <a:noAutofit/>
          </a:bodyPr>
          <a:lstStyle/>
          <a:p>
            <a:endParaRPr lang="zh-CN" altLang="en-US" dirty="0"/>
          </a:p>
        </p:txBody>
      </p:sp>
      <p:sp>
        <p:nvSpPr>
          <p:cNvPr id="14" name="图片占位符 13"/>
          <p:cNvSpPr>
            <a:spLocks noGrp="1"/>
          </p:cNvSpPr>
          <p:nvPr>
            <p:ph type="pic" sz="quarter" idx="12"/>
          </p:nvPr>
        </p:nvSpPr>
        <p:spPr>
          <a:xfrm>
            <a:off x="6489402" y="2195482"/>
            <a:ext cx="1684548" cy="1684544"/>
          </a:xfrm>
          <a:custGeom>
            <a:avLst/>
            <a:gdLst>
              <a:gd name="connsiteX0" fmla="*/ 842274 w 1684548"/>
              <a:gd name="connsiteY0" fmla="*/ 0 h 1684544"/>
              <a:gd name="connsiteX1" fmla="*/ 1684548 w 1684548"/>
              <a:gd name="connsiteY1" fmla="*/ 842272 h 1684544"/>
              <a:gd name="connsiteX2" fmla="*/ 842274 w 1684548"/>
              <a:gd name="connsiteY2" fmla="*/ 1684544 h 1684544"/>
              <a:gd name="connsiteX3" fmla="*/ 0 w 1684548"/>
              <a:gd name="connsiteY3" fmla="*/ 842272 h 1684544"/>
              <a:gd name="connsiteX4" fmla="*/ 842274 w 1684548"/>
              <a:gd name="connsiteY4" fmla="*/ 0 h 1684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4548" h="1684544">
                <a:moveTo>
                  <a:pt x="842274" y="0"/>
                </a:moveTo>
                <a:cubicBezTo>
                  <a:pt x="1307449" y="0"/>
                  <a:pt x="1684548" y="377098"/>
                  <a:pt x="1684548" y="842272"/>
                </a:cubicBezTo>
                <a:cubicBezTo>
                  <a:pt x="1684548" y="1307446"/>
                  <a:pt x="1307449" y="1684544"/>
                  <a:pt x="842274" y="1684544"/>
                </a:cubicBezTo>
                <a:cubicBezTo>
                  <a:pt x="377099" y="1684544"/>
                  <a:pt x="0" y="1307446"/>
                  <a:pt x="0" y="842272"/>
                </a:cubicBezTo>
                <a:cubicBezTo>
                  <a:pt x="0" y="377098"/>
                  <a:pt x="377099" y="0"/>
                  <a:pt x="842274" y="0"/>
                </a:cubicBezTo>
                <a:close/>
              </a:path>
            </a:pathLst>
          </a:custGeom>
        </p:spPr>
        <p:txBody>
          <a:bodyPr wrap="square">
            <a:noAutofit/>
          </a:bodyPr>
          <a:lstStyle/>
          <a:p>
            <a:endParaRPr lang="zh-CN" altLang="en-US"/>
          </a:p>
        </p:txBody>
      </p:sp>
      <p:sp>
        <p:nvSpPr>
          <p:cNvPr id="11" name="图片占位符 10"/>
          <p:cNvSpPr>
            <a:spLocks noGrp="1"/>
          </p:cNvSpPr>
          <p:nvPr>
            <p:ph type="pic" sz="quarter" idx="13"/>
          </p:nvPr>
        </p:nvSpPr>
        <p:spPr>
          <a:xfrm>
            <a:off x="8942499" y="2195482"/>
            <a:ext cx="1684548" cy="1684544"/>
          </a:xfrm>
          <a:custGeom>
            <a:avLst/>
            <a:gdLst>
              <a:gd name="connsiteX0" fmla="*/ 842274 w 1684548"/>
              <a:gd name="connsiteY0" fmla="*/ 0 h 1684544"/>
              <a:gd name="connsiteX1" fmla="*/ 1684548 w 1684548"/>
              <a:gd name="connsiteY1" fmla="*/ 842272 h 1684544"/>
              <a:gd name="connsiteX2" fmla="*/ 842274 w 1684548"/>
              <a:gd name="connsiteY2" fmla="*/ 1684544 h 1684544"/>
              <a:gd name="connsiteX3" fmla="*/ 0 w 1684548"/>
              <a:gd name="connsiteY3" fmla="*/ 842272 h 1684544"/>
              <a:gd name="connsiteX4" fmla="*/ 842274 w 1684548"/>
              <a:gd name="connsiteY4" fmla="*/ 0 h 1684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4548" h="1684544">
                <a:moveTo>
                  <a:pt x="842274" y="0"/>
                </a:moveTo>
                <a:cubicBezTo>
                  <a:pt x="1307449" y="0"/>
                  <a:pt x="1684548" y="377098"/>
                  <a:pt x="1684548" y="842272"/>
                </a:cubicBezTo>
                <a:cubicBezTo>
                  <a:pt x="1684548" y="1307446"/>
                  <a:pt x="1307449" y="1684544"/>
                  <a:pt x="842274" y="1684544"/>
                </a:cubicBezTo>
                <a:cubicBezTo>
                  <a:pt x="377099" y="1684544"/>
                  <a:pt x="0" y="1307446"/>
                  <a:pt x="0" y="842272"/>
                </a:cubicBezTo>
                <a:cubicBezTo>
                  <a:pt x="0" y="377098"/>
                  <a:pt x="377099" y="0"/>
                  <a:pt x="842274"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6876894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4059383" y="1785505"/>
            <a:ext cx="4073237" cy="2757056"/>
          </a:xfrm>
          <a:custGeom>
            <a:avLst/>
            <a:gdLst>
              <a:gd name="connsiteX0" fmla="*/ 196220 w 4073237"/>
              <a:gd name="connsiteY0" fmla="*/ 0 h 2757056"/>
              <a:gd name="connsiteX1" fmla="*/ 3877017 w 4073237"/>
              <a:gd name="connsiteY1" fmla="*/ 0 h 2757056"/>
              <a:gd name="connsiteX2" fmla="*/ 4073237 w 4073237"/>
              <a:gd name="connsiteY2" fmla="*/ 196220 h 2757056"/>
              <a:gd name="connsiteX3" fmla="*/ 4073237 w 4073237"/>
              <a:gd name="connsiteY3" fmla="*/ 2560836 h 2757056"/>
              <a:gd name="connsiteX4" fmla="*/ 3877017 w 4073237"/>
              <a:gd name="connsiteY4" fmla="*/ 2757056 h 2757056"/>
              <a:gd name="connsiteX5" fmla="*/ 196220 w 4073237"/>
              <a:gd name="connsiteY5" fmla="*/ 2757056 h 2757056"/>
              <a:gd name="connsiteX6" fmla="*/ 0 w 4073237"/>
              <a:gd name="connsiteY6" fmla="*/ 2560836 h 2757056"/>
              <a:gd name="connsiteX7" fmla="*/ 0 w 4073237"/>
              <a:gd name="connsiteY7" fmla="*/ 196220 h 2757056"/>
              <a:gd name="connsiteX8" fmla="*/ 196220 w 4073237"/>
              <a:gd name="connsiteY8" fmla="*/ 0 h 2757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3237" h="2757056">
                <a:moveTo>
                  <a:pt x="196220" y="0"/>
                </a:moveTo>
                <a:lnTo>
                  <a:pt x="3877017" y="0"/>
                </a:lnTo>
                <a:cubicBezTo>
                  <a:pt x="3985386" y="0"/>
                  <a:pt x="4073237" y="87851"/>
                  <a:pt x="4073237" y="196220"/>
                </a:cubicBezTo>
                <a:lnTo>
                  <a:pt x="4073237" y="2560836"/>
                </a:lnTo>
                <a:cubicBezTo>
                  <a:pt x="4073237" y="2669205"/>
                  <a:pt x="3985386" y="2757056"/>
                  <a:pt x="3877017" y="2757056"/>
                </a:cubicBezTo>
                <a:lnTo>
                  <a:pt x="196220" y="2757056"/>
                </a:lnTo>
                <a:cubicBezTo>
                  <a:pt x="87851" y="2757056"/>
                  <a:pt x="0" y="2669205"/>
                  <a:pt x="0" y="2560836"/>
                </a:cubicBezTo>
                <a:lnTo>
                  <a:pt x="0" y="196220"/>
                </a:lnTo>
                <a:cubicBezTo>
                  <a:pt x="0" y="87851"/>
                  <a:pt x="87851" y="0"/>
                  <a:pt x="19622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3160718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6331528" y="1676400"/>
            <a:ext cx="4985761" cy="4216732"/>
          </a:xfrm>
          <a:custGeom>
            <a:avLst/>
            <a:gdLst>
              <a:gd name="connsiteX0" fmla="*/ 0 w 4985761"/>
              <a:gd name="connsiteY0" fmla="*/ 0 h 4216732"/>
              <a:gd name="connsiteX1" fmla="*/ 4985761 w 4985761"/>
              <a:gd name="connsiteY1" fmla="*/ 0 h 4216732"/>
              <a:gd name="connsiteX2" fmla="*/ 4985761 w 4985761"/>
              <a:gd name="connsiteY2" fmla="*/ 4216732 h 4216732"/>
              <a:gd name="connsiteX3" fmla="*/ 0 w 4985761"/>
              <a:gd name="connsiteY3" fmla="*/ 4216732 h 4216732"/>
            </a:gdLst>
            <a:ahLst/>
            <a:cxnLst>
              <a:cxn ang="0">
                <a:pos x="connsiteX0" y="connsiteY0"/>
              </a:cxn>
              <a:cxn ang="0">
                <a:pos x="connsiteX1" y="connsiteY1"/>
              </a:cxn>
              <a:cxn ang="0">
                <a:pos x="connsiteX2" y="connsiteY2"/>
              </a:cxn>
              <a:cxn ang="0">
                <a:pos x="connsiteX3" y="connsiteY3"/>
              </a:cxn>
            </a:cxnLst>
            <a:rect l="l" t="t" r="r" b="b"/>
            <a:pathLst>
              <a:path w="4985761" h="4216732">
                <a:moveTo>
                  <a:pt x="0" y="0"/>
                </a:moveTo>
                <a:lnTo>
                  <a:pt x="4985761" y="0"/>
                </a:lnTo>
                <a:lnTo>
                  <a:pt x="4985761" y="4216732"/>
                </a:lnTo>
                <a:lnTo>
                  <a:pt x="0" y="4216732"/>
                </a:lnTo>
                <a:close/>
              </a:path>
            </a:pathLst>
          </a:custGeom>
          <a:solidFill>
            <a:schemeClr val="tx2"/>
          </a:solid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114546574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5007713" y="3207531"/>
            <a:ext cx="2160000" cy="2160000"/>
          </a:xfrm>
          <a:custGeom>
            <a:avLst/>
            <a:gdLst>
              <a:gd name="connsiteX0" fmla="*/ 1080000 w 2160000"/>
              <a:gd name="connsiteY0" fmla="*/ 0 h 2160000"/>
              <a:gd name="connsiteX1" fmla="*/ 2160000 w 2160000"/>
              <a:gd name="connsiteY1" fmla="*/ 1080000 h 2160000"/>
              <a:gd name="connsiteX2" fmla="*/ 1080000 w 2160000"/>
              <a:gd name="connsiteY2" fmla="*/ 2160000 h 2160000"/>
              <a:gd name="connsiteX3" fmla="*/ 0 w 2160000"/>
              <a:gd name="connsiteY3" fmla="*/ 1080000 h 2160000"/>
              <a:gd name="connsiteX4" fmla="*/ 1080000 w 2160000"/>
              <a:gd name="connsiteY4" fmla="*/ 0 h 216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3" y="2160000"/>
                  <a:pt x="0" y="1676468"/>
                  <a:pt x="0" y="1080000"/>
                </a:cubicBezTo>
                <a:cubicBezTo>
                  <a:pt x="0" y="483532"/>
                  <a:pt x="483533" y="0"/>
                  <a:pt x="108000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104281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097686" y="2229987"/>
            <a:ext cx="1611416" cy="1453014"/>
          </a:xfrm>
          <a:custGeom>
            <a:avLst/>
            <a:gdLst>
              <a:gd name="connsiteX0" fmla="*/ 0 w 1611416"/>
              <a:gd name="connsiteY0" fmla="*/ 0 h 1453014"/>
              <a:gd name="connsiteX1" fmla="*/ 1611416 w 1611416"/>
              <a:gd name="connsiteY1" fmla="*/ 0 h 1453014"/>
              <a:gd name="connsiteX2" fmla="*/ 1611416 w 1611416"/>
              <a:gd name="connsiteY2" fmla="*/ 1453014 h 1453014"/>
              <a:gd name="connsiteX3" fmla="*/ 0 w 1611416"/>
              <a:gd name="connsiteY3" fmla="*/ 1453014 h 1453014"/>
            </a:gdLst>
            <a:ahLst/>
            <a:cxnLst>
              <a:cxn ang="0">
                <a:pos x="connsiteX0" y="connsiteY0"/>
              </a:cxn>
              <a:cxn ang="0">
                <a:pos x="connsiteX1" y="connsiteY1"/>
              </a:cxn>
              <a:cxn ang="0">
                <a:pos x="connsiteX2" y="connsiteY2"/>
              </a:cxn>
              <a:cxn ang="0">
                <a:pos x="connsiteX3" y="connsiteY3"/>
              </a:cxn>
            </a:cxnLst>
            <a:rect l="l" t="t" r="r" b="b"/>
            <a:pathLst>
              <a:path w="1611416" h="1453014">
                <a:moveTo>
                  <a:pt x="0" y="0"/>
                </a:moveTo>
                <a:lnTo>
                  <a:pt x="1611416" y="0"/>
                </a:lnTo>
                <a:lnTo>
                  <a:pt x="1611416" y="1453014"/>
                </a:lnTo>
                <a:lnTo>
                  <a:pt x="0" y="1453014"/>
                </a:ln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1097686" y="4105275"/>
            <a:ext cx="1611416" cy="1453014"/>
          </a:xfrm>
          <a:custGeom>
            <a:avLst/>
            <a:gdLst>
              <a:gd name="connsiteX0" fmla="*/ 0 w 1611416"/>
              <a:gd name="connsiteY0" fmla="*/ 0 h 1453014"/>
              <a:gd name="connsiteX1" fmla="*/ 1611416 w 1611416"/>
              <a:gd name="connsiteY1" fmla="*/ 0 h 1453014"/>
              <a:gd name="connsiteX2" fmla="*/ 1611416 w 1611416"/>
              <a:gd name="connsiteY2" fmla="*/ 1453014 h 1453014"/>
              <a:gd name="connsiteX3" fmla="*/ 0 w 1611416"/>
              <a:gd name="connsiteY3" fmla="*/ 1453014 h 1453014"/>
            </a:gdLst>
            <a:ahLst/>
            <a:cxnLst>
              <a:cxn ang="0">
                <a:pos x="connsiteX0" y="connsiteY0"/>
              </a:cxn>
              <a:cxn ang="0">
                <a:pos x="connsiteX1" y="connsiteY1"/>
              </a:cxn>
              <a:cxn ang="0">
                <a:pos x="connsiteX2" y="connsiteY2"/>
              </a:cxn>
              <a:cxn ang="0">
                <a:pos x="connsiteX3" y="connsiteY3"/>
              </a:cxn>
            </a:cxnLst>
            <a:rect l="l" t="t" r="r" b="b"/>
            <a:pathLst>
              <a:path w="1611416" h="1453014">
                <a:moveTo>
                  <a:pt x="0" y="0"/>
                </a:moveTo>
                <a:lnTo>
                  <a:pt x="1611416" y="0"/>
                </a:lnTo>
                <a:lnTo>
                  <a:pt x="1611416" y="1453014"/>
                </a:lnTo>
                <a:lnTo>
                  <a:pt x="0" y="1453014"/>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6318716" y="2229987"/>
            <a:ext cx="1611416" cy="1453014"/>
          </a:xfrm>
          <a:custGeom>
            <a:avLst/>
            <a:gdLst>
              <a:gd name="connsiteX0" fmla="*/ 0 w 1611416"/>
              <a:gd name="connsiteY0" fmla="*/ 0 h 1453014"/>
              <a:gd name="connsiteX1" fmla="*/ 1611416 w 1611416"/>
              <a:gd name="connsiteY1" fmla="*/ 0 h 1453014"/>
              <a:gd name="connsiteX2" fmla="*/ 1611416 w 1611416"/>
              <a:gd name="connsiteY2" fmla="*/ 1453014 h 1453014"/>
              <a:gd name="connsiteX3" fmla="*/ 0 w 1611416"/>
              <a:gd name="connsiteY3" fmla="*/ 1453014 h 1453014"/>
            </a:gdLst>
            <a:ahLst/>
            <a:cxnLst>
              <a:cxn ang="0">
                <a:pos x="connsiteX0" y="connsiteY0"/>
              </a:cxn>
              <a:cxn ang="0">
                <a:pos x="connsiteX1" y="connsiteY1"/>
              </a:cxn>
              <a:cxn ang="0">
                <a:pos x="connsiteX2" y="connsiteY2"/>
              </a:cxn>
              <a:cxn ang="0">
                <a:pos x="connsiteX3" y="connsiteY3"/>
              </a:cxn>
            </a:cxnLst>
            <a:rect l="l" t="t" r="r" b="b"/>
            <a:pathLst>
              <a:path w="1611416" h="1453014">
                <a:moveTo>
                  <a:pt x="0" y="0"/>
                </a:moveTo>
                <a:lnTo>
                  <a:pt x="1611416" y="0"/>
                </a:lnTo>
                <a:lnTo>
                  <a:pt x="1611416" y="1453014"/>
                </a:lnTo>
                <a:lnTo>
                  <a:pt x="0" y="1453014"/>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6318716" y="4105275"/>
            <a:ext cx="1611416" cy="1453014"/>
          </a:xfrm>
          <a:custGeom>
            <a:avLst/>
            <a:gdLst>
              <a:gd name="connsiteX0" fmla="*/ 0 w 1611416"/>
              <a:gd name="connsiteY0" fmla="*/ 0 h 1453014"/>
              <a:gd name="connsiteX1" fmla="*/ 1611416 w 1611416"/>
              <a:gd name="connsiteY1" fmla="*/ 0 h 1453014"/>
              <a:gd name="connsiteX2" fmla="*/ 1611416 w 1611416"/>
              <a:gd name="connsiteY2" fmla="*/ 1453014 h 1453014"/>
              <a:gd name="connsiteX3" fmla="*/ 0 w 1611416"/>
              <a:gd name="connsiteY3" fmla="*/ 1453014 h 1453014"/>
            </a:gdLst>
            <a:ahLst/>
            <a:cxnLst>
              <a:cxn ang="0">
                <a:pos x="connsiteX0" y="connsiteY0"/>
              </a:cxn>
              <a:cxn ang="0">
                <a:pos x="connsiteX1" y="connsiteY1"/>
              </a:cxn>
              <a:cxn ang="0">
                <a:pos x="connsiteX2" y="connsiteY2"/>
              </a:cxn>
              <a:cxn ang="0">
                <a:pos x="connsiteX3" y="connsiteY3"/>
              </a:cxn>
            </a:cxnLst>
            <a:rect l="l" t="t" r="r" b="b"/>
            <a:pathLst>
              <a:path w="1611416" h="1453014">
                <a:moveTo>
                  <a:pt x="0" y="0"/>
                </a:moveTo>
                <a:lnTo>
                  <a:pt x="1611416" y="0"/>
                </a:lnTo>
                <a:lnTo>
                  <a:pt x="1611416" y="1453014"/>
                </a:lnTo>
                <a:lnTo>
                  <a:pt x="0" y="145301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75262245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802039" y="2190702"/>
            <a:ext cx="1918390" cy="3200061"/>
          </a:xfrm>
          <a:custGeom>
            <a:avLst/>
            <a:gdLst>
              <a:gd name="connsiteX0" fmla="*/ 0 w 1918390"/>
              <a:gd name="connsiteY0" fmla="*/ 0 h 3200061"/>
              <a:gd name="connsiteX1" fmla="*/ 1918390 w 1918390"/>
              <a:gd name="connsiteY1" fmla="*/ 0 h 3200061"/>
              <a:gd name="connsiteX2" fmla="*/ 1918390 w 1918390"/>
              <a:gd name="connsiteY2" fmla="*/ 3200061 h 3200061"/>
              <a:gd name="connsiteX3" fmla="*/ 0 w 1918390"/>
              <a:gd name="connsiteY3" fmla="*/ 3200061 h 3200061"/>
            </a:gdLst>
            <a:ahLst/>
            <a:cxnLst>
              <a:cxn ang="0">
                <a:pos x="connsiteX0" y="connsiteY0"/>
              </a:cxn>
              <a:cxn ang="0">
                <a:pos x="connsiteX1" y="connsiteY1"/>
              </a:cxn>
              <a:cxn ang="0">
                <a:pos x="connsiteX2" y="connsiteY2"/>
              </a:cxn>
              <a:cxn ang="0">
                <a:pos x="connsiteX3" y="connsiteY3"/>
              </a:cxn>
            </a:cxnLst>
            <a:rect l="l" t="t" r="r" b="b"/>
            <a:pathLst>
              <a:path w="1918390" h="3200061">
                <a:moveTo>
                  <a:pt x="0" y="0"/>
                </a:moveTo>
                <a:lnTo>
                  <a:pt x="1918390" y="0"/>
                </a:lnTo>
                <a:lnTo>
                  <a:pt x="1918390" y="3200061"/>
                </a:lnTo>
                <a:lnTo>
                  <a:pt x="0" y="320006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29582249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2139505" y="2228850"/>
            <a:ext cx="1918718" cy="1654066"/>
          </a:xfrm>
          <a:custGeom>
            <a:avLst/>
            <a:gdLst>
              <a:gd name="connsiteX0" fmla="*/ 413517 w 1918718"/>
              <a:gd name="connsiteY0" fmla="*/ 0 h 1654066"/>
              <a:gd name="connsiteX1" fmla="*/ 1505202 w 1918718"/>
              <a:gd name="connsiteY1" fmla="*/ 0 h 1654066"/>
              <a:gd name="connsiteX2" fmla="*/ 1918718 w 1918718"/>
              <a:gd name="connsiteY2" fmla="*/ 827033 h 1654066"/>
              <a:gd name="connsiteX3" fmla="*/ 1505202 w 1918718"/>
              <a:gd name="connsiteY3" fmla="*/ 1654066 h 1654066"/>
              <a:gd name="connsiteX4" fmla="*/ 413517 w 1918718"/>
              <a:gd name="connsiteY4" fmla="*/ 1654066 h 1654066"/>
              <a:gd name="connsiteX5" fmla="*/ 0 w 1918718"/>
              <a:gd name="connsiteY5" fmla="*/ 827033 h 1654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8718" h="1654066">
                <a:moveTo>
                  <a:pt x="413517" y="0"/>
                </a:moveTo>
                <a:lnTo>
                  <a:pt x="1505202" y="0"/>
                </a:lnTo>
                <a:lnTo>
                  <a:pt x="1918718" y="827033"/>
                </a:lnTo>
                <a:lnTo>
                  <a:pt x="1505202" y="1654066"/>
                </a:lnTo>
                <a:lnTo>
                  <a:pt x="413517" y="1654066"/>
                </a:lnTo>
                <a:lnTo>
                  <a:pt x="0" y="827033"/>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5136641" y="2228850"/>
            <a:ext cx="1918718" cy="1654066"/>
          </a:xfrm>
          <a:custGeom>
            <a:avLst/>
            <a:gdLst>
              <a:gd name="connsiteX0" fmla="*/ 413517 w 1918718"/>
              <a:gd name="connsiteY0" fmla="*/ 0 h 1654066"/>
              <a:gd name="connsiteX1" fmla="*/ 1505202 w 1918718"/>
              <a:gd name="connsiteY1" fmla="*/ 0 h 1654066"/>
              <a:gd name="connsiteX2" fmla="*/ 1918718 w 1918718"/>
              <a:gd name="connsiteY2" fmla="*/ 827033 h 1654066"/>
              <a:gd name="connsiteX3" fmla="*/ 1505202 w 1918718"/>
              <a:gd name="connsiteY3" fmla="*/ 1654066 h 1654066"/>
              <a:gd name="connsiteX4" fmla="*/ 413517 w 1918718"/>
              <a:gd name="connsiteY4" fmla="*/ 1654066 h 1654066"/>
              <a:gd name="connsiteX5" fmla="*/ 0 w 1918718"/>
              <a:gd name="connsiteY5" fmla="*/ 827033 h 1654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8718" h="1654066">
                <a:moveTo>
                  <a:pt x="413517" y="0"/>
                </a:moveTo>
                <a:lnTo>
                  <a:pt x="1505202" y="0"/>
                </a:lnTo>
                <a:lnTo>
                  <a:pt x="1918718" y="827033"/>
                </a:lnTo>
                <a:lnTo>
                  <a:pt x="1505202" y="1654066"/>
                </a:lnTo>
                <a:lnTo>
                  <a:pt x="413517" y="1654066"/>
                </a:lnTo>
                <a:lnTo>
                  <a:pt x="0" y="827033"/>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8133778" y="2228850"/>
            <a:ext cx="1918718" cy="1654066"/>
          </a:xfrm>
          <a:custGeom>
            <a:avLst/>
            <a:gdLst>
              <a:gd name="connsiteX0" fmla="*/ 413517 w 1918718"/>
              <a:gd name="connsiteY0" fmla="*/ 0 h 1654066"/>
              <a:gd name="connsiteX1" fmla="*/ 1505202 w 1918718"/>
              <a:gd name="connsiteY1" fmla="*/ 0 h 1654066"/>
              <a:gd name="connsiteX2" fmla="*/ 1918718 w 1918718"/>
              <a:gd name="connsiteY2" fmla="*/ 827033 h 1654066"/>
              <a:gd name="connsiteX3" fmla="*/ 1505202 w 1918718"/>
              <a:gd name="connsiteY3" fmla="*/ 1654066 h 1654066"/>
              <a:gd name="connsiteX4" fmla="*/ 413517 w 1918718"/>
              <a:gd name="connsiteY4" fmla="*/ 1654066 h 1654066"/>
              <a:gd name="connsiteX5" fmla="*/ 0 w 1918718"/>
              <a:gd name="connsiteY5" fmla="*/ 827033 h 1654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8718" h="1654066">
                <a:moveTo>
                  <a:pt x="413517" y="0"/>
                </a:moveTo>
                <a:lnTo>
                  <a:pt x="1505202" y="0"/>
                </a:lnTo>
                <a:lnTo>
                  <a:pt x="1918718" y="827033"/>
                </a:lnTo>
                <a:lnTo>
                  <a:pt x="1505202" y="1654066"/>
                </a:lnTo>
                <a:lnTo>
                  <a:pt x="413517" y="1654066"/>
                </a:lnTo>
                <a:lnTo>
                  <a:pt x="0" y="82703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7193437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276350" y="1984375"/>
            <a:ext cx="2628900" cy="3609975"/>
          </a:xfrm>
          <a:custGeom>
            <a:avLst/>
            <a:gdLst>
              <a:gd name="connsiteX0" fmla="*/ 0 w 2628900"/>
              <a:gd name="connsiteY0" fmla="*/ 0 h 3609975"/>
              <a:gd name="connsiteX1" fmla="*/ 2628900 w 2628900"/>
              <a:gd name="connsiteY1" fmla="*/ 0 h 3609975"/>
              <a:gd name="connsiteX2" fmla="*/ 2628900 w 2628900"/>
              <a:gd name="connsiteY2" fmla="*/ 3609975 h 3609975"/>
              <a:gd name="connsiteX3" fmla="*/ 0 w 2628900"/>
              <a:gd name="connsiteY3" fmla="*/ 3609975 h 3609975"/>
            </a:gdLst>
            <a:ahLst/>
            <a:cxnLst>
              <a:cxn ang="0">
                <a:pos x="connsiteX0" y="connsiteY0"/>
              </a:cxn>
              <a:cxn ang="0">
                <a:pos x="connsiteX1" y="connsiteY1"/>
              </a:cxn>
              <a:cxn ang="0">
                <a:pos x="connsiteX2" y="connsiteY2"/>
              </a:cxn>
              <a:cxn ang="0">
                <a:pos x="connsiteX3" y="connsiteY3"/>
              </a:cxn>
            </a:cxnLst>
            <a:rect l="l" t="t" r="r" b="b"/>
            <a:pathLst>
              <a:path w="2628900" h="3609975">
                <a:moveTo>
                  <a:pt x="0" y="0"/>
                </a:moveTo>
                <a:lnTo>
                  <a:pt x="2628900" y="0"/>
                </a:lnTo>
                <a:lnTo>
                  <a:pt x="2628900" y="3609975"/>
                </a:lnTo>
                <a:lnTo>
                  <a:pt x="0" y="3609975"/>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4781550" y="1984375"/>
            <a:ext cx="2628900" cy="3609975"/>
          </a:xfrm>
          <a:custGeom>
            <a:avLst/>
            <a:gdLst>
              <a:gd name="connsiteX0" fmla="*/ 0 w 2628900"/>
              <a:gd name="connsiteY0" fmla="*/ 0 h 3609975"/>
              <a:gd name="connsiteX1" fmla="*/ 2628900 w 2628900"/>
              <a:gd name="connsiteY1" fmla="*/ 0 h 3609975"/>
              <a:gd name="connsiteX2" fmla="*/ 2628900 w 2628900"/>
              <a:gd name="connsiteY2" fmla="*/ 3609975 h 3609975"/>
              <a:gd name="connsiteX3" fmla="*/ 0 w 2628900"/>
              <a:gd name="connsiteY3" fmla="*/ 3609975 h 3609975"/>
            </a:gdLst>
            <a:ahLst/>
            <a:cxnLst>
              <a:cxn ang="0">
                <a:pos x="connsiteX0" y="connsiteY0"/>
              </a:cxn>
              <a:cxn ang="0">
                <a:pos x="connsiteX1" y="connsiteY1"/>
              </a:cxn>
              <a:cxn ang="0">
                <a:pos x="connsiteX2" y="connsiteY2"/>
              </a:cxn>
              <a:cxn ang="0">
                <a:pos x="connsiteX3" y="connsiteY3"/>
              </a:cxn>
            </a:cxnLst>
            <a:rect l="l" t="t" r="r" b="b"/>
            <a:pathLst>
              <a:path w="2628900" h="3609975">
                <a:moveTo>
                  <a:pt x="0" y="0"/>
                </a:moveTo>
                <a:lnTo>
                  <a:pt x="2628900" y="0"/>
                </a:lnTo>
                <a:lnTo>
                  <a:pt x="2628900" y="3609975"/>
                </a:lnTo>
                <a:lnTo>
                  <a:pt x="0" y="3609975"/>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8286750" y="1984375"/>
            <a:ext cx="2628900" cy="3609975"/>
          </a:xfrm>
          <a:custGeom>
            <a:avLst/>
            <a:gdLst>
              <a:gd name="connsiteX0" fmla="*/ 0 w 2628900"/>
              <a:gd name="connsiteY0" fmla="*/ 0 h 3609975"/>
              <a:gd name="connsiteX1" fmla="*/ 2628900 w 2628900"/>
              <a:gd name="connsiteY1" fmla="*/ 0 h 3609975"/>
              <a:gd name="connsiteX2" fmla="*/ 2628900 w 2628900"/>
              <a:gd name="connsiteY2" fmla="*/ 3609975 h 3609975"/>
              <a:gd name="connsiteX3" fmla="*/ 0 w 2628900"/>
              <a:gd name="connsiteY3" fmla="*/ 3609975 h 3609975"/>
            </a:gdLst>
            <a:ahLst/>
            <a:cxnLst>
              <a:cxn ang="0">
                <a:pos x="connsiteX0" y="connsiteY0"/>
              </a:cxn>
              <a:cxn ang="0">
                <a:pos x="connsiteX1" y="connsiteY1"/>
              </a:cxn>
              <a:cxn ang="0">
                <a:pos x="connsiteX2" y="connsiteY2"/>
              </a:cxn>
              <a:cxn ang="0">
                <a:pos x="connsiteX3" y="connsiteY3"/>
              </a:cxn>
            </a:cxnLst>
            <a:rect l="l" t="t" r="r" b="b"/>
            <a:pathLst>
              <a:path w="2628900" h="3609975">
                <a:moveTo>
                  <a:pt x="0" y="0"/>
                </a:moveTo>
                <a:lnTo>
                  <a:pt x="2628900" y="0"/>
                </a:lnTo>
                <a:lnTo>
                  <a:pt x="2628900" y="3609975"/>
                </a:lnTo>
                <a:lnTo>
                  <a:pt x="0" y="360997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7532471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518658" y="947057"/>
            <a:ext cx="9798630" cy="4963886"/>
          </a:xfrm>
          <a:custGeom>
            <a:avLst/>
            <a:gdLst>
              <a:gd name="connsiteX0" fmla="*/ 0 w 9798630"/>
              <a:gd name="connsiteY0" fmla="*/ 0 h 4963886"/>
              <a:gd name="connsiteX1" fmla="*/ 9798630 w 9798630"/>
              <a:gd name="connsiteY1" fmla="*/ 0 h 4963886"/>
              <a:gd name="connsiteX2" fmla="*/ 9798630 w 9798630"/>
              <a:gd name="connsiteY2" fmla="*/ 4963886 h 4963886"/>
              <a:gd name="connsiteX3" fmla="*/ 0 w 9798630"/>
              <a:gd name="connsiteY3" fmla="*/ 4963886 h 4963886"/>
            </a:gdLst>
            <a:ahLst/>
            <a:cxnLst>
              <a:cxn ang="0">
                <a:pos x="connsiteX0" y="connsiteY0"/>
              </a:cxn>
              <a:cxn ang="0">
                <a:pos x="connsiteX1" y="connsiteY1"/>
              </a:cxn>
              <a:cxn ang="0">
                <a:pos x="connsiteX2" y="connsiteY2"/>
              </a:cxn>
              <a:cxn ang="0">
                <a:pos x="connsiteX3" y="connsiteY3"/>
              </a:cxn>
            </a:cxnLst>
            <a:rect l="l" t="t" r="r" b="b"/>
            <a:pathLst>
              <a:path w="9798630" h="4963886">
                <a:moveTo>
                  <a:pt x="0" y="0"/>
                </a:moveTo>
                <a:lnTo>
                  <a:pt x="9798630" y="0"/>
                </a:lnTo>
                <a:lnTo>
                  <a:pt x="9798630" y="4963886"/>
                </a:lnTo>
                <a:lnTo>
                  <a:pt x="0" y="496388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3888280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2497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8594583"/>
      </p:ext>
    </p:extLst>
  </p:cSld>
  <p:clrMap bg1="lt1" tx1="dk1" bg2="lt2" tx2="dk2" accent1="accent1" accent2="accent2" accent3="accent3" accent4="accent4" accent5="accent5" accent6="accent6" hlink="hlink" folHlink="folHlink"/>
  <p:sldLayoutIdLst>
    <p:sldLayoutId id="2147483661" r:id="rId1"/>
    <p:sldLayoutId id="2147483678" r:id="rId2"/>
    <p:sldLayoutId id="2147483679" r:id="rId3"/>
    <p:sldLayoutId id="2147483677"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62" r:id="rId1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6.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21.jpeg"/><Relationship Id="rId2" Type="http://schemas.openxmlformats.org/officeDocument/2006/relationships/slideLayout" Target="../slideLayouts/slideLayout14.xml"/><Relationship Id="rId1" Type="http://schemas.openxmlformats.org/officeDocument/2006/relationships/tags" Target="../tags/tag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7.xml"/><Relationship Id="rId1" Type="http://schemas.openxmlformats.org/officeDocument/2006/relationships/tags" Target="../tags/tag8.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5.xml"/><Relationship Id="rId1" Type="http://schemas.openxmlformats.org/officeDocument/2006/relationships/tags" Target="../tags/tag9.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6.xml"/><Relationship Id="rId5" Type="http://schemas.openxmlformats.org/officeDocument/2006/relationships/image" Target="../media/image29.jpe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占位符 13"/>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t="7827" b="7827"/>
          <a:stretch>
            <a:fillRect/>
          </a:stretch>
        </p:blipFill>
        <p:spPr/>
      </p:pic>
      <p:sp>
        <p:nvSpPr>
          <p:cNvPr id="15" name="矩形 14"/>
          <p:cNvSpPr/>
          <p:nvPr/>
        </p:nvSpPr>
        <p:spPr>
          <a:xfrm>
            <a:off x="0" y="0"/>
            <a:ext cx="12192000" cy="6858000"/>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 name="矩形 1"/>
          <p:cNvSpPr/>
          <p:nvPr/>
        </p:nvSpPr>
        <p:spPr>
          <a:xfrm>
            <a:off x="874713" y="947057"/>
            <a:ext cx="10442575" cy="4963886"/>
          </a:xfrm>
          <a:prstGeom prst="rect">
            <a:avLst/>
          </a:prstGeom>
          <a:solidFill>
            <a:schemeClr val="bg1">
              <a:alpha val="90000"/>
            </a:schemeClr>
          </a:solid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8" name="组合 17"/>
          <p:cNvGrpSpPr/>
          <p:nvPr/>
        </p:nvGrpSpPr>
        <p:grpSpPr>
          <a:xfrm>
            <a:off x="4330700" y="0"/>
            <a:ext cx="3530600" cy="1770743"/>
            <a:chOff x="4330700" y="0"/>
            <a:chExt cx="3530600" cy="1770743"/>
          </a:xfrm>
        </p:grpSpPr>
        <p:sp>
          <p:nvSpPr>
            <p:cNvPr id="3" name="矩形 2"/>
            <p:cNvSpPr/>
            <p:nvPr/>
          </p:nvSpPr>
          <p:spPr>
            <a:xfrm>
              <a:off x="4330700" y="0"/>
              <a:ext cx="3530600" cy="17707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5" name="文本框 4"/>
            <p:cNvSpPr txBox="1"/>
            <p:nvPr/>
          </p:nvSpPr>
          <p:spPr>
            <a:xfrm>
              <a:off x="4865538" y="255527"/>
              <a:ext cx="2460930" cy="13234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0" i="1"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a:cs typeface="+mn-cs"/>
                </a:rPr>
                <a:t>2019</a:t>
              </a:r>
              <a:endParaRPr kumimoji="0" lang="zh-CN" altLang="en-US" sz="8000" b="0" i="1"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a:cs typeface="+mn-cs"/>
              </a:endParaRPr>
            </a:p>
          </p:txBody>
        </p:sp>
      </p:grpSp>
      <p:sp>
        <p:nvSpPr>
          <p:cNvPr id="6" name="文本框 5"/>
          <p:cNvSpPr txBox="1"/>
          <p:nvPr/>
        </p:nvSpPr>
        <p:spPr>
          <a:xfrm>
            <a:off x="2260606" y="2378670"/>
            <a:ext cx="7670794" cy="923330"/>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0" normalizeH="0" baseline="0" noProof="0" dirty="0" smtClean="0">
                <a:ln>
                  <a:noFill/>
                </a:ln>
                <a:solidFill>
                  <a:srgbClr val="44546A">
                    <a:lumMod val="50000"/>
                  </a:srgbClr>
                </a:solidFill>
                <a:effectLst/>
                <a:uLnTx/>
                <a:uFillTx/>
                <a:latin typeface="Arial"/>
                <a:ea typeface="微软雅黑"/>
                <a:cs typeface="+mn-cs"/>
              </a:rPr>
              <a:t>蓝色商务团队建设模板</a:t>
            </a:r>
          </a:p>
        </p:txBody>
      </p:sp>
      <p:grpSp>
        <p:nvGrpSpPr>
          <p:cNvPr id="19" name="组合 18"/>
          <p:cNvGrpSpPr/>
          <p:nvPr/>
        </p:nvGrpSpPr>
        <p:grpSpPr>
          <a:xfrm>
            <a:off x="4495806" y="4744357"/>
            <a:ext cx="3200394" cy="581706"/>
            <a:chOff x="4495806" y="4744357"/>
            <a:chExt cx="3200394" cy="581706"/>
          </a:xfrm>
        </p:grpSpPr>
        <p:sp>
          <p:nvSpPr>
            <p:cNvPr id="4" name="矩形 3"/>
            <p:cNvSpPr/>
            <p:nvPr/>
          </p:nvSpPr>
          <p:spPr>
            <a:xfrm>
              <a:off x="4862326" y="4744357"/>
              <a:ext cx="2467348" cy="5817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7" name="文本框 6"/>
            <p:cNvSpPr txBox="1"/>
            <p:nvPr/>
          </p:nvSpPr>
          <p:spPr>
            <a:xfrm>
              <a:off x="4495806" y="4832409"/>
              <a:ext cx="3200394" cy="40011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a:cs typeface="+mn-cs"/>
                </a:rPr>
                <a:t>BAO TU WANG</a:t>
              </a:r>
              <a:endParaRPr kumimoji="0" lang="zh-CN" altLang="en-US" sz="2000" b="0" i="0"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a:cs typeface="+mn-cs"/>
              </a:endParaRPr>
            </a:p>
          </p:txBody>
        </p:sp>
      </p:grpSp>
      <p:sp>
        <p:nvSpPr>
          <p:cNvPr id="8" name="文本框 7"/>
          <p:cNvSpPr txBox="1"/>
          <p:nvPr/>
        </p:nvSpPr>
        <p:spPr>
          <a:xfrm>
            <a:off x="2044700" y="3479800"/>
            <a:ext cx="8102600" cy="653769"/>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17" name="William Joseph - Radioactiv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5850" y="-609600"/>
            <a:ext cx="609600" cy="609600"/>
          </a:xfrm>
          <a:prstGeom prst="rect">
            <a:avLst/>
          </a:prstGeom>
        </p:spPr>
      </p:pic>
    </p:spTree>
    <p:extLst>
      <p:ext uri="{BB962C8B-B14F-4D97-AF65-F5344CB8AC3E}">
        <p14:creationId xmlns:p14="http://schemas.microsoft.com/office/powerpoint/2010/main" val="3879281823"/>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7"/>
                                        </p:tgtEl>
                                      </p:cBhvr>
                                    </p:cmd>
                                  </p:childTnLst>
                                </p:cTn>
                              </p:par>
                              <p:par>
                                <p:cTn id="7" presetID="2" presetClass="entr" presetSubtype="4"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500" fill="hold"/>
                                        <p:tgtEl>
                                          <p:spTgt spid="2"/>
                                        </p:tgtEl>
                                        <p:attrNameLst>
                                          <p:attrName>ppt_x</p:attrName>
                                        </p:attrNameLst>
                                      </p:cBhvr>
                                      <p:tavLst>
                                        <p:tav tm="0">
                                          <p:val>
                                            <p:strVal val="#ppt_x"/>
                                          </p:val>
                                        </p:tav>
                                        <p:tav tm="100000">
                                          <p:val>
                                            <p:strVal val="#ppt_x"/>
                                          </p:val>
                                        </p:tav>
                                      </p:tavLst>
                                    </p:anim>
                                    <p:anim calcmode="lin" valueType="num">
                                      <p:cBhvr additive="base">
                                        <p:cTn id="10" dur="500" fill="hold"/>
                                        <p:tgtEl>
                                          <p:spTgt spid="2"/>
                                        </p:tgtEl>
                                        <p:attrNameLst>
                                          <p:attrName>ppt_y</p:attrName>
                                        </p:attrNameLst>
                                      </p:cBhvr>
                                      <p:tavLst>
                                        <p:tav tm="0">
                                          <p:val>
                                            <p:strVal val="1+#ppt_h/2"/>
                                          </p:val>
                                        </p:tav>
                                        <p:tav tm="100000">
                                          <p:val>
                                            <p:strVal val="#ppt_y"/>
                                          </p:val>
                                        </p:tav>
                                      </p:tavLst>
                                    </p:anim>
                                  </p:childTnLst>
                                </p:cTn>
                              </p:par>
                              <p:par>
                                <p:cTn id="11" presetID="2" presetClass="entr" presetSubtype="1"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9" repeatCount="indefinite" fill="hold" display="0">
                  <p:stCondLst>
                    <p:cond delay="indefinite"/>
                  </p:stCondLst>
                  <p:endCondLst>
                    <p:cond evt="onStopAudio" delay="0">
                      <p:tgtEl>
                        <p:sldTgt/>
                      </p:tgtEl>
                    </p:cond>
                  </p:endCondLst>
                </p:cTn>
                <p:tgtEl>
                  <p:spTgt spid="17"/>
                </p:tgtEl>
              </p:cMediaNode>
            </p:audio>
          </p:childTnLst>
        </p:cTn>
      </p:par>
    </p:tnLst>
    <p:bldLst>
      <p:bldP spid="2" grpId="0" animBg="1"/>
      <p:bldP spid="6"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占位符 38"/>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2014" b="12014"/>
          <a:stretch>
            <a:fillRect/>
          </a:stretch>
        </p:blipFill>
        <p:spPr/>
      </p:pic>
      <p:sp>
        <p:nvSpPr>
          <p:cNvPr id="2" name="矩形 1"/>
          <p:cNvSpPr/>
          <p:nvPr/>
        </p:nvSpPr>
        <p:spPr>
          <a:xfrm>
            <a:off x="1518658" y="947057"/>
            <a:ext cx="9798630" cy="4963886"/>
          </a:xfrm>
          <a:prstGeom prst="rect">
            <a:avLst/>
          </a:prstGeom>
          <a:solidFill>
            <a:schemeClr val="bg1">
              <a:alpha val="90000"/>
            </a:schemeClr>
          </a:solid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9" name="组合 8"/>
          <p:cNvGrpSpPr/>
          <p:nvPr/>
        </p:nvGrpSpPr>
        <p:grpSpPr>
          <a:xfrm>
            <a:off x="4015795" y="1728348"/>
            <a:ext cx="5448300" cy="673604"/>
            <a:chOff x="4164811" y="1262537"/>
            <a:chExt cx="5448300" cy="673604"/>
          </a:xfrm>
        </p:grpSpPr>
        <p:sp>
          <p:nvSpPr>
            <p:cNvPr id="10" name="文本框 9"/>
            <p:cNvSpPr txBox="1"/>
            <p:nvPr/>
          </p:nvSpPr>
          <p:spPr>
            <a:xfrm>
              <a:off x="5402407" y="1311651"/>
              <a:ext cx="2810529" cy="46166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标题文字添加此处</a:t>
              </a:r>
              <a:endParaRPr kumimoji="0" lang="zh-CN" altLang="en-US" sz="240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11" name="文本框 10"/>
            <p:cNvSpPr txBox="1"/>
            <p:nvPr/>
          </p:nvSpPr>
          <p:spPr>
            <a:xfrm>
              <a:off x="5402408" y="1674787"/>
              <a:ext cx="4210703" cy="261354"/>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a:t>
              </a:r>
              <a:r>
                <a:rPr kumimoji="0" lang="en-US" altLang="zh-CN" sz="10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into </a:t>
              </a:r>
              <a:r>
                <a:rPr kumimoji="0" lang="en-US" altLang="zh-CN" sz="1000" b="0" i="0" u="none" strike="noStrike" kern="1200" cap="none" spc="0" normalizeH="0" baseline="0" noProof="0" dirty="0">
                  <a:ln>
                    <a:noFill/>
                  </a:ln>
                  <a:solidFill>
                    <a:prstClr val="white">
                      <a:lumMod val="50000"/>
                    </a:prstClr>
                  </a:solidFill>
                  <a:effectLst/>
                  <a:uLnTx/>
                  <a:uFillTx/>
                  <a:latin typeface="微软雅黑"/>
                  <a:ea typeface="微软雅黑"/>
                  <a:cs typeface="+mn-cs"/>
                </a:rPr>
                <a:t>a wider field</a:t>
              </a:r>
            </a:p>
          </p:txBody>
        </p:sp>
        <p:sp>
          <p:nvSpPr>
            <p:cNvPr id="12" name="文本框 11"/>
            <p:cNvSpPr txBox="1"/>
            <p:nvPr/>
          </p:nvSpPr>
          <p:spPr>
            <a:xfrm>
              <a:off x="4164811" y="1262537"/>
              <a:ext cx="1271864" cy="584775"/>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3200" i="1" u="none" strike="noStrike" kern="1200" cap="none" spc="0" normalizeH="0" baseline="0" noProof="0" dirty="0" smtClean="0">
                  <a:ln>
                    <a:noFill/>
                  </a:ln>
                  <a:solidFill>
                    <a:prstClr val="black">
                      <a:lumMod val="85000"/>
                      <a:lumOff val="15000"/>
                    </a:prstClr>
                  </a:solidFill>
                  <a:effectLst/>
                  <a:uLnTx/>
                  <a:uFillTx/>
                  <a:latin typeface="Century Gothic" panose="020B0502020202020204" pitchFamily="34" charset="0"/>
                  <a:ea typeface="微软雅黑"/>
                </a:rPr>
                <a:t>01</a:t>
              </a:r>
              <a:endParaRPr kumimoji="0" lang="zh-CN" altLang="en-US" sz="3200" i="1" u="none" strike="noStrike" kern="1200" cap="none" spc="0" normalizeH="0" baseline="0" noProof="0" dirty="0">
                <a:ln>
                  <a:noFill/>
                </a:ln>
                <a:solidFill>
                  <a:prstClr val="black">
                    <a:lumMod val="85000"/>
                    <a:lumOff val="15000"/>
                  </a:prstClr>
                </a:solidFill>
                <a:effectLst/>
                <a:uLnTx/>
                <a:uFillTx/>
                <a:latin typeface="Century Gothic" panose="020B0502020202020204" pitchFamily="34" charset="0"/>
                <a:ea typeface="微软雅黑"/>
              </a:endParaRPr>
            </a:p>
          </p:txBody>
        </p:sp>
      </p:grpSp>
      <p:grpSp>
        <p:nvGrpSpPr>
          <p:cNvPr id="25" name="组合 24"/>
          <p:cNvGrpSpPr/>
          <p:nvPr/>
        </p:nvGrpSpPr>
        <p:grpSpPr>
          <a:xfrm>
            <a:off x="4015795" y="2626739"/>
            <a:ext cx="5448300" cy="673604"/>
            <a:chOff x="4164811" y="1262537"/>
            <a:chExt cx="5448300" cy="673604"/>
          </a:xfrm>
        </p:grpSpPr>
        <p:sp>
          <p:nvSpPr>
            <p:cNvPr id="26" name="文本框 25"/>
            <p:cNvSpPr txBox="1"/>
            <p:nvPr/>
          </p:nvSpPr>
          <p:spPr>
            <a:xfrm>
              <a:off x="5402407" y="1311651"/>
              <a:ext cx="2810529" cy="46166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标题文字添加此处</a:t>
              </a:r>
              <a:endParaRPr kumimoji="0" lang="zh-CN" altLang="en-US" sz="240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27" name="文本框 26"/>
            <p:cNvSpPr txBox="1"/>
            <p:nvPr/>
          </p:nvSpPr>
          <p:spPr>
            <a:xfrm>
              <a:off x="5402408" y="1674787"/>
              <a:ext cx="4210703" cy="261354"/>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a:t>
              </a:r>
              <a:r>
                <a:rPr kumimoji="0" lang="en-US" altLang="zh-CN" sz="10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into </a:t>
              </a:r>
              <a:r>
                <a:rPr kumimoji="0" lang="en-US" altLang="zh-CN" sz="1000" b="0" i="0" u="none" strike="noStrike" kern="1200" cap="none" spc="0" normalizeH="0" baseline="0" noProof="0" dirty="0">
                  <a:ln>
                    <a:noFill/>
                  </a:ln>
                  <a:solidFill>
                    <a:prstClr val="white">
                      <a:lumMod val="50000"/>
                    </a:prstClr>
                  </a:solidFill>
                  <a:effectLst/>
                  <a:uLnTx/>
                  <a:uFillTx/>
                  <a:latin typeface="微软雅黑"/>
                  <a:ea typeface="微软雅黑"/>
                  <a:cs typeface="+mn-cs"/>
                </a:rPr>
                <a:t>a wider field</a:t>
              </a:r>
            </a:p>
          </p:txBody>
        </p:sp>
        <p:sp>
          <p:nvSpPr>
            <p:cNvPr id="28" name="文本框 27"/>
            <p:cNvSpPr txBox="1"/>
            <p:nvPr/>
          </p:nvSpPr>
          <p:spPr>
            <a:xfrm>
              <a:off x="4164811" y="1262537"/>
              <a:ext cx="1271864" cy="584775"/>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3200" i="1" u="none" strike="noStrike" kern="1200" cap="none" spc="0" normalizeH="0" baseline="0" noProof="0" dirty="0" smtClean="0">
                  <a:ln>
                    <a:noFill/>
                  </a:ln>
                  <a:solidFill>
                    <a:prstClr val="black">
                      <a:lumMod val="85000"/>
                      <a:lumOff val="15000"/>
                    </a:prstClr>
                  </a:solidFill>
                  <a:effectLst/>
                  <a:uLnTx/>
                  <a:uFillTx/>
                  <a:latin typeface="Century Gothic" panose="020B0502020202020204" pitchFamily="34" charset="0"/>
                  <a:ea typeface="微软雅黑"/>
                </a:rPr>
                <a:t>02</a:t>
              </a:r>
              <a:endParaRPr kumimoji="0" lang="zh-CN" altLang="en-US" sz="3200" i="1" u="none" strike="noStrike" kern="1200" cap="none" spc="0" normalizeH="0" baseline="0" noProof="0" dirty="0">
                <a:ln>
                  <a:noFill/>
                </a:ln>
                <a:solidFill>
                  <a:prstClr val="black">
                    <a:lumMod val="85000"/>
                    <a:lumOff val="15000"/>
                  </a:prstClr>
                </a:solidFill>
                <a:effectLst/>
                <a:uLnTx/>
                <a:uFillTx/>
                <a:latin typeface="Century Gothic" panose="020B0502020202020204" pitchFamily="34" charset="0"/>
                <a:ea typeface="微软雅黑"/>
              </a:endParaRPr>
            </a:p>
          </p:txBody>
        </p:sp>
      </p:grpSp>
      <p:grpSp>
        <p:nvGrpSpPr>
          <p:cNvPr id="29" name="组合 28"/>
          <p:cNvGrpSpPr/>
          <p:nvPr/>
        </p:nvGrpSpPr>
        <p:grpSpPr>
          <a:xfrm>
            <a:off x="4015795" y="3525130"/>
            <a:ext cx="5448300" cy="673604"/>
            <a:chOff x="4164811" y="1262537"/>
            <a:chExt cx="5448300" cy="673604"/>
          </a:xfrm>
        </p:grpSpPr>
        <p:sp>
          <p:nvSpPr>
            <p:cNvPr id="30" name="文本框 29"/>
            <p:cNvSpPr txBox="1"/>
            <p:nvPr/>
          </p:nvSpPr>
          <p:spPr>
            <a:xfrm>
              <a:off x="5402407" y="1311651"/>
              <a:ext cx="2810529" cy="46166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标题文字添加此处</a:t>
              </a:r>
              <a:endParaRPr kumimoji="0" lang="zh-CN" altLang="en-US" sz="240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31" name="文本框 30"/>
            <p:cNvSpPr txBox="1"/>
            <p:nvPr/>
          </p:nvSpPr>
          <p:spPr>
            <a:xfrm>
              <a:off x="5402408" y="1674787"/>
              <a:ext cx="4210703" cy="261354"/>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a:t>
              </a:r>
              <a:r>
                <a:rPr kumimoji="0" lang="en-US" altLang="zh-CN" sz="10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into </a:t>
              </a:r>
              <a:r>
                <a:rPr kumimoji="0" lang="en-US" altLang="zh-CN" sz="1000" b="0" i="0" u="none" strike="noStrike" kern="1200" cap="none" spc="0" normalizeH="0" baseline="0" noProof="0" dirty="0">
                  <a:ln>
                    <a:noFill/>
                  </a:ln>
                  <a:solidFill>
                    <a:prstClr val="white">
                      <a:lumMod val="50000"/>
                    </a:prstClr>
                  </a:solidFill>
                  <a:effectLst/>
                  <a:uLnTx/>
                  <a:uFillTx/>
                  <a:latin typeface="微软雅黑"/>
                  <a:ea typeface="微软雅黑"/>
                  <a:cs typeface="+mn-cs"/>
                </a:rPr>
                <a:t>a wider field</a:t>
              </a:r>
            </a:p>
          </p:txBody>
        </p:sp>
        <p:sp>
          <p:nvSpPr>
            <p:cNvPr id="32" name="文本框 31"/>
            <p:cNvSpPr txBox="1"/>
            <p:nvPr/>
          </p:nvSpPr>
          <p:spPr>
            <a:xfrm>
              <a:off x="4164811" y="1262537"/>
              <a:ext cx="1271864" cy="584775"/>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3200" i="1" u="none" strike="noStrike" kern="1200" cap="none" spc="0" normalizeH="0" baseline="0" noProof="0" dirty="0" smtClean="0">
                  <a:ln>
                    <a:noFill/>
                  </a:ln>
                  <a:solidFill>
                    <a:prstClr val="black">
                      <a:lumMod val="85000"/>
                      <a:lumOff val="15000"/>
                    </a:prstClr>
                  </a:solidFill>
                  <a:effectLst/>
                  <a:uLnTx/>
                  <a:uFillTx/>
                  <a:latin typeface="Century Gothic" panose="020B0502020202020204" pitchFamily="34" charset="0"/>
                  <a:ea typeface="微软雅黑"/>
                </a:rPr>
                <a:t>03</a:t>
              </a:r>
              <a:endParaRPr kumimoji="0" lang="zh-CN" altLang="en-US" sz="3200" i="1" u="none" strike="noStrike" kern="1200" cap="none" spc="0" normalizeH="0" baseline="0" noProof="0" dirty="0">
                <a:ln>
                  <a:noFill/>
                </a:ln>
                <a:solidFill>
                  <a:prstClr val="black">
                    <a:lumMod val="85000"/>
                    <a:lumOff val="15000"/>
                  </a:prstClr>
                </a:solidFill>
                <a:effectLst/>
                <a:uLnTx/>
                <a:uFillTx/>
                <a:latin typeface="Century Gothic" panose="020B0502020202020204" pitchFamily="34" charset="0"/>
                <a:ea typeface="微软雅黑"/>
              </a:endParaRPr>
            </a:p>
          </p:txBody>
        </p:sp>
      </p:grpSp>
      <p:grpSp>
        <p:nvGrpSpPr>
          <p:cNvPr id="33" name="组合 32"/>
          <p:cNvGrpSpPr/>
          <p:nvPr/>
        </p:nvGrpSpPr>
        <p:grpSpPr>
          <a:xfrm>
            <a:off x="4015795" y="4423522"/>
            <a:ext cx="5448300" cy="673604"/>
            <a:chOff x="4164811" y="1262537"/>
            <a:chExt cx="5448300" cy="673604"/>
          </a:xfrm>
        </p:grpSpPr>
        <p:sp>
          <p:nvSpPr>
            <p:cNvPr id="34" name="文本框 33"/>
            <p:cNvSpPr txBox="1"/>
            <p:nvPr/>
          </p:nvSpPr>
          <p:spPr>
            <a:xfrm>
              <a:off x="5402407" y="1311651"/>
              <a:ext cx="2810529" cy="46166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标题文字添加此处</a:t>
              </a:r>
              <a:endParaRPr kumimoji="0" lang="zh-CN" altLang="en-US" sz="240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35" name="文本框 34"/>
            <p:cNvSpPr txBox="1"/>
            <p:nvPr/>
          </p:nvSpPr>
          <p:spPr>
            <a:xfrm>
              <a:off x="5402408" y="1674787"/>
              <a:ext cx="4210703" cy="261354"/>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print </a:t>
              </a:r>
              <a:r>
                <a:rPr kumimoji="0" lang="en-US" altLang="zh-CN" sz="10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presentation and make it </a:t>
              </a:r>
              <a:r>
                <a:rPr kumimoji="0" lang="en-US" altLang="zh-CN" sz="1000" b="0" i="0" u="none" strike="noStrike" kern="1200" cap="none" spc="0" normalizeH="0" baseline="0" noProof="0" dirty="0" smtClean="0">
                  <a:ln>
                    <a:noFill/>
                  </a:ln>
                  <a:solidFill>
                    <a:prstClr val="white">
                      <a:lumMod val="50000"/>
                    </a:prstClr>
                  </a:solidFill>
                  <a:effectLst/>
                  <a:uLnTx/>
                  <a:uFillTx/>
                  <a:latin typeface="微软雅黑"/>
                  <a:ea typeface="微软雅黑"/>
                  <a:cs typeface="+mn-cs"/>
                </a:rPr>
                <a:t>into </a:t>
              </a:r>
              <a:r>
                <a:rPr kumimoji="0" lang="en-US" altLang="zh-CN" sz="1000" b="0" i="0" u="none" strike="noStrike" kern="1200" cap="none" spc="0" normalizeH="0" baseline="0" noProof="0" dirty="0">
                  <a:ln>
                    <a:noFill/>
                  </a:ln>
                  <a:solidFill>
                    <a:prstClr val="white">
                      <a:lumMod val="50000"/>
                    </a:prstClr>
                  </a:solidFill>
                  <a:effectLst/>
                  <a:uLnTx/>
                  <a:uFillTx/>
                  <a:latin typeface="微软雅黑"/>
                  <a:ea typeface="微软雅黑"/>
                  <a:cs typeface="+mn-cs"/>
                </a:rPr>
                <a:t>a wider field</a:t>
              </a:r>
            </a:p>
          </p:txBody>
        </p:sp>
        <p:sp>
          <p:nvSpPr>
            <p:cNvPr id="36" name="文本框 35"/>
            <p:cNvSpPr txBox="1"/>
            <p:nvPr/>
          </p:nvSpPr>
          <p:spPr>
            <a:xfrm>
              <a:off x="4164811" y="1262537"/>
              <a:ext cx="1271864" cy="584775"/>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3200" i="1" u="none" strike="noStrike" kern="1200" cap="none" spc="0" normalizeH="0" baseline="0" noProof="0" dirty="0" smtClean="0">
                  <a:ln>
                    <a:noFill/>
                  </a:ln>
                  <a:solidFill>
                    <a:prstClr val="black">
                      <a:lumMod val="85000"/>
                      <a:lumOff val="15000"/>
                    </a:prstClr>
                  </a:solidFill>
                  <a:effectLst/>
                  <a:uLnTx/>
                  <a:uFillTx/>
                  <a:latin typeface="Century Gothic" panose="020B0502020202020204" pitchFamily="34" charset="0"/>
                  <a:ea typeface="微软雅黑"/>
                </a:rPr>
                <a:t>04</a:t>
              </a:r>
              <a:endParaRPr kumimoji="0" lang="zh-CN" altLang="en-US" sz="3200" i="1" u="none" strike="noStrike" kern="1200" cap="none" spc="0" normalizeH="0" baseline="0" noProof="0" dirty="0">
                <a:ln>
                  <a:noFill/>
                </a:ln>
                <a:solidFill>
                  <a:prstClr val="black">
                    <a:lumMod val="85000"/>
                    <a:lumOff val="15000"/>
                  </a:prstClr>
                </a:solidFill>
                <a:effectLst/>
                <a:uLnTx/>
                <a:uFillTx/>
                <a:latin typeface="Century Gothic" panose="020B0502020202020204" pitchFamily="34" charset="0"/>
                <a:ea typeface="微软雅黑"/>
              </a:endParaRPr>
            </a:p>
          </p:txBody>
        </p:sp>
      </p:grpSp>
      <p:grpSp>
        <p:nvGrpSpPr>
          <p:cNvPr id="40" name="组合 39"/>
          <p:cNvGrpSpPr/>
          <p:nvPr/>
        </p:nvGrpSpPr>
        <p:grpSpPr>
          <a:xfrm>
            <a:off x="900472" y="1585473"/>
            <a:ext cx="1236372" cy="3687055"/>
            <a:chOff x="900472" y="1585473"/>
            <a:chExt cx="1236372" cy="3687055"/>
          </a:xfrm>
        </p:grpSpPr>
        <p:sp>
          <p:nvSpPr>
            <p:cNvPr id="3" name="矩形 2"/>
            <p:cNvSpPr/>
            <p:nvPr/>
          </p:nvSpPr>
          <p:spPr>
            <a:xfrm>
              <a:off x="900472" y="1585473"/>
              <a:ext cx="1236372" cy="368705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7" name="文本框 36"/>
            <p:cNvSpPr txBox="1"/>
            <p:nvPr/>
          </p:nvSpPr>
          <p:spPr>
            <a:xfrm rot="5400000">
              <a:off x="131900" y="3036680"/>
              <a:ext cx="2773515" cy="707886"/>
            </a:xfrm>
            <a:prstGeom prst="rect">
              <a:avLst/>
            </a:prstGeom>
            <a:noFill/>
          </p:spPr>
          <p:txBody>
            <a:bodyPr wrap="none" rtlCol="0">
              <a:spAutoFit/>
            </a:bodyPr>
            <a:lstStyle/>
            <a:p>
              <a:pPr algn="ctr"/>
              <a:r>
                <a:rPr lang="en-US" altLang="zh-CN" sz="4000" i="1" dirty="0" smtClean="0">
                  <a:solidFill>
                    <a:schemeClr val="bg1"/>
                  </a:solidFill>
                  <a:latin typeface="Century Gothic" panose="020B0502020202020204" pitchFamily="34" charset="0"/>
                </a:rPr>
                <a:t>CONTENTS</a:t>
              </a:r>
              <a:endParaRPr lang="zh-CN" altLang="en-US" sz="4000" i="1" dirty="0">
                <a:solidFill>
                  <a:schemeClr val="bg1"/>
                </a:solidFill>
                <a:latin typeface="Century Gothic" panose="020B0502020202020204" pitchFamily="34" charset="0"/>
              </a:endParaRPr>
            </a:p>
          </p:txBody>
        </p:sp>
      </p:grpSp>
    </p:spTree>
    <p:extLst>
      <p:ext uri="{BB962C8B-B14F-4D97-AF65-F5344CB8AC3E}">
        <p14:creationId xmlns:p14="http://schemas.microsoft.com/office/powerpoint/2010/main" val="1580762409"/>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p:tgtEl>
                                          <p:spTgt spid="9"/>
                                        </p:tgtEl>
                                        <p:attrNameLst>
                                          <p:attrName>ppt_x</p:attrName>
                                        </p:attrNameLst>
                                      </p:cBhvr>
                                      <p:tavLst>
                                        <p:tav tm="0">
                                          <p:val>
                                            <p:strVal val="#ppt_x-#ppt_w*1.125000"/>
                                          </p:val>
                                        </p:tav>
                                        <p:tav tm="100000">
                                          <p:val>
                                            <p:strVal val="#ppt_x"/>
                                          </p:val>
                                        </p:tav>
                                      </p:tavLst>
                                    </p:anim>
                                    <p:animEffect transition="in" filter="wipe(right)">
                                      <p:cBhvr>
                                        <p:cTn id="22" dur="500"/>
                                        <p:tgtEl>
                                          <p:spTgt spid="9"/>
                                        </p:tgtEl>
                                      </p:cBhvr>
                                    </p:animEffect>
                                  </p:childTnLst>
                                </p:cTn>
                              </p:par>
                            </p:childTnLst>
                          </p:cTn>
                        </p:par>
                        <p:par>
                          <p:cTn id="23" fill="hold">
                            <p:stCondLst>
                              <p:cond delay="2000"/>
                            </p:stCondLst>
                            <p:childTnLst>
                              <p:par>
                                <p:cTn id="24" presetID="12" presetClass="entr" presetSubtype="8"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p:tgtEl>
                                          <p:spTgt spid="25"/>
                                        </p:tgtEl>
                                        <p:attrNameLst>
                                          <p:attrName>ppt_x</p:attrName>
                                        </p:attrNameLst>
                                      </p:cBhvr>
                                      <p:tavLst>
                                        <p:tav tm="0">
                                          <p:val>
                                            <p:strVal val="#ppt_x-#ppt_w*1.125000"/>
                                          </p:val>
                                        </p:tav>
                                        <p:tav tm="100000">
                                          <p:val>
                                            <p:strVal val="#ppt_x"/>
                                          </p:val>
                                        </p:tav>
                                      </p:tavLst>
                                    </p:anim>
                                    <p:animEffect transition="in" filter="wipe(right)">
                                      <p:cBhvr>
                                        <p:cTn id="27" dur="500"/>
                                        <p:tgtEl>
                                          <p:spTgt spid="25"/>
                                        </p:tgtEl>
                                      </p:cBhvr>
                                    </p:animEffect>
                                  </p:childTnLst>
                                </p:cTn>
                              </p:par>
                            </p:childTnLst>
                          </p:cTn>
                        </p:par>
                        <p:par>
                          <p:cTn id="28" fill="hold">
                            <p:stCondLst>
                              <p:cond delay="2500"/>
                            </p:stCondLst>
                            <p:childTnLst>
                              <p:par>
                                <p:cTn id="29" presetID="12" presetClass="entr" presetSubtype="8"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p:tgtEl>
                                          <p:spTgt spid="29"/>
                                        </p:tgtEl>
                                        <p:attrNameLst>
                                          <p:attrName>ppt_x</p:attrName>
                                        </p:attrNameLst>
                                      </p:cBhvr>
                                      <p:tavLst>
                                        <p:tav tm="0">
                                          <p:val>
                                            <p:strVal val="#ppt_x-#ppt_w*1.125000"/>
                                          </p:val>
                                        </p:tav>
                                        <p:tav tm="100000">
                                          <p:val>
                                            <p:strVal val="#ppt_x"/>
                                          </p:val>
                                        </p:tav>
                                      </p:tavLst>
                                    </p:anim>
                                    <p:animEffect transition="in" filter="wipe(right)">
                                      <p:cBhvr>
                                        <p:cTn id="32" dur="500"/>
                                        <p:tgtEl>
                                          <p:spTgt spid="29"/>
                                        </p:tgtEl>
                                      </p:cBhvr>
                                    </p:animEffect>
                                  </p:childTnLst>
                                </p:cTn>
                              </p:par>
                            </p:childTnLst>
                          </p:cTn>
                        </p:par>
                        <p:par>
                          <p:cTn id="33" fill="hold">
                            <p:stCondLst>
                              <p:cond delay="3000"/>
                            </p:stCondLst>
                            <p:childTnLst>
                              <p:par>
                                <p:cTn id="34" presetID="12" presetClass="entr" presetSubtype="8"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p:tgtEl>
                                          <p:spTgt spid="33"/>
                                        </p:tgtEl>
                                        <p:attrNameLst>
                                          <p:attrName>ppt_x</p:attrName>
                                        </p:attrNameLst>
                                      </p:cBhvr>
                                      <p:tavLst>
                                        <p:tav tm="0">
                                          <p:val>
                                            <p:strVal val="#ppt_x-#ppt_w*1.125000"/>
                                          </p:val>
                                        </p:tav>
                                        <p:tav tm="100000">
                                          <p:val>
                                            <p:strVal val="#ppt_x"/>
                                          </p:val>
                                        </p:tav>
                                      </p:tavLst>
                                    </p:anim>
                                    <p:animEffect transition="in" filter="wipe(right)">
                                      <p:cBhvr>
                                        <p:cTn id="3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21692" y="2083158"/>
            <a:ext cx="2691685" cy="2691685"/>
            <a:chOff x="1093653" y="2290706"/>
            <a:chExt cx="2691685" cy="2691685"/>
          </a:xfrm>
        </p:grpSpPr>
        <p:sp>
          <p:nvSpPr>
            <p:cNvPr id="2" name="矩形 1"/>
            <p:cNvSpPr/>
            <p:nvPr/>
          </p:nvSpPr>
          <p:spPr>
            <a:xfrm>
              <a:off x="1093653" y="2290706"/>
              <a:ext cx="2691685" cy="2691685"/>
            </a:xfrm>
            <a:prstGeom prst="rect">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a:endParaRPr>
            </a:p>
          </p:txBody>
        </p:sp>
        <p:sp>
          <p:nvSpPr>
            <p:cNvPr id="3" name="矩形 2"/>
            <p:cNvSpPr/>
            <p:nvPr/>
          </p:nvSpPr>
          <p:spPr>
            <a:xfrm>
              <a:off x="1311543" y="2508597"/>
              <a:ext cx="2255906" cy="2255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4758597" y="2824447"/>
            <a:ext cx="4611826" cy="70788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标题文字添加此处</a:t>
            </a:r>
            <a:endParaRPr kumimoji="0" lang="zh-CN" altLang="en-US" sz="400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6" name="文本框 5"/>
          <p:cNvSpPr txBox="1"/>
          <p:nvPr/>
        </p:nvSpPr>
        <p:spPr>
          <a:xfrm>
            <a:off x="4758598" y="3544698"/>
            <a:ext cx="6453504" cy="587469"/>
          </a:xfrm>
          <a:prstGeom prst="rect">
            <a:avLst/>
          </a:prstGeom>
          <a:noFill/>
        </p:spPr>
        <p:txBody>
          <a:bodyPr wrap="square" rtlCol="0">
            <a:spAutoFit/>
            <a:scene3d>
              <a:camera prst="orthographicFront"/>
              <a:lightRig rig="threePt" dir="t"/>
            </a:scene3d>
            <a:sp3d contourW="12700"/>
          </a:bodyPr>
          <a:lstStyle/>
          <a:p>
            <a:pPr lvl="0">
              <a:lnSpc>
                <a:spcPct val="120000"/>
              </a:lnSpc>
              <a:defRPr/>
            </a:pPr>
            <a:r>
              <a:rPr lang="en-US" altLang="zh-CN" sz="1400" dirty="0">
                <a:solidFill>
                  <a:prstClr val="white">
                    <a:lumMod val="50000"/>
                  </a:prstClr>
                </a:solidFill>
                <a:latin typeface="微软雅黑"/>
              </a:rPr>
              <a:t>The user can demonstrate on a projector or computer, or print the presentation and make it into a film to be used in a wider field</a:t>
            </a:r>
          </a:p>
        </p:txBody>
      </p:sp>
      <p:sp>
        <p:nvSpPr>
          <p:cNvPr id="8" name="文本框 7"/>
          <p:cNvSpPr txBox="1"/>
          <p:nvPr/>
        </p:nvSpPr>
        <p:spPr>
          <a:xfrm>
            <a:off x="2250030" y="2705725"/>
            <a:ext cx="1435009" cy="1446550"/>
          </a:xfrm>
          <a:prstGeom prst="rect">
            <a:avLst/>
          </a:prstGeom>
          <a:noFill/>
        </p:spPr>
        <p:txBody>
          <a:bodyPr wrap="none" rtlCol="0">
            <a:spAutoFit/>
          </a:bodyPr>
          <a:lstStyle/>
          <a:p>
            <a:pPr algn="ctr"/>
            <a:r>
              <a:rPr lang="en-US" altLang="zh-CN" sz="8800" i="1" dirty="0" smtClean="0">
                <a:solidFill>
                  <a:schemeClr val="bg1"/>
                </a:solidFill>
                <a:latin typeface="Century Gothic" panose="020B0502020202020204" pitchFamily="34" charset="0"/>
              </a:rPr>
              <a:t>01</a:t>
            </a:r>
            <a:endParaRPr lang="zh-CN" altLang="en-US" sz="8800" i="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557747665"/>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47850" y="947057"/>
            <a:ext cx="9469438" cy="4963886"/>
          </a:xfrm>
          <a:prstGeom prst="rect">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496844" y="1899993"/>
            <a:ext cx="4323556" cy="2262960"/>
            <a:chOff x="7483989" y="2946887"/>
            <a:chExt cx="4323556" cy="2262960"/>
          </a:xfrm>
        </p:grpSpPr>
        <p:sp>
          <p:nvSpPr>
            <p:cNvPr id="5" name="矩形 4"/>
            <p:cNvSpPr/>
            <p:nvPr/>
          </p:nvSpPr>
          <p:spPr>
            <a:xfrm>
              <a:off x="7483989" y="3732519"/>
              <a:ext cx="4323556" cy="1477328"/>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200" dirty="0">
                  <a:solidFill>
                    <a:schemeClr val="tx1">
                      <a:lumMod val="75000"/>
                      <a:lumOff val="25000"/>
                    </a:schemeClr>
                  </a:solidFill>
                  <a:latin typeface="+mn-ea"/>
                </a:rPr>
                <a:t>用户可以在投影仪或者</a:t>
              </a:r>
              <a:r>
                <a:rPr lang="zh-CN" altLang="en-US" sz="1200" dirty="0" smtClean="0">
                  <a:solidFill>
                    <a:schemeClr val="tx1">
                      <a:lumMod val="75000"/>
                      <a:lumOff val="25000"/>
                    </a:schemeClr>
                  </a:solidFill>
                  <a:latin typeface="+mn-ea"/>
                </a:rPr>
                <a:t>计用户可以在投影仪或者计算机上进行演示也可以将演示文稿打用户可以在投影仪或者计算机上进行演示也可以将演示文稿打印出来制作成胶片印出来制作成胶片算</a:t>
              </a:r>
              <a:r>
                <a:rPr lang="zh-CN" altLang="en-US" sz="1200" dirty="0">
                  <a:solidFill>
                    <a:schemeClr val="tx1">
                      <a:lumMod val="75000"/>
                      <a:lumOff val="25000"/>
                    </a:schemeClr>
                  </a:solidFill>
                  <a:latin typeface="+mn-ea"/>
                </a:rPr>
                <a:t>机</a:t>
              </a:r>
              <a:r>
                <a:rPr lang="zh-CN" altLang="en-US" sz="1200" dirty="0" smtClean="0">
                  <a:solidFill>
                    <a:schemeClr val="tx1">
                      <a:lumMod val="75000"/>
                      <a:lumOff val="25000"/>
                    </a:schemeClr>
                  </a:solidFill>
                  <a:latin typeface="+mn-ea"/>
                </a:rPr>
                <a:t>上用户可以在投影仪或者计算机上进行演示也可以将演示文稿打印出来制作成胶片进行</a:t>
              </a:r>
              <a:r>
                <a:rPr lang="zh-CN" altLang="en-US" sz="1200" dirty="0">
                  <a:solidFill>
                    <a:schemeClr val="tx1">
                      <a:lumMod val="75000"/>
                      <a:lumOff val="25000"/>
                    </a:schemeClr>
                  </a:solidFill>
                  <a:latin typeface="+mn-ea"/>
                </a:rPr>
                <a:t>演示也可以将演示</a:t>
              </a:r>
              <a:r>
                <a:rPr lang="zh-CN" altLang="en-US" sz="1200" dirty="0" smtClean="0">
                  <a:solidFill>
                    <a:schemeClr val="tx1">
                      <a:lumMod val="75000"/>
                      <a:lumOff val="25000"/>
                    </a:schemeClr>
                  </a:solidFill>
                  <a:latin typeface="+mn-ea"/>
                </a:rPr>
                <a:t>文稿</a:t>
              </a:r>
              <a:endParaRPr lang="zh-CN" altLang="en-US" sz="1200" dirty="0">
                <a:solidFill>
                  <a:schemeClr val="tx1">
                    <a:lumMod val="75000"/>
                    <a:lumOff val="25000"/>
                  </a:schemeClr>
                </a:solidFill>
                <a:latin typeface="+mn-ea"/>
              </a:endParaRPr>
            </a:p>
          </p:txBody>
        </p:sp>
        <p:sp>
          <p:nvSpPr>
            <p:cNvPr id="6" name="矩形 5"/>
            <p:cNvSpPr/>
            <p:nvPr/>
          </p:nvSpPr>
          <p:spPr>
            <a:xfrm>
              <a:off x="7483989" y="2946887"/>
              <a:ext cx="2050552" cy="581057"/>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2400" b="1" dirty="0">
                  <a:latin typeface="+mn-ea"/>
                </a:rPr>
                <a:t>标题文字添加</a:t>
              </a:r>
            </a:p>
          </p:txBody>
        </p:sp>
      </p:grpSp>
      <p:cxnSp>
        <p:nvCxnSpPr>
          <p:cNvPr id="8" name="直接连接符 7"/>
          <p:cNvCxnSpPr/>
          <p:nvPr/>
        </p:nvCxnSpPr>
        <p:spPr>
          <a:xfrm>
            <a:off x="6615112" y="2605087"/>
            <a:ext cx="6477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íṩľíḍè-Oval 70"/>
          <p:cNvSpPr/>
          <p:nvPr/>
        </p:nvSpPr>
        <p:spPr bwMode="auto">
          <a:xfrm>
            <a:off x="10223719" y="4671006"/>
            <a:ext cx="501431" cy="50143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íṩľíḍè-Freeform: Shape 71"/>
          <p:cNvSpPr>
            <a:spLocks/>
          </p:cNvSpPr>
          <p:nvPr/>
        </p:nvSpPr>
        <p:spPr bwMode="auto">
          <a:xfrm>
            <a:off x="10346465" y="4786788"/>
            <a:ext cx="255939" cy="2550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a:extLst/>
        </p:spPr>
        <p:txBody>
          <a:bodyPr anchor="ctr"/>
          <a:lstStyle/>
          <a:p>
            <a:pPr algn="ctr"/>
            <a:endParaRPr/>
          </a:p>
        </p:txBody>
      </p:sp>
      <p:sp>
        <p:nvSpPr>
          <p:cNvPr id="12" name="íṩľíḍè-Oval 66"/>
          <p:cNvSpPr/>
          <p:nvPr/>
        </p:nvSpPr>
        <p:spPr bwMode="auto">
          <a:xfrm>
            <a:off x="8934450" y="4671006"/>
            <a:ext cx="501431" cy="50143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3" name="Group 67"/>
          <p:cNvGrpSpPr/>
          <p:nvPr/>
        </p:nvGrpSpPr>
        <p:grpSpPr bwMode="auto">
          <a:xfrm>
            <a:off x="9057624" y="4802239"/>
            <a:ext cx="255068" cy="238964"/>
            <a:chOff x="5368132" y="3540125"/>
            <a:chExt cx="465138" cy="435769"/>
          </a:xfrm>
          <a:solidFill>
            <a:schemeClr val="bg1"/>
          </a:solidFill>
        </p:grpSpPr>
        <p:sp>
          <p:nvSpPr>
            <p:cNvPr id="18" name="íṩľíḍè-Freeform: Shape 68"/>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p:spPr>
          <p:txBody>
            <a:bodyPr anchor="ctr"/>
            <a:lstStyle/>
            <a:p>
              <a:pPr algn="ctr"/>
              <a:endParaRPr/>
            </a:p>
          </p:txBody>
        </p:sp>
        <p:sp>
          <p:nvSpPr>
            <p:cNvPr id="19" name="íṩľíḍè-Freeform: Shape 69"/>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p:spPr>
          <p:txBody>
            <a:bodyPr anchor="ctr"/>
            <a:lstStyle/>
            <a:p>
              <a:pPr algn="ctr"/>
              <a:endParaRPr/>
            </a:p>
          </p:txBody>
        </p:sp>
      </p:grpSp>
      <p:sp>
        <p:nvSpPr>
          <p:cNvPr id="14" name="íṩľíḍè-Oval 62"/>
          <p:cNvSpPr/>
          <p:nvPr/>
        </p:nvSpPr>
        <p:spPr bwMode="auto">
          <a:xfrm>
            <a:off x="9578650" y="4671006"/>
            <a:ext cx="501431" cy="5014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5" name="Group 63"/>
          <p:cNvGrpSpPr/>
          <p:nvPr/>
        </p:nvGrpSpPr>
        <p:grpSpPr bwMode="auto">
          <a:xfrm>
            <a:off x="9741875" y="4794187"/>
            <a:ext cx="174979" cy="255069"/>
            <a:chOff x="3582988" y="3510757"/>
            <a:chExt cx="319088" cy="465138"/>
          </a:xfrm>
          <a:solidFill>
            <a:schemeClr val="bg1"/>
          </a:solidFill>
        </p:grpSpPr>
        <p:sp>
          <p:nvSpPr>
            <p:cNvPr id="16" name="íṩľíḓê-Freeform: Shape 64"/>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p:spPr>
          <p:txBody>
            <a:bodyPr anchor="ctr"/>
            <a:lstStyle/>
            <a:p>
              <a:pPr algn="ctr"/>
              <a:endParaRPr/>
            </a:p>
          </p:txBody>
        </p:sp>
        <p:sp>
          <p:nvSpPr>
            <p:cNvPr id="17" name="ïṧḷïḓê-Freeform: Shape 65"/>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p:spPr>
          <p:txBody>
            <a:bodyPr anchor="ctr"/>
            <a:lstStyle/>
            <a:p>
              <a:pPr algn="ctr"/>
              <a:endParaRPr/>
            </a:p>
          </p:txBody>
        </p:sp>
      </p:grpSp>
      <p:pic>
        <p:nvPicPr>
          <p:cNvPr id="23" name="图片占位符 2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8091" r="8091"/>
          <a:stretch>
            <a:fillRect/>
          </a:stretch>
        </p:blipFill>
        <p:spPr/>
      </p:pic>
    </p:spTree>
    <p:extLst>
      <p:ext uri="{BB962C8B-B14F-4D97-AF65-F5344CB8AC3E}">
        <p14:creationId xmlns:p14="http://schemas.microsoft.com/office/powerpoint/2010/main" val="2329303029"/>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1"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p:tgtEl>
                                          <p:spTgt spid="4"/>
                                        </p:tgtEl>
                                        <p:attrNameLst>
                                          <p:attrName>ppt_y</p:attrName>
                                        </p:attrNameLst>
                                      </p:cBhvr>
                                      <p:tavLst>
                                        <p:tav tm="0">
                                          <p:val>
                                            <p:strVal val="#ppt_y-#ppt_h*1.125000"/>
                                          </p:val>
                                        </p:tav>
                                        <p:tav tm="100000">
                                          <p:val>
                                            <p:strVal val="#ppt_y"/>
                                          </p:val>
                                        </p:tav>
                                      </p:tavLst>
                                    </p:anim>
                                    <p:animEffect transition="in" filter="wipe(down)">
                                      <p:cBhvr>
                                        <p:cTn id="17" dur="500"/>
                                        <p:tgtEl>
                                          <p:spTgt spid="4"/>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par>
                                <p:cTn id="38" presetID="53" presetClass="entr" presetSubtype="16"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par>
                                <p:cTn id="48" presetID="53" presetClass="entr" presetSubtype="16" fill="hold" nodeType="with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ppt_w</p:attrName>
                                        </p:attrNameLst>
                                      </p:cBhvr>
                                      <p:tavLst>
                                        <p:tav tm="0">
                                          <p:val>
                                            <p:fltVal val="0"/>
                                          </p:val>
                                        </p:tav>
                                        <p:tav tm="100000">
                                          <p:val>
                                            <p:strVal val="#ppt_w"/>
                                          </p:val>
                                        </p:tav>
                                      </p:tavLst>
                                    </p:anim>
                                    <p:anim calcmode="lin" valueType="num">
                                      <p:cBhvr>
                                        <p:cTn id="51" dur="500" fill="hold"/>
                                        <p:tgtEl>
                                          <p:spTgt spid="15"/>
                                        </p:tgtEl>
                                        <p:attrNameLst>
                                          <p:attrName>ppt_h</p:attrName>
                                        </p:attrNameLst>
                                      </p:cBhvr>
                                      <p:tavLst>
                                        <p:tav tm="0">
                                          <p:val>
                                            <p:fltVal val="0"/>
                                          </p:val>
                                        </p:tav>
                                        <p:tav tm="100000">
                                          <p:val>
                                            <p:strVal val="#ppt_h"/>
                                          </p:val>
                                        </p:tav>
                                      </p:tavLst>
                                    </p:anim>
                                    <p:animEffect transition="in" filter="fade">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1" grpId="0" animBg="1"/>
      <p:bldP spid="12"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74713" y="1930424"/>
            <a:ext cx="5221287" cy="3745544"/>
          </a:xfrm>
          <a:prstGeom prst="rect">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6629401" y="1771649"/>
            <a:ext cx="609600" cy="609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6629401" y="2914649"/>
            <a:ext cx="609600" cy="609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6629401" y="4057649"/>
            <a:ext cx="609600" cy="609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629401" y="5200649"/>
            <a:ext cx="609600" cy="609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7458075" y="1659041"/>
            <a:ext cx="3657599" cy="834815"/>
            <a:chOff x="7483988" y="3433235"/>
            <a:chExt cx="3657599" cy="834815"/>
          </a:xfrm>
        </p:grpSpPr>
        <p:sp>
          <p:nvSpPr>
            <p:cNvPr id="9" name="矩形 8"/>
            <p:cNvSpPr/>
            <p:nvPr/>
          </p:nvSpPr>
          <p:spPr>
            <a:xfrm>
              <a:off x="7483988" y="3732519"/>
              <a:ext cx="3657599"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10" name="矩形 9"/>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sp>
        <p:nvSpPr>
          <p:cNvPr id="27" name="椭圆 10"/>
          <p:cNvSpPr/>
          <p:nvPr/>
        </p:nvSpPr>
        <p:spPr>
          <a:xfrm>
            <a:off x="6762751" y="1926660"/>
            <a:ext cx="342900" cy="299578"/>
          </a:xfrm>
          <a:custGeom>
            <a:avLst/>
            <a:gdLst>
              <a:gd name="T0" fmla="*/ 306 w 6533"/>
              <a:gd name="T1" fmla="*/ 0 h 5717"/>
              <a:gd name="T2" fmla="*/ 0 w 6533"/>
              <a:gd name="T3" fmla="*/ 491 h 5717"/>
              <a:gd name="T4" fmla="*/ 0 w 6533"/>
              <a:gd name="T5" fmla="*/ 5717 h 5717"/>
              <a:gd name="T6" fmla="*/ 6533 w 6533"/>
              <a:gd name="T7" fmla="*/ 613 h 5717"/>
              <a:gd name="T8" fmla="*/ 6533 w 6533"/>
              <a:gd name="T9" fmla="*/ 307 h 5717"/>
              <a:gd name="T10" fmla="*/ 1036 w 6533"/>
              <a:gd name="T11" fmla="*/ 219 h 5717"/>
              <a:gd name="T12" fmla="*/ 1036 w 6533"/>
              <a:gd name="T13" fmla="*/ 394 h 5717"/>
              <a:gd name="T14" fmla="*/ 1036 w 6533"/>
              <a:gd name="T15" fmla="*/ 219 h 5717"/>
              <a:gd name="T16" fmla="*/ 2960 w 6533"/>
              <a:gd name="T17" fmla="*/ 2833 h 5717"/>
              <a:gd name="T18" fmla="*/ 715 w 6533"/>
              <a:gd name="T19" fmla="*/ 1200 h 5717"/>
              <a:gd name="T20" fmla="*/ 513 w 6533"/>
              <a:gd name="T21" fmla="*/ 394 h 5717"/>
              <a:gd name="T22" fmla="*/ 513 w 6533"/>
              <a:gd name="T23" fmla="*/ 219 h 5717"/>
              <a:gd name="T24" fmla="*/ 513 w 6533"/>
              <a:gd name="T25" fmla="*/ 394 h 5717"/>
              <a:gd name="T26" fmla="*/ 774 w 6533"/>
              <a:gd name="T27" fmla="*/ 219 h 5717"/>
              <a:gd name="T28" fmla="*/ 774 w 6533"/>
              <a:gd name="T29" fmla="*/ 394 h 5717"/>
              <a:gd name="T30" fmla="*/ 5819 w 6533"/>
              <a:gd name="T31" fmla="*/ 4977 h 5717"/>
              <a:gd name="T32" fmla="*/ 715 w 6533"/>
              <a:gd name="T33" fmla="*/ 4875 h 5717"/>
              <a:gd name="T34" fmla="*/ 5819 w 6533"/>
              <a:gd name="T35" fmla="*/ 4977 h 5717"/>
              <a:gd name="T36" fmla="*/ 715 w 6533"/>
              <a:gd name="T37" fmla="*/ 4671 h 5717"/>
              <a:gd name="T38" fmla="*/ 5819 w 6533"/>
              <a:gd name="T39" fmla="*/ 4569 h 5717"/>
              <a:gd name="T40" fmla="*/ 5819 w 6533"/>
              <a:gd name="T41" fmla="*/ 4364 h 5717"/>
              <a:gd name="T42" fmla="*/ 715 w 6533"/>
              <a:gd name="T43" fmla="*/ 4262 h 5717"/>
              <a:gd name="T44" fmla="*/ 5819 w 6533"/>
              <a:gd name="T45" fmla="*/ 4364 h 5717"/>
              <a:gd name="T46" fmla="*/ 715 w 6533"/>
              <a:gd name="T47" fmla="*/ 4058 h 5717"/>
              <a:gd name="T48" fmla="*/ 5819 w 6533"/>
              <a:gd name="T49" fmla="*/ 3956 h 5717"/>
              <a:gd name="T50" fmla="*/ 5819 w 6533"/>
              <a:gd name="T51" fmla="*/ 3752 h 5717"/>
              <a:gd name="T52" fmla="*/ 715 w 6533"/>
              <a:gd name="T53" fmla="*/ 3650 h 5717"/>
              <a:gd name="T54" fmla="*/ 5819 w 6533"/>
              <a:gd name="T55" fmla="*/ 3752 h 5717"/>
              <a:gd name="T56" fmla="*/ 715 w 6533"/>
              <a:gd name="T57" fmla="*/ 3446 h 5717"/>
              <a:gd name="T58" fmla="*/ 5819 w 6533"/>
              <a:gd name="T59" fmla="*/ 3344 h 5717"/>
              <a:gd name="T60" fmla="*/ 5819 w 6533"/>
              <a:gd name="T61" fmla="*/ 3139 h 5717"/>
              <a:gd name="T62" fmla="*/ 3573 w 6533"/>
              <a:gd name="T63" fmla="*/ 3037 h 5717"/>
              <a:gd name="T64" fmla="*/ 5819 w 6533"/>
              <a:gd name="T65" fmla="*/ 3139 h 5717"/>
              <a:gd name="T66" fmla="*/ 3573 w 6533"/>
              <a:gd name="T67" fmla="*/ 2833 h 5717"/>
              <a:gd name="T68" fmla="*/ 5819 w 6533"/>
              <a:gd name="T69" fmla="*/ 2731 h 5717"/>
              <a:gd name="T70" fmla="*/ 5819 w 6533"/>
              <a:gd name="T71" fmla="*/ 2527 h 5717"/>
              <a:gd name="T72" fmla="*/ 3573 w 6533"/>
              <a:gd name="T73" fmla="*/ 2425 h 5717"/>
              <a:gd name="T74" fmla="*/ 5819 w 6533"/>
              <a:gd name="T75" fmla="*/ 2527 h 5717"/>
              <a:gd name="T76" fmla="*/ 3573 w 6533"/>
              <a:gd name="T77" fmla="*/ 2221 h 5717"/>
              <a:gd name="T78" fmla="*/ 5819 w 6533"/>
              <a:gd name="T79" fmla="*/ 2119 h 5717"/>
              <a:gd name="T80" fmla="*/ 5819 w 6533"/>
              <a:gd name="T81" fmla="*/ 1914 h 5717"/>
              <a:gd name="T82" fmla="*/ 3573 w 6533"/>
              <a:gd name="T83" fmla="*/ 1812 h 5717"/>
              <a:gd name="T84" fmla="*/ 5819 w 6533"/>
              <a:gd name="T85" fmla="*/ 1914 h 5717"/>
              <a:gd name="T86" fmla="*/ 3573 w 6533"/>
              <a:gd name="T87" fmla="*/ 1608 h 5717"/>
              <a:gd name="T88" fmla="*/ 5819 w 6533"/>
              <a:gd name="T89" fmla="*/ 1506 h 5717"/>
              <a:gd name="T90" fmla="*/ 5819 w 6533"/>
              <a:gd name="T91" fmla="*/ 1302 h 5717"/>
              <a:gd name="T92" fmla="*/ 3573 w 6533"/>
              <a:gd name="T93" fmla="*/ 1200 h 5717"/>
              <a:gd name="T94" fmla="*/ 5819 w 6533"/>
              <a:gd name="T95" fmla="*/ 1302 h 5717"/>
              <a:gd name="T96" fmla="*/ 1889 w 6533"/>
              <a:gd name="T97" fmla="*/ 460 h 5717"/>
              <a:gd name="T98" fmla="*/ 1889 w 6533"/>
              <a:gd name="T99" fmla="*/ 153 h 5717"/>
              <a:gd name="T100" fmla="*/ 5819 w 6533"/>
              <a:gd name="T101" fmla="*/ 307 h 5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5717">
                <a:moveTo>
                  <a:pt x="6227" y="0"/>
                </a:moveTo>
                <a:lnTo>
                  <a:pt x="306" y="0"/>
                </a:lnTo>
                <a:cubicBezTo>
                  <a:pt x="138" y="0"/>
                  <a:pt x="0" y="138"/>
                  <a:pt x="0" y="307"/>
                </a:cubicBezTo>
                <a:lnTo>
                  <a:pt x="0" y="491"/>
                </a:lnTo>
                <a:lnTo>
                  <a:pt x="0" y="613"/>
                </a:lnTo>
                <a:lnTo>
                  <a:pt x="0" y="5717"/>
                </a:lnTo>
                <a:lnTo>
                  <a:pt x="6533" y="5717"/>
                </a:lnTo>
                <a:lnTo>
                  <a:pt x="6533" y="613"/>
                </a:lnTo>
                <a:lnTo>
                  <a:pt x="6533" y="491"/>
                </a:lnTo>
                <a:lnTo>
                  <a:pt x="6533" y="307"/>
                </a:lnTo>
                <a:cubicBezTo>
                  <a:pt x="6533" y="138"/>
                  <a:pt x="6396" y="0"/>
                  <a:pt x="6227" y="0"/>
                </a:cubicBezTo>
                <a:close/>
                <a:moveTo>
                  <a:pt x="1036" y="219"/>
                </a:moveTo>
                <a:cubicBezTo>
                  <a:pt x="1084" y="219"/>
                  <a:pt x="1123" y="258"/>
                  <a:pt x="1123" y="307"/>
                </a:cubicBezTo>
                <a:cubicBezTo>
                  <a:pt x="1123" y="355"/>
                  <a:pt x="1084" y="394"/>
                  <a:pt x="1036" y="394"/>
                </a:cubicBezTo>
                <a:cubicBezTo>
                  <a:pt x="988" y="394"/>
                  <a:pt x="949" y="355"/>
                  <a:pt x="949" y="307"/>
                </a:cubicBezTo>
                <a:cubicBezTo>
                  <a:pt x="949" y="258"/>
                  <a:pt x="988" y="219"/>
                  <a:pt x="1036" y="219"/>
                </a:cubicBezTo>
                <a:close/>
                <a:moveTo>
                  <a:pt x="2960" y="1200"/>
                </a:moveTo>
                <a:lnTo>
                  <a:pt x="2960" y="2833"/>
                </a:lnTo>
                <a:lnTo>
                  <a:pt x="715" y="2833"/>
                </a:lnTo>
                <a:lnTo>
                  <a:pt x="715" y="1200"/>
                </a:lnTo>
                <a:lnTo>
                  <a:pt x="2960" y="1200"/>
                </a:lnTo>
                <a:close/>
                <a:moveTo>
                  <a:pt x="513" y="394"/>
                </a:moveTo>
                <a:cubicBezTo>
                  <a:pt x="464" y="394"/>
                  <a:pt x="425" y="355"/>
                  <a:pt x="425" y="307"/>
                </a:cubicBezTo>
                <a:cubicBezTo>
                  <a:pt x="425" y="258"/>
                  <a:pt x="464" y="219"/>
                  <a:pt x="513" y="219"/>
                </a:cubicBezTo>
                <a:cubicBezTo>
                  <a:pt x="561" y="219"/>
                  <a:pt x="600" y="258"/>
                  <a:pt x="600" y="307"/>
                </a:cubicBezTo>
                <a:cubicBezTo>
                  <a:pt x="600" y="355"/>
                  <a:pt x="561" y="394"/>
                  <a:pt x="513" y="394"/>
                </a:cubicBezTo>
                <a:close/>
                <a:moveTo>
                  <a:pt x="687" y="307"/>
                </a:moveTo>
                <a:cubicBezTo>
                  <a:pt x="687" y="258"/>
                  <a:pt x="726" y="219"/>
                  <a:pt x="774" y="219"/>
                </a:cubicBezTo>
                <a:cubicBezTo>
                  <a:pt x="822" y="219"/>
                  <a:pt x="861" y="258"/>
                  <a:pt x="861" y="307"/>
                </a:cubicBezTo>
                <a:cubicBezTo>
                  <a:pt x="861" y="355"/>
                  <a:pt x="822" y="394"/>
                  <a:pt x="774" y="394"/>
                </a:cubicBezTo>
                <a:cubicBezTo>
                  <a:pt x="726" y="394"/>
                  <a:pt x="687" y="355"/>
                  <a:pt x="687" y="307"/>
                </a:cubicBezTo>
                <a:close/>
                <a:moveTo>
                  <a:pt x="5819" y="4977"/>
                </a:moveTo>
                <a:lnTo>
                  <a:pt x="715" y="4977"/>
                </a:lnTo>
                <a:lnTo>
                  <a:pt x="715" y="4875"/>
                </a:lnTo>
                <a:lnTo>
                  <a:pt x="5819" y="4875"/>
                </a:lnTo>
                <a:lnTo>
                  <a:pt x="5819" y="4977"/>
                </a:lnTo>
                <a:close/>
                <a:moveTo>
                  <a:pt x="5819" y="4671"/>
                </a:moveTo>
                <a:lnTo>
                  <a:pt x="715" y="4671"/>
                </a:lnTo>
                <a:lnTo>
                  <a:pt x="715" y="4569"/>
                </a:lnTo>
                <a:lnTo>
                  <a:pt x="5819" y="4569"/>
                </a:lnTo>
                <a:lnTo>
                  <a:pt x="5819" y="4671"/>
                </a:lnTo>
                <a:close/>
                <a:moveTo>
                  <a:pt x="5819" y="4364"/>
                </a:moveTo>
                <a:lnTo>
                  <a:pt x="715" y="4364"/>
                </a:lnTo>
                <a:lnTo>
                  <a:pt x="715" y="4262"/>
                </a:lnTo>
                <a:lnTo>
                  <a:pt x="5819" y="4262"/>
                </a:lnTo>
                <a:lnTo>
                  <a:pt x="5819" y="4364"/>
                </a:lnTo>
                <a:close/>
                <a:moveTo>
                  <a:pt x="5819" y="4058"/>
                </a:moveTo>
                <a:lnTo>
                  <a:pt x="715" y="4058"/>
                </a:lnTo>
                <a:lnTo>
                  <a:pt x="715" y="3956"/>
                </a:lnTo>
                <a:lnTo>
                  <a:pt x="5819" y="3956"/>
                </a:lnTo>
                <a:lnTo>
                  <a:pt x="5819" y="4058"/>
                </a:lnTo>
                <a:close/>
                <a:moveTo>
                  <a:pt x="5819" y="3752"/>
                </a:moveTo>
                <a:lnTo>
                  <a:pt x="715" y="3752"/>
                </a:lnTo>
                <a:lnTo>
                  <a:pt x="715" y="3650"/>
                </a:lnTo>
                <a:lnTo>
                  <a:pt x="5819" y="3650"/>
                </a:lnTo>
                <a:lnTo>
                  <a:pt x="5819" y="3752"/>
                </a:lnTo>
                <a:close/>
                <a:moveTo>
                  <a:pt x="5819" y="3446"/>
                </a:moveTo>
                <a:lnTo>
                  <a:pt x="715" y="3446"/>
                </a:lnTo>
                <a:lnTo>
                  <a:pt x="715" y="3344"/>
                </a:lnTo>
                <a:lnTo>
                  <a:pt x="5819" y="3344"/>
                </a:lnTo>
                <a:lnTo>
                  <a:pt x="5819" y="3446"/>
                </a:lnTo>
                <a:close/>
                <a:moveTo>
                  <a:pt x="5819" y="3139"/>
                </a:moveTo>
                <a:lnTo>
                  <a:pt x="3573" y="3139"/>
                </a:lnTo>
                <a:lnTo>
                  <a:pt x="3573" y="3037"/>
                </a:lnTo>
                <a:lnTo>
                  <a:pt x="5819" y="3037"/>
                </a:lnTo>
                <a:lnTo>
                  <a:pt x="5819" y="3139"/>
                </a:lnTo>
                <a:close/>
                <a:moveTo>
                  <a:pt x="5819" y="2833"/>
                </a:moveTo>
                <a:lnTo>
                  <a:pt x="3573" y="2833"/>
                </a:lnTo>
                <a:lnTo>
                  <a:pt x="3573" y="2731"/>
                </a:lnTo>
                <a:lnTo>
                  <a:pt x="5819" y="2731"/>
                </a:lnTo>
                <a:lnTo>
                  <a:pt x="5819" y="2833"/>
                </a:lnTo>
                <a:close/>
                <a:moveTo>
                  <a:pt x="5819" y="2527"/>
                </a:moveTo>
                <a:lnTo>
                  <a:pt x="3573" y="2527"/>
                </a:lnTo>
                <a:lnTo>
                  <a:pt x="3573" y="2425"/>
                </a:lnTo>
                <a:lnTo>
                  <a:pt x="5819" y="2425"/>
                </a:lnTo>
                <a:lnTo>
                  <a:pt x="5819" y="2527"/>
                </a:lnTo>
                <a:close/>
                <a:moveTo>
                  <a:pt x="5819" y="2221"/>
                </a:moveTo>
                <a:lnTo>
                  <a:pt x="3573" y="2221"/>
                </a:lnTo>
                <a:lnTo>
                  <a:pt x="3573" y="2119"/>
                </a:lnTo>
                <a:lnTo>
                  <a:pt x="5819" y="2119"/>
                </a:lnTo>
                <a:lnTo>
                  <a:pt x="5819" y="2221"/>
                </a:lnTo>
                <a:close/>
                <a:moveTo>
                  <a:pt x="5819" y="1914"/>
                </a:moveTo>
                <a:lnTo>
                  <a:pt x="3573" y="1914"/>
                </a:lnTo>
                <a:lnTo>
                  <a:pt x="3573" y="1812"/>
                </a:lnTo>
                <a:lnTo>
                  <a:pt x="5819" y="1812"/>
                </a:lnTo>
                <a:lnTo>
                  <a:pt x="5819" y="1914"/>
                </a:lnTo>
                <a:close/>
                <a:moveTo>
                  <a:pt x="5819" y="1608"/>
                </a:moveTo>
                <a:lnTo>
                  <a:pt x="3573" y="1608"/>
                </a:lnTo>
                <a:lnTo>
                  <a:pt x="3573" y="1506"/>
                </a:lnTo>
                <a:lnTo>
                  <a:pt x="5819" y="1506"/>
                </a:lnTo>
                <a:lnTo>
                  <a:pt x="5819" y="1608"/>
                </a:lnTo>
                <a:close/>
                <a:moveTo>
                  <a:pt x="5819" y="1302"/>
                </a:moveTo>
                <a:lnTo>
                  <a:pt x="3573" y="1302"/>
                </a:lnTo>
                <a:lnTo>
                  <a:pt x="3573" y="1200"/>
                </a:lnTo>
                <a:lnTo>
                  <a:pt x="5819" y="1200"/>
                </a:lnTo>
                <a:lnTo>
                  <a:pt x="5819" y="1302"/>
                </a:lnTo>
                <a:close/>
                <a:moveTo>
                  <a:pt x="5666" y="460"/>
                </a:moveTo>
                <a:lnTo>
                  <a:pt x="1889" y="460"/>
                </a:lnTo>
                <a:cubicBezTo>
                  <a:pt x="1804" y="460"/>
                  <a:pt x="1735" y="391"/>
                  <a:pt x="1735" y="307"/>
                </a:cubicBezTo>
                <a:cubicBezTo>
                  <a:pt x="1735" y="222"/>
                  <a:pt x="1804" y="153"/>
                  <a:pt x="1889" y="153"/>
                </a:cubicBezTo>
                <a:lnTo>
                  <a:pt x="5666" y="153"/>
                </a:lnTo>
                <a:cubicBezTo>
                  <a:pt x="5750" y="153"/>
                  <a:pt x="5819" y="222"/>
                  <a:pt x="5819" y="307"/>
                </a:cubicBezTo>
                <a:cubicBezTo>
                  <a:pt x="5819" y="391"/>
                  <a:pt x="5750" y="460"/>
                  <a:pt x="5666" y="46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椭圆 11"/>
          <p:cNvSpPr/>
          <p:nvPr/>
        </p:nvSpPr>
        <p:spPr>
          <a:xfrm>
            <a:off x="6762751" y="3055782"/>
            <a:ext cx="342900" cy="327333"/>
          </a:xfrm>
          <a:custGeom>
            <a:avLst/>
            <a:gdLst>
              <a:gd name="connsiteX0" fmla="*/ 442231 w 602715"/>
              <a:gd name="connsiteY0" fmla="*/ 415741 h 575353"/>
              <a:gd name="connsiteX1" fmla="*/ 479375 w 602715"/>
              <a:gd name="connsiteY1" fmla="*/ 514894 h 575353"/>
              <a:gd name="connsiteX2" fmla="*/ 500369 w 602715"/>
              <a:gd name="connsiteY2" fmla="*/ 472976 h 575353"/>
              <a:gd name="connsiteX3" fmla="*/ 542357 w 602715"/>
              <a:gd name="connsiteY3" fmla="*/ 452017 h 575353"/>
              <a:gd name="connsiteX4" fmla="*/ 405895 w 602715"/>
              <a:gd name="connsiteY4" fmla="*/ 379466 h 575353"/>
              <a:gd name="connsiteX5" fmla="*/ 596458 w 602715"/>
              <a:gd name="connsiteY5" fmla="*/ 449598 h 575353"/>
              <a:gd name="connsiteX6" fmla="*/ 526208 w 602715"/>
              <a:gd name="connsiteY6" fmla="*/ 484262 h 575353"/>
              <a:gd name="connsiteX7" fmla="*/ 599688 w 602715"/>
              <a:gd name="connsiteY7" fmla="*/ 557618 h 575353"/>
              <a:gd name="connsiteX8" fmla="*/ 599688 w 602715"/>
              <a:gd name="connsiteY8" fmla="*/ 572129 h 575353"/>
              <a:gd name="connsiteX9" fmla="*/ 591613 w 602715"/>
              <a:gd name="connsiteY9" fmla="*/ 575353 h 575353"/>
              <a:gd name="connsiteX10" fmla="*/ 584346 w 602715"/>
              <a:gd name="connsiteY10" fmla="*/ 572129 h 575353"/>
              <a:gd name="connsiteX11" fmla="*/ 510866 w 602715"/>
              <a:gd name="connsiteY11" fmla="*/ 499578 h 575353"/>
              <a:gd name="connsiteX12" fmla="*/ 476145 w 602715"/>
              <a:gd name="connsiteY12" fmla="*/ 568904 h 575353"/>
              <a:gd name="connsiteX13" fmla="*/ 280047 w 602715"/>
              <a:gd name="connsiteY13" fmla="*/ 64374 h 575353"/>
              <a:gd name="connsiteX14" fmla="*/ 258242 w 602715"/>
              <a:gd name="connsiteY14" fmla="*/ 86154 h 575353"/>
              <a:gd name="connsiteX15" fmla="*/ 280047 w 602715"/>
              <a:gd name="connsiteY15" fmla="*/ 107934 h 575353"/>
              <a:gd name="connsiteX16" fmla="*/ 301045 w 602715"/>
              <a:gd name="connsiteY16" fmla="*/ 86154 h 575353"/>
              <a:gd name="connsiteX17" fmla="*/ 280047 w 602715"/>
              <a:gd name="connsiteY17" fmla="*/ 64374 h 575353"/>
              <a:gd name="connsiteX18" fmla="*/ 183205 w 602715"/>
              <a:gd name="connsiteY18" fmla="*/ 64374 h 575353"/>
              <a:gd name="connsiteX19" fmla="*/ 161432 w 602715"/>
              <a:gd name="connsiteY19" fmla="*/ 86154 h 575353"/>
              <a:gd name="connsiteX20" fmla="*/ 183205 w 602715"/>
              <a:gd name="connsiteY20" fmla="*/ 107934 h 575353"/>
              <a:gd name="connsiteX21" fmla="*/ 204171 w 602715"/>
              <a:gd name="connsiteY21" fmla="*/ 86154 h 575353"/>
              <a:gd name="connsiteX22" fmla="*/ 183205 w 602715"/>
              <a:gd name="connsiteY22" fmla="*/ 64374 h 575353"/>
              <a:gd name="connsiteX23" fmla="*/ 86363 w 602715"/>
              <a:gd name="connsiteY23" fmla="*/ 64374 h 575353"/>
              <a:gd name="connsiteX24" fmla="*/ 64558 w 602715"/>
              <a:gd name="connsiteY24" fmla="*/ 86154 h 575353"/>
              <a:gd name="connsiteX25" fmla="*/ 86363 w 602715"/>
              <a:gd name="connsiteY25" fmla="*/ 107934 h 575353"/>
              <a:gd name="connsiteX26" fmla="*/ 107361 w 602715"/>
              <a:gd name="connsiteY26" fmla="*/ 86154 h 575353"/>
              <a:gd name="connsiteX27" fmla="*/ 86363 w 602715"/>
              <a:gd name="connsiteY27" fmla="*/ 64374 h 575353"/>
              <a:gd name="connsiteX28" fmla="*/ 280047 w 602715"/>
              <a:gd name="connsiteY28" fmla="*/ 43401 h 575353"/>
              <a:gd name="connsiteX29" fmla="*/ 322850 w 602715"/>
              <a:gd name="connsiteY29" fmla="*/ 86154 h 575353"/>
              <a:gd name="connsiteX30" fmla="*/ 280047 w 602715"/>
              <a:gd name="connsiteY30" fmla="*/ 128907 h 575353"/>
              <a:gd name="connsiteX31" fmla="*/ 236437 w 602715"/>
              <a:gd name="connsiteY31" fmla="*/ 86154 h 575353"/>
              <a:gd name="connsiteX32" fmla="*/ 280047 w 602715"/>
              <a:gd name="connsiteY32" fmla="*/ 43401 h 575353"/>
              <a:gd name="connsiteX33" fmla="*/ 183205 w 602715"/>
              <a:gd name="connsiteY33" fmla="*/ 43401 h 575353"/>
              <a:gd name="connsiteX34" fmla="*/ 225943 w 602715"/>
              <a:gd name="connsiteY34" fmla="*/ 86154 h 575353"/>
              <a:gd name="connsiteX35" fmla="*/ 183205 w 602715"/>
              <a:gd name="connsiteY35" fmla="*/ 128907 h 575353"/>
              <a:gd name="connsiteX36" fmla="*/ 139660 w 602715"/>
              <a:gd name="connsiteY36" fmla="*/ 86154 h 575353"/>
              <a:gd name="connsiteX37" fmla="*/ 183205 w 602715"/>
              <a:gd name="connsiteY37" fmla="*/ 43401 h 575353"/>
              <a:gd name="connsiteX38" fmla="*/ 86363 w 602715"/>
              <a:gd name="connsiteY38" fmla="*/ 43401 h 575353"/>
              <a:gd name="connsiteX39" fmla="*/ 129166 w 602715"/>
              <a:gd name="connsiteY39" fmla="*/ 86154 h 575353"/>
              <a:gd name="connsiteX40" fmla="*/ 86363 w 602715"/>
              <a:gd name="connsiteY40" fmla="*/ 128907 h 575353"/>
              <a:gd name="connsiteX41" fmla="*/ 42753 w 602715"/>
              <a:gd name="connsiteY41" fmla="*/ 86154 h 575353"/>
              <a:gd name="connsiteX42" fmla="*/ 86363 w 602715"/>
              <a:gd name="connsiteY42" fmla="*/ 43401 h 575353"/>
              <a:gd name="connsiteX43" fmla="*/ 21790 w 602715"/>
              <a:gd name="connsiteY43" fmla="*/ 21754 h 575353"/>
              <a:gd name="connsiteX44" fmla="*/ 21790 w 602715"/>
              <a:gd name="connsiteY44" fmla="*/ 150669 h 575353"/>
              <a:gd name="connsiteX45" fmla="*/ 538305 w 602715"/>
              <a:gd name="connsiteY45" fmla="*/ 150669 h 575353"/>
              <a:gd name="connsiteX46" fmla="*/ 538305 w 602715"/>
              <a:gd name="connsiteY46" fmla="*/ 21754 h 575353"/>
              <a:gd name="connsiteX47" fmla="*/ 10492 w 602715"/>
              <a:gd name="connsiteY47" fmla="*/ 0 h 575353"/>
              <a:gd name="connsiteX48" fmla="*/ 548796 w 602715"/>
              <a:gd name="connsiteY48" fmla="*/ 0 h 575353"/>
              <a:gd name="connsiteX49" fmla="*/ 559288 w 602715"/>
              <a:gd name="connsiteY49" fmla="*/ 11280 h 575353"/>
              <a:gd name="connsiteX50" fmla="*/ 559288 w 602715"/>
              <a:gd name="connsiteY50" fmla="*/ 161143 h 575353"/>
              <a:gd name="connsiteX51" fmla="*/ 559288 w 602715"/>
              <a:gd name="connsiteY51" fmla="*/ 365795 h 575353"/>
              <a:gd name="connsiteX52" fmla="*/ 548796 w 602715"/>
              <a:gd name="connsiteY52" fmla="*/ 376269 h 575353"/>
              <a:gd name="connsiteX53" fmla="*/ 538305 w 602715"/>
              <a:gd name="connsiteY53" fmla="*/ 365795 h 575353"/>
              <a:gd name="connsiteX54" fmla="*/ 538305 w 602715"/>
              <a:gd name="connsiteY54" fmla="*/ 172423 h 575353"/>
              <a:gd name="connsiteX55" fmla="*/ 21790 w 602715"/>
              <a:gd name="connsiteY55" fmla="*/ 172423 h 575353"/>
              <a:gd name="connsiteX56" fmla="*/ 21790 w 602715"/>
              <a:gd name="connsiteY56" fmla="*/ 526938 h 575353"/>
              <a:gd name="connsiteX57" fmla="*/ 376894 w 602715"/>
              <a:gd name="connsiteY57" fmla="*/ 526938 h 575353"/>
              <a:gd name="connsiteX58" fmla="*/ 387386 w 602715"/>
              <a:gd name="connsiteY58" fmla="*/ 537413 h 575353"/>
              <a:gd name="connsiteX59" fmla="*/ 376894 w 602715"/>
              <a:gd name="connsiteY59" fmla="*/ 547887 h 575353"/>
              <a:gd name="connsiteX60" fmla="*/ 10492 w 602715"/>
              <a:gd name="connsiteY60" fmla="*/ 547887 h 575353"/>
              <a:gd name="connsiteX61" fmla="*/ 0 w 602715"/>
              <a:gd name="connsiteY61" fmla="*/ 537413 h 575353"/>
              <a:gd name="connsiteX62" fmla="*/ 0 w 602715"/>
              <a:gd name="connsiteY62" fmla="*/ 161143 h 575353"/>
              <a:gd name="connsiteX63" fmla="*/ 0 w 602715"/>
              <a:gd name="connsiteY63" fmla="*/ 11280 h 575353"/>
              <a:gd name="connsiteX64" fmla="*/ 10492 w 602715"/>
              <a:gd name="connsiteY64" fmla="*/ 0 h 575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02715" h="575353">
                <a:moveTo>
                  <a:pt x="442231" y="415741"/>
                </a:moveTo>
                <a:lnTo>
                  <a:pt x="479375" y="514894"/>
                </a:lnTo>
                <a:lnTo>
                  <a:pt x="500369" y="472976"/>
                </a:lnTo>
                <a:lnTo>
                  <a:pt x="542357" y="452017"/>
                </a:lnTo>
                <a:close/>
                <a:moveTo>
                  <a:pt x="405895" y="379466"/>
                </a:moveTo>
                <a:lnTo>
                  <a:pt x="596458" y="449598"/>
                </a:lnTo>
                <a:lnTo>
                  <a:pt x="526208" y="484262"/>
                </a:lnTo>
                <a:lnTo>
                  <a:pt x="599688" y="557618"/>
                </a:lnTo>
                <a:cubicBezTo>
                  <a:pt x="603725" y="561649"/>
                  <a:pt x="603725" y="568098"/>
                  <a:pt x="599688" y="572129"/>
                </a:cubicBezTo>
                <a:cubicBezTo>
                  <a:pt x="597265" y="574547"/>
                  <a:pt x="594843" y="575353"/>
                  <a:pt x="591613" y="575353"/>
                </a:cubicBezTo>
                <a:cubicBezTo>
                  <a:pt x="589191" y="575353"/>
                  <a:pt x="586768" y="574547"/>
                  <a:pt x="584346" y="572129"/>
                </a:cubicBezTo>
                <a:lnTo>
                  <a:pt x="510866" y="499578"/>
                </a:lnTo>
                <a:lnTo>
                  <a:pt x="476145" y="568904"/>
                </a:lnTo>
                <a:close/>
                <a:moveTo>
                  <a:pt x="280047" y="64374"/>
                </a:moveTo>
                <a:cubicBezTo>
                  <a:pt x="267933" y="64374"/>
                  <a:pt x="258242" y="74054"/>
                  <a:pt x="258242" y="86154"/>
                </a:cubicBezTo>
                <a:cubicBezTo>
                  <a:pt x="258242" y="98254"/>
                  <a:pt x="267933" y="107934"/>
                  <a:pt x="280047" y="107934"/>
                </a:cubicBezTo>
                <a:cubicBezTo>
                  <a:pt x="291354" y="107934"/>
                  <a:pt x="301045" y="98254"/>
                  <a:pt x="301045" y="86154"/>
                </a:cubicBezTo>
                <a:cubicBezTo>
                  <a:pt x="301045" y="74054"/>
                  <a:pt x="291354" y="64374"/>
                  <a:pt x="280047" y="64374"/>
                </a:cubicBezTo>
                <a:close/>
                <a:moveTo>
                  <a:pt x="183205" y="64374"/>
                </a:moveTo>
                <a:cubicBezTo>
                  <a:pt x="171109" y="64374"/>
                  <a:pt x="161432" y="74054"/>
                  <a:pt x="161432" y="86154"/>
                </a:cubicBezTo>
                <a:cubicBezTo>
                  <a:pt x="161432" y="98254"/>
                  <a:pt x="171109" y="107934"/>
                  <a:pt x="183205" y="107934"/>
                </a:cubicBezTo>
                <a:cubicBezTo>
                  <a:pt x="194494" y="107934"/>
                  <a:pt x="204171" y="98254"/>
                  <a:pt x="204171" y="86154"/>
                </a:cubicBezTo>
                <a:cubicBezTo>
                  <a:pt x="204171" y="74054"/>
                  <a:pt x="194494" y="64374"/>
                  <a:pt x="183205" y="64374"/>
                </a:cubicBezTo>
                <a:close/>
                <a:moveTo>
                  <a:pt x="86363" y="64374"/>
                </a:moveTo>
                <a:cubicBezTo>
                  <a:pt x="74249" y="64374"/>
                  <a:pt x="64558" y="74054"/>
                  <a:pt x="64558" y="86154"/>
                </a:cubicBezTo>
                <a:cubicBezTo>
                  <a:pt x="64558" y="98254"/>
                  <a:pt x="74249" y="107934"/>
                  <a:pt x="86363" y="107934"/>
                </a:cubicBezTo>
                <a:cubicBezTo>
                  <a:pt x="97670" y="107934"/>
                  <a:pt x="107361" y="98254"/>
                  <a:pt x="107361" y="86154"/>
                </a:cubicBezTo>
                <a:cubicBezTo>
                  <a:pt x="107361" y="74054"/>
                  <a:pt x="97670" y="64374"/>
                  <a:pt x="86363" y="64374"/>
                </a:cubicBezTo>
                <a:close/>
                <a:moveTo>
                  <a:pt x="280047" y="43401"/>
                </a:moveTo>
                <a:cubicBezTo>
                  <a:pt x="303468" y="43401"/>
                  <a:pt x="322850" y="62761"/>
                  <a:pt x="322850" y="86154"/>
                </a:cubicBezTo>
                <a:cubicBezTo>
                  <a:pt x="322850" y="109547"/>
                  <a:pt x="303468" y="128907"/>
                  <a:pt x="280047" y="128907"/>
                </a:cubicBezTo>
                <a:cubicBezTo>
                  <a:pt x="255819" y="128907"/>
                  <a:pt x="236437" y="109547"/>
                  <a:pt x="236437" y="86154"/>
                </a:cubicBezTo>
                <a:cubicBezTo>
                  <a:pt x="236437" y="62761"/>
                  <a:pt x="255819" y="43401"/>
                  <a:pt x="280047" y="43401"/>
                </a:cubicBezTo>
                <a:close/>
                <a:moveTo>
                  <a:pt x="183205" y="43401"/>
                </a:moveTo>
                <a:cubicBezTo>
                  <a:pt x="206590" y="43401"/>
                  <a:pt x="225943" y="62761"/>
                  <a:pt x="225943" y="86154"/>
                </a:cubicBezTo>
                <a:cubicBezTo>
                  <a:pt x="225943" y="109547"/>
                  <a:pt x="206590" y="128907"/>
                  <a:pt x="183205" y="128907"/>
                </a:cubicBezTo>
                <a:cubicBezTo>
                  <a:pt x="159013" y="128907"/>
                  <a:pt x="139660" y="109547"/>
                  <a:pt x="139660" y="86154"/>
                </a:cubicBezTo>
                <a:cubicBezTo>
                  <a:pt x="139660" y="62761"/>
                  <a:pt x="159013" y="43401"/>
                  <a:pt x="183205" y="43401"/>
                </a:cubicBezTo>
                <a:close/>
                <a:moveTo>
                  <a:pt x="86363" y="43401"/>
                </a:moveTo>
                <a:cubicBezTo>
                  <a:pt x="109784" y="43401"/>
                  <a:pt x="129166" y="62761"/>
                  <a:pt x="129166" y="86154"/>
                </a:cubicBezTo>
                <a:cubicBezTo>
                  <a:pt x="129166" y="109547"/>
                  <a:pt x="109784" y="128907"/>
                  <a:pt x="86363" y="128907"/>
                </a:cubicBezTo>
                <a:cubicBezTo>
                  <a:pt x="62135" y="128907"/>
                  <a:pt x="42753" y="109547"/>
                  <a:pt x="42753" y="86154"/>
                </a:cubicBezTo>
                <a:cubicBezTo>
                  <a:pt x="42753" y="62761"/>
                  <a:pt x="62135" y="43401"/>
                  <a:pt x="86363" y="43401"/>
                </a:cubicBezTo>
                <a:close/>
                <a:moveTo>
                  <a:pt x="21790" y="21754"/>
                </a:moveTo>
                <a:lnTo>
                  <a:pt x="21790" y="150669"/>
                </a:lnTo>
                <a:lnTo>
                  <a:pt x="538305" y="150669"/>
                </a:lnTo>
                <a:lnTo>
                  <a:pt x="538305" y="21754"/>
                </a:lnTo>
                <a:close/>
                <a:moveTo>
                  <a:pt x="10492" y="0"/>
                </a:moveTo>
                <a:lnTo>
                  <a:pt x="548796" y="0"/>
                </a:lnTo>
                <a:cubicBezTo>
                  <a:pt x="554446" y="0"/>
                  <a:pt x="559288" y="4834"/>
                  <a:pt x="559288" y="11280"/>
                </a:cubicBezTo>
                <a:lnTo>
                  <a:pt x="559288" y="161143"/>
                </a:lnTo>
                <a:lnTo>
                  <a:pt x="559288" y="365795"/>
                </a:lnTo>
                <a:cubicBezTo>
                  <a:pt x="559288" y="371435"/>
                  <a:pt x="554446" y="376269"/>
                  <a:pt x="548796" y="376269"/>
                </a:cubicBezTo>
                <a:cubicBezTo>
                  <a:pt x="543147" y="376269"/>
                  <a:pt x="538305" y="371435"/>
                  <a:pt x="538305" y="365795"/>
                </a:cubicBezTo>
                <a:lnTo>
                  <a:pt x="538305" y="172423"/>
                </a:lnTo>
                <a:lnTo>
                  <a:pt x="21790" y="172423"/>
                </a:lnTo>
                <a:lnTo>
                  <a:pt x="21790" y="526938"/>
                </a:lnTo>
                <a:lnTo>
                  <a:pt x="376894" y="526938"/>
                </a:lnTo>
                <a:cubicBezTo>
                  <a:pt x="382543" y="526938"/>
                  <a:pt x="387386" y="531773"/>
                  <a:pt x="387386" y="537413"/>
                </a:cubicBezTo>
                <a:cubicBezTo>
                  <a:pt x="387386" y="543053"/>
                  <a:pt x="382543" y="547887"/>
                  <a:pt x="376894" y="547887"/>
                </a:cubicBezTo>
                <a:lnTo>
                  <a:pt x="10492" y="547887"/>
                </a:lnTo>
                <a:cubicBezTo>
                  <a:pt x="4842" y="547887"/>
                  <a:pt x="0" y="543053"/>
                  <a:pt x="0" y="537413"/>
                </a:cubicBezTo>
                <a:lnTo>
                  <a:pt x="0" y="161143"/>
                </a:lnTo>
                <a:lnTo>
                  <a:pt x="0" y="11280"/>
                </a:lnTo>
                <a:cubicBezTo>
                  <a:pt x="0" y="4834"/>
                  <a:pt x="4842" y="0"/>
                  <a:pt x="1049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椭圆 12"/>
          <p:cNvSpPr/>
          <p:nvPr/>
        </p:nvSpPr>
        <p:spPr>
          <a:xfrm>
            <a:off x="6762751" y="4191246"/>
            <a:ext cx="342900" cy="342406"/>
          </a:xfrm>
          <a:custGeom>
            <a:avLst/>
            <a:gdLst>
              <a:gd name="connsiteX0" fmla="*/ 300350 w 600528"/>
              <a:gd name="connsiteY0" fmla="*/ 266510 h 599664"/>
              <a:gd name="connsiteX1" fmla="*/ 276674 w 600528"/>
              <a:gd name="connsiteY1" fmla="*/ 276184 h 599664"/>
              <a:gd name="connsiteX2" fmla="*/ 276674 w 600528"/>
              <a:gd name="connsiteY2" fmla="*/ 323480 h 599664"/>
              <a:gd name="connsiteX3" fmla="*/ 324026 w 600528"/>
              <a:gd name="connsiteY3" fmla="*/ 323480 h 599664"/>
              <a:gd name="connsiteX4" fmla="*/ 324026 w 600528"/>
              <a:gd name="connsiteY4" fmla="*/ 276184 h 599664"/>
              <a:gd name="connsiteX5" fmla="*/ 300350 w 600528"/>
              <a:gd name="connsiteY5" fmla="*/ 266510 h 599664"/>
              <a:gd name="connsiteX6" fmla="*/ 157215 w 600528"/>
              <a:gd name="connsiteY6" fmla="*/ 156870 h 599664"/>
              <a:gd name="connsiteX7" fmla="*/ 357389 w 600528"/>
              <a:gd name="connsiteY7" fmla="*/ 242862 h 599664"/>
              <a:gd name="connsiteX8" fmla="*/ 443485 w 600528"/>
              <a:gd name="connsiteY8" fmla="*/ 442794 h 599664"/>
              <a:gd name="connsiteX9" fmla="*/ 243311 w 600528"/>
              <a:gd name="connsiteY9" fmla="*/ 356802 h 599664"/>
              <a:gd name="connsiteX10" fmla="*/ 157215 w 600528"/>
              <a:gd name="connsiteY10" fmla="*/ 156870 h 599664"/>
              <a:gd name="connsiteX11" fmla="*/ 300264 w 600528"/>
              <a:gd name="connsiteY11" fmla="*/ 56957 h 599664"/>
              <a:gd name="connsiteX12" fmla="*/ 57039 w 600528"/>
              <a:gd name="connsiteY12" fmla="*/ 299832 h 599664"/>
              <a:gd name="connsiteX13" fmla="*/ 300264 w 600528"/>
              <a:gd name="connsiteY13" fmla="*/ 542707 h 599664"/>
              <a:gd name="connsiteX14" fmla="*/ 543489 w 600528"/>
              <a:gd name="connsiteY14" fmla="*/ 299832 h 599664"/>
              <a:gd name="connsiteX15" fmla="*/ 300264 w 600528"/>
              <a:gd name="connsiteY15" fmla="*/ 56957 h 599664"/>
              <a:gd name="connsiteX16" fmla="*/ 300264 w 600528"/>
              <a:gd name="connsiteY16" fmla="*/ 0 h 599664"/>
              <a:gd name="connsiteX17" fmla="*/ 600528 w 600528"/>
              <a:gd name="connsiteY17" fmla="*/ 299832 h 599664"/>
              <a:gd name="connsiteX18" fmla="*/ 300264 w 600528"/>
              <a:gd name="connsiteY18" fmla="*/ 599664 h 599664"/>
              <a:gd name="connsiteX19" fmla="*/ 0 w 600528"/>
              <a:gd name="connsiteY19" fmla="*/ 299832 h 599664"/>
              <a:gd name="connsiteX20" fmla="*/ 300264 w 600528"/>
              <a:gd name="connsiteY20" fmla="*/ 0 h 599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0528" h="599664">
                <a:moveTo>
                  <a:pt x="300350" y="266510"/>
                </a:moveTo>
                <a:cubicBezTo>
                  <a:pt x="291741" y="266510"/>
                  <a:pt x="283131" y="269735"/>
                  <a:pt x="276674" y="276184"/>
                </a:cubicBezTo>
                <a:cubicBezTo>
                  <a:pt x="263759" y="289083"/>
                  <a:pt x="263759" y="310581"/>
                  <a:pt x="276674" y="323480"/>
                </a:cubicBezTo>
                <a:cubicBezTo>
                  <a:pt x="289588" y="336379"/>
                  <a:pt x="311112" y="336379"/>
                  <a:pt x="324026" y="323480"/>
                </a:cubicBezTo>
                <a:cubicBezTo>
                  <a:pt x="336941" y="310581"/>
                  <a:pt x="336941" y="289083"/>
                  <a:pt x="324026" y="276184"/>
                </a:cubicBezTo>
                <a:cubicBezTo>
                  <a:pt x="317569" y="269735"/>
                  <a:pt x="308960" y="266510"/>
                  <a:pt x="300350" y="266510"/>
                </a:cubicBezTo>
                <a:close/>
                <a:moveTo>
                  <a:pt x="157215" y="156870"/>
                </a:moveTo>
                <a:cubicBezTo>
                  <a:pt x="157215" y="156870"/>
                  <a:pt x="290664" y="175143"/>
                  <a:pt x="357389" y="242862"/>
                </a:cubicBezTo>
                <a:cubicBezTo>
                  <a:pt x="425190" y="309506"/>
                  <a:pt x="443485" y="442794"/>
                  <a:pt x="443485" y="442794"/>
                </a:cubicBezTo>
                <a:cubicBezTo>
                  <a:pt x="443485" y="442794"/>
                  <a:pt x="310036" y="423446"/>
                  <a:pt x="243311" y="356802"/>
                </a:cubicBezTo>
                <a:cubicBezTo>
                  <a:pt x="175510" y="290158"/>
                  <a:pt x="157215" y="156870"/>
                  <a:pt x="157215" y="156870"/>
                </a:cubicBezTo>
                <a:close/>
                <a:moveTo>
                  <a:pt x="300264" y="56957"/>
                </a:moveTo>
                <a:cubicBezTo>
                  <a:pt x="165737" y="56957"/>
                  <a:pt x="57039" y="165499"/>
                  <a:pt x="57039" y="299832"/>
                </a:cubicBezTo>
                <a:cubicBezTo>
                  <a:pt x="57039" y="434165"/>
                  <a:pt x="165737" y="542707"/>
                  <a:pt x="300264" y="542707"/>
                </a:cubicBezTo>
                <a:cubicBezTo>
                  <a:pt x="434791" y="542707"/>
                  <a:pt x="543489" y="434165"/>
                  <a:pt x="543489" y="299832"/>
                </a:cubicBezTo>
                <a:cubicBezTo>
                  <a:pt x="543489" y="165499"/>
                  <a:pt x="434791" y="56957"/>
                  <a:pt x="300264" y="56957"/>
                </a:cubicBezTo>
                <a:close/>
                <a:moveTo>
                  <a:pt x="300264" y="0"/>
                </a:moveTo>
                <a:cubicBezTo>
                  <a:pt x="466001" y="0"/>
                  <a:pt x="600528" y="134333"/>
                  <a:pt x="600528" y="299832"/>
                </a:cubicBezTo>
                <a:cubicBezTo>
                  <a:pt x="600528" y="465331"/>
                  <a:pt x="466001" y="599664"/>
                  <a:pt x="300264" y="599664"/>
                </a:cubicBezTo>
                <a:cubicBezTo>
                  <a:pt x="134527" y="599664"/>
                  <a:pt x="0" y="465331"/>
                  <a:pt x="0" y="299832"/>
                </a:cubicBezTo>
                <a:cubicBezTo>
                  <a:pt x="0" y="134333"/>
                  <a:pt x="134527" y="0"/>
                  <a:pt x="3002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椭圆 13"/>
          <p:cNvSpPr/>
          <p:nvPr/>
        </p:nvSpPr>
        <p:spPr>
          <a:xfrm>
            <a:off x="6762751" y="5345365"/>
            <a:ext cx="342900" cy="320167"/>
          </a:xfrm>
          <a:custGeom>
            <a:avLst/>
            <a:gdLst>
              <a:gd name="connsiteX0" fmla="*/ 229705 w 575660"/>
              <a:gd name="connsiteY0" fmla="*/ 477287 h 537497"/>
              <a:gd name="connsiteX1" fmla="*/ 221091 w 575660"/>
              <a:gd name="connsiteY1" fmla="*/ 513126 h 537497"/>
              <a:gd name="connsiteX2" fmla="*/ 330200 w 575660"/>
              <a:gd name="connsiteY2" fmla="*/ 513126 h 537497"/>
              <a:gd name="connsiteX3" fmla="*/ 321586 w 575660"/>
              <a:gd name="connsiteY3" fmla="*/ 477287 h 537497"/>
              <a:gd name="connsiteX4" fmla="*/ 38763 w 575660"/>
              <a:gd name="connsiteY4" fmla="*/ 361167 h 537497"/>
              <a:gd name="connsiteX5" fmla="*/ 512528 w 575660"/>
              <a:gd name="connsiteY5" fmla="*/ 361167 h 537497"/>
              <a:gd name="connsiteX6" fmla="*/ 551291 w 575660"/>
              <a:gd name="connsiteY6" fmla="*/ 537497 h 537497"/>
              <a:gd name="connsiteX7" fmla="*/ 0 w 575660"/>
              <a:gd name="connsiteY7" fmla="*/ 537497 h 537497"/>
              <a:gd name="connsiteX8" fmla="*/ 459447 w 575660"/>
              <a:gd name="connsiteY8" fmla="*/ 83235 h 537497"/>
              <a:gd name="connsiteX9" fmla="*/ 423567 w 575660"/>
              <a:gd name="connsiteY9" fmla="*/ 120466 h 537497"/>
              <a:gd name="connsiteX10" fmla="*/ 459447 w 575660"/>
              <a:gd name="connsiteY10" fmla="*/ 157696 h 537497"/>
              <a:gd name="connsiteX11" fmla="*/ 496763 w 575660"/>
              <a:gd name="connsiteY11" fmla="*/ 120466 h 537497"/>
              <a:gd name="connsiteX12" fmla="*/ 459447 w 575660"/>
              <a:gd name="connsiteY12" fmla="*/ 83235 h 537497"/>
              <a:gd name="connsiteX13" fmla="*/ 40232 w 575660"/>
              <a:gd name="connsiteY13" fmla="*/ 71728 h 537497"/>
              <a:gd name="connsiteX14" fmla="*/ 333063 w 575660"/>
              <a:gd name="connsiteY14" fmla="*/ 71728 h 537497"/>
              <a:gd name="connsiteX15" fmla="*/ 325886 w 575660"/>
              <a:gd name="connsiteY15" fmla="*/ 104701 h 537497"/>
              <a:gd name="connsiteX16" fmla="*/ 73247 w 575660"/>
              <a:gd name="connsiteY16" fmla="*/ 104701 h 537497"/>
              <a:gd name="connsiteX17" fmla="*/ 73247 w 575660"/>
              <a:gd name="connsiteY17" fmla="*/ 322610 h 537497"/>
              <a:gd name="connsiteX18" fmla="*/ 478044 w 575660"/>
              <a:gd name="connsiteY18" fmla="*/ 322610 h 537497"/>
              <a:gd name="connsiteX19" fmla="*/ 478044 w 575660"/>
              <a:gd name="connsiteY19" fmla="*/ 250929 h 537497"/>
              <a:gd name="connsiteX20" fmla="*/ 511059 w 575660"/>
              <a:gd name="connsiteY20" fmla="*/ 242328 h 537497"/>
              <a:gd name="connsiteX21" fmla="*/ 511059 w 575660"/>
              <a:gd name="connsiteY21" fmla="*/ 351282 h 537497"/>
              <a:gd name="connsiteX22" fmla="*/ 40232 w 575660"/>
              <a:gd name="connsiteY22" fmla="*/ 351282 h 537497"/>
              <a:gd name="connsiteX23" fmla="*/ 459447 w 575660"/>
              <a:gd name="connsiteY23" fmla="*/ 70348 h 537497"/>
              <a:gd name="connsiteX24" fmla="*/ 509680 w 575660"/>
              <a:gd name="connsiteY24" fmla="*/ 120466 h 537497"/>
              <a:gd name="connsiteX25" fmla="*/ 459447 w 575660"/>
              <a:gd name="connsiteY25" fmla="*/ 170583 h 537497"/>
              <a:gd name="connsiteX26" fmla="*/ 409215 w 575660"/>
              <a:gd name="connsiteY26" fmla="*/ 120466 h 537497"/>
              <a:gd name="connsiteX27" fmla="*/ 459447 w 575660"/>
              <a:gd name="connsiteY27" fmla="*/ 70348 h 537497"/>
              <a:gd name="connsiteX28" fmla="*/ 459388 w 575660"/>
              <a:gd name="connsiteY28" fmla="*/ 63083 h 537497"/>
              <a:gd name="connsiteX29" fmla="*/ 403406 w 575660"/>
              <a:gd name="connsiteY29" fmla="*/ 120432 h 537497"/>
              <a:gd name="connsiteX30" fmla="*/ 459388 w 575660"/>
              <a:gd name="connsiteY30" fmla="*/ 176347 h 537497"/>
              <a:gd name="connsiteX31" fmla="*/ 516807 w 575660"/>
              <a:gd name="connsiteY31" fmla="*/ 120432 h 537497"/>
              <a:gd name="connsiteX32" fmla="*/ 459388 w 575660"/>
              <a:gd name="connsiteY32" fmla="*/ 63083 h 537497"/>
              <a:gd name="connsiteX33" fmla="*/ 457953 w 575660"/>
              <a:gd name="connsiteY33" fmla="*/ 0 h 537497"/>
              <a:gd name="connsiteX34" fmla="*/ 575660 w 575660"/>
              <a:gd name="connsiteY34" fmla="*/ 117565 h 537497"/>
              <a:gd name="connsiteX35" fmla="*/ 457953 w 575660"/>
              <a:gd name="connsiteY35" fmla="*/ 236563 h 537497"/>
              <a:gd name="connsiteX36" fmla="*/ 340246 w 575660"/>
              <a:gd name="connsiteY36" fmla="*/ 117565 h 537497"/>
              <a:gd name="connsiteX37" fmla="*/ 457953 w 575660"/>
              <a:gd name="connsiteY37" fmla="*/ 0 h 53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75660" h="537497">
                <a:moveTo>
                  <a:pt x="229705" y="477287"/>
                </a:moveTo>
                <a:lnTo>
                  <a:pt x="221091" y="513126"/>
                </a:lnTo>
                <a:lnTo>
                  <a:pt x="330200" y="513126"/>
                </a:lnTo>
                <a:lnTo>
                  <a:pt x="321586" y="477287"/>
                </a:lnTo>
                <a:close/>
                <a:moveTo>
                  <a:pt x="38763" y="361167"/>
                </a:moveTo>
                <a:lnTo>
                  <a:pt x="512528" y="361167"/>
                </a:lnTo>
                <a:lnTo>
                  <a:pt x="551291" y="537497"/>
                </a:lnTo>
                <a:lnTo>
                  <a:pt x="0" y="537497"/>
                </a:lnTo>
                <a:close/>
                <a:moveTo>
                  <a:pt x="459447" y="83235"/>
                </a:moveTo>
                <a:cubicBezTo>
                  <a:pt x="439355" y="83235"/>
                  <a:pt x="423567" y="100418"/>
                  <a:pt x="423567" y="120466"/>
                </a:cubicBezTo>
                <a:cubicBezTo>
                  <a:pt x="423567" y="140512"/>
                  <a:pt x="439355" y="157696"/>
                  <a:pt x="459447" y="157696"/>
                </a:cubicBezTo>
                <a:cubicBezTo>
                  <a:pt x="480976" y="157696"/>
                  <a:pt x="496763" y="140512"/>
                  <a:pt x="496763" y="120466"/>
                </a:cubicBezTo>
                <a:cubicBezTo>
                  <a:pt x="496763" y="100418"/>
                  <a:pt x="480976" y="83235"/>
                  <a:pt x="459447" y="83235"/>
                </a:cubicBezTo>
                <a:close/>
                <a:moveTo>
                  <a:pt x="40232" y="71728"/>
                </a:moveTo>
                <a:lnTo>
                  <a:pt x="333063" y="71728"/>
                </a:lnTo>
                <a:cubicBezTo>
                  <a:pt x="330193" y="81763"/>
                  <a:pt x="327322" y="93232"/>
                  <a:pt x="325886" y="104701"/>
                </a:cubicBezTo>
                <a:lnTo>
                  <a:pt x="73247" y="104701"/>
                </a:lnTo>
                <a:lnTo>
                  <a:pt x="73247" y="322610"/>
                </a:lnTo>
                <a:lnTo>
                  <a:pt x="478044" y="322610"/>
                </a:lnTo>
                <a:lnTo>
                  <a:pt x="478044" y="250929"/>
                </a:lnTo>
                <a:cubicBezTo>
                  <a:pt x="489527" y="249496"/>
                  <a:pt x="501011" y="246628"/>
                  <a:pt x="511059" y="242328"/>
                </a:cubicBezTo>
                <a:lnTo>
                  <a:pt x="511059" y="351282"/>
                </a:lnTo>
                <a:lnTo>
                  <a:pt x="40232" y="351282"/>
                </a:lnTo>
                <a:close/>
                <a:moveTo>
                  <a:pt x="459447" y="70348"/>
                </a:moveTo>
                <a:cubicBezTo>
                  <a:pt x="488152" y="70348"/>
                  <a:pt x="509680" y="91827"/>
                  <a:pt x="509680" y="120466"/>
                </a:cubicBezTo>
                <a:cubicBezTo>
                  <a:pt x="509680" y="147672"/>
                  <a:pt x="488152" y="170583"/>
                  <a:pt x="459447" y="170583"/>
                </a:cubicBezTo>
                <a:cubicBezTo>
                  <a:pt x="432178" y="170583"/>
                  <a:pt x="409215" y="147672"/>
                  <a:pt x="409215" y="120466"/>
                </a:cubicBezTo>
                <a:cubicBezTo>
                  <a:pt x="409215" y="91827"/>
                  <a:pt x="432178" y="70348"/>
                  <a:pt x="459447" y="70348"/>
                </a:cubicBezTo>
                <a:close/>
                <a:moveTo>
                  <a:pt x="459388" y="63083"/>
                </a:moveTo>
                <a:cubicBezTo>
                  <a:pt x="429244" y="63083"/>
                  <a:pt x="403406" y="88890"/>
                  <a:pt x="403406" y="120432"/>
                </a:cubicBezTo>
                <a:cubicBezTo>
                  <a:pt x="403406" y="150540"/>
                  <a:pt x="429244" y="176347"/>
                  <a:pt x="459388" y="176347"/>
                </a:cubicBezTo>
                <a:cubicBezTo>
                  <a:pt x="490968" y="176347"/>
                  <a:pt x="516807" y="150540"/>
                  <a:pt x="516807" y="120432"/>
                </a:cubicBezTo>
                <a:cubicBezTo>
                  <a:pt x="516807" y="88890"/>
                  <a:pt x="490968" y="63083"/>
                  <a:pt x="459388" y="63083"/>
                </a:cubicBezTo>
                <a:close/>
                <a:moveTo>
                  <a:pt x="457953" y="0"/>
                </a:moveTo>
                <a:cubicBezTo>
                  <a:pt x="522548" y="0"/>
                  <a:pt x="575660" y="53047"/>
                  <a:pt x="575660" y="117565"/>
                </a:cubicBezTo>
                <a:cubicBezTo>
                  <a:pt x="575660" y="183516"/>
                  <a:pt x="522548" y="236563"/>
                  <a:pt x="457953" y="236563"/>
                </a:cubicBezTo>
                <a:cubicBezTo>
                  <a:pt x="391922" y="236563"/>
                  <a:pt x="340246" y="183516"/>
                  <a:pt x="340246" y="117565"/>
                </a:cubicBezTo>
                <a:cubicBezTo>
                  <a:pt x="340246" y="53047"/>
                  <a:pt x="391922" y="0"/>
                  <a:pt x="45795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5" name="组合 14"/>
          <p:cNvGrpSpPr/>
          <p:nvPr/>
        </p:nvGrpSpPr>
        <p:grpSpPr>
          <a:xfrm>
            <a:off x="7458075" y="2802041"/>
            <a:ext cx="3657599" cy="834815"/>
            <a:chOff x="7483988" y="3433235"/>
            <a:chExt cx="3657599" cy="834815"/>
          </a:xfrm>
        </p:grpSpPr>
        <p:sp>
          <p:nvSpPr>
            <p:cNvPr id="16" name="矩形 15"/>
            <p:cNvSpPr/>
            <p:nvPr/>
          </p:nvSpPr>
          <p:spPr>
            <a:xfrm>
              <a:off x="7483988" y="3732519"/>
              <a:ext cx="3657599"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17" name="矩形 16"/>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18" name="组合 17"/>
          <p:cNvGrpSpPr/>
          <p:nvPr/>
        </p:nvGrpSpPr>
        <p:grpSpPr>
          <a:xfrm>
            <a:off x="7458075" y="3945041"/>
            <a:ext cx="3657599" cy="834815"/>
            <a:chOff x="7483988" y="3433235"/>
            <a:chExt cx="3657599" cy="834815"/>
          </a:xfrm>
        </p:grpSpPr>
        <p:sp>
          <p:nvSpPr>
            <p:cNvPr id="19" name="矩形 18"/>
            <p:cNvSpPr/>
            <p:nvPr/>
          </p:nvSpPr>
          <p:spPr>
            <a:xfrm>
              <a:off x="7483988" y="3732519"/>
              <a:ext cx="3657599"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20" name="矩形 19"/>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21" name="组合 20"/>
          <p:cNvGrpSpPr/>
          <p:nvPr/>
        </p:nvGrpSpPr>
        <p:grpSpPr>
          <a:xfrm>
            <a:off x="7458075" y="5088041"/>
            <a:ext cx="3657599" cy="834815"/>
            <a:chOff x="7483988" y="3433235"/>
            <a:chExt cx="3657599" cy="834815"/>
          </a:xfrm>
        </p:grpSpPr>
        <p:sp>
          <p:nvSpPr>
            <p:cNvPr id="22" name="矩形 21"/>
            <p:cNvSpPr/>
            <p:nvPr/>
          </p:nvSpPr>
          <p:spPr>
            <a:xfrm>
              <a:off x="7483988" y="3732519"/>
              <a:ext cx="3657599"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23" name="矩形 22"/>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24" name="组合 23"/>
          <p:cNvGrpSpPr/>
          <p:nvPr/>
        </p:nvGrpSpPr>
        <p:grpSpPr>
          <a:xfrm>
            <a:off x="3653004" y="280341"/>
            <a:ext cx="4885992" cy="732482"/>
            <a:chOff x="5402407" y="1247256"/>
            <a:chExt cx="4885992" cy="732482"/>
          </a:xfrm>
        </p:grpSpPr>
        <p:sp>
          <p:nvSpPr>
            <p:cNvPr id="25" name="文本框 24"/>
            <p:cNvSpPr txBox="1"/>
            <p:nvPr/>
          </p:nvSpPr>
          <p:spPr>
            <a:xfrm>
              <a:off x="6197745" y="12472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accent2"/>
                  </a:solidFill>
                  <a:latin typeface="+mn-ea"/>
                </a:rPr>
                <a:t>标题文字添加此处</a:t>
              </a:r>
              <a:endParaRPr lang="zh-CN" altLang="en-US" sz="2800" b="1" dirty="0">
                <a:solidFill>
                  <a:schemeClr val="accent2"/>
                </a:solidFill>
                <a:latin typeface="+mn-ea"/>
              </a:endParaRPr>
            </a:p>
          </p:txBody>
        </p:sp>
        <p:sp>
          <p:nvSpPr>
            <p:cNvPr id="26" name="文本框 25"/>
            <p:cNvSpPr txBox="1"/>
            <p:nvPr/>
          </p:nvSpPr>
          <p:spPr>
            <a:xfrm>
              <a:off x="5402407" y="1693506"/>
              <a:ext cx="4885992" cy="286232"/>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pic>
        <p:nvPicPr>
          <p:cNvPr id="34" name="图片占位符 33"/>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260" r="16260"/>
          <a:stretch>
            <a:fillRect/>
          </a:stretch>
        </p:blipFill>
        <p:spPr/>
      </p:pic>
    </p:spTree>
    <p:extLst>
      <p:ext uri="{BB962C8B-B14F-4D97-AF65-F5344CB8AC3E}">
        <p14:creationId xmlns:p14="http://schemas.microsoft.com/office/powerpoint/2010/main" val="43326636"/>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2)">
                                      <p:cBhvr>
                                        <p:cTn id="7" dur="1500"/>
                                        <p:tgtEl>
                                          <p:spTgt spid="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par>
                          <p:cTn id="12" fill="hold">
                            <p:stCondLst>
                              <p:cond delay="2000"/>
                            </p:stCondLst>
                            <p:childTnLst>
                              <p:par>
                                <p:cTn id="13" presetID="53"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fltVal val="0"/>
                                          </p:val>
                                        </p:tav>
                                        <p:tav tm="100000">
                                          <p:val>
                                            <p:strVal val="#ppt_h"/>
                                          </p:val>
                                        </p:tav>
                                      </p:tavLst>
                                    </p:anim>
                                    <p:animEffect transition="in" filter="fade">
                                      <p:cBhvr>
                                        <p:cTn id="37" dur="500"/>
                                        <p:tgtEl>
                                          <p:spTgt spid="27"/>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500" fill="hold"/>
                                        <p:tgtEl>
                                          <p:spTgt spid="29"/>
                                        </p:tgtEl>
                                        <p:attrNameLst>
                                          <p:attrName>ppt_w</p:attrName>
                                        </p:attrNameLst>
                                      </p:cBhvr>
                                      <p:tavLst>
                                        <p:tav tm="0">
                                          <p:val>
                                            <p:fltVal val="0"/>
                                          </p:val>
                                        </p:tav>
                                        <p:tav tm="100000">
                                          <p:val>
                                            <p:strVal val="#ppt_w"/>
                                          </p:val>
                                        </p:tav>
                                      </p:tavLst>
                                    </p:anim>
                                    <p:anim calcmode="lin" valueType="num">
                                      <p:cBhvr>
                                        <p:cTn id="46" dur="500" fill="hold"/>
                                        <p:tgtEl>
                                          <p:spTgt spid="29"/>
                                        </p:tgtEl>
                                        <p:attrNameLst>
                                          <p:attrName>ppt_h</p:attrName>
                                        </p:attrNameLst>
                                      </p:cBhvr>
                                      <p:tavLst>
                                        <p:tav tm="0">
                                          <p:val>
                                            <p:fltVal val="0"/>
                                          </p:val>
                                        </p:tav>
                                        <p:tav tm="100000">
                                          <p:val>
                                            <p:strVal val="#ppt_h"/>
                                          </p:val>
                                        </p:tav>
                                      </p:tavLst>
                                    </p:anim>
                                    <p:animEffect transition="in" filter="fade">
                                      <p:cBhvr>
                                        <p:cTn id="47" dur="500"/>
                                        <p:tgtEl>
                                          <p:spTgt spid="2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fltVal val="0"/>
                                          </p:val>
                                        </p:tav>
                                        <p:tav tm="100000">
                                          <p:val>
                                            <p:strVal val="#ppt_h"/>
                                          </p:val>
                                        </p:tav>
                                      </p:tavLst>
                                    </p:anim>
                                    <p:animEffect transition="in" filter="fade">
                                      <p:cBhvr>
                                        <p:cTn id="52" dur="500"/>
                                        <p:tgtEl>
                                          <p:spTgt spid="30"/>
                                        </p:tgtEl>
                                      </p:cBhvr>
                                    </p:animEffect>
                                  </p:childTnLst>
                                </p:cTn>
                              </p:par>
                            </p:childTnLst>
                          </p:cTn>
                        </p:par>
                        <p:par>
                          <p:cTn id="53" fill="hold">
                            <p:stCondLst>
                              <p:cond delay="2500"/>
                            </p:stCondLst>
                            <p:childTnLst>
                              <p:par>
                                <p:cTn id="54" presetID="12" presetClass="entr" presetSubtype="8"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p:tgtEl>
                                          <p:spTgt spid="8"/>
                                        </p:tgtEl>
                                        <p:attrNameLst>
                                          <p:attrName>ppt_x</p:attrName>
                                        </p:attrNameLst>
                                      </p:cBhvr>
                                      <p:tavLst>
                                        <p:tav tm="0">
                                          <p:val>
                                            <p:strVal val="#ppt_x-#ppt_w*1.125000"/>
                                          </p:val>
                                        </p:tav>
                                        <p:tav tm="100000">
                                          <p:val>
                                            <p:strVal val="#ppt_x"/>
                                          </p:val>
                                        </p:tav>
                                      </p:tavLst>
                                    </p:anim>
                                    <p:animEffect transition="in" filter="wipe(right)">
                                      <p:cBhvr>
                                        <p:cTn id="57" dur="500"/>
                                        <p:tgtEl>
                                          <p:spTgt spid="8"/>
                                        </p:tgtEl>
                                      </p:cBhvr>
                                    </p:animEffect>
                                  </p:childTnLst>
                                </p:cTn>
                              </p:par>
                            </p:childTnLst>
                          </p:cTn>
                        </p:par>
                        <p:par>
                          <p:cTn id="58" fill="hold">
                            <p:stCondLst>
                              <p:cond delay="3000"/>
                            </p:stCondLst>
                            <p:childTnLst>
                              <p:par>
                                <p:cTn id="59" presetID="12" presetClass="entr" presetSubtype="8" fill="hold"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p:tgtEl>
                                          <p:spTgt spid="15"/>
                                        </p:tgtEl>
                                        <p:attrNameLst>
                                          <p:attrName>ppt_x</p:attrName>
                                        </p:attrNameLst>
                                      </p:cBhvr>
                                      <p:tavLst>
                                        <p:tav tm="0">
                                          <p:val>
                                            <p:strVal val="#ppt_x-#ppt_w*1.125000"/>
                                          </p:val>
                                        </p:tav>
                                        <p:tav tm="100000">
                                          <p:val>
                                            <p:strVal val="#ppt_x"/>
                                          </p:val>
                                        </p:tav>
                                      </p:tavLst>
                                    </p:anim>
                                    <p:animEffect transition="in" filter="wipe(right)">
                                      <p:cBhvr>
                                        <p:cTn id="62" dur="500"/>
                                        <p:tgtEl>
                                          <p:spTgt spid="15"/>
                                        </p:tgtEl>
                                      </p:cBhvr>
                                    </p:animEffect>
                                  </p:childTnLst>
                                </p:cTn>
                              </p:par>
                            </p:childTnLst>
                          </p:cTn>
                        </p:par>
                        <p:par>
                          <p:cTn id="63" fill="hold">
                            <p:stCondLst>
                              <p:cond delay="3500"/>
                            </p:stCondLst>
                            <p:childTnLst>
                              <p:par>
                                <p:cTn id="64" presetID="12" presetClass="entr" presetSubtype="8" fill="hold" nodeType="after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500"/>
                                        <p:tgtEl>
                                          <p:spTgt spid="18"/>
                                        </p:tgtEl>
                                        <p:attrNameLst>
                                          <p:attrName>ppt_x</p:attrName>
                                        </p:attrNameLst>
                                      </p:cBhvr>
                                      <p:tavLst>
                                        <p:tav tm="0">
                                          <p:val>
                                            <p:strVal val="#ppt_x-#ppt_w*1.125000"/>
                                          </p:val>
                                        </p:tav>
                                        <p:tav tm="100000">
                                          <p:val>
                                            <p:strVal val="#ppt_x"/>
                                          </p:val>
                                        </p:tav>
                                      </p:tavLst>
                                    </p:anim>
                                    <p:animEffect transition="in" filter="wipe(right)">
                                      <p:cBhvr>
                                        <p:cTn id="67" dur="500"/>
                                        <p:tgtEl>
                                          <p:spTgt spid="18"/>
                                        </p:tgtEl>
                                      </p:cBhvr>
                                    </p:animEffect>
                                  </p:childTnLst>
                                </p:cTn>
                              </p:par>
                            </p:childTnLst>
                          </p:cTn>
                        </p:par>
                        <p:par>
                          <p:cTn id="68" fill="hold">
                            <p:stCondLst>
                              <p:cond delay="4000"/>
                            </p:stCondLst>
                            <p:childTnLst>
                              <p:par>
                                <p:cTn id="69" presetID="12" presetClass="entr" presetSubtype="8" fill="hold"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additive="base">
                                        <p:cTn id="71" dur="500"/>
                                        <p:tgtEl>
                                          <p:spTgt spid="21"/>
                                        </p:tgtEl>
                                        <p:attrNameLst>
                                          <p:attrName>ppt_x</p:attrName>
                                        </p:attrNameLst>
                                      </p:cBhvr>
                                      <p:tavLst>
                                        <p:tav tm="0">
                                          <p:val>
                                            <p:strVal val="#ppt_x-#ppt_w*1.125000"/>
                                          </p:val>
                                        </p:tav>
                                        <p:tav tm="100000">
                                          <p:val>
                                            <p:strVal val="#ppt_x"/>
                                          </p:val>
                                        </p:tav>
                                      </p:tavLst>
                                    </p:anim>
                                    <p:animEffect transition="in" filter="wipe(right)">
                                      <p:cBhvr>
                                        <p:cTn id="7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27" grpId="0" animBg="1"/>
      <p:bldP spid="28" grpId="0" animBg="1"/>
      <p:bldP spid="29" grpId="0" animBg="1"/>
      <p:bldP spid="3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38"/>
          <p:cNvSpPr/>
          <p:nvPr/>
        </p:nvSpPr>
        <p:spPr>
          <a:xfrm>
            <a:off x="2038352" y="2345309"/>
            <a:ext cx="1026541" cy="1026541"/>
          </a:xfrm>
          <a:prstGeom prst="ellipse">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椭圆 39"/>
          <p:cNvSpPr/>
          <p:nvPr/>
        </p:nvSpPr>
        <p:spPr>
          <a:xfrm>
            <a:off x="3483276" y="2226801"/>
            <a:ext cx="1263557" cy="1263556"/>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40"/>
          <p:cNvSpPr/>
          <p:nvPr/>
        </p:nvSpPr>
        <p:spPr>
          <a:xfrm>
            <a:off x="5165215" y="1927795"/>
            <a:ext cx="1861569" cy="1861568"/>
          </a:xfrm>
          <a:prstGeom prst="ellipse">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41"/>
          <p:cNvSpPr/>
          <p:nvPr/>
        </p:nvSpPr>
        <p:spPr>
          <a:xfrm>
            <a:off x="9127108" y="2345309"/>
            <a:ext cx="1026541" cy="1026541"/>
          </a:xfrm>
          <a:prstGeom prst="ellipse">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椭圆 42"/>
          <p:cNvSpPr/>
          <p:nvPr/>
        </p:nvSpPr>
        <p:spPr>
          <a:xfrm>
            <a:off x="7445167" y="2226801"/>
            <a:ext cx="1263557" cy="1263556"/>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11"/>
          <p:cNvSpPr/>
          <p:nvPr/>
        </p:nvSpPr>
        <p:spPr>
          <a:xfrm>
            <a:off x="3800477" y="2544476"/>
            <a:ext cx="629156" cy="628206"/>
          </a:xfrm>
          <a:custGeom>
            <a:avLst/>
            <a:gdLst>
              <a:gd name="T0" fmla="*/ 6597 w 6827"/>
              <a:gd name="T1" fmla="*/ 449 h 6827"/>
              <a:gd name="T2" fmla="*/ 6377 w 6827"/>
              <a:gd name="T3" fmla="*/ 449 h 6827"/>
              <a:gd name="T4" fmla="*/ 6377 w 6827"/>
              <a:gd name="T5" fmla="*/ 230 h 6827"/>
              <a:gd name="T6" fmla="*/ 6148 w 6827"/>
              <a:gd name="T7" fmla="*/ 0 h 6827"/>
              <a:gd name="T8" fmla="*/ 5918 w 6827"/>
              <a:gd name="T9" fmla="*/ 230 h 6827"/>
              <a:gd name="T10" fmla="*/ 5918 w 6827"/>
              <a:gd name="T11" fmla="*/ 584 h 6827"/>
              <a:gd name="T12" fmla="*/ 5877 w 6827"/>
              <a:gd name="T13" fmla="*/ 625 h 6827"/>
              <a:gd name="T14" fmla="*/ 5665 w 6827"/>
              <a:gd name="T15" fmla="*/ 483 h 6827"/>
              <a:gd name="T16" fmla="*/ 5435 w 6827"/>
              <a:gd name="T17" fmla="*/ 713 h 6827"/>
              <a:gd name="T18" fmla="*/ 5435 w 6827"/>
              <a:gd name="T19" fmla="*/ 1067 h 6827"/>
              <a:gd name="T20" fmla="*/ 5260 w 6827"/>
              <a:gd name="T21" fmla="*/ 1242 h 6827"/>
              <a:gd name="T22" fmla="*/ 3180 w 6827"/>
              <a:gd name="T23" fmla="*/ 466 h 6827"/>
              <a:gd name="T24" fmla="*/ 0 w 6827"/>
              <a:gd name="T25" fmla="*/ 3646 h 6827"/>
              <a:gd name="T26" fmla="*/ 970 w 6827"/>
              <a:gd name="T27" fmla="*/ 5931 h 6827"/>
              <a:gd name="T28" fmla="*/ 465 w 6827"/>
              <a:gd name="T29" fmla="*/ 6317 h 6827"/>
              <a:gd name="T30" fmla="*/ 422 w 6827"/>
              <a:gd name="T31" fmla="*/ 6639 h 6827"/>
              <a:gd name="T32" fmla="*/ 604 w 6827"/>
              <a:gd name="T33" fmla="*/ 6729 h 6827"/>
              <a:gd name="T34" fmla="*/ 744 w 6827"/>
              <a:gd name="T35" fmla="*/ 6682 h 6827"/>
              <a:gd name="T36" fmla="*/ 1332 w 6827"/>
              <a:gd name="T37" fmla="*/ 6233 h 6827"/>
              <a:gd name="T38" fmla="*/ 3180 w 6827"/>
              <a:gd name="T39" fmla="*/ 6827 h 6827"/>
              <a:gd name="T40" fmla="*/ 5029 w 6827"/>
              <a:gd name="T41" fmla="*/ 6233 h 6827"/>
              <a:gd name="T42" fmla="*/ 5617 w 6827"/>
              <a:gd name="T43" fmla="*/ 6682 h 6827"/>
              <a:gd name="T44" fmla="*/ 5756 w 6827"/>
              <a:gd name="T45" fmla="*/ 6729 h 6827"/>
              <a:gd name="T46" fmla="*/ 5939 w 6827"/>
              <a:gd name="T47" fmla="*/ 6639 h 6827"/>
              <a:gd name="T48" fmla="*/ 5896 w 6827"/>
              <a:gd name="T49" fmla="*/ 6317 h 6827"/>
              <a:gd name="T50" fmla="*/ 5390 w 6827"/>
              <a:gd name="T51" fmla="*/ 5931 h 6827"/>
              <a:gd name="T52" fmla="*/ 6361 w 6827"/>
              <a:gd name="T53" fmla="*/ 3646 h 6827"/>
              <a:gd name="T54" fmla="*/ 5585 w 6827"/>
              <a:gd name="T55" fmla="*/ 1567 h 6827"/>
              <a:gd name="T56" fmla="*/ 5760 w 6827"/>
              <a:gd name="T57" fmla="*/ 1391 h 6827"/>
              <a:gd name="T58" fmla="*/ 6114 w 6827"/>
              <a:gd name="T59" fmla="*/ 1391 h 6827"/>
              <a:gd name="T60" fmla="*/ 6344 w 6827"/>
              <a:gd name="T61" fmla="*/ 1162 h 6827"/>
              <a:gd name="T62" fmla="*/ 6202 w 6827"/>
              <a:gd name="T63" fmla="*/ 950 h 6827"/>
              <a:gd name="T64" fmla="*/ 6243 w 6827"/>
              <a:gd name="T65" fmla="*/ 908 h 6827"/>
              <a:gd name="T66" fmla="*/ 6597 w 6827"/>
              <a:gd name="T67" fmla="*/ 908 h 6827"/>
              <a:gd name="T68" fmla="*/ 6827 w 6827"/>
              <a:gd name="T69" fmla="*/ 679 h 6827"/>
              <a:gd name="T70" fmla="*/ 6597 w 6827"/>
              <a:gd name="T71" fmla="*/ 449 h 6827"/>
              <a:gd name="T72" fmla="*/ 5901 w 6827"/>
              <a:gd name="T73" fmla="*/ 3646 h 6827"/>
              <a:gd name="T74" fmla="*/ 3180 w 6827"/>
              <a:gd name="T75" fmla="*/ 6367 h 6827"/>
              <a:gd name="T76" fmla="*/ 459 w 6827"/>
              <a:gd name="T77" fmla="*/ 3646 h 6827"/>
              <a:gd name="T78" fmla="*/ 3180 w 6827"/>
              <a:gd name="T79" fmla="*/ 925 h 6827"/>
              <a:gd name="T80" fmla="*/ 4934 w 6827"/>
              <a:gd name="T81" fmla="*/ 1568 h 6827"/>
              <a:gd name="T82" fmla="*/ 4358 w 6827"/>
              <a:gd name="T83" fmla="*/ 2144 h 6827"/>
              <a:gd name="T84" fmla="*/ 3180 w 6827"/>
              <a:gd name="T85" fmla="*/ 1736 h 6827"/>
              <a:gd name="T86" fmla="*/ 1270 w 6827"/>
              <a:gd name="T87" fmla="*/ 3646 h 6827"/>
              <a:gd name="T88" fmla="*/ 3180 w 6827"/>
              <a:gd name="T89" fmla="*/ 5556 h 6827"/>
              <a:gd name="T90" fmla="*/ 5090 w 6827"/>
              <a:gd name="T91" fmla="*/ 3646 h 6827"/>
              <a:gd name="T92" fmla="*/ 4683 w 6827"/>
              <a:gd name="T93" fmla="*/ 2468 h 6827"/>
              <a:gd name="T94" fmla="*/ 5259 w 6827"/>
              <a:gd name="T95" fmla="*/ 1892 h 6827"/>
              <a:gd name="T96" fmla="*/ 5901 w 6827"/>
              <a:gd name="T97" fmla="*/ 3646 h 6827"/>
              <a:gd name="T98" fmla="*/ 3180 w 6827"/>
              <a:gd name="T99" fmla="*/ 4259 h 6827"/>
              <a:gd name="T100" fmla="*/ 3793 w 6827"/>
              <a:gd name="T101" fmla="*/ 3646 h 6827"/>
              <a:gd name="T102" fmla="*/ 3744 w 6827"/>
              <a:gd name="T103" fmla="*/ 3407 h 6827"/>
              <a:gd name="T104" fmla="*/ 4355 w 6827"/>
              <a:gd name="T105" fmla="*/ 2796 h 6827"/>
              <a:gd name="T106" fmla="*/ 4631 w 6827"/>
              <a:gd name="T107" fmla="*/ 3646 h 6827"/>
              <a:gd name="T108" fmla="*/ 3180 w 6827"/>
              <a:gd name="T109" fmla="*/ 5097 h 6827"/>
              <a:gd name="T110" fmla="*/ 1730 w 6827"/>
              <a:gd name="T111" fmla="*/ 3646 h 6827"/>
              <a:gd name="T112" fmla="*/ 3180 w 6827"/>
              <a:gd name="T113" fmla="*/ 2196 h 6827"/>
              <a:gd name="T114" fmla="*/ 4030 w 6827"/>
              <a:gd name="T115" fmla="*/ 2471 h 6827"/>
              <a:gd name="T116" fmla="*/ 3419 w 6827"/>
              <a:gd name="T117" fmla="*/ 3083 h 6827"/>
              <a:gd name="T118" fmla="*/ 3180 w 6827"/>
              <a:gd name="T119" fmla="*/ 3034 h 6827"/>
              <a:gd name="T120" fmla="*/ 2568 w 6827"/>
              <a:gd name="T121" fmla="*/ 3646 h 6827"/>
              <a:gd name="T122" fmla="*/ 3180 w 6827"/>
              <a:gd name="T123" fmla="*/ 4259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27" h="6827">
                <a:moveTo>
                  <a:pt x="6597" y="449"/>
                </a:moveTo>
                <a:lnTo>
                  <a:pt x="6377" y="449"/>
                </a:lnTo>
                <a:lnTo>
                  <a:pt x="6377" y="230"/>
                </a:lnTo>
                <a:cubicBezTo>
                  <a:pt x="6377" y="103"/>
                  <a:pt x="6275" y="0"/>
                  <a:pt x="6148" y="0"/>
                </a:cubicBezTo>
                <a:cubicBezTo>
                  <a:pt x="6021" y="0"/>
                  <a:pt x="5918" y="103"/>
                  <a:pt x="5918" y="230"/>
                </a:cubicBezTo>
                <a:lnTo>
                  <a:pt x="5918" y="584"/>
                </a:lnTo>
                <a:lnTo>
                  <a:pt x="5877" y="625"/>
                </a:lnTo>
                <a:cubicBezTo>
                  <a:pt x="5843" y="542"/>
                  <a:pt x="5761" y="483"/>
                  <a:pt x="5665" y="483"/>
                </a:cubicBezTo>
                <a:cubicBezTo>
                  <a:pt x="5538" y="483"/>
                  <a:pt x="5435" y="586"/>
                  <a:pt x="5435" y="713"/>
                </a:cubicBezTo>
                <a:lnTo>
                  <a:pt x="5435" y="1067"/>
                </a:lnTo>
                <a:lnTo>
                  <a:pt x="5260" y="1242"/>
                </a:lnTo>
                <a:cubicBezTo>
                  <a:pt x="4702" y="759"/>
                  <a:pt x="3975" y="466"/>
                  <a:pt x="3180" y="466"/>
                </a:cubicBezTo>
                <a:cubicBezTo>
                  <a:pt x="1427" y="466"/>
                  <a:pt x="0" y="1893"/>
                  <a:pt x="0" y="3646"/>
                </a:cubicBezTo>
                <a:cubicBezTo>
                  <a:pt x="0" y="4542"/>
                  <a:pt x="372" y="5352"/>
                  <a:pt x="970" y="5931"/>
                </a:cubicBezTo>
                <a:lnTo>
                  <a:pt x="465" y="6317"/>
                </a:lnTo>
                <a:cubicBezTo>
                  <a:pt x="364" y="6394"/>
                  <a:pt x="345" y="6538"/>
                  <a:pt x="422" y="6639"/>
                </a:cubicBezTo>
                <a:cubicBezTo>
                  <a:pt x="467" y="6698"/>
                  <a:pt x="535" y="6729"/>
                  <a:pt x="604" y="6729"/>
                </a:cubicBezTo>
                <a:cubicBezTo>
                  <a:pt x="653" y="6729"/>
                  <a:pt x="702" y="6714"/>
                  <a:pt x="744" y="6682"/>
                </a:cubicBezTo>
                <a:lnTo>
                  <a:pt x="1332" y="6233"/>
                </a:lnTo>
                <a:cubicBezTo>
                  <a:pt x="1853" y="6606"/>
                  <a:pt x="2491" y="6827"/>
                  <a:pt x="3180" y="6827"/>
                </a:cubicBezTo>
                <a:cubicBezTo>
                  <a:pt x="3869" y="6827"/>
                  <a:pt x="4508" y="6606"/>
                  <a:pt x="5029" y="6233"/>
                </a:cubicBezTo>
                <a:lnTo>
                  <a:pt x="5617" y="6682"/>
                </a:lnTo>
                <a:cubicBezTo>
                  <a:pt x="5659" y="6714"/>
                  <a:pt x="5708" y="6729"/>
                  <a:pt x="5756" y="6729"/>
                </a:cubicBezTo>
                <a:cubicBezTo>
                  <a:pt x="5825" y="6729"/>
                  <a:pt x="5894" y="6698"/>
                  <a:pt x="5939" y="6639"/>
                </a:cubicBezTo>
                <a:cubicBezTo>
                  <a:pt x="6016" y="6538"/>
                  <a:pt x="5997" y="6394"/>
                  <a:pt x="5896" y="6317"/>
                </a:cubicBezTo>
                <a:lnTo>
                  <a:pt x="5390" y="5931"/>
                </a:lnTo>
                <a:cubicBezTo>
                  <a:pt x="5988" y="5352"/>
                  <a:pt x="6361" y="4542"/>
                  <a:pt x="6361" y="3646"/>
                </a:cubicBezTo>
                <a:cubicBezTo>
                  <a:pt x="6361" y="2852"/>
                  <a:pt x="6068" y="2125"/>
                  <a:pt x="5585" y="1567"/>
                </a:cubicBezTo>
                <a:lnTo>
                  <a:pt x="5760" y="1391"/>
                </a:lnTo>
                <a:lnTo>
                  <a:pt x="6114" y="1391"/>
                </a:lnTo>
                <a:cubicBezTo>
                  <a:pt x="6241" y="1391"/>
                  <a:pt x="6344" y="1289"/>
                  <a:pt x="6344" y="1162"/>
                </a:cubicBezTo>
                <a:cubicBezTo>
                  <a:pt x="6344" y="1066"/>
                  <a:pt x="6285" y="984"/>
                  <a:pt x="6202" y="950"/>
                </a:cubicBezTo>
                <a:lnTo>
                  <a:pt x="6243" y="908"/>
                </a:lnTo>
                <a:lnTo>
                  <a:pt x="6597" y="908"/>
                </a:lnTo>
                <a:cubicBezTo>
                  <a:pt x="6724" y="908"/>
                  <a:pt x="6827" y="806"/>
                  <a:pt x="6827" y="679"/>
                </a:cubicBezTo>
                <a:cubicBezTo>
                  <a:pt x="6827" y="552"/>
                  <a:pt x="6724" y="449"/>
                  <a:pt x="6597" y="449"/>
                </a:cubicBezTo>
                <a:close/>
                <a:moveTo>
                  <a:pt x="5901" y="3646"/>
                </a:moveTo>
                <a:cubicBezTo>
                  <a:pt x="5901" y="5147"/>
                  <a:pt x="4681" y="6367"/>
                  <a:pt x="3180" y="6367"/>
                </a:cubicBezTo>
                <a:cubicBezTo>
                  <a:pt x="1680" y="6367"/>
                  <a:pt x="459" y="5147"/>
                  <a:pt x="459" y="3646"/>
                </a:cubicBezTo>
                <a:cubicBezTo>
                  <a:pt x="459" y="2146"/>
                  <a:pt x="1680" y="925"/>
                  <a:pt x="3180" y="925"/>
                </a:cubicBezTo>
                <a:cubicBezTo>
                  <a:pt x="3848" y="925"/>
                  <a:pt x="4460" y="1167"/>
                  <a:pt x="4934" y="1568"/>
                </a:cubicBezTo>
                <a:lnTo>
                  <a:pt x="4358" y="2144"/>
                </a:lnTo>
                <a:cubicBezTo>
                  <a:pt x="4033" y="1889"/>
                  <a:pt x="3624" y="1736"/>
                  <a:pt x="3180" y="1736"/>
                </a:cubicBezTo>
                <a:cubicBezTo>
                  <a:pt x="2127" y="1736"/>
                  <a:pt x="1270" y="2593"/>
                  <a:pt x="1270" y="3646"/>
                </a:cubicBezTo>
                <a:cubicBezTo>
                  <a:pt x="1270" y="4700"/>
                  <a:pt x="2127" y="5556"/>
                  <a:pt x="3180" y="5556"/>
                </a:cubicBezTo>
                <a:cubicBezTo>
                  <a:pt x="4234" y="5556"/>
                  <a:pt x="5090" y="4700"/>
                  <a:pt x="5090" y="3646"/>
                </a:cubicBezTo>
                <a:cubicBezTo>
                  <a:pt x="5090" y="3202"/>
                  <a:pt x="4938" y="2793"/>
                  <a:pt x="4683" y="2468"/>
                </a:cubicBezTo>
                <a:lnTo>
                  <a:pt x="5259" y="1892"/>
                </a:lnTo>
                <a:cubicBezTo>
                  <a:pt x="5659" y="2366"/>
                  <a:pt x="5901" y="2979"/>
                  <a:pt x="5901" y="3646"/>
                </a:cubicBezTo>
                <a:close/>
                <a:moveTo>
                  <a:pt x="3180" y="4259"/>
                </a:moveTo>
                <a:cubicBezTo>
                  <a:pt x="3518" y="4259"/>
                  <a:pt x="3793" y="3984"/>
                  <a:pt x="3793" y="3646"/>
                </a:cubicBezTo>
                <a:cubicBezTo>
                  <a:pt x="3793" y="3562"/>
                  <a:pt x="3775" y="3481"/>
                  <a:pt x="3744" y="3407"/>
                </a:cubicBezTo>
                <a:lnTo>
                  <a:pt x="4355" y="2796"/>
                </a:lnTo>
                <a:cubicBezTo>
                  <a:pt x="4529" y="3035"/>
                  <a:pt x="4631" y="3329"/>
                  <a:pt x="4631" y="3646"/>
                </a:cubicBezTo>
                <a:cubicBezTo>
                  <a:pt x="4631" y="4446"/>
                  <a:pt x="3980" y="5097"/>
                  <a:pt x="3180" y="5097"/>
                </a:cubicBezTo>
                <a:cubicBezTo>
                  <a:pt x="2380" y="5097"/>
                  <a:pt x="1730" y="4446"/>
                  <a:pt x="1730" y="3646"/>
                </a:cubicBezTo>
                <a:cubicBezTo>
                  <a:pt x="1730" y="2846"/>
                  <a:pt x="2380" y="2196"/>
                  <a:pt x="3180" y="2196"/>
                </a:cubicBezTo>
                <a:cubicBezTo>
                  <a:pt x="3498" y="2196"/>
                  <a:pt x="3791" y="2298"/>
                  <a:pt x="4030" y="2471"/>
                </a:cubicBezTo>
                <a:lnTo>
                  <a:pt x="3419" y="3083"/>
                </a:lnTo>
                <a:cubicBezTo>
                  <a:pt x="3346" y="3051"/>
                  <a:pt x="3265" y="3034"/>
                  <a:pt x="3180" y="3034"/>
                </a:cubicBezTo>
                <a:cubicBezTo>
                  <a:pt x="2843" y="3034"/>
                  <a:pt x="2568" y="3309"/>
                  <a:pt x="2568" y="3646"/>
                </a:cubicBezTo>
                <a:cubicBezTo>
                  <a:pt x="2568" y="3984"/>
                  <a:pt x="2843" y="4259"/>
                  <a:pt x="3180" y="4259"/>
                </a:cubicBezTo>
                <a:close/>
              </a:path>
            </a:pathLst>
          </a:cu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33"/>
          <p:cNvSpPr/>
          <p:nvPr/>
        </p:nvSpPr>
        <p:spPr>
          <a:xfrm>
            <a:off x="7885837" y="2544001"/>
            <a:ext cx="382218" cy="629156"/>
          </a:xfrm>
          <a:custGeom>
            <a:avLst/>
            <a:gdLst>
              <a:gd name="connsiteX0" fmla="*/ 139276 w 369275"/>
              <a:gd name="connsiteY0" fmla="*/ 570066 h 607851"/>
              <a:gd name="connsiteX1" fmla="*/ 156809 w 369275"/>
              <a:gd name="connsiteY1" fmla="*/ 570811 h 607851"/>
              <a:gd name="connsiteX2" fmla="*/ 212465 w 369275"/>
              <a:gd name="connsiteY2" fmla="*/ 570811 h 607851"/>
              <a:gd name="connsiteX3" fmla="*/ 229998 w 369275"/>
              <a:gd name="connsiteY3" fmla="*/ 570066 h 607851"/>
              <a:gd name="connsiteX4" fmla="*/ 230818 w 369275"/>
              <a:gd name="connsiteY4" fmla="*/ 587580 h 607851"/>
              <a:gd name="connsiteX5" fmla="*/ 184637 w 369275"/>
              <a:gd name="connsiteY5" fmla="*/ 607851 h 607851"/>
              <a:gd name="connsiteX6" fmla="*/ 138456 w 369275"/>
              <a:gd name="connsiteY6" fmla="*/ 587580 h 607851"/>
              <a:gd name="connsiteX7" fmla="*/ 139276 w 369275"/>
              <a:gd name="connsiteY7" fmla="*/ 570066 h 607851"/>
              <a:gd name="connsiteX8" fmla="*/ 273919 w 369275"/>
              <a:gd name="connsiteY8" fmla="*/ 497785 h 607851"/>
              <a:gd name="connsiteX9" fmla="*/ 288986 w 369275"/>
              <a:gd name="connsiteY9" fmla="*/ 506874 h 607851"/>
              <a:gd name="connsiteX10" fmla="*/ 279961 w 369275"/>
              <a:gd name="connsiteY10" fmla="*/ 521849 h 607851"/>
              <a:gd name="connsiteX11" fmla="*/ 95356 w 369275"/>
              <a:gd name="connsiteY11" fmla="*/ 567966 h 607851"/>
              <a:gd name="connsiteX12" fmla="*/ 80289 w 369275"/>
              <a:gd name="connsiteY12" fmla="*/ 558951 h 607851"/>
              <a:gd name="connsiteX13" fmla="*/ 89314 w 369275"/>
              <a:gd name="connsiteY13" fmla="*/ 543902 h 607851"/>
              <a:gd name="connsiteX14" fmla="*/ 273919 w 369275"/>
              <a:gd name="connsiteY14" fmla="*/ 497785 h 607851"/>
              <a:gd name="connsiteX15" fmla="*/ 273919 w 369275"/>
              <a:gd name="connsiteY15" fmla="*/ 452696 h 607851"/>
              <a:gd name="connsiteX16" fmla="*/ 288986 w 369275"/>
              <a:gd name="connsiteY16" fmla="*/ 461701 h 607851"/>
              <a:gd name="connsiteX17" fmla="*/ 279961 w 369275"/>
              <a:gd name="connsiteY17" fmla="*/ 476736 h 607851"/>
              <a:gd name="connsiteX18" fmla="*/ 95356 w 369275"/>
              <a:gd name="connsiteY18" fmla="*/ 522731 h 607851"/>
              <a:gd name="connsiteX19" fmla="*/ 80289 w 369275"/>
              <a:gd name="connsiteY19" fmla="*/ 513726 h 607851"/>
              <a:gd name="connsiteX20" fmla="*/ 89314 w 369275"/>
              <a:gd name="connsiteY20" fmla="*/ 498691 h 607851"/>
              <a:gd name="connsiteX21" fmla="*/ 273919 w 369275"/>
              <a:gd name="connsiteY21" fmla="*/ 452696 h 607851"/>
              <a:gd name="connsiteX22" fmla="*/ 184673 w 369275"/>
              <a:gd name="connsiteY22" fmla="*/ 227009 h 607851"/>
              <a:gd name="connsiteX23" fmla="*/ 198173 w 369275"/>
              <a:gd name="connsiteY23" fmla="*/ 227456 h 607851"/>
              <a:gd name="connsiteX24" fmla="*/ 211748 w 369275"/>
              <a:gd name="connsiteY24" fmla="*/ 228947 h 607851"/>
              <a:gd name="connsiteX25" fmla="*/ 225248 w 369275"/>
              <a:gd name="connsiteY25" fmla="*/ 231406 h 607851"/>
              <a:gd name="connsiteX26" fmla="*/ 238674 w 369275"/>
              <a:gd name="connsiteY26" fmla="*/ 234908 h 607851"/>
              <a:gd name="connsiteX27" fmla="*/ 242776 w 369275"/>
              <a:gd name="connsiteY27" fmla="*/ 256593 h 607851"/>
              <a:gd name="connsiteX28" fmla="*/ 241657 w 369275"/>
              <a:gd name="connsiteY28" fmla="*/ 257562 h 607851"/>
              <a:gd name="connsiteX29" fmla="*/ 240464 w 369275"/>
              <a:gd name="connsiteY29" fmla="*/ 258680 h 607851"/>
              <a:gd name="connsiteX30" fmla="*/ 239271 w 369275"/>
              <a:gd name="connsiteY30" fmla="*/ 260021 h 607851"/>
              <a:gd name="connsiteX31" fmla="*/ 238003 w 369275"/>
              <a:gd name="connsiteY31" fmla="*/ 261586 h 607851"/>
              <a:gd name="connsiteX32" fmla="*/ 236735 w 369275"/>
              <a:gd name="connsiteY32" fmla="*/ 263449 h 607851"/>
              <a:gd name="connsiteX33" fmla="*/ 235467 w 369275"/>
              <a:gd name="connsiteY33" fmla="*/ 265461 h 607851"/>
              <a:gd name="connsiteX34" fmla="*/ 234199 w 369275"/>
              <a:gd name="connsiteY34" fmla="*/ 267697 h 607851"/>
              <a:gd name="connsiteX35" fmla="*/ 233080 w 369275"/>
              <a:gd name="connsiteY35" fmla="*/ 269932 h 607851"/>
              <a:gd name="connsiteX36" fmla="*/ 231812 w 369275"/>
              <a:gd name="connsiteY36" fmla="*/ 272615 h 607851"/>
              <a:gd name="connsiteX37" fmla="*/ 230618 w 369275"/>
              <a:gd name="connsiteY37" fmla="*/ 275521 h 607851"/>
              <a:gd name="connsiteX38" fmla="*/ 229425 w 369275"/>
              <a:gd name="connsiteY38" fmla="*/ 278726 h 607851"/>
              <a:gd name="connsiteX39" fmla="*/ 228232 w 369275"/>
              <a:gd name="connsiteY39" fmla="*/ 282079 h 607851"/>
              <a:gd name="connsiteX40" fmla="*/ 227113 w 369275"/>
              <a:gd name="connsiteY40" fmla="*/ 285656 h 607851"/>
              <a:gd name="connsiteX41" fmla="*/ 225994 w 369275"/>
              <a:gd name="connsiteY41" fmla="*/ 289457 h 607851"/>
              <a:gd name="connsiteX42" fmla="*/ 224950 w 369275"/>
              <a:gd name="connsiteY42" fmla="*/ 293555 h 607851"/>
              <a:gd name="connsiteX43" fmla="*/ 223906 w 369275"/>
              <a:gd name="connsiteY43" fmla="*/ 297803 h 607851"/>
              <a:gd name="connsiteX44" fmla="*/ 222936 w 369275"/>
              <a:gd name="connsiteY44" fmla="*/ 302274 h 607851"/>
              <a:gd name="connsiteX45" fmla="*/ 221071 w 369275"/>
              <a:gd name="connsiteY45" fmla="*/ 311813 h 607851"/>
              <a:gd name="connsiteX46" fmla="*/ 219430 w 369275"/>
              <a:gd name="connsiteY46" fmla="*/ 322245 h 607851"/>
              <a:gd name="connsiteX47" fmla="*/ 218237 w 369275"/>
              <a:gd name="connsiteY47" fmla="*/ 330964 h 607851"/>
              <a:gd name="connsiteX48" fmla="*/ 216969 w 369275"/>
              <a:gd name="connsiteY48" fmla="*/ 342887 h 607851"/>
              <a:gd name="connsiteX49" fmla="*/ 215776 w 369275"/>
              <a:gd name="connsiteY49" fmla="*/ 355630 h 607851"/>
              <a:gd name="connsiteX50" fmla="*/ 214880 w 369275"/>
              <a:gd name="connsiteY50" fmla="*/ 369193 h 607851"/>
              <a:gd name="connsiteX51" fmla="*/ 201753 w 369275"/>
              <a:gd name="connsiteY51" fmla="*/ 380818 h 607851"/>
              <a:gd name="connsiteX52" fmla="*/ 190117 w 369275"/>
              <a:gd name="connsiteY52" fmla="*/ 367702 h 607851"/>
              <a:gd name="connsiteX53" fmla="*/ 191385 w 369275"/>
              <a:gd name="connsiteY53" fmla="*/ 349221 h 607851"/>
              <a:gd name="connsiteX54" fmla="*/ 192206 w 369275"/>
              <a:gd name="connsiteY54" fmla="*/ 340428 h 607851"/>
              <a:gd name="connsiteX55" fmla="*/ 193101 w 369275"/>
              <a:gd name="connsiteY55" fmla="*/ 332007 h 607851"/>
              <a:gd name="connsiteX56" fmla="*/ 194071 w 369275"/>
              <a:gd name="connsiteY56" fmla="*/ 323959 h 607851"/>
              <a:gd name="connsiteX57" fmla="*/ 194816 w 369275"/>
              <a:gd name="connsiteY57" fmla="*/ 318743 h 607851"/>
              <a:gd name="connsiteX58" fmla="*/ 196010 w 369275"/>
              <a:gd name="connsiteY58" fmla="*/ 311216 h 607851"/>
              <a:gd name="connsiteX59" fmla="*/ 197203 w 369275"/>
              <a:gd name="connsiteY59" fmla="*/ 303988 h 607851"/>
              <a:gd name="connsiteX60" fmla="*/ 198620 w 369275"/>
              <a:gd name="connsiteY60" fmla="*/ 297132 h 607851"/>
              <a:gd name="connsiteX61" fmla="*/ 200038 w 369275"/>
              <a:gd name="connsiteY61" fmla="*/ 290574 h 607851"/>
              <a:gd name="connsiteX62" fmla="*/ 201604 w 369275"/>
              <a:gd name="connsiteY62" fmla="*/ 284389 h 607851"/>
              <a:gd name="connsiteX63" fmla="*/ 203319 w 369275"/>
              <a:gd name="connsiteY63" fmla="*/ 278502 h 607851"/>
              <a:gd name="connsiteX64" fmla="*/ 205110 w 369275"/>
              <a:gd name="connsiteY64" fmla="*/ 272839 h 607851"/>
              <a:gd name="connsiteX65" fmla="*/ 207049 w 369275"/>
              <a:gd name="connsiteY65" fmla="*/ 267548 h 607851"/>
              <a:gd name="connsiteX66" fmla="*/ 209137 w 369275"/>
              <a:gd name="connsiteY66" fmla="*/ 262629 h 607851"/>
              <a:gd name="connsiteX67" fmla="*/ 211300 w 369275"/>
              <a:gd name="connsiteY67" fmla="*/ 257935 h 607851"/>
              <a:gd name="connsiteX68" fmla="*/ 212419 w 369275"/>
              <a:gd name="connsiteY68" fmla="*/ 255848 h 607851"/>
              <a:gd name="connsiteX69" fmla="*/ 213240 w 369275"/>
              <a:gd name="connsiteY69" fmla="*/ 254358 h 607851"/>
              <a:gd name="connsiteX70" fmla="*/ 208093 w 369275"/>
              <a:gd name="connsiteY70" fmla="*/ 253538 h 607851"/>
              <a:gd name="connsiteX71" fmla="*/ 196383 w 369275"/>
              <a:gd name="connsiteY71" fmla="*/ 252197 h 607851"/>
              <a:gd name="connsiteX72" fmla="*/ 184673 w 369275"/>
              <a:gd name="connsiteY72" fmla="*/ 251824 h 607851"/>
              <a:gd name="connsiteX73" fmla="*/ 172962 w 369275"/>
              <a:gd name="connsiteY73" fmla="*/ 252197 h 607851"/>
              <a:gd name="connsiteX74" fmla="*/ 161252 w 369275"/>
              <a:gd name="connsiteY74" fmla="*/ 253538 h 607851"/>
              <a:gd name="connsiteX75" fmla="*/ 156106 w 369275"/>
              <a:gd name="connsiteY75" fmla="*/ 254358 h 607851"/>
              <a:gd name="connsiteX76" fmla="*/ 157001 w 369275"/>
              <a:gd name="connsiteY76" fmla="*/ 255848 h 607851"/>
              <a:gd name="connsiteX77" fmla="*/ 158045 w 369275"/>
              <a:gd name="connsiteY77" fmla="*/ 257935 h 607851"/>
              <a:gd name="connsiteX78" fmla="*/ 160208 w 369275"/>
              <a:gd name="connsiteY78" fmla="*/ 262629 h 607851"/>
              <a:gd name="connsiteX79" fmla="*/ 162296 w 369275"/>
              <a:gd name="connsiteY79" fmla="*/ 267548 h 607851"/>
              <a:gd name="connsiteX80" fmla="*/ 164236 w 369275"/>
              <a:gd name="connsiteY80" fmla="*/ 272839 h 607851"/>
              <a:gd name="connsiteX81" fmla="*/ 166026 w 369275"/>
              <a:gd name="connsiteY81" fmla="*/ 278502 h 607851"/>
              <a:gd name="connsiteX82" fmla="*/ 167741 w 369275"/>
              <a:gd name="connsiteY82" fmla="*/ 284389 h 607851"/>
              <a:gd name="connsiteX83" fmla="*/ 169308 w 369275"/>
              <a:gd name="connsiteY83" fmla="*/ 290574 h 607851"/>
              <a:gd name="connsiteX84" fmla="*/ 170725 w 369275"/>
              <a:gd name="connsiteY84" fmla="*/ 297132 h 607851"/>
              <a:gd name="connsiteX85" fmla="*/ 172142 w 369275"/>
              <a:gd name="connsiteY85" fmla="*/ 303988 h 607851"/>
              <a:gd name="connsiteX86" fmla="*/ 173410 w 369275"/>
              <a:gd name="connsiteY86" fmla="*/ 311216 h 607851"/>
              <a:gd name="connsiteX87" fmla="*/ 174529 w 369275"/>
              <a:gd name="connsiteY87" fmla="*/ 318743 h 607851"/>
              <a:gd name="connsiteX88" fmla="*/ 176244 w 369275"/>
              <a:gd name="connsiteY88" fmla="*/ 332007 h 607851"/>
              <a:gd name="connsiteX89" fmla="*/ 177960 w 369275"/>
              <a:gd name="connsiteY89" fmla="*/ 349221 h 607851"/>
              <a:gd name="connsiteX90" fmla="*/ 179228 w 369275"/>
              <a:gd name="connsiteY90" fmla="*/ 367702 h 607851"/>
              <a:gd name="connsiteX91" fmla="*/ 167592 w 369275"/>
              <a:gd name="connsiteY91" fmla="*/ 380818 h 607851"/>
              <a:gd name="connsiteX92" fmla="*/ 154465 w 369275"/>
              <a:gd name="connsiteY92" fmla="*/ 369193 h 607851"/>
              <a:gd name="connsiteX93" fmla="*/ 153570 w 369275"/>
              <a:gd name="connsiteY93" fmla="*/ 355630 h 607851"/>
              <a:gd name="connsiteX94" fmla="*/ 152451 w 369275"/>
              <a:gd name="connsiteY94" fmla="*/ 342887 h 607851"/>
              <a:gd name="connsiteX95" fmla="*/ 151108 w 369275"/>
              <a:gd name="connsiteY95" fmla="*/ 330964 h 607851"/>
              <a:gd name="connsiteX96" fmla="*/ 149915 w 369275"/>
              <a:gd name="connsiteY96" fmla="*/ 322245 h 607851"/>
              <a:gd name="connsiteX97" fmla="*/ 148274 w 369275"/>
              <a:gd name="connsiteY97" fmla="*/ 311813 h 607851"/>
              <a:gd name="connsiteX98" fmla="*/ 146409 w 369275"/>
              <a:gd name="connsiteY98" fmla="*/ 302274 h 607851"/>
              <a:gd name="connsiteX99" fmla="*/ 144395 w 369275"/>
              <a:gd name="connsiteY99" fmla="*/ 293555 h 607851"/>
              <a:gd name="connsiteX100" fmla="*/ 142232 w 369275"/>
              <a:gd name="connsiteY100" fmla="*/ 285656 h 607851"/>
              <a:gd name="connsiteX101" fmla="*/ 141113 w 369275"/>
              <a:gd name="connsiteY101" fmla="*/ 282079 h 607851"/>
              <a:gd name="connsiteX102" fmla="*/ 139920 w 369275"/>
              <a:gd name="connsiteY102" fmla="*/ 278726 h 607851"/>
              <a:gd name="connsiteX103" fmla="*/ 138727 w 369275"/>
              <a:gd name="connsiteY103" fmla="*/ 275521 h 607851"/>
              <a:gd name="connsiteX104" fmla="*/ 137533 w 369275"/>
              <a:gd name="connsiteY104" fmla="*/ 272615 h 607851"/>
              <a:gd name="connsiteX105" fmla="*/ 136265 w 369275"/>
              <a:gd name="connsiteY105" fmla="*/ 269932 h 607851"/>
              <a:gd name="connsiteX106" fmla="*/ 135146 w 369275"/>
              <a:gd name="connsiteY106" fmla="*/ 267697 h 607851"/>
              <a:gd name="connsiteX107" fmla="*/ 133878 w 369275"/>
              <a:gd name="connsiteY107" fmla="*/ 265461 h 607851"/>
              <a:gd name="connsiteX108" fmla="*/ 132611 w 369275"/>
              <a:gd name="connsiteY108" fmla="*/ 263449 h 607851"/>
              <a:gd name="connsiteX109" fmla="*/ 131343 w 369275"/>
              <a:gd name="connsiteY109" fmla="*/ 261586 h 607851"/>
              <a:gd name="connsiteX110" fmla="*/ 130075 w 369275"/>
              <a:gd name="connsiteY110" fmla="*/ 260021 h 607851"/>
              <a:gd name="connsiteX111" fmla="*/ 128881 w 369275"/>
              <a:gd name="connsiteY111" fmla="*/ 258680 h 607851"/>
              <a:gd name="connsiteX112" fmla="*/ 127688 w 369275"/>
              <a:gd name="connsiteY112" fmla="*/ 257562 h 607851"/>
              <a:gd name="connsiteX113" fmla="*/ 126569 w 369275"/>
              <a:gd name="connsiteY113" fmla="*/ 256593 h 607851"/>
              <a:gd name="connsiteX114" fmla="*/ 130671 w 369275"/>
              <a:gd name="connsiteY114" fmla="*/ 234908 h 607851"/>
              <a:gd name="connsiteX115" fmla="*/ 144097 w 369275"/>
              <a:gd name="connsiteY115" fmla="*/ 231406 h 607851"/>
              <a:gd name="connsiteX116" fmla="*/ 157597 w 369275"/>
              <a:gd name="connsiteY116" fmla="*/ 228947 h 607851"/>
              <a:gd name="connsiteX117" fmla="*/ 171172 w 369275"/>
              <a:gd name="connsiteY117" fmla="*/ 227456 h 607851"/>
              <a:gd name="connsiteX118" fmla="*/ 184673 w 369275"/>
              <a:gd name="connsiteY118" fmla="*/ 227009 h 607851"/>
              <a:gd name="connsiteX119" fmla="*/ 184638 w 369275"/>
              <a:gd name="connsiteY119" fmla="*/ 0 h 607851"/>
              <a:gd name="connsiteX120" fmla="*/ 336088 w 369275"/>
              <a:gd name="connsiteY120" fmla="*/ 78887 h 607851"/>
              <a:gd name="connsiteX121" fmla="*/ 357873 w 369275"/>
              <a:gd name="connsiteY121" fmla="*/ 248058 h 607851"/>
              <a:gd name="connsiteX122" fmla="*/ 262900 w 369275"/>
              <a:gd name="connsiteY122" fmla="*/ 410227 h 607851"/>
              <a:gd name="connsiteX123" fmla="*/ 273941 w 369275"/>
              <a:gd name="connsiteY123" fmla="*/ 407471 h 607851"/>
              <a:gd name="connsiteX124" fmla="*/ 289012 w 369275"/>
              <a:gd name="connsiteY124" fmla="*/ 416484 h 607851"/>
              <a:gd name="connsiteX125" fmla="*/ 279984 w 369275"/>
              <a:gd name="connsiteY125" fmla="*/ 431532 h 607851"/>
              <a:gd name="connsiteX126" fmla="*/ 95334 w 369275"/>
              <a:gd name="connsiteY126" fmla="*/ 477642 h 607851"/>
              <a:gd name="connsiteX127" fmla="*/ 80263 w 369275"/>
              <a:gd name="connsiteY127" fmla="*/ 468554 h 607851"/>
              <a:gd name="connsiteX128" fmla="*/ 89291 w 369275"/>
              <a:gd name="connsiteY128" fmla="*/ 453507 h 607851"/>
              <a:gd name="connsiteX129" fmla="*/ 240145 w 369275"/>
              <a:gd name="connsiteY129" fmla="*/ 415888 h 607851"/>
              <a:gd name="connsiteX130" fmla="*/ 238205 w 369275"/>
              <a:gd name="connsiteY130" fmla="*/ 407396 h 607851"/>
              <a:gd name="connsiteX131" fmla="*/ 240965 w 369275"/>
              <a:gd name="connsiteY131" fmla="*/ 392051 h 607851"/>
              <a:gd name="connsiteX132" fmla="*/ 245069 w 369275"/>
              <a:gd name="connsiteY132" fmla="*/ 377674 h 607851"/>
              <a:gd name="connsiteX133" fmla="*/ 250216 w 369275"/>
              <a:gd name="connsiteY133" fmla="*/ 364265 h 607851"/>
              <a:gd name="connsiteX134" fmla="*/ 256185 w 369275"/>
              <a:gd name="connsiteY134" fmla="*/ 351751 h 607851"/>
              <a:gd name="connsiteX135" fmla="*/ 262900 w 369275"/>
              <a:gd name="connsiteY135" fmla="*/ 340205 h 607851"/>
              <a:gd name="connsiteX136" fmla="*/ 270062 w 369275"/>
              <a:gd name="connsiteY136" fmla="*/ 329403 h 607851"/>
              <a:gd name="connsiteX137" fmla="*/ 277522 w 369275"/>
              <a:gd name="connsiteY137" fmla="*/ 319347 h 607851"/>
              <a:gd name="connsiteX138" fmla="*/ 285058 w 369275"/>
              <a:gd name="connsiteY138" fmla="*/ 309812 h 607851"/>
              <a:gd name="connsiteX139" fmla="*/ 292593 w 369275"/>
              <a:gd name="connsiteY139" fmla="*/ 300724 h 607851"/>
              <a:gd name="connsiteX140" fmla="*/ 299531 w 369275"/>
              <a:gd name="connsiteY140" fmla="*/ 292530 h 607851"/>
              <a:gd name="connsiteX141" fmla="*/ 303038 w 369275"/>
              <a:gd name="connsiteY141" fmla="*/ 288284 h 607851"/>
              <a:gd name="connsiteX142" fmla="*/ 309827 w 369275"/>
              <a:gd name="connsiteY142" fmla="*/ 279941 h 607851"/>
              <a:gd name="connsiteX143" fmla="*/ 316168 w 369275"/>
              <a:gd name="connsiteY143" fmla="*/ 271821 h 607851"/>
              <a:gd name="connsiteX144" fmla="*/ 321838 w 369275"/>
              <a:gd name="connsiteY144" fmla="*/ 263776 h 607851"/>
              <a:gd name="connsiteX145" fmla="*/ 326837 w 369275"/>
              <a:gd name="connsiteY145" fmla="*/ 255731 h 607851"/>
              <a:gd name="connsiteX146" fmla="*/ 331090 w 369275"/>
              <a:gd name="connsiteY146" fmla="*/ 247686 h 607851"/>
              <a:gd name="connsiteX147" fmla="*/ 334596 w 369275"/>
              <a:gd name="connsiteY147" fmla="*/ 239492 h 607851"/>
              <a:gd name="connsiteX148" fmla="*/ 315721 w 369275"/>
              <a:gd name="connsiteY148" fmla="*/ 93115 h 607851"/>
              <a:gd name="connsiteX149" fmla="*/ 184638 w 369275"/>
              <a:gd name="connsiteY149" fmla="*/ 24806 h 607851"/>
              <a:gd name="connsiteX150" fmla="*/ 53554 w 369275"/>
              <a:gd name="connsiteY150" fmla="*/ 93115 h 607851"/>
              <a:gd name="connsiteX151" fmla="*/ 34679 w 369275"/>
              <a:gd name="connsiteY151" fmla="*/ 239492 h 607851"/>
              <a:gd name="connsiteX152" fmla="*/ 37066 w 369275"/>
              <a:gd name="connsiteY152" fmla="*/ 245302 h 607851"/>
              <a:gd name="connsiteX153" fmla="*/ 39827 w 369275"/>
              <a:gd name="connsiteY153" fmla="*/ 251038 h 607851"/>
              <a:gd name="connsiteX154" fmla="*/ 43035 w 369275"/>
              <a:gd name="connsiteY154" fmla="*/ 256699 h 607851"/>
              <a:gd name="connsiteX155" fmla="*/ 46541 w 369275"/>
              <a:gd name="connsiteY155" fmla="*/ 262361 h 607851"/>
              <a:gd name="connsiteX156" fmla="*/ 50421 w 369275"/>
              <a:gd name="connsiteY156" fmla="*/ 268096 h 607851"/>
              <a:gd name="connsiteX157" fmla="*/ 52957 w 369275"/>
              <a:gd name="connsiteY157" fmla="*/ 271598 h 607851"/>
              <a:gd name="connsiteX158" fmla="*/ 57359 w 369275"/>
              <a:gd name="connsiteY158" fmla="*/ 277333 h 607851"/>
              <a:gd name="connsiteX159" fmla="*/ 61985 w 369275"/>
              <a:gd name="connsiteY159" fmla="*/ 283144 h 607851"/>
              <a:gd name="connsiteX160" fmla="*/ 66909 w 369275"/>
              <a:gd name="connsiteY160" fmla="*/ 289103 h 607851"/>
              <a:gd name="connsiteX161" fmla="*/ 72579 w 369275"/>
              <a:gd name="connsiteY161" fmla="*/ 295882 h 607851"/>
              <a:gd name="connsiteX162" fmla="*/ 78547 w 369275"/>
              <a:gd name="connsiteY162" fmla="*/ 302959 h 607851"/>
              <a:gd name="connsiteX163" fmla="*/ 83844 w 369275"/>
              <a:gd name="connsiteY163" fmla="*/ 309365 h 607851"/>
              <a:gd name="connsiteX164" fmla="*/ 89216 w 369275"/>
              <a:gd name="connsiteY164" fmla="*/ 315995 h 607851"/>
              <a:gd name="connsiteX165" fmla="*/ 94513 w 369275"/>
              <a:gd name="connsiteY165" fmla="*/ 322922 h 607851"/>
              <a:gd name="connsiteX166" fmla="*/ 99736 w 369275"/>
              <a:gd name="connsiteY166" fmla="*/ 330223 h 607851"/>
              <a:gd name="connsiteX167" fmla="*/ 104883 w 369275"/>
              <a:gd name="connsiteY167" fmla="*/ 337821 h 607851"/>
              <a:gd name="connsiteX168" fmla="*/ 107868 w 369275"/>
              <a:gd name="connsiteY168" fmla="*/ 342737 h 607851"/>
              <a:gd name="connsiteX169" fmla="*/ 112642 w 369275"/>
              <a:gd name="connsiteY169" fmla="*/ 350931 h 607851"/>
              <a:gd name="connsiteX170" fmla="*/ 116970 w 369275"/>
              <a:gd name="connsiteY170" fmla="*/ 359572 h 607851"/>
              <a:gd name="connsiteX171" fmla="*/ 120998 w 369275"/>
              <a:gd name="connsiteY171" fmla="*/ 368735 h 607851"/>
              <a:gd name="connsiteX172" fmla="*/ 124505 w 369275"/>
              <a:gd name="connsiteY172" fmla="*/ 378344 h 607851"/>
              <a:gd name="connsiteX173" fmla="*/ 127415 w 369275"/>
              <a:gd name="connsiteY173" fmla="*/ 388401 h 607851"/>
              <a:gd name="connsiteX174" fmla="*/ 118462 w 369275"/>
              <a:gd name="connsiteY174" fmla="*/ 403523 h 607851"/>
              <a:gd name="connsiteX175" fmla="*/ 103391 w 369275"/>
              <a:gd name="connsiteY175" fmla="*/ 394584 h 607851"/>
              <a:gd name="connsiteX176" fmla="*/ 11402 w 369275"/>
              <a:gd name="connsiteY176" fmla="*/ 248058 h 607851"/>
              <a:gd name="connsiteX177" fmla="*/ 33187 w 369275"/>
              <a:gd name="connsiteY177" fmla="*/ 78887 h 607851"/>
              <a:gd name="connsiteX178" fmla="*/ 184638 w 369275"/>
              <a:gd name="connsiteY178"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 name="矩形 9"/>
          <p:cNvSpPr/>
          <p:nvPr/>
        </p:nvSpPr>
        <p:spPr>
          <a:xfrm>
            <a:off x="1289724" y="5000200"/>
            <a:ext cx="9612551" cy="738664"/>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latin typeface="+mn-ea"/>
              </a:rPr>
              <a:t>用户可以在投影仪或者计算机上进行演示也可以将演示文稿打印出来制作成</a:t>
            </a:r>
            <a:r>
              <a:rPr lang="zh-CN" altLang="en-US" sz="1400" dirty="0" smtClean="0">
                <a:latin typeface="+mn-ea"/>
              </a:rPr>
              <a:t>胶片用户可以在投影仪或者计算机上进行演示也可以将演示文稿打印出来制作成胶片用户可以在投影仪或者计算机上进行演示也可以将演示文稿打印</a:t>
            </a:r>
          </a:p>
        </p:txBody>
      </p:sp>
      <p:grpSp>
        <p:nvGrpSpPr>
          <p:cNvPr id="16" name="组合 15"/>
          <p:cNvGrpSpPr/>
          <p:nvPr/>
        </p:nvGrpSpPr>
        <p:grpSpPr>
          <a:xfrm>
            <a:off x="3256891" y="3634420"/>
            <a:ext cx="1716326" cy="949934"/>
            <a:chOff x="3256891" y="3624895"/>
            <a:chExt cx="1716326" cy="949934"/>
          </a:xfrm>
        </p:grpSpPr>
        <p:sp>
          <p:nvSpPr>
            <p:cNvPr id="11" name="矩形 10"/>
            <p:cNvSpPr/>
            <p:nvPr/>
          </p:nvSpPr>
          <p:spPr>
            <a:xfrm>
              <a:off x="3256891" y="3624895"/>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14" name="矩形 13"/>
            <p:cNvSpPr/>
            <p:nvPr/>
          </p:nvSpPr>
          <p:spPr>
            <a:xfrm>
              <a:off x="3256891" y="3924429"/>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15" name="矩形 14"/>
            <p:cNvSpPr/>
            <p:nvPr/>
          </p:nvSpPr>
          <p:spPr>
            <a:xfrm>
              <a:off x="3256891" y="4223964"/>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grpSp>
      <p:grpSp>
        <p:nvGrpSpPr>
          <p:cNvPr id="17" name="组合 16"/>
          <p:cNvGrpSpPr/>
          <p:nvPr/>
        </p:nvGrpSpPr>
        <p:grpSpPr>
          <a:xfrm>
            <a:off x="7218784" y="3634420"/>
            <a:ext cx="1716326" cy="949934"/>
            <a:chOff x="3256891" y="3624895"/>
            <a:chExt cx="1716326" cy="949934"/>
          </a:xfrm>
        </p:grpSpPr>
        <p:sp>
          <p:nvSpPr>
            <p:cNvPr id="18" name="矩形 17"/>
            <p:cNvSpPr/>
            <p:nvPr/>
          </p:nvSpPr>
          <p:spPr>
            <a:xfrm>
              <a:off x="3256891" y="3624895"/>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19" name="矩形 18"/>
            <p:cNvSpPr/>
            <p:nvPr/>
          </p:nvSpPr>
          <p:spPr>
            <a:xfrm>
              <a:off x="3256891" y="3924429"/>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20" name="矩形 19"/>
            <p:cNvSpPr/>
            <p:nvPr/>
          </p:nvSpPr>
          <p:spPr>
            <a:xfrm>
              <a:off x="3256891" y="4223964"/>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grpSp>
      <p:grpSp>
        <p:nvGrpSpPr>
          <p:cNvPr id="24" name="组合 23"/>
          <p:cNvGrpSpPr/>
          <p:nvPr/>
        </p:nvGrpSpPr>
        <p:grpSpPr>
          <a:xfrm>
            <a:off x="3653004" y="280341"/>
            <a:ext cx="4885992" cy="732482"/>
            <a:chOff x="5402407" y="1247256"/>
            <a:chExt cx="4885992" cy="732482"/>
          </a:xfrm>
        </p:grpSpPr>
        <p:sp>
          <p:nvSpPr>
            <p:cNvPr id="25" name="文本框 24"/>
            <p:cNvSpPr txBox="1"/>
            <p:nvPr/>
          </p:nvSpPr>
          <p:spPr>
            <a:xfrm>
              <a:off x="6197745" y="12472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accent2"/>
                  </a:solidFill>
                  <a:latin typeface="+mn-ea"/>
                </a:rPr>
                <a:t>标题文字添加此处</a:t>
              </a:r>
              <a:endParaRPr lang="zh-CN" altLang="en-US" sz="2800" b="1" dirty="0">
                <a:solidFill>
                  <a:schemeClr val="accent2"/>
                </a:solidFill>
                <a:latin typeface="+mn-ea"/>
              </a:endParaRPr>
            </a:p>
          </p:txBody>
        </p:sp>
        <p:sp>
          <p:nvSpPr>
            <p:cNvPr id="26" name="文本框 25"/>
            <p:cNvSpPr txBox="1"/>
            <p:nvPr/>
          </p:nvSpPr>
          <p:spPr>
            <a:xfrm>
              <a:off x="5402407" y="1693506"/>
              <a:ext cx="4885992" cy="286232"/>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pic>
        <p:nvPicPr>
          <p:cNvPr id="52" name="图片占位符 5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67" r="16667"/>
          <a:stretch>
            <a:fillRect/>
          </a:stretch>
        </p:blipFill>
        <p:spPr/>
      </p:pic>
      <p:pic>
        <p:nvPicPr>
          <p:cNvPr id="53" name="图片占位符 52"/>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667" r="16667"/>
          <a:stretch>
            <a:fillRect/>
          </a:stretch>
        </p:blipFill>
        <p:spPr/>
      </p:pic>
      <p:pic>
        <p:nvPicPr>
          <p:cNvPr id="54" name="图片占位符 53"/>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667" r="16667"/>
          <a:stretch>
            <a:fillRect/>
          </a:stretch>
        </p:blipFill>
        <p:spPr/>
      </p:pic>
    </p:spTree>
    <p:extLst>
      <p:ext uri="{BB962C8B-B14F-4D97-AF65-F5344CB8AC3E}">
        <p14:creationId xmlns:p14="http://schemas.microsoft.com/office/powerpoint/2010/main" val="1677545022"/>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500" fill="hold"/>
                                        <p:tgtEl>
                                          <p:spTgt spid="41"/>
                                        </p:tgtEl>
                                        <p:attrNameLst>
                                          <p:attrName>ppt_w</p:attrName>
                                        </p:attrNameLst>
                                      </p:cBhvr>
                                      <p:tavLst>
                                        <p:tav tm="0">
                                          <p:val>
                                            <p:fltVal val="0"/>
                                          </p:val>
                                        </p:tav>
                                        <p:tav tm="100000">
                                          <p:val>
                                            <p:strVal val="#ppt_w"/>
                                          </p:val>
                                        </p:tav>
                                      </p:tavLst>
                                    </p:anim>
                                    <p:anim calcmode="lin" valueType="num">
                                      <p:cBhvr>
                                        <p:cTn id="18" dur="500" fill="hold"/>
                                        <p:tgtEl>
                                          <p:spTgt spid="41"/>
                                        </p:tgtEl>
                                        <p:attrNameLst>
                                          <p:attrName>ppt_h</p:attrName>
                                        </p:attrNameLst>
                                      </p:cBhvr>
                                      <p:tavLst>
                                        <p:tav tm="0">
                                          <p:val>
                                            <p:fltVal val="0"/>
                                          </p:val>
                                        </p:tav>
                                        <p:tav tm="100000">
                                          <p:val>
                                            <p:strVal val="#ppt_h"/>
                                          </p:val>
                                        </p:tav>
                                      </p:tavLst>
                                    </p:anim>
                                    <p:animEffect transition="in" filter="fade">
                                      <p:cBhvr>
                                        <p:cTn id="19" dur="500"/>
                                        <p:tgtEl>
                                          <p:spTgt spid="4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500" fill="hold"/>
                                        <p:tgtEl>
                                          <p:spTgt spid="43"/>
                                        </p:tgtEl>
                                        <p:attrNameLst>
                                          <p:attrName>ppt_w</p:attrName>
                                        </p:attrNameLst>
                                      </p:cBhvr>
                                      <p:tavLst>
                                        <p:tav tm="0">
                                          <p:val>
                                            <p:fltVal val="0"/>
                                          </p:val>
                                        </p:tav>
                                        <p:tav tm="100000">
                                          <p:val>
                                            <p:strVal val="#ppt_w"/>
                                          </p:val>
                                        </p:tav>
                                      </p:tavLst>
                                    </p:anim>
                                    <p:anim calcmode="lin" valueType="num">
                                      <p:cBhvr>
                                        <p:cTn id="28" dur="500" fill="hold"/>
                                        <p:tgtEl>
                                          <p:spTgt spid="43"/>
                                        </p:tgtEl>
                                        <p:attrNameLst>
                                          <p:attrName>ppt_h</p:attrName>
                                        </p:attrNameLst>
                                      </p:cBhvr>
                                      <p:tavLst>
                                        <p:tav tm="0">
                                          <p:val>
                                            <p:fltVal val="0"/>
                                          </p:val>
                                        </p:tav>
                                        <p:tav tm="100000">
                                          <p:val>
                                            <p:strVal val="#ppt_h"/>
                                          </p:val>
                                        </p:tav>
                                      </p:tavLst>
                                    </p:anim>
                                    <p:animEffect transition="in" filter="fade">
                                      <p:cBhvr>
                                        <p:cTn id="29" dur="500"/>
                                        <p:tgtEl>
                                          <p:spTgt spid="4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p:cTn id="32" dur="500" fill="hold"/>
                                        <p:tgtEl>
                                          <p:spTgt spid="44"/>
                                        </p:tgtEl>
                                        <p:attrNameLst>
                                          <p:attrName>ppt_w</p:attrName>
                                        </p:attrNameLst>
                                      </p:cBhvr>
                                      <p:tavLst>
                                        <p:tav tm="0">
                                          <p:val>
                                            <p:fltVal val="0"/>
                                          </p:val>
                                        </p:tav>
                                        <p:tav tm="100000">
                                          <p:val>
                                            <p:strVal val="#ppt_w"/>
                                          </p:val>
                                        </p:tav>
                                      </p:tavLst>
                                    </p:anim>
                                    <p:anim calcmode="lin" valueType="num">
                                      <p:cBhvr>
                                        <p:cTn id="33" dur="500" fill="hold"/>
                                        <p:tgtEl>
                                          <p:spTgt spid="44"/>
                                        </p:tgtEl>
                                        <p:attrNameLst>
                                          <p:attrName>ppt_h</p:attrName>
                                        </p:attrNameLst>
                                      </p:cBhvr>
                                      <p:tavLst>
                                        <p:tav tm="0">
                                          <p:val>
                                            <p:fltVal val="0"/>
                                          </p:val>
                                        </p:tav>
                                        <p:tav tm="100000">
                                          <p:val>
                                            <p:strVal val="#ppt_h"/>
                                          </p:val>
                                        </p:tav>
                                      </p:tavLst>
                                    </p:anim>
                                    <p:animEffect transition="in" filter="fade">
                                      <p:cBhvr>
                                        <p:cTn id="34" dur="500"/>
                                        <p:tgtEl>
                                          <p:spTgt spid="4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p:cTn id="37" dur="500" fill="hold"/>
                                        <p:tgtEl>
                                          <p:spTgt spid="45"/>
                                        </p:tgtEl>
                                        <p:attrNameLst>
                                          <p:attrName>ppt_w</p:attrName>
                                        </p:attrNameLst>
                                      </p:cBhvr>
                                      <p:tavLst>
                                        <p:tav tm="0">
                                          <p:val>
                                            <p:fltVal val="0"/>
                                          </p:val>
                                        </p:tav>
                                        <p:tav tm="100000">
                                          <p:val>
                                            <p:strVal val="#ppt_w"/>
                                          </p:val>
                                        </p:tav>
                                      </p:tavLst>
                                    </p:anim>
                                    <p:anim calcmode="lin" valueType="num">
                                      <p:cBhvr>
                                        <p:cTn id="38" dur="500" fill="hold"/>
                                        <p:tgtEl>
                                          <p:spTgt spid="45"/>
                                        </p:tgtEl>
                                        <p:attrNameLst>
                                          <p:attrName>ppt_h</p:attrName>
                                        </p:attrNameLst>
                                      </p:cBhvr>
                                      <p:tavLst>
                                        <p:tav tm="0">
                                          <p:val>
                                            <p:fltVal val="0"/>
                                          </p:val>
                                        </p:tav>
                                        <p:tav tm="100000">
                                          <p:val>
                                            <p:strVal val="#ppt_h"/>
                                          </p:val>
                                        </p:tav>
                                      </p:tavLst>
                                    </p:anim>
                                    <p:animEffect transition="in" filter="fade">
                                      <p:cBhvr>
                                        <p:cTn id="39" dur="500"/>
                                        <p:tgtEl>
                                          <p:spTgt spid="45"/>
                                        </p:tgtEl>
                                      </p:cBhvr>
                                    </p:animEffect>
                                  </p:childTnLst>
                                </p:cTn>
                              </p:par>
                              <p:par>
                                <p:cTn id="40" presetID="53" presetClass="entr" presetSubtype="16"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 calcmode="lin" valueType="num">
                                      <p:cBhvr>
                                        <p:cTn id="42" dur="500" fill="hold"/>
                                        <p:tgtEl>
                                          <p:spTgt spid="52"/>
                                        </p:tgtEl>
                                        <p:attrNameLst>
                                          <p:attrName>ppt_w</p:attrName>
                                        </p:attrNameLst>
                                      </p:cBhvr>
                                      <p:tavLst>
                                        <p:tav tm="0">
                                          <p:val>
                                            <p:fltVal val="0"/>
                                          </p:val>
                                        </p:tav>
                                        <p:tav tm="100000">
                                          <p:val>
                                            <p:strVal val="#ppt_w"/>
                                          </p:val>
                                        </p:tav>
                                      </p:tavLst>
                                    </p:anim>
                                    <p:anim calcmode="lin" valueType="num">
                                      <p:cBhvr>
                                        <p:cTn id="43" dur="500" fill="hold"/>
                                        <p:tgtEl>
                                          <p:spTgt spid="52"/>
                                        </p:tgtEl>
                                        <p:attrNameLst>
                                          <p:attrName>ppt_h</p:attrName>
                                        </p:attrNameLst>
                                      </p:cBhvr>
                                      <p:tavLst>
                                        <p:tav tm="0">
                                          <p:val>
                                            <p:fltVal val="0"/>
                                          </p:val>
                                        </p:tav>
                                        <p:tav tm="100000">
                                          <p:val>
                                            <p:strVal val="#ppt_h"/>
                                          </p:val>
                                        </p:tav>
                                      </p:tavLst>
                                    </p:anim>
                                    <p:animEffect transition="in" filter="fade">
                                      <p:cBhvr>
                                        <p:cTn id="44" dur="500"/>
                                        <p:tgtEl>
                                          <p:spTgt spid="52"/>
                                        </p:tgtEl>
                                      </p:cBhvr>
                                    </p:animEffect>
                                  </p:childTnLst>
                                </p:cTn>
                              </p:par>
                              <p:par>
                                <p:cTn id="45" presetID="53" presetClass="entr" presetSubtype="16" fill="hold" nodeType="with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animEffect transition="in" filter="fade">
                                      <p:cBhvr>
                                        <p:cTn id="49" dur="500"/>
                                        <p:tgtEl>
                                          <p:spTgt spid="53"/>
                                        </p:tgtEl>
                                      </p:cBhvr>
                                    </p:animEffect>
                                  </p:childTnLst>
                                </p:cTn>
                              </p:par>
                              <p:par>
                                <p:cTn id="50" presetID="53" presetClass="entr" presetSubtype="16" fill="hold" nodeType="withEffect">
                                  <p:stCondLst>
                                    <p:cond delay="0"/>
                                  </p:stCondLst>
                                  <p:childTnLst>
                                    <p:set>
                                      <p:cBhvr>
                                        <p:cTn id="51" dur="1" fill="hold">
                                          <p:stCondLst>
                                            <p:cond delay="0"/>
                                          </p:stCondLst>
                                        </p:cTn>
                                        <p:tgtEl>
                                          <p:spTgt spid="54"/>
                                        </p:tgtEl>
                                        <p:attrNameLst>
                                          <p:attrName>style.visibility</p:attrName>
                                        </p:attrNameLst>
                                      </p:cBhvr>
                                      <p:to>
                                        <p:strVal val="visible"/>
                                      </p:to>
                                    </p:set>
                                    <p:anim calcmode="lin" valueType="num">
                                      <p:cBhvr>
                                        <p:cTn id="52" dur="500" fill="hold"/>
                                        <p:tgtEl>
                                          <p:spTgt spid="54"/>
                                        </p:tgtEl>
                                        <p:attrNameLst>
                                          <p:attrName>ppt_w</p:attrName>
                                        </p:attrNameLst>
                                      </p:cBhvr>
                                      <p:tavLst>
                                        <p:tav tm="0">
                                          <p:val>
                                            <p:fltVal val="0"/>
                                          </p:val>
                                        </p:tav>
                                        <p:tav tm="100000">
                                          <p:val>
                                            <p:strVal val="#ppt_w"/>
                                          </p:val>
                                        </p:tav>
                                      </p:tavLst>
                                    </p:anim>
                                    <p:anim calcmode="lin" valueType="num">
                                      <p:cBhvr>
                                        <p:cTn id="53" dur="500" fill="hold"/>
                                        <p:tgtEl>
                                          <p:spTgt spid="54"/>
                                        </p:tgtEl>
                                        <p:attrNameLst>
                                          <p:attrName>ppt_h</p:attrName>
                                        </p:attrNameLst>
                                      </p:cBhvr>
                                      <p:tavLst>
                                        <p:tav tm="0">
                                          <p:val>
                                            <p:fltVal val="0"/>
                                          </p:val>
                                        </p:tav>
                                        <p:tav tm="100000">
                                          <p:val>
                                            <p:strVal val="#ppt_h"/>
                                          </p:val>
                                        </p:tav>
                                      </p:tavLst>
                                    </p:anim>
                                    <p:animEffect transition="in" filter="fade">
                                      <p:cBhvr>
                                        <p:cTn id="54" dur="500"/>
                                        <p:tgtEl>
                                          <p:spTgt spid="54"/>
                                        </p:tgtEl>
                                      </p:cBhvr>
                                    </p:animEffect>
                                  </p:childTnLst>
                                </p:cTn>
                              </p:par>
                            </p:childTnLst>
                          </p:cTn>
                        </p:par>
                        <p:par>
                          <p:cTn id="55" fill="hold">
                            <p:stCondLst>
                              <p:cond delay="500"/>
                            </p:stCondLst>
                            <p:childTnLst>
                              <p:par>
                                <p:cTn id="56" presetID="14" presetClass="entr" presetSubtype="10" fill="hold"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randombar(horizontal)">
                                      <p:cBhvr>
                                        <p:cTn id="58" dur="500"/>
                                        <p:tgtEl>
                                          <p:spTgt spid="16"/>
                                        </p:tgtEl>
                                      </p:cBhvr>
                                    </p:animEffect>
                                  </p:childTnLst>
                                </p:cTn>
                              </p:par>
                              <p:par>
                                <p:cTn id="59" presetID="14" presetClass="entr" presetSubtype="10" fill="hold"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randombar(horizontal)">
                                      <p:cBhvr>
                                        <p:cTn id="61" dur="500"/>
                                        <p:tgtEl>
                                          <p:spTgt spid="17"/>
                                        </p:tgtEl>
                                      </p:cBhvr>
                                    </p:animEffect>
                                  </p:childTnLst>
                                </p:cTn>
                              </p:par>
                            </p:childTnLst>
                          </p:cTn>
                        </p:par>
                        <p:par>
                          <p:cTn id="62" fill="hold">
                            <p:stCondLst>
                              <p:cond delay="1000"/>
                            </p:stCondLst>
                            <p:childTnLst>
                              <p:par>
                                <p:cTn id="63" presetID="22" presetClass="entr" presetSubtype="8" fill="hold" grpId="0"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left)">
                                      <p:cBhvr>
                                        <p:cTn id="6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4" grpId="0" animBg="1"/>
      <p:bldP spid="45" grpId="0" animBg="1"/>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452198" y="2064473"/>
            <a:ext cx="1946564" cy="1946562"/>
          </a:xfrm>
          <a:prstGeom prst="ellipse">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905296" y="2064473"/>
            <a:ext cx="1946564" cy="1946562"/>
          </a:xfrm>
          <a:prstGeom prst="ellipse">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358394" y="2064473"/>
            <a:ext cx="1946564" cy="1946562"/>
          </a:xfrm>
          <a:prstGeom prst="ellipse">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811491" y="2064473"/>
            <a:ext cx="1946564" cy="1946562"/>
          </a:xfrm>
          <a:prstGeom prst="ellipse">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400204" y="4300866"/>
            <a:ext cx="2050552" cy="1056414"/>
            <a:chOff x="7483989" y="3433235"/>
            <a:chExt cx="2050552" cy="1056414"/>
          </a:xfrm>
        </p:grpSpPr>
        <p:sp>
          <p:nvSpPr>
            <p:cNvPr id="17" name="矩形 16"/>
            <p:cNvSpPr/>
            <p:nvPr/>
          </p:nvSpPr>
          <p:spPr>
            <a:xfrm>
              <a:off x="7483989" y="3732519"/>
              <a:ext cx="2050552"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latin typeface="+mn-ea"/>
                </a:rPr>
                <a:t>用户可以在投影仪或者计算机上进行演示也可以</a:t>
              </a:r>
              <a:r>
                <a:rPr lang="zh-CN" altLang="en-US" sz="1200" dirty="0" smtClean="0">
                  <a:solidFill>
                    <a:schemeClr val="tx1">
                      <a:lumMod val="75000"/>
                      <a:lumOff val="25000"/>
                    </a:schemeClr>
                  </a:solidFill>
                  <a:latin typeface="+mn-ea"/>
                </a:rPr>
                <a:t>将的演示</a:t>
              </a:r>
              <a:r>
                <a:rPr lang="zh-CN" altLang="en-US" sz="1200" dirty="0">
                  <a:solidFill>
                    <a:schemeClr val="tx1">
                      <a:lumMod val="75000"/>
                      <a:lumOff val="25000"/>
                    </a:schemeClr>
                  </a:solidFill>
                  <a:latin typeface="+mn-ea"/>
                </a:rPr>
                <a:t>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18" name="矩形 17"/>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grpSp>
      <p:grpSp>
        <p:nvGrpSpPr>
          <p:cNvPr id="19" name="组合 18"/>
          <p:cNvGrpSpPr/>
          <p:nvPr/>
        </p:nvGrpSpPr>
        <p:grpSpPr>
          <a:xfrm>
            <a:off x="3853302" y="4300866"/>
            <a:ext cx="2050552" cy="1056414"/>
            <a:chOff x="7483989" y="3433235"/>
            <a:chExt cx="2050552" cy="1056414"/>
          </a:xfrm>
        </p:grpSpPr>
        <p:sp>
          <p:nvSpPr>
            <p:cNvPr id="20" name="矩形 19"/>
            <p:cNvSpPr/>
            <p:nvPr/>
          </p:nvSpPr>
          <p:spPr>
            <a:xfrm>
              <a:off x="7483989" y="3732519"/>
              <a:ext cx="2050552"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latin typeface="+mn-ea"/>
                </a:rPr>
                <a:t>用户可以在投影仪或者计算机上进行演示也可以</a:t>
              </a:r>
              <a:r>
                <a:rPr lang="zh-CN" altLang="en-US" sz="1200" dirty="0" smtClean="0">
                  <a:solidFill>
                    <a:schemeClr val="tx1">
                      <a:lumMod val="75000"/>
                      <a:lumOff val="25000"/>
                    </a:schemeClr>
                  </a:solidFill>
                  <a:latin typeface="+mn-ea"/>
                </a:rPr>
                <a:t>将的演示</a:t>
              </a:r>
              <a:r>
                <a:rPr lang="zh-CN" altLang="en-US" sz="1200" dirty="0">
                  <a:solidFill>
                    <a:schemeClr val="tx1">
                      <a:lumMod val="75000"/>
                      <a:lumOff val="25000"/>
                    </a:schemeClr>
                  </a:solidFill>
                  <a:latin typeface="+mn-ea"/>
                </a:rPr>
                <a:t>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21" name="矩形 20"/>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grpSp>
      <p:grpSp>
        <p:nvGrpSpPr>
          <p:cNvPr id="22" name="组合 21"/>
          <p:cNvGrpSpPr/>
          <p:nvPr/>
        </p:nvGrpSpPr>
        <p:grpSpPr>
          <a:xfrm>
            <a:off x="6306400" y="4300866"/>
            <a:ext cx="2050552" cy="1056414"/>
            <a:chOff x="7483989" y="3433235"/>
            <a:chExt cx="2050552" cy="1056414"/>
          </a:xfrm>
        </p:grpSpPr>
        <p:sp>
          <p:nvSpPr>
            <p:cNvPr id="23" name="矩形 22"/>
            <p:cNvSpPr/>
            <p:nvPr/>
          </p:nvSpPr>
          <p:spPr>
            <a:xfrm>
              <a:off x="7483989" y="3732519"/>
              <a:ext cx="2050552"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latin typeface="+mn-ea"/>
                </a:rPr>
                <a:t>用户可以在投影仪或者计算机上进行演示也可以</a:t>
              </a:r>
              <a:r>
                <a:rPr lang="zh-CN" altLang="en-US" sz="1200" dirty="0" smtClean="0">
                  <a:solidFill>
                    <a:schemeClr val="tx1">
                      <a:lumMod val="75000"/>
                      <a:lumOff val="25000"/>
                    </a:schemeClr>
                  </a:solidFill>
                  <a:latin typeface="+mn-ea"/>
                </a:rPr>
                <a:t>将的演示</a:t>
              </a:r>
              <a:r>
                <a:rPr lang="zh-CN" altLang="en-US" sz="1200" dirty="0">
                  <a:solidFill>
                    <a:schemeClr val="tx1">
                      <a:lumMod val="75000"/>
                      <a:lumOff val="25000"/>
                    </a:schemeClr>
                  </a:solidFill>
                  <a:latin typeface="+mn-ea"/>
                </a:rPr>
                <a:t>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24" name="矩形 23"/>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grpSp>
      <p:grpSp>
        <p:nvGrpSpPr>
          <p:cNvPr id="25" name="组合 24"/>
          <p:cNvGrpSpPr/>
          <p:nvPr/>
        </p:nvGrpSpPr>
        <p:grpSpPr>
          <a:xfrm>
            <a:off x="8759498" y="4300866"/>
            <a:ext cx="2050552" cy="1056414"/>
            <a:chOff x="7483989" y="3433235"/>
            <a:chExt cx="2050552" cy="1056414"/>
          </a:xfrm>
        </p:grpSpPr>
        <p:sp>
          <p:nvSpPr>
            <p:cNvPr id="26" name="矩形 25"/>
            <p:cNvSpPr/>
            <p:nvPr/>
          </p:nvSpPr>
          <p:spPr>
            <a:xfrm>
              <a:off x="7483989" y="3732519"/>
              <a:ext cx="2050552"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latin typeface="+mn-ea"/>
                </a:rPr>
                <a:t>用户可以在投影仪或者计算机上进行演示也可以</a:t>
              </a:r>
              <a:r>
                <a:rPr lang="zh-CN" altLang="en-US" sz="1200" dirty="0" smtClean="0">
                  <a:solidFill>
                    <a:schemeClr val="tx1">
                      <a:lumMod val="75000"/>
                      <a:lumOff val="25000"/>
                    </a:schemeClr>
                  </a:solidFill>
                  <a:latin typeface="+mn-ea"/>
                </a:rPr>
                <a:t>将的演示</a:t>
              </a:r>
              <a:r>
                <a:rPr lang="zh-CN" altLang="en-US" sz="1200" dirty="0">
                  <a:solidFill>
                    <a:schemeClr val="tx1">
                      <a:lumMod val="75000"/>
                      <a:lumOff val="25000"/>
                    </a:schemeClr>
                  </a:solidFill>
                  <a:latin typeface="+mn-ea"/>
                </a:rPr>
                <a:t>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27" name="矩形 26"/>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grpSp>
      <p:grpSp>
        <p:nvGrpSpPr>
          <p:cNvPr id="28" name="组合 27"/>
          <p:cNvGrpSpPr/>
          <p:nvPr/>
        </p:nvGrpSpPr>
        <p:grpSpPr>
          <a:xfrm>
            <a:off x="3653004" y="280341"/>
            <a:ext cx="4885992" cy="732482"/>
            <a:chOff x="5402407" y="1247256"/>
            <a:chExt cx="4885992" cy="732482"/>
          </a:xfrm>
        </p:grpSpPr>
        <p:sp>
          <p:nvSpPr>
            <p:cNvPr id="29" name="文本框 28"/>
            <p:cNvSpPr txBox="1"/>
            <p:nvPr/>
          </p:nvSpPr>
          <p:spPr>
            <a:xfrm>
              <a:off x="6197745" y="12472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accent2"/>
                  </a:solidFill>
                  <a:latin typeface="+mn-ea"/>
                </a:rPr>
                <a:t>标题文字添加此处</a:t>
              </a:r>
              <a:endParaRPr lang="zh-CN" altLang="en-US" sz="2800" b="1" dirty="0">
                <a:solidFill>
                  <a:schemeClr val="accent2"/>
                </a:solidFill>
                <a:latin typeface="+mn-ea"/>
              </a:endParaRPr>
            </a:p>
          </p:txBody>
        </p:sp>
        <p:sp>
          <p:nvSpPr>
            <p:cNvPr id="30" name="文本框 29"/>
            <p:cNvSpPr txBox="1"/>
            <p:nvPr/>
          </p:nvSpPr>
          <p:spPr>
            <a:xfrm>
              <a:off x="5402407" y="1693506"/>
              <a:ext cx="4885992" cy="286232"/>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pic>
        <p:nvPicPr>
          <p:cNvPr id="35" name="图片占位符 3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67" r="16667"/>
          <a:stretch>
            <a:fillRect/>
          </a:stretch>
        </p:blipFill>
        <p:spPr/>
      </p:pic>
      <p:pic>
        <p:nvPicPr>
          <p:cNvPr id="36" name="图片占位符 35"/>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667" r="16667"/>
          <a:stretch>
            <a:fillRect/>
          </a:stretch>
        </p:blipFill>
        <p:spPr/>
      </p:pic>
      <p:pic>
        <p:nvPicPr>
          <p:cNvPr id="37" name="图片占位符 3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657" r="16657"/>
          <a:stretch>
            <a:fillRect/>
          </a:stretch>
        </p:blipFill>
        <p:spPr/>
      </p:pic>
      <p:pic>
        <p:nvPicPr>
          <p:cNvPr id="38" name="图片占位符 37"/>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6667" r="16667"/>
          <a:stretch>
            <a:fillRect/>
          </a:stretch>
        </p:blipFill>
        <p:spPr/>
      </p:pic>
    </p:spTree>
    <p:extLst>
      <p:ext uri="{BB962C8B-B14F-4D97-AF65-F5344CB8AC3E}">
        <p14:creationId xmlns:p14="http://schemas.microsoft.com/office/powerpoint/2010/main" val="1515313929"/>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fltVal val="0"/>
                                          </p:val>
                                        </p:tav>
                                        <p:tav tm="100000">
                                          <p:val>
                                            <p:strVal val="#ppt_w"/>
                                          </p:val>
                                        </p:tav>
                                      </p:tavLst>
                                    </p:anim>
                                    <p:anim calcmode="lin" valueType="num">
                                      <p:cBhvr>
                                        <p:cTn id="26" dur="1000" fill="hold"/>
                                        <p:tgtEl>
                                          <p:spTgt spid="13"/>
                                        </p:tgtEl>
                                        <p:attrNameLst>
                                          <p:attrName>ppt_h</p:attrName>
                                        </p:attrNameLst>
                                      </p:cBhvr>
                                      <p:tavLst>
                                        <p:tav tm="0">
                                          <p:val>
                                            <p:fltVal val="0"/>
                                          </p:val>
                                        </p:tav>
                                        <p:tav tm="100000">
                                          <p:val>
                                            <p:strVal val="#ppt_h"/>
                                          </p:val>
                                        </p:tav>
                                      </p:tavLst>
                                    </p:anim>
                                    <p:anim calcmode="lin" valueType="num">
                                      <p:cBhvr>
                                        <p:cTn id="27" dur="1000" fill="hold"/>
                                        <p:tgtEl>
                                          <p:spTgt spid="13"/>
                                        </p:tgtEl>
                                        <p:attrNameLst>
                                          <p:attrName>style.rotation</p:attrName>
                                        </p:attrNameLst>
                                      </p:cBhvr>
                                      <p:tavLst>
                                        <p:tav tm="0">
                                          <p:val>
                                            <p:fltVal val="90"/>
                                          </p:val>
                                        </p:tav>
                                        <p:tav tm="100000">
                                          <p:val>
                                            <p:fltVal val="0"/>
                                          </p:val>
                                        </p:tav>
                                      </p:tavLst>
                                    </p:anim>
                                    <p:animEffect transition="in" filter="fade">
                                      <p:cBhvr>
                                        <p:cTn id="28" dur="1000"/>
                                        <p:tgtEl>
                                          <p:spTgt spid="13"/>
                                        </p:tgtEl>
                                      </p:cBhvr>
                                    </p:animEffect>
                                  </p:childTnLst>
                                </p:cTn>
                              </p:par>
                              <p:par>
                                <p:cTn id="29" presetID="31"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1000" fill="hold"/>
                                        <p:tgtEl>
                                          <p:spTgt spid="35"/>
                                        </p:tgtEl>
                                        <p:attrNameLst>
                                          <p:attrName>ppt_w</p:attrName>
                                        </p:attrNameLst>
                                      </p:cBhvr>
                                      <p:tavLst>
                                        <p:tav tm="0">
                                          <p:val>
                                            <p:fltVal val="0"/>
                                          </p:val>
                                        </p:tav>
                                        <p:tav tm="100000">
                                          <p:val>
                                            <p:strVal val="#ppt_w"/>
                                          </p:val>
                                        </p:tav>
                                      </p:tavLst>
                                    </p:anim>
                                    <p:anim calcmode="lin" valueType="num">
                                      <p:cBhvr>
                                        <p:cTn id="32" dur="1000" fill="hold"/>
                                        <p:tgtEl>
                                          <p:spTgt spid="35"/>
                                        </p:tgtEl>
                                        <p:attrNameLst>
                                          <p:attrName>ppt_h</p:attrName>
                                        </p:attrNameLst>
                                      </p:cBhvr>
                                      <p:tavLst>
                                        <p:tav tm="0">
                                          <p:val>
                                            <p:fltVal val="0"/>
                                          </p:val>
                                        </p:tav>
                                        <p:tav tm="100000">
                                          <p:val>
                                            <p:strVal val="#ppt_h"/>
                                          </p:val>
                                        </p:tav>
                                      </p:tavLst>
                                    </p:anim>
                                    <p:anim calcmode="lin" valueType="num">
                                      <p:cBhvr>
                                        <p:cTn id="33" dur="1000" fill="hold"/>
                                        <p:tgtEl>
                                          <p:spTgt spid="35"/>
                                        </p:tgtEl>
                                        <p:attrNameLst>
                                          <p:attrName>style.rotation</p:attrName>
                                        </p:attrNameLst>
                                      </p:cBhvr>
                                      <p:tavLst>
                                        <p:tav tm="0">
                                          <p:val>
                                            <p:fltVal val="90"/>
                                          </p:val>
                                        </p:tav>
                                        <p:tav tm="100000">
                                          <p:val>
                                            <p:fltVal val="0"/>
                                          </p:val>
                                        </p:tav>
                                      </p:tavLst>
                                    </p:anim>
                                    <p:animEffect transition="in" filter="fade">
                                      <p:cBhvr>
                                        <p:cTn id="34" dur="1000"/>
                                        <p:tgtEl>
                                          <p:spTgt spid="35"/>
                                        </p:tgtEl>
                                      </p:cBhvr>
                                    </p:animEffect>
                                  </p:childTnLst>
                                </p:cTn>
                              </p:par>
                              <p:par>
                                <p:cTn id="35" presetID="31"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1000" fill="hold"/>
                                        <p:tgtEl>
                                          <p:spTgt spid="36"/>
                                        </p:tgtEl>
                                        <p:attrNameLst>
                                          <p:attrName>ppt_w</p:attrName>
                                        </p:attrNameLst>
                                      </p:cBhvr>
                                      <p:tavLst>
                                        <p:tav tm="0">
                                          <p:val>
                                            <p:fltVal val="0"/>
                                          </p:val>
                                        </p:tav>
                                        <p:tav tm="100000">
                                          <p:val>
                                            <p:strVal val="#ppt_w"/>
                                          </p:val>
                                        </p:tav>
                                      </p:tavLst>
                                    </p:anim>
                                    <p:anim calcmode="lin" valueType="num">
                                      <p:cBhvr>
                                        <p:cTn id="38" dur="1000" fill="hold"/>
                                        <p:tgtEl>
                                          <p:spTgt spid="36"/>
                                        </p:tgtEl>
                                        <p:attrNameLst>
                                          <p:attrName>ppt_h</p:attrName>
                                        </p:attrNameLst>
                                      </p:cBhvr>
                                      <p:tavLst>
                                        <p:tav tm="0">
                                          <p:val>
                                            <p:fltVal val="0"/>
                                          </p:val>
                                        </p:tav>
                                        <p:tav tm="100000">
                                          <p:val>
                                            <p:strVal val="#ppt_h"/>
                                          </p:val>
                                        </p:tav>
                                      </p:tavLst>
                                    </p:anim>
                                    <p:anim calcmode="lin" valueType="num">
                                      <p:cBhvr>
                                        <p:cTn id="39" dur="1000" fill="hold"/>
                                        <p:tgtEl>
                                          <p:spTgt spid="36"/>
                                        </p:tgtEl>
                                        <p:attrNameLst>
                                          <p:attrName>style.rotation</p:attrName>
                                        </p:attrNameLst>
                                      </p:cBhvr>
                                      <p:tavLst>
                                        <p:tav tm="0">
                                          <p:val>
                                            <p:fltVal val="90"/>
                                          </p:val>
                                        </p:tav>
                                        <p:tav tm="100000">
                                          <p:val>
                                            <p:fltVal val="0"/>
                                          </p:val>
                                        </p:tav>
                                      </p:tavLst>
                                    </p:anim>
                                    <p:animEffect transition="in" filter="fade">
                                      <p:cBhvr>
                                        <p:cTn id="40" dur="1000"/>
                                        <p:tgtEl>
                                          <p:spTgt spid="36"/>
                                        </p:tgtEl>
                                      </p:cBhvr>
                                    </p:animEffect>
                                  </p:childTnLst>
                                </p:cTn>
                              </p:par>
                              <p:par>
                                <p:cTn id="41" presetID="3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1000" fill="hold"/>
                                        <p:tgtEl>
                                          <p:spTgt spid="37"/>
                                        </p:tgtEl>
                                        <p:attrNameLst>
                                          <p:attrName>ppt_w</p:attrName>
                                        </p:attrNameLst>
                                      </p:cBhvr>
                                      <p:tavLst>
                                        <p:tav tm="0">
                                          <p:val>
                                            <p:fltVal val="0"/>
                                          </p:val>
                                        </p:tav>
                                        <p:tav tm="100000">
                                          <p:val>
                                            <p:strVal val="#ppt_w"/>
                                          </p:val>
                                        </p:tav>
                                      </p:tavLst>
                                    </p:anim>
                                    <p:anim calcmode="lin" valueType="num">
                                      <p:cBhvr>
                                        <p:cTn id="44" dur="1000" fill="hold"/>
                                        <p:tgtEl>
                                          <p:spTgt spid="37"/>
                                        </p:tgtEl>
                                        <p:attrNameLst>
                                          <p:attrName>ppt_h</p:attrName>
                                        </p:attrNameLst>
                                      </p:cBhvr>
                                      <p:tavLst>
                                        <p:tav tm="0">
                                          <p:val>
                                            <p:fltVal val="0"/>
                                          </p:val>
                                        </p:tav>
                                        <p:tav tm="100000">
                                          <p:val>
                                            <p:strVal val="#ppt_h"/>
                                          </p:val>
                                        </p:tav>
                                      </p:tavLst>
                                    </p:anim>
                                    <p:anim calcmode="lin" valueType="num">
                                      <p:cBhvr>
                                        <p:cTn id="45" dur="1000" fill="hold"/>
                                        <p:tgtEl>
                                          <p:spTgt spid="37"/>
                                        </p:tgtEl>
                                        <p:attrNameLst>
                                          <p:attrName>style.rotation</p:attrName>
                                        </p:attrNameLst>
                                      </p:cBhvr>
                                      <p:tavLst>
                                        <p:tav tm="0">
                                          <p:val>
                                            <p:fltVal val="90"/>
                                          </p:val>
                                        </p:tav>
                                        <p:tav tm="100000">
                                          <p:val>
                                            <p:fltVal val="0"/>
                                          </p:val>
                                        </p:tav>
                                      </p:tavLst>
                                    </p:anim>
                                    <p:animEffect transition="in" filter="fade">
                                      <p:cBhvr>
                                        <p:cTn id="46" dur="1000"/>
                                        <p:tgtEl>
                                          <p:spTgt spid="37"/>
                                        </p:tgtEl>
                                      </p:cBhvr>
                                    </p:animEffect>
                                  </p:childTnLst>
                                </p:cTn>
                              </p:par>
                              <p:par>
                                <p:cTn id="47" presetID="31" presetClass="entr" presetSubtype="0"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1000" fill="hold"/>
                                        <p:tgtEl>
                                          <p:spTgt spid="38"/>
                                        </p:tgtEl>
                                        <p:attrNameLst>
                                          <p:attrName>ppt_w</p:attrName>
                                        </p:attrNameLst>
                                      </p:cBhvr>
                                      <p:tavLst>
                                        <p:tav tm="0">
                                          <p:val>
                                            <p:fltVal val="0"/>
                                          </p:val>
                                        </p:tav>
                                        <p:tav tm="100000">
                                          <p:val>
                                            <p:strVal val="#ppt_w"/>
                                          </p:val>
                                        </p:tav>
                                      </p:tavLst>
                                    </p:anim>
                                    <p:anim calcmode="lin" valueType="num">
                                      <p:cBhvr>
                                        <p:cTn id="50" dur="1000" fill="hold"/>
                                        <p:tgtEl>
                                          <p:spTgt spid="38"/>
                                        </p:tgtEl>
                                        <p:attrNameLst>
                                          <p:attrName>ppt_h</p:attrName>
                                        </p:attrNameLst>
                                      </p:cBhvr>
                                      <p:tavLst>
                                        <p:tav tm="0">
                                          <p:val>
                                            <p:fltVal val="0"/>
                                          </p:val>
                                        </p:tav>
                                        <p:tav tm="100000">
                                          <p:val>
                                            <p:strVal val="#ppt_h"/>
                                          </p:val>
                                        </p:tav>
                                      </p:tavLst>
                                    </p:anim>
                                    <p:anim calcmode="lin" valueType="num">
                                      <p:cBhvr>
                                        <p:cTn id="51" dur="1000" fill="hold"/>
                                        <p:tgtEl>
                                          <p:spTgt spid="38"/>
                                        </p:tgtEl>
                                        <p:attrNameLst>
                                          <p:attrName>style.rotation</p:attrName>
                                        </p:attrNameLst>
                                      </p:cBhvr>
                                      <p:tavLst>
                                        <p:tav tm="0">
                                          <p:val>
                                            <p:fltVal val="90"/>
                                          </p:val>
                                        </p:tav>
                                        <p:tav tm="100000">
                                          <p:val>
                                            <p:fltVal val="0"/>
                                          </p:val>
                                        </p:tav>
                                      </p:tavLst>
                                    </p:anim>
                                    <p:animEffect transition="in" filter="fade">
                                      <p:cBhvr>
                                        <p:cTn id="52" dur="1000"/>
                                        <p:tgtEl>
                                          <p:spTgt spid="38"/>
                                        </p:tgtEl>
                                      </p:cBhvr>
                                    </p:animEffect>
                                  </p:childTnLst>
                                </p:cTn>
                              </p:par>
                            </p:childTnLst>
                          </p:cTn>
                        </p:par>
                        <p:par>
                          <p:cTn id="53" fill="hold">
                            <p:stCondLst>
                              <p:cond delay="1000"/>
                            </p:stCondLst>
                            <p:childTnLst>
                              <p:par>
                                <p:cTn id="54" presetID="12" presetClass="entr" presetSubtype="8"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500"/>
                                        <p:tgtEl>
                                          <p:spTgt spid="16"/>
                                        </p:tgtEl>
                                        <p:attrNameLst>
                                          <p:attrName>ppt_x</p:attrName>
                                        </p:attrNameLst>
                                      </p:cBhvr>
                                      <p:tavLst>
                                        <p:tav tm="0">
                                          <p:val>
                                            <p:strVal val="#ppt_x-#ppt_w*1.125000"/>
                                          </p:val>
                                        </p:tav>
                                        <p:tav tm="100000">
                                          <p:val>
                                            <p:strVal val="#ppt_x"/>
                                          </p:val>
                                        </p:tav>
                                      </p:tavLst>
                                    </p:anim>
                                    <p:animEffect transition="in" filter="wipe(right)">
                                      <p:cBhvr>
                                        <p:cTn id="57" dur="500"/>
                                        <p:tgtEl>
                                          <p:spTgt spid="16"/>
                                        </p:tgtEl>
                                      </p:cBhvr>
                                    </p:animEffect>
                                  </p:childTnLst>
                                </p:cTn>
                              </p:par>
                            </p:childTnLst>
                          </p:cTn>
                        </p:par>
                        <p:par>
                          <p:cTn id="58" fill="hold">
                            <p:stCondLst>
                              <p:cond delay="1500"/>
                            </p:stCondLst>
                            <p:childTnLst>
                              <p:par>
                                <p:cTn id="59" presetID="12" presetClass="entr" presetSubtype="8" fill="hold" nodeType="after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p:tgtEl>
                                          <p:spTgt spid="19"/>
                                        </p:tgtEl>
                                        <p:attrNameLst>
                                          <p:attrName>ppt_x</p:attrName>
                                        </p:attrNameLst>
                                      </p:cBhvr>
                                      <p:tavLst>
                                        <p:tav tm="0">
                                          <p:val>
                                            <p:strVal val="#ppt_x-#ppt_w*1.125000"/>
                                          </p:val>
                                        </p:tav>
                                        <p:tav tm="100000">
                                          <p:val>
                                            <p:strVal val="#ppt_x"/>
                                          </p:val>
                                        </p:tav>
                                      </p:tavLst>
                                    </p:anim>
                                    <p:animEffect transition="in" filter="wipe(right)">
                                      <p:cBhvr>
                                        <p:cTn id="62" dur="500"/>
                                        <p:tgtEl>
                                          <p:spTgt spid="19"/>
                                        </p:tgtEl>
                                      </p:cBhvr>
                                    </p:animEffect>
                                  </p:childTnLst>
                                </p:cTn>
                              </p:par>
                            </p:childTnLst>
                          </p:cTn>
                        </p:par>
                        <p:par>
                          <p:cTn id="63" fill="hold">
                            <p:stCondLst>
                              <p:cond delay="2000"/>
                            </p:stCondLst>
                            <p:childTnLst>
                              <p:par>
                                <p:cTn id="64" presetID="12" presetClass="entr" presetSubtype="8" fill="hold" nodeType="after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500"/>
                                        <p:tgtEl>
                                          <p:spTgt spid="22"/>
                                        </p:tgtEl>
                                        <p:attrNameLst>
                                          <p:attrName>ppt_x</p:attrName>
                                        </p:attrNameLst>
                                      </p:cBhvr>
                                      <p:tavLst>
                                        <p:tav tm="0">
                                          <p:val>
                                            <p:strVal val="#ppt_x-#ppt_w*1.125000"/>
                                          </p:val>
                                        </p:tav>
                                        <p:tav tm="100000">
                                          <p:val>
                                            <p:strVal val="#ppt_x"/>
                                          </p:val>
                                        </p:tav>
                                      </p:tavLst>
                                    </p:anim>
                                    <p:animEffect transition="in" filter="wipe(right)">
                                      <p:cBhvr>
                                        <p:cTn id="67" dur="500"/>
                                        <p:tgtEl>
                                          <p:spTgt spid="22"/>
                                        </p:tgtEl>
                                      </p:cBhvr>
                                    </p:animEffect>
                                  </p:childTnLst>
                                </p:cTn>
                              </p:par>
                            </p:childTnLst>
                          </p:cTn>
                        </p:par>
                        <p:par>
                          <p:cTn id="68" fill="hold">
                            <p:stCondLst>
                              <p:cond delay="2500"/>
                            </p:stCondLst>
                            <p:childTnLst>
                              <p:par>
                                <p:cTn id="69" presetID="12" presetClass="entr" presetSubtype="8"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500"/>
                                        <p:tgtEl>
                                          <p:spTgt spid="25"/>
                                        </p:tgtEl>
                                        <p:attrNameLst>
                                          <p:attrName>ppt_x</p:attrName>
                                        </p:attrNameLst>
                                      </p:cBhvr>
                                      <p:tavLst>
                                        <p:tav tm="0">
                                          <p:val>
                                            <p:strVal val="#ppt_x-#ppt_w*1.125000"/>
                                          </p:val>
                                        </p:tav>
                                        <p:tav tm="100000">
                                          <p:val>
                                            <p:strVal val="#ppt_x"/>
                                          </p:val>
                                        </p:tav>
                                      </p:tavLst>
                                    </p:anim>
                                    <p:animEffect transition="in" filter="wipe(right)">
                                      <p:cBhvr>
                                        <p:cTn id="7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0"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1381125" y="1743075"/>
            <a:ext cx="876300" cy="876300"/>
          </a:xfrm>
          <a:prstGeom prst="roundRect">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1381125" y="3884613"/>
            <a:ext cx="876300" cy="876300"/>
          </a:xfrm>
          <a:prstGeom prst="roundRect">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46"/>
          <p:cNvSpPr/>
          <p:nvPr/>
        </p:nvSpPr>
        <p:spPr>
          <a:xfrm>
            <a:off x="1600200" y="1972033"/>
            <a:ext cx="438150" cy="437434"/>
          </a:xfrm>
          <a:custGeom>
            <a:avLst/>
            <a:gdLst>
              <a:gd name="connsiteX0" fmla="*/ 168157 w 605310"/>
              <a:gd name="connsiteY0" fmla="*/ 436447 h 604322"/>
              <a:gd name="connsiteX1" fmla="*/ 369903 w 605310"/>
              <a:gd name="connsiteY1" fmla="*/ 436447 h 604322"/>
              <a:gd name="connsiteX2" fmla="*/ 369903 w 605310"/>
              <a:gd name="connsiteY2" fmla="*/ 470036 h 604322"/>
              <a:gd name="connsiteX3" fmla="*/ 168157 w 605310"/>
              <a:gd name="connsiteY3" fmla="*/ 470036 h 604322"/>
              <a:gd name="connsiteX4" fmla="*/ 100909 w 605310"/>
              <a:gd name="connsiteY4" fmla="*/ 436447 h 604322"/>
              <a:gd name="connsiteX5" fmla="*/ 134498 w 605310"/>
              <a:gd name="connsiteY5" fmla="*/ 436447 h 604322"/>
              <a:gd name="connsiteX6" fmla="*/ 134498 w 605310"/>
              <a:gd name="connsiteY6" fmla="*/ 470036 h 604322"/>
              <a:gd name="connsiteX7" fmla="*/ 100909 w 605310"/>
              <a:gd name="connsiteY7" fmla="*/ 470036 h 604322"/>
              <a:gd name="connsiteX8" fmla="*/ 168157 w 605310"/>
              <a:gd name="connsiteY8" fmla="*/ 369339 h 604322"/>
              <a:gd name="connsiteX9" fmla="*/ 369903 w 605310"/>
              <a:gd name="connsiteY9" fmla="*/ 369339 h 604322"/>
              <a:gd name="connsiteX10" fmla="*/ 369903 w 605310"/>
              <a:gd name="connsiteY10" fmla="*/ 402858 h 604322"/>
              <a:gd name="connsiteX11" fmla="*/ 168157 w 605310"/>
              <a:gd name="connsiteY11" fmla="*/ 402858 h 604322"/>
              <a:gd name="connsiteX12" fmla="*/ 100909 w 605310"/>
              <a:gd name="connsiteY12" fmla="*/ 369339 h 604322"/>
              <a:gd name="connsiteX13" fmla="*/ 134498 w 605310"/>
              <a:gd name="connsiteY13" fmla="*/ 369339 h 604322"/>
              <a:gd name="connsiteX14" fmla="*/ 134498 w 605310"/>
              <a:gd name="connsiteY14" fmla="*/ 402858 h 604322"/>
              <a:gd name="connsiteX15" fmla="*/ 100909 w 605310"/>
              <a:gd name="connsiteY15" fmla="*/ 402858 h 604322"/>
              <a:gd name="connsiteX16" fmla="*/ 168157 w 605310"/>
              <a:gd name="connsiteY16" fmla="*/ 302161 h 604322"/>
              <a:gd name="connsiteX17" fmla="*/ 369903 w 605310"/>
              <a:gd name="connsiteY17" fmla="*/ 302161 h 604322"/>
              <a:gd name="connsiteX18" fmla="*/ 369903 w 605310"/>
              <a:gd name="connsiteY18" fmla="*/ 335680 h 604322"/>
              <a:gd name="connsiteX19" fmla="*/ 168157 w 605310"/>
              <a:gd name="connsiteY19" fmla="*/ 335680 h 604322"/>
              <a:gd name="connsiteX20" fmla="*/ 100909 w 605310"/>
              <a:gd name="connsiteY20" fmla="*/ 302161 h 604322"/>
              <a:gd name="connsiteX21" fmla="*/ 134498 w 605310"/>
              <a:gd name="connsiteY21" fmla="*/ 302161 h 604322"/>
              <a:gd name="connsiteX22" fmla="*/ 134498 w 605310"/>
              <a:gd name="connsiteY22" fmla="*/ 335680 h 604322"/>
              <a:gd name="connsiteX23" fmla="*/ 100909 w 605310"/>
              <a:gd name="connsiteY23" fmla="*/ 335680 h 604322"/>
              <a:gd name="connsiteX24" fmla="*/ 168157 w 605310"/>
              <a:gd name="connsiteY24" fmla="*/ 234983 h 604322"/>
              <a:gd name="connsiteX25" fmla="*/ 369903 w 605310"/>
              <a:gd name="connsiteY25" fmla="*/ 234983 h 604322"/>
              <a:gd name="connsiteX26" fmla="*/ 369903 w 605310"/>
              <a:gd name="connsiteY26" fmla="*/ 268643 h 604322"/>
              <a:gd name="connsiteX27" fmla="*/ 168157 w 605310"/>
              <a:gd name="connsiteY27" fmla="*/ 268643 h 604322"/>
              <a:gd name="connsiteX28" fmla="*/ 100909 w 605310"/>
              <a:gd name="connsiteY28" fmla="*/ 234983 h 604322"/>
              <a:gd name="connsiteX29" fmla="*/ 134498 w 605310"/>
              <a:gd name="connsiteY29" fmla="*/ 234983 h 604322"/>
              <a:gd name="connsiteX30" fmla="*/ 134498 w 605310"/>
              <a:gd name="connsiteY30" fmla="*/ 268643 h 604322"/>
              <a:gd name="connsiteX31" fmla="*/ 100909 w 605310"/>
              <a:gd name="connsiteY31" fmla="*/ 268643 h 604322"/>
              <a:gd name="connsiteX32" fmla="*/ 538005 w 605310"/>
              <a:gd name="connsiteY32" fmla="*/ 201422 h 604322"/>
              <a:gd name="connsiteX33" fmla="*/ 538005 w 605310"/>
              <a:gd name="connsiteY33" fmla="*/ 511073 h 604322"/>
              <a:gd name="connsiteX34" fmla="*/ 554856 w 605310"/>
              <a:gd name="connsiteY34" fmla="*/ 539107 h 604322"/>
              <a:gd name="connsiteX35" fmla="*/ 571707 w 605310"/>
              <a:gd name="connsiteY35" fmla="*/ 511073 h 604322"/>
              <a:gd name="connsiteX36" fmla="*/ 571707 w 605310"/>
              <a:gd name="connsiteY36" fmla="*/ 201422 h 604322"/>
              <a:gd name="connsiteX37" fmla="*/ 538005 w 605310"/>
              <a:gd name="connsiteY37" fmla="*/ 134239 h 604322"/>
              <a:gd name="connsiteX38" fmla="*/ 538005 w 605310"/>
              <a:gd name="connsiteY38" fmla="*/ 167880 h 604322"/>
              <a:gd name="connsiteX39" fmla="*/ 571707 w 605310"/>
              <a:gd name="connsiteY39" fmla="*/ 167880 h 604322"/>
              <a:gd name="connsiteX40" fmla="*/ 571707 w 605310"/>
              <a:gd name="connsiteY40" fmla="*/ 134239 h 604322"/>
              <a:gd name="connsiteX41" fmla="*/ 504401 w 605310"/>
              <a:gd name="connsiteY41" fmla="*/ 100697 h 604322"/>
              <a:gd name="connsiteX42" fmla="*/ 605310 w 605310"/>
              <a:gd name="connsiteY42" fmla="*/ 100697 h 604322"/>
              <a:gd name="connsiteX43" fmla="*/ 605310 w 605310"/>
              <a:gd name="connsiteY43" fmla="*/ 520417 h 604322"/>
              <a:gd name="connsiteX44" fmla="*/ 554856 w 605310"/>
              <a:gd name="connsiteY44" fmla="*/ 604322 h 604322"/>
              <a:gd name="connsiteX45" fmla="*/ 504401 w 605310"/>
              <a:gd name="connsiteY45" fmla="*/ 520417 h 604322"/>
              <a:gd name="connsiteX46" fmla="*/ 336238 w 605310"/>
              <a:gd name="connsiteY46" fmla="*/ 71212 h 604322"/>
              <a:gd name="connsiteX47" fmla="*/ 336238 w 605310"/>
              <a:gd name="connsiteY47" fmla="*/ 134261 h 604322"/>
              <a:gd name="connsiteX48" fmla="*/ 399486 w 605310"/>
              <a:gd name="connsiteY48" fmla="*/ 134261 h 604322"/>
              <a:gd name="connsiteX49" fmla="*/ 50440 w 605310"/>
              <a:gd name="connsiteY49" fmla="*/ 50360 h 604322"/>
              <a:gd name="connsiteX50" fmla="*/ 50440 w 605310"/>
              <a:gd name="connsiteY50" fmla="*/ 553962 h 604322"/>
              <a:gd name="connsiteX51" fmla="*/ 420371 w 605310"/>
              <a:gd name="connsiteY51" fmla="*/ 553962 h 604322"/>
              <a:gd name="connsiteX52" fmla="*/ 420371 w 605310"/>
              <a:gd name="connsiteY52" fmla="*/ 167900 h 604322"/>
              <a:gd name="connsiteX53" fmla="*/ 302644 w 605310"/>
              <a:gd name="connsiteY53" fmla="*/ 167900 h 604322"/>
              <a:gd name="connsiteX54" fmla="*/ 302644 w 605310"/>
              <a:gd name="connsiteY54" fmla="*/ 50360 h 604322"/>
              <a:gd name="connsiteX55" fmla="*/ 0 w 605310"/>
              <a:gd name="connsiteY55" fmla="*/ 0 h 604322"/>
              <a:gd name="connsiteX56" fmla="*/ 336238 w 605310"/>
              <a:gd name="connsiteY56" fmla="*/ 0 h 604322"/>
              <a:gd name="connsiteX57" fmla="*/ 470812 w 605310"/>
              <a:gd name="connsiteY57" fmla="*/ 134261 h 604322"/>
              <a:gd name="connsiteX58" fmla="*/ 470812 w 605310"/>
              <a:gd name="connsiteY58" fmla="*/ 604322 h 604322"/>
              <a:gd name="connsiteX59" fmla="*/ 0 w 605310"/>
              <a:gd name="connsiteY59" fmla="*/ 604322 h 60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05310" h="604322">
                <a:moveTo>
                  <a:pt x="168157" y="436447"/>
                </a:moveTo>
                <a:lnTo>
                  <a:pt x="369903" y="436447"/>
                </a:lnTo>
                <a:lnTo>
                  <a:pt x="369903" y="470036"/>
                </a:lnTo>
                <a:lnTo>
                  <a:pt x="168157" y="470036"/>
                </a:lnTo>
                <a:close/>
                <a:moveTo>
                  <a:pt x="100909" y="436447"/>
                </a:moveTo>
                <a:lnTo>
                  <a:pt x="134498" y="436447"/>
                </a:lnTo>
                <a:lnTo>
                  <a:pt x="134498" y="470036"/>
                </a:lnTo>
                <a:lnTo>
                  <a:pt x="100909" y="470036"/>
                </a:lnTo>
                <a:close/>
                <a:moveTo>
                  <a:pt x="168157" y="369339"/>
                </a:moveTo>
                <a:lnTo>
                  <a:pt x="369903" y="369339"/>
                </a:lnTo>
                <a:lnTo>
                  <a:pt x="369903" y="402858"/>
                </a:lnTo>
                <a:lnTo>
                  <a:pt x="168157" y="402858"/>
                </a:lnTo>
                <a:close/>
                <a:moveTo>
                  <a:pt x="100909" y="369339"/>
                </a:moveTo>
                <a:lnTo>
                  <a:pt x="134498" y="369339"/>
                </a:lnTo>
                <a:lnTo>
                  <a:pt x="134498" y="402858"/>
                </a:lnTo>
                <a:lnTo>
                  <a:pt x="100909" y="402858"/>
                </a:lnTo>
                <a:close/>
                <a:moveTo>
                  <a:pt x="168157" y="302161"/>
                </a:moveTo>
                <a:lnTo>
                  <a:pt x="369903" y="302161"/>
                </a:lnTo>
                <a:lnTo>
                  <a:pt x="369903" y="335680"/>
                </a:lnTo>
                <a:lnTo>
                  <a:pt x="168157" y="335680"/>
                </a:lnTo>
                <a:close/>
                <a:moveTo>
                  <a:pt x="100909" y="302161"/>
                </a:moveTo>
                <a:lnTo>
                  <a:pt x="134498" y="302161"/>
                </a:lnTo>
                <a:lnTo>
                  <a:pt x="134498" y="335680"/>
                </a:lnTo>
                <a:lnTo>
                  <a:pt x="100909" y="335680"/>
                </a:lnTo>
                <a:close/>
                <a:moveTo>
                  <a:pt x="168157" y="234983"/>
                </a:moveTo>
                <a:lnTo>
                  <a:pt x="369903" y="234983"/>
                </a:lnTo>
                <a:lnTo>
                  <a:pt x="369903" y="268643"/>
                </a:lnTo>
                <a:lnTo>
                  <a:pt x="168157" y="268643"/>
                </a:lnTo>
                <a:close/>
                <a:moveTo>
                  <a:pt x="100909" y="234983"/>
                </a:moveTo>
                <a:lnTo>
                  <a:pt x="134498" y="234983"/>
                </a:lnTo>
                <a:lnTo>
                  <a:pt x="134498" y="268643"/>
                </a:lnTo>
                <a:lnTo>
                  <a:pt x="100909" y="268643"/>
                </a:lnTo>
                <a:close/>
                <a:moveTo>
                  <a:pt x="538005" y="201422"/>
                </a:moveTo>
                <a:lnTo>
                  <a:pt x="538005" y="511073"/>
                </a:lnTo>
                <a:lnTo>
                  <a:pt x="554856" y="539107"/>
                </a:lnTo>
                <a:lnTo>
                  <a:pt x="571707" y="511073"/>
                </a:lnTo>
                <a:lnTo>
                  <a:pt x="571707" y="201422"/>
                </a:lnTo>
                <a:close/>
                <a:moveTo>
                  <a:pt x="538005" y="134239"/>
                </a:moveTo>
                <a:lnTo>
                  <a:pt x="538005" y="167880"/>
                </a:lnTo>
                <a:lnTo>
                  <a:pt x="571707" y="167880"/>
                </a:lnTo>
                <a:lnTo>
                  <a:pt x="571707" y="134239"/>
                </a:lnTo>
                <a:close/>
                <a:moveTo>
                  <a:pt x="504401" y="100697"/>
                </a:moveTo>
                <a:lnTo>
                  <a:pt x="605310" y="100697"/>
                </a:lnTo>
                <a:lnTo>
                  <a:pt x="605310" y="520417"/>
                </a:lnTo>
                <a:lnTo>
                  <a:pt x="554856" y="604322"/>
                </a:lnTo>
                <a:lnTo>
                  <a:pt x="504401" y="520417"/>
                </a:lnTo>
                <a:close/>
                <a:moveTo>
                  <a:pt x="336238" y="71212"/>
                </a:moveTo>
                <a:lnTo>
                  <a:pt x="336238" y="134261"/>
                </a:lnTo>
                <a:lnTo>
                  <a:pt x="399486" y="134261"/>
                </a:lnTo>
                <a:close/>
                <a:moveTo>
                  <a:pt x="50440" y="50360"/>
                </a:moveTo>
                <a:lnTo>
                  <a:pt x="50440" y="553962"/>
                </a:lnTo>
                <a:lnTo>
                  <a:pt x="420371" y="553962"/>
                </a:lnTo>
                <a:lnTo>
                  <a:pt x="420371" y="167900"/>
                </a:lnTo>
                <a:lnTo>
                  <a:pt x="302644" y="167900"/>
                </a:lnTo>
                <a:lnTo>
                  <a:pt x="302644" y="50360"/>
                </a:lnTo>
                <a:close/>
                <a:moveTo>
                  <a:pt x="0" y="0"/>
                </a:moveTo>
                <a:lnTo>
                  <a:pt x="336238" y="0"/>
                </a:lnTo>
                <a:lnTo>
                  <a:pt x="470812" y="134261"/>
                </a:lnTo>
                <a:lnTo>
                  <a:pt x="470812" y="604322"/>
                </a:lnTo>
                <a:lnTo>
                  <a:pt x="0" y="60432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2" name="圆角矩形 49"/>
          <p:cNvSpPr/>
          <p:nvPr/>
        </p:nvSpPr>
        <p:spPr>
          <a:xfrm>
            <a:off x="1600200" y="4135856"/>
            <a:ext cx="438150" cy="392864"/>
          </a:xfrm>
          <a:custGeom>
            <a:avLst/>
            <a:gdLst>
              <a:gd name="connsiteX0" fmla="*/ 425241 w 607639"/>
              <a:gd name="connsiteY0" fmla="*/ 263721 h 544836"/>
              <a:gd name="connsiteX1" fmla="*/ 442776 w 607639"/>
              <a:gd name="connsiteY1" fmla="*/ 263721 h 544836"/>
              <a:gd name="connsiteX2" fmla="*/ 504729 w 607639"/>
              <a:gd name="connsiteY2" fmla="*/ 325565 h 544836"/>
              <a:gd name="connsiteX3" fmla="*/ 504729 w 607639"/>
              <a:gd name="connsiteY3" fmla="*/ 343069 h 544836"/>
              <a:gd name="connsiteX4" fmla="*/ 442776 w 607639"/>
              <a:gd name="connsiteY4" fmla="*/ 405001 h 544836"/>
              <a:gd name="connsiteX5" fmla="*/ 433964 w 607639"/>
              <a:gd name="connsiteY5" fmla="*/ 408644 h 544836"/>
              <a:gd name="connsiteX6" fmla="*/ 425241 w 607639"/>
              <a:gd name="connsiteY6" fmla="*/ 405001 h 544836"/>
              <a:gd name="connsiteX7" fmla="*/ 425241 w 607639"/>
              <a:gd name="connsiteY7" fmla="*/ 387497 h 544836"/>
              <a:gd name="connsiteX8" fmla="*/ 466008 w 607639"/>
              <a:gd name="connsiteY8" fmla="*/ 346712 h 544836"/>
              <a:gd name="connsiteX9" fmla="*/ 322343 w 607639"/>
              <a:gd name="connsiteY9" fmla="*/ 346712 h 544836"/>
              <a:gd name="connsiteX10" fmla="*/ 322343 w 607639"/>
              <a:gd name="connsiteY10" fmla="*/ 322010 h 544836"/>
              <a:gd name="connsiteX11" fmla="*/ 466008 w 607639"/>
              <a:gd name="connsiteY11" fmla="*/ 322010 h 544836"/>
              <a:gd name="connsiteX12" fmla="*/ 425241 w 607639"/>
              <a:gd name="connsiteY12" fmla="*/ 281226 h 544836"/>
              <a:gd name="connsiteX13" fmla="*/ 425241 w 607639"/>
              <a:gd name="connsiteY13" fmla="*/ 263721 h 544836"/>
              <a:gd name="connsiteX14" fmla="*/ 164844 w 607639"/>
              <a:gd name="connsiteY14" fmla="*/ 263721 h 544836"/>
              <a:gd name="connsiteX15" fmla="*/ 182375 w 607639"/>
              <a:gd name="connsiteY15" fmla="*/ 263721 h 544836"/>
              <a:gd name="connsiteX16" fmla="*/ 182375 w 607639"/>
              <a:gd name="connsiteY16" fmla="*/ 281226 h 544836"/>
              <a:gd name="connsiteX17" fmla="*/ 141529 w 607639"/>
              <a:gd name="connsiteY17" fmla="*/ 322010 h 544836"/>
              <a:gd name="connsiteX18" fmla="*/ 285155 w 607639"/>
              <a:gd name="connsiteY18" fmla="*/ 322010 h 544836"/>
              <a:gd name="connsiteX19" fmla="*/ 285155 w 607639"/>
              <a:gd name="connsiteY19" fmla="*/ 346712 h 544836"/>
              <a:gd name="connsiteX20" fmla="*/ 141529 w 607639"/>
              <a:gd name="connsiteY20" fmla="*/ 346712 h 544836"/>
              <a:gd name="connsiteX21" fmla="*/ 182375 w 607639"/>
              <a:gd name="connsiteY21" fmla="*/ 387497 h 544836"/>
              <a:gd name="connsiteX22" fmla="*/ 182375 w 607639"/>
              <a:gd name="connsiteY22" fmla="*/ 405001 h 544836"/>
              <a:gd name="connsiteX23" fmla="*/ 173565 w 607639"/>
              <a:gd name="connsiteY23" fmla="*/ 408644 h 544836"/>
              <a:gd name="connsiteX24" fmla="*/ 164844 w 607639"/>
              <a:gd name="connsiteY24" fmla="*/ 405001 h 544836"/>
              <a:gd name="connsiteX25" fmla="*/ 102820 w 607639"/>
              <a:gd name="connsiteY25" fmla="*/ 343069 h 544836"/>
              <a:gd name="connsiteX26" fmla="*/ 102820 w 607639"/>
              <a:gd name="connsiteY26" fmla="*/ 325565 h 544836"/>
              <a:gd name="connsiteX27" fmla="*/ 24832 w 607639"/>
              <a:gd name="connsiteY27" fmla="*/ 148608 h 544836"/>
              <a:gd name="connsiteX28" fmla="*/ 24832 w 607639"/>
              <a:gd name="connsiteY28" fmla="*/ 520128 h 544836"/>
              <a:gd name="connsiteX29" fmla="*/ 582807 w 607639"/>
              <a:gd name="connsiteY29" fmla="*/ 520128 h 544836"/>
              <a:gd name="connsiteX30" fmla="*/ 582807 w 607639"/>
              <a:gd name="connsiteY30" fmla="*/ 148608 h 544836"/>
              <a:gd name="connsiteX31" fmla="*/ 570435 w 607639"/>
              <a:gd name="connsiteY31" fmla="*/ 148608 h 544836"/>
              <a:gd name="connsiteX32" fmla="*/ 74408 w 607639"/>
              <a:gd name="connsiteY32" fmla="*/ 148608 h 544836"/>
              <a:gd name="connsiteX33" fmla="*/ 384414 w 607639"/>
              <a:gd name="connsiteY33" fmla="*/ 24797 h 544836"/>
              <a:gd name="connsiteX34" fmla="*/ 384414 w 607639"/>
              <a:gd name="connsiteY34" fmla="*/ 86747 h 544836"/>
              <a:gd name="connsiteX35" fmla="*/ 372042 w 607639"/>
              <a:gd name="connsiteY35" fmla="*/ 99101 h 544836"/>
              <a:gd name="connsiteX36" fmla="*/ 86780 w 607639"/>
              <a:gd name="connsiteY36" fmla="*/ 99101 h 544836"/>
              <a:gd name="connsiteX37" fmla="*/ 86780 w 607639"/>
              <a:gd name="connsiteY37" fmla="*/ 123810 h 544836"/>
              <a:gd name="connsiteX38" fmla="*/ 557974 w 607639"/>
              <a:gd name="connsiteY38" fmla="*/ 123810 h 544836"/>
              <a:gd name="connsiteX39" fmla="*/ 557974 w 607639"/>
              <a:gd name="connsiteY39" fmla="*/ 24797 h 544836"/>
              <a:gd name="connsiteX40" fmla="*/ 372042 w 607639"/>
              <a:gd name="connsiteY40" fmla="*/ 0 h 544836"/>
              <a:gd name="connsiteX41" fmla="*/ 570435 w 607639"/>
              <a:gd name="connsiteY41" fmla="*/ 0 h 544836"/>
              <a:gd name="connsiteX42" fmla="*/ 582807 w 607639"/>
              <a:gd name="connsiteY42" fmla="*/ 12443 h 544836"/>
              <a:gd name="connsiteX43" fmla="*/ 582807 w 607639"/>
              <a:gd name="connsiteY43" fmla="*/ 123810 h 544836"/>
              <a:gd name="connsiteX44" fmla="*/ 595178 w 607639"/>
              <a:gd name="connsiteY44" fmla="*/ 123810 h 544836"/>
              <a:gd name="connsiteX45" fmla="*/ 607639 w 607639"/>
              <a:gd name="connsiteY45" fmla="*/ 136253 h 544836"/>
              <a:gd name="connsiteX46" fmla="*/ 607639 w 607639"/>
              <a:gd name="connsiteY46" fmla="*/ 532482 h 544836"/>
              <a:gd name="connsiteX47" fmla="*/ 595178 w 607639"/>
              <a:gd name="connsiteY47" fmla="*/ 544836 h 544836"/>
              <a:gd name="connsiteX48" fmla="*/ 12371 w 607639"/>
              <a:gd name="connsiteY48" fmla="*/ 544836 h 544836"/>
              <a:gd name="connsiteX49" fmla="*/ 0 w 607639"/>
              <a:gd name="connsiteY49" fmla="*/ 532482 h 544836"/>
              <a:gd name="connsiteX50" fmla="*/ 0 w 607639"/>
              <a:gd name="connsiteY50" fmla="*/ 136253 h 544836"/>
              <a:gd name="connsiteX51" fmla="*/ 12371 w 607639"/>
              <a:gd name="connsiteY51" fmla="*/ 123810 h 544836"/>
              <a:gd name="connsiteX52" fmla="*/ 62036 w 607639"/>
              <a:gd name="connsiteY52" fmla="*/ 123810 h 544836"/>
              <a:gd name="connsiteX53" fmla="*/ 62036 w 607639"/>
              <a:gd name="connsiteY53" fmla="*/ 86747 h 544836"/>
              <a:gd name="connsiteX54" fmla="*/ 74408 w 607639"/>
              <a:gd name="connsiteY54" fmla="*/ 74304 h 544836"/>
              <a:gd name="connsiteX55" fmla="*/ 359582 w 607639"/>
              <a:gd name="connsiteY55" fmla="*/ 74304 h 544836"/>
              <a:gd name="connsiteX56" fmla="*/ 359582 w 607639"/>
              <a:gd name="connsiteY56" fmla="*/ 12443 h 544836"/>
              <a:gd name="connsiteX57" fmla="*/ 372042 w 607639"/>
              <a:gd name="connsiteY57" fmla="*/ 0 h 54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9" h="544836">
                <a:moveTo>
                  <a:pt x="425241" y="263721"/>
                </a:moveTo>
                <a:cubicBezTo>
                  <a:pt x="430048" y="258834"/>
                  <a:pt x="437881" y="258834"/>
                  <a:pt x="442776" y="263721"/>
                </a:cubicBezTo>
                <a:lnTo>
                  <a:pt x="504729" y="325565"/>
                </a:lnTo>
                <a:cubicBezTo>
                  <a:pt x="509624" y="330452"/>
                  <a:pt x="509624" y="338271"/>
                  <a:pt x="504729" y="343069"/>
                </a:cubicBezTo>
                <a:lnTo>
                  <a:pt x="442776" y="405001"/>
                </a:lnTo>
                <a:cubicBezTo>
                  <a:pt x="440284" y="407400"/>
                  <a:pt x="437169" y="408644"/>
                  <a:pt x="433964" y="408644"/>
                </a:cubicBezTo>
                <a:cubicBezTo>
                  <a:pt x="430849" y="408644"/>
                  <a:pt x="427644" y="407400"/>
                  <a:pt x="425241" y="405001"/>
                </a:cubicBezTo>
                <a:cubicBezTo>
                  <a:pt x="420345" y="400203"/>
                  <a:pt x="420345" y="392295"/>
                  <a:pt x="425241" y="387497"/>
                </a:cubicBezTo>
                <a:lnTo>
                  <a:pt x="466008" y="346712"/>
                </a:lnTo>
                <a:lnTo>
                  <a:pt x="322343" y="346712"/>
                </a:lnTo>
                <a:lnTo>
                  <a:pt x="322343" y="322010"/>
                </a:lnTo>
                <a:lnTo>
                  <a:pt x="466008" y="322010"/>
                </a:lnTo>
                <a:lnTo>
                  <a:pt x="425241" y="281226"/>
                </a:lnTo>
                <a:cubicBezTo>
                  <a:pt x="420345" y="276339"/>
                  <a:pt x="420345" y="268519"/>
                  <a:pt x="425241" y="263721"/>
                </a:cubicBezTo>
                <a:close/>
                <a:moveTo>
                  <a:pt x="164844" y="263721"/>
                </a:moveTo>
                <a:cubicBezTo>
                  <a:pt x="169649" y="258834"/>
                  <a:pt x="177569" y="258834"/>
                  <a:pt x="182375" y="263721"/>
                </a:cubicBezTo>
                <a:cubicBezTo>
                  <a:pt x="187180" y="268519"/>
                  <a:pt x="187180" y="276339"/>
                  <a:pt x="182375" y="281226"/>
                </a:cubicBezTo>
                <a:lnTo>
                  <a:pt x="141529" y="322010"/>
                </a:lnTo>
                <a:lnTo>
                  <a:pt x="285155" y="322010"/>
                </a:lnTo>
                <a:lnTo>
                  <a:pt x="285155" y="346712"/>
                </a:lnTo>
                <a:lnTo>
                  <a:pt x="141529" y="346712"/>
                </a:lnTo>
                <a:lnTo>
                  <a:pt x="182375" y="387497"/>
                </a:lnTo>
                <a:cubicBezTo>
                  <a:pt x="187180" y="392295"/>
                  <a:pt x="187180" y="400203"/>
                  <a:pt x="182375" y="405001"/>
                </a:cubicBezTo>
                <a:cubicBezTo>
                  <a:pt x="179972" y="407400"/>
                  <a:pt x="176768" y="408644"/>
                  <a:pt x="173565" y="408644"/>
                </a:cubicBezTo>
                <a:cubicBezTo>
                  <a:pt x="170450" y="408644"/>
                  <a:pt x="167247" y="407400"/>
                  <a:pt x="164844" y="405001"/>
                </a:cubicBezTo>
                <a:lnTo>
                  <a:pt x="102820" y="343069"/>
                </a:lnTo>
                <a:cubicBezTo>
                  <a:pt x="98015" y="338271"/>
                  <a:pt x="98015" y="330452"/>
                  <a:pt x="102820" y="325565"/>
                </a:cubicBezTo>
                <a:close/>
                <a:moveTo>
                  <a:pt x="24832" y="148608"/>
                </a:moveTo>
                <a:lnTo>
                  <a:pt x="24832" y="520128"/>
                </a:lnTo>
                <a:lnTo>
                  <a:pt x="582807" y="520128"/>
                </a:lnTo>
                <a:lnTo>
                  <a:pt x="582807" y="148608"/>
                </a:lnTo>
                <a:lnTo>
                  <a:pt x="570435" y="148608"/>
                </a:lnTo>
                <a:lnTo>
                  <a:pt x="74408" y="148608"/>
                </a:lnTo>
                <a:close/>
                <a:moveTo>
                  <a:pt x="384414" y="24797"/>
                </a:moveTo>
                <a:lnTo>
                  <a:pt x="384414" y="86747"/>
                </a:lnTo>
                <a:cubicBezTo>
                  <a:pt x="384414" y="93502"/>
                  <a:pt x="378896" y="99101"/>
                  <a:pt x="372042" y="99101"/>
                </a:cubicBezTo>
                <a:lnTo>
                  <a:pt x="86780" y="99101"/>
                </a:lnTo>
                <a:lnTo>
                  <a:pt x="86780" y="123810"/>
                </a:lnTo>
                <a:lnTo>
                  <a:pt x="557974" y="123810"/>
                </a:lnTo>
                <a:lnTo>
                  <a:pt x="557974" y="24797"/>
                </a:lnTo>
                <a:close/>
                <a:moveTo>
                  <a:pt x="372042" y="0"/>
                </a:moveTo>
                <a:lnTo>
                  <a:pt x="570435" y="0"/>
                </a:lnTo>
                <a:cubicBezTo>
                  <a:pt x="577288" y="0"/>
                  <a:pt x="582807" y="5599"/>
                  <a:pt x="582807" y="12443"/>
                </a:cubicBezTo>
                <a:lnTo>
                  <a:pt x="582807" y="123810"/>
                </a:lnTo>
                <a:lnTo>
                  <a:pt x="595178" y="123810"/>
                </a:lnTo>
                <a:cubicBezTo>
                  <a:pt x="602032" y="123810"/>
                  <a:pt x="607639" y="129409"/>
                  <a:pt x="607639" y="136253"/>
                </a:cubicBezTo>
                <a:lnTo>
                  <a:pt x="607639" y="532482"/>
                </a:lnTo>
                <a:cubicBezTo>
                  <a:pt x="607639" y="539326"/>
                  <a:pt x="602032" y="544836"/>
                  <a:pt x="595178" y="544836"/>
                </a:cubicBezTo>
                <a:lnTo>
                  <a:pt x="12371" y="544836"/>
                </a:lnTo>
                <a:cubicBezTo>
                  <a:pt x="5518" y="544836"/>
                  <a:pt x="0" y="539326"/>
                  <a:pt x="0" y="532482"/>
                </a:cubicBezTo>
                <a:lnTo>
                  <a:pt x="0" y="136253"/>
                </a:lnTo>
                <a:cubicBezTo>
                  <a:pt x="0" y="129409"/>
                  <a:pt x="5518" y="123810"/>
                  <a:pt x="12371" y="123810"/>
                </a:cubicBezTo>
                <a:lnTo>
                  <a:pt x="62036" y="123810"/>
                </a:lnTo>
                <a:lnTo>
                  <a:pt x="62036" y="86747"/>
                </a:lnTo>
                <a:cubicBezTo>
                  <a:pt x="62036" y="79903"/>
                  <a:pt x="67555" y="74304"/>
                  <a:pt x="74408" y="74304"/>
                </a:cubicBezTo>
                <a:lnTo>
                  <a:pt x="359582" y="74304"/>
                </a:lnTo>
                <a:lnTo>
                  <a:pt x="359582" y="12443"/>
                </a:lnTo>
                <a:cubicBezTo>
                  <a:pt x="359582" y="5599"/>
                  <a:pt x="365189" y="0"/>
                  <a:pt x="372042" y="0"/>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53" name="组合 52"/>
          <p:cNvGrpSpPr/>
          <p:nvPr/>
        </p:nvGrpSpPr>
        <p:grpSpPr>
          <a:xfrm>
            <a:off x="1266825" y="2743200"/>
            <a:ext cx="2695575" cy="834815"/>
            <a:chOff x="7483989" y="3433235"/>
            <a:chExt cx="2695575" cy="834815"/>
          </a:xfrm>
        </p:grpSpPr>
        <p:sp>
          <p:nvSpPr>
            <p:cNvPr id="54" name="矩形 53"/>
            <p:cNvSpPr/>
            <p:nvPr/>
          </p:nvSpPr>
          <p:spPr>
            <a:xfrm>
              <a:off x="7483989" y="3732519"/>
              <a:ext cx="269557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a:t>
              </a:r>
              <a:r>
                <a:rPr lang="zh-CN" altLang="en-US" sz="1200" dirty="0" smtClean="0">
                  <a:solidFill>
                    <a:schemeClr val="tx1">
                      <a:lumMod val="75000"/>
                      <a:lumOff val="25000"/>
                    </a:schemeClr>
                  </a:solidFill>
                  <a:latin typeface="+mn-ea"/>
                </a:rPr>
                <a:t>出来</a:t>
              </a:r>
              <a:endParaRPr lang="zh-CN" altLang="en-US" sz="1200" dirty="0">
                <a:solidFill>
                  <a:schemeClr val="tx1">
                    <a:lumMod val="75000"/>
                    <a:lumOff val="25000"/>
                  </a:schemeClr>
                </a:solidFill>
                <a:latin typeface="+mn-ea"/>
              </a:endParaRPr>
            </a:p>
          </p:txBody>
        </p:sp>
        <p:sp>
          <p:nvSpPr>
            <p:cNvPr id="55" name="矩形 54"/>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56" name="组合 55"/>
          <p:cNvGrpSpPr/>
          <p:nvPr/>
        </p:nvGrpSpPr>
        <p:grpSpPr>
          <a:xfrm>
            <a:off x="1266825" y="4886325"/>
            <a:ext cx="2695575" cy="834815"/>
            <a:chOff x="7483989" y="3433235"/>
            <a:chExt cx="2695575" cy="834815"/>
          </a:xfrm>
        </p:grpSpPr>
        <p:sp>
          <p:nvSpPr>
            <p:cNvPr id="57" name="矩形 56"/>
            <p:cNvSpPr/>
            <p:nvPr/>
          </p:nvSpPr>
          <p:spPr>
            <a:xfrm>
              <a:off x="7483989" y="3732519"/>
              <a:ext cx="269557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a:t>
              </a:r>
              <a:r>
                <a:rPr lang="zh-CN" altLang="en-US" sz="1200" dirty="0" smtClean="0">
                  <a:solidFill>
                    <a:schemeClr val="tx1">
                      <a:lumMod val="75000"/>
                      <a:lumOff val="25000"/>
                    </a:schemeClr>
                  </a:solidFill>
                  <a:latin typeface="+mn-ea"/>
                </a:rPr>
                <a:t>出来</a:t>
              </a:r>
              <a:endParaRPr lang="zh-CN" altLang="en-US" sz="1200" dirty="0">
                <a:solidFill>
                  <a:schemeClr val="tx1">
                    <a:lumMod val="75000"/>
                    <a:lumOff val="25000"/>
                  </a:schemeClr>
                </a:solidFill>
                <a:latin typeface="+mn-ea"/>
              </a:endParaRPr>
            </a:p>
          </p:txBody>
        </p:sp>
        <p:sp>
          <p:nvSpPr>
            <p:cNvPr id="58" name="矩形 57"/>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sp>
        <p:nvSpPr>
          <p:cNvPr id="42" name="圆角矩形 41"/>
          <p:cNvSpPr/>
          <p:nvPr/>
        </p:nvSpPr>
        <p:spPr>
          <a:xfrm>
            <a:off x="4846887" y="1743075"/>
            <a:ext cx="876300" cy="876300"/>
          </a:xfrm>
          <a:prstGeom prst="roundRect">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4846887" y="3884613"/>
            <a:ext cx="876300" cy="876300"/>
          </a:xfrm>
          <a:prstGeom prst="roundRect">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47"/>
          <p:cNvSpPr/>
          <p:nvPr/>
        </p:nvSpPr>
        <p:spPr>
          <a:xfrm>
            <a:off x="5065962" y="2005512"/>
            <a:ext cx="438150" cy="370476"/>
          </a:xfrm>
          <a:custGeom>
            <a:avLst/>
            <a:gdLst>
              <a:gd name="connsiteX0" fmla="*/ 439054 w 607639"/>
              <a:gd name="connsiteY0" fmla="*/ 375632 h 513787"/>
              <a:gd name="connsiteX1" fmla="*/ 439054 w 607639"/>
              <a:gd name="connsiteY1" fmla="*/ 400870 h 513787"/>
              <a:gd name="connsiteX2" fmla="*/ 464325 w 607639"/>
              <a:gd name="connsiteY2" fmla="*/ 400870 h 513787"/>
              <a:gd name="connsiteX3" fmla="*/ 464325 w 607639"/>
              <a:gd name="connsiteY3" fmla="*/ 375632 h 513787"/>
              <a:gd name="connsiteX4" fmla="*/ 291149 w 607639"/>
              <a:gd name="connsiteY4" fmla="*/ 375632 h 513787"/>
              <a:gd name="connsiteX5" fmla="*/ 291149 w 607639"/>
              <a:gd name="connsiteY5" fmla="*/ 400870 h 513787"/>
              <a:gd name="connsiteX6" fmla="*/ 316420 w 607639"/>
              <a:gd name="connsiteY6" fmla="*/ 400870 h 513787"/>
              <a:gd name="connsiteX7" fmla="*/ 316420 w 607639"/>
              <a:gd name="connsiteY7" fmla="*/ 375632 h 513787"/>
              <a:gd name="connsiteX8" fmla="*/ 143282 w 607639"/>
              <a:gd name="connsiteY8" fmla="*/ 375632 h 513787"/>
              <a:gd name="connsiteX9" fmla="*/ 143282 w 607639"/>
              <a:gd name="connsiteY9" fmla="*/ 400870 h 513787"/>
              <a:gd name="connsiteX10" fmla="*/ 168477 w 607639"/>
              <a:gd name="connsiteY10" fmla="*/ 400870 h 513787"/>
              <a:gd name="connsiteX11" fmla="*/ 168477 w 607639"/>
              <a:gd name="connsiteY11" fmla="*/ 375632 h 513787"/>
              <a:gd name="connsiteX12" fmla="*/ 419121 w 607639"/>
              <a:gd name="connsiteY12" fmla="*/ 335821 h 513787"/>
              <a:gd name="connsiteX13" fmla="*/ 484258 w 607639"/>
              <a:gd name="connsiteY13" fmla="*/ 335821 h 513787"/>
              <a:gd name="connsiteX14" fmla="*/ 504190 w 607639"/>
              <a:gd name="connsiteY14" fmla="*/ 355727 h 513787"/>
              <a:gd name="connsiteX15" fmla="*/ 504190 w 607639"/>
              <a:gd name="connsiteY15" fmla="*/ 420775 h 513787"/>
              <a:gd name="connsiteX16" fmla="*/ 484258 w 607639"/>
              <a:gd name="connsiteY16" fmla="*/ 440681 h 513787"/>
              <a:gd name="connsiteX17" fmla="*/ 419121 w 607639"/>
              <a:gd name="connsiteY17" fmla="*/ 440681 h 513787"/>
              <a:gd name="connsiteX18" fmla="*/ 399189 w 607639"/>
              <a:gd name="connsiteY18" fmla="*/ 420775 h 513787"/>
              <a:gd name="connsiteX19" fmla="*/ 399189 w 607639"/>
              <a:gd name="connsiteY19" fmla="*/ 355727 h 513787"/>
              <a:gd name="connsiteX20" fmla="*/ 419121 w 607639"/>
              <a:gd name="connsiteY20" fmla="*/ 335821 h 513787"/>
              <a:gd name="connsiteX21" fmla="*/ 271216 w 607639"/>
              <a:gd name="connsiteY21" fmla="*/ 335821 h 513787"/>
              <a:gd name="connsiteX22" fmla="*/ 336353 w 607639"/>
              <a:gd name="connsiteY22" fmla="*/ 335821 h 513787"/>
              <a:gd name="connsiteX23" fmla="*/ 356285 w 607639"/>
              <a:gd name="connsiteY23" fmla="*/ 355727 h 513787"/>
              <a:gd name="connsiteX24" fmla="*/ 356285 w 607639"/>
              <a:gd name="connsiteY24" fmla="*/ 420775 h 513787"/>
              <a:gd name="connsiteX25" fmla="*/ 336353 w 607639"/>
              <a:gd name="connsiteY25" fmla="*/ 440681 h 513787"/>
              <a:gd name="connsiteX26" fmla="*/ 271216 w 607639"/>
              <a:gd name="connsiteY26" fmla="*/ 440681 h 513787"/>
              <a:gd name="connsiteX27" fmla="*/ 251284 w 607639"/>
              <a:gd name="connsiteY27" fmla="*/ 420775 h 513787"/>
              <a:gd name="connsiteX28" fmla="*/ 251284 w 607639"/>
              <a:gd name="connsiteY28" fmla="*/ 355727 h 513787"/>
              <a:gd name="connsiteX29" fmla="*/ 271216 w 607639"/>
              <a:gd name="connsiteY29" fmla="*/ 335821 h 513787"/>
              <a:gd name="connsiteX30" fmla="*/ 123339 w 607639"/>
              <a:gd name="connsiteY30" fmla="*/ 335821 h 513787"/>
              <a:gd name="connsiteX31" fmla="*/ 188420 w 607639"/>
              <a:gd name="connsiteY31" fmla="*/ 335821 h 513787"/>
              <a:gd name="connsiteX32" fmla="*/ 208451 w 607639"/>
              <a:gd name="connsiteY32" fmla="*/ 355727 h 513787"/>
              <a:gd name="connsiteX33" fmla="*/ 208451 w 607639"/>
              <a:gd name="connsiteY33" fmla="*/ 420775 h 513787"/>
              <a:gd name="connsiteX34" fmla="*/ 188420 w 607639"/>
              <a:gd name="connsiteY34" fmla="*/ 440681 h 513787"/>
              <a:gd name="connsiteX35" fmla="*/ 123339 w 607639"/>
              <a:gd name="connsiteY35" fmla="*/ 440681 h 513787"/>
              <a:gd name="connsiteX36" fmla="*/ 103308 w 607639"/>
              <a:gd name="connsiteY36" fmla="*/ 420775 h 513787"/>
              <a:gd name="connsiteX37" fmla="*/ 103308 w 607639"/>
              <a:gd name="connsiteY37" fmla="*/ 355727 h 513787"/>
              <a:gd name="connsiteX38" fmla="*/ 123339 w 607639"/>
              <a:gd name="connsiteY38" fmla="*/ 335821 h 513787"/>
              <a:gd name="connsiteX39" fmla="*/ 439054 w 607639"/>
              <a:gd name="connsiteY39" fmla="*/ 220406 h 513787"/>
              <a:gd name="connsiteX40" fmla="*/ 439054 w 607639"/>
              <a:gd name="connsiteY40" fmla="*/ 245555 h 513787"/>
              <a:gd name="connsiteX41" fmla="*/ 464325 w 607639"/>
              <a:gd name="connsiteY41" fmla="*/ 245555 h 513787"/>
              <a:gd name="connsiteX42" fmla="*/ 464325 w 607639"/>
              <a:gd name="connsiteY42" fmla="*/ 220406 h 513787"/>
              <a:gd name="connsiteX43" fmla="*/ 291149 w 607639"/>
              <a:gd name="connsiteY43" fmla="*/ 220406 h 513787"/>
              <a:gd name="connsiteX44" fmla="*/ 291149 w 607639"/>
              <a:gd name="connsiteY44" fmla="*/ 245555 h 513787"/>
              <a:gd name="connsiteX45" fmla="*/ 316420 w 607639"/>
              <a:gd name="connsiteY45" fmla="*/ 245555 h 513787"/>
              <a:gd name="connsiteX46" fmla="*/ 316420 w 607639"/>
              <a:gd name="connsiteY46" fmla="*/ 220406 h 513787"/>
              <a:gd name="connsiteX47" fmla="*/ 143282 w 607639"/>
              <a:gd name="connsiteY47" fmla="*/ 220406 h 513787"/>
              <a:gd name="connsiteX48" fmla="*/ 143282 w 607639"/>
              <a:gd name="connsiteY48" fmla="*/ 245555 h 513787"/>
              <a:gd name="connsiteX49" fmla="*/ 168477 w 607639"/>
              <a:gd name="connsiteY49" fmla="*/ 245555 h 513787"/>
              <a:gd name="connsiteX50" fmla="*/ 168477 w 607639"/>
              <a:gd name="connsiteY50" fmla="*/ 220406 h 513787"/>
              <a:gd name="connsiteX51" fmla="*/ 419121 w 607639"/>
              <a:gd name="connsiteY51" fmla="*/ 180506 h 513787"/>
              <a:gd name="connsiteX52" fmla="*/ 484258 w 607639"/>
              <a:gd name="connsiteY52" fmla="*/ 180506 h 513787"/>
              <a:gd name="connsiteX53" fmla="*/ 504190 w 607639"/>
              <a:gd name="connsiteY53" fmla="*/ 200412 h 513787"/>
              <a:gd name="connsiteX54" fmla="*/ 504190 w 607639"/>
              <a:gd name="connsiteY54" fmla="*/ 265460 h 513787"/>
              <a:gd name="connsiteX55" fmla="*/ 484258 w 607639"/>
              <a:gd name="connsiteY55" fmla="*/ 285366 h 513787"/>
              <a:gd name="connsiteX56" fmla="*/ 419121 w 607639"/>
              <a:gd name="connsiteY56" fmla="*/ 285366 h 513787"/>
              <a:gd name="connsiteX57" fmla="*/ 399189 w 607639"/>
              <a:gd name="connsiteY57" fmla="*/ 265460 h 513787"/>
              <a:gd name="connsiteX58" fmla="*/ 399189 w 607639"/>
              <a:gd name="connsiteY58" fmla="*/ 200412 h 513787"/>
              <a:gd name="connsiteX59" fmla="*/ 419121 w 607639"/>
              <a:gd name="connsiteY59" fmla="*/ 180506 h 513787"/>
              <a:gd name="connsiteX60" fmla="*/ 271216 w 607639"/>
              <a:gd name="connsiteY60" fmla="*/ 180506 h 513787"/>
              <a:gd name="connsiteX61" fmla="*/ 336353 w 607639"/>
              <a:gd name="connsiteY61" fmla="*/ 180506 h 513787"/>
              <a:gd name="connsiteX62" fmla="*/ 356285 w 607639"/>
              <a:gd name="connsiteY62" fmla="*/ 200412 h 513787"/>
              <a:gd name="connsiteX63" fmla="*/ 356285 w 607639"/>
              <a:gd name="connsiteY63" fmla="*/ 265460 h 513787"/>
              <a:gd name="connsiteX64" fmla="*/ 336353 w 607639"/>
              <a:gd name="connsiteY64" fmla="*/ 285366 h 513787"/>
              <a:gd name="connsiteX65" fmla="*/ 271216 w 607639"/>
              <a:gd name="connsiteY65" fmla="*/ 285366 h 513787"/>
              <a:gd name="connsiteX66" fmla="*/ 251284 w 607639"/>
              <a:gd name="connsiteY66" fmla="*/ 265460 h 513787"/>
              <a:gd name="connsiteX67" fmla="*/ 251284 w 607639"/>
              <a:gd name="connsiteY67" fmla="*/ 200412 h 513787"/>
              <a:gd name="connsiteX68" fmla="*/ 271216 w 607639"/>
              <a:gd name="connsiteY68" fmla="*/ 180506 h 513787"/>
              <a:gd name="connsiteX69" fmla="*/ 123339 w 607639"/>
              <a:gd name="connsiteY69" fmla="*/ 180506 h 513787"/>
              <a:gd name="connsiteX70" fmla="*/ 188420 w 607639"/>
              <a:gd name="connsiteY70" fmla="*/ 180506 h 513787"/>
              <a:gd name="connsiteX71" fmla="*/ 208451 w 607639"/>
              <a:gd name="connsiteY71" fmla="*/ 200412 h 513787"/>
              <a:gd name="connsiteX72" fmla="*/ 208451 w 607639"/>
              <a:gd name="connsiteY72" fmla="*/ 265460 h 513787"/>
              <a:gd name="connsiteX73" fmla="*/ 188420 w 607639"/>
              <a:gd name="connsiteY73" fmla="*/ 285366 h 513787"/>
              <a:gd name="connsiteX74" fmla="*/ 123339 w 607639"/>
              <a:gd name="connsiteY74" fmla="*/ 285366 h 513787"/>
              <a:gd name="connsiteX75" fmla="*/ 103308 w 607639"/>
              <a:gd name="connsiteY75" fmla="*/ 265460 h 513787"/>
              <a:gd name="connsiteX76" fmla="*/ 103308 w 607639"/>
              <a:gd name="connsiteY76" fmla="*/ 200412 h 513787"/>
              <a:gd name="connsiteX77" fmla="*/ 123339 w 607639"/>
              <a:gd name="connsiteY77" fmla="*/ 180506 h 513787"/>
              <a:gd name="connsiteX78" fmla="*/ 39874 w 607639"/>
              <a:gd name="connsiteY78" fmla="*/ 75633 h 513787"/>
              <a:gd name="connsiteX79" fmla="*/ 39874 w 607639"/>
              <a:gd name="connsiteY79" fmla="*/ 473971 h 513787"/>
              <a:gd name="connsiteX80" fmla="*/ 567765 w 607639"/>
              <a:gd name="connsiteY80" fmla="*/ 473971 h 513787"/>
              <a:gd name="connsiteX81" fmla="*/ 567765 w 607639"/>
              <a:gd name="connsiteY81" fmla="*/ 75633 h 513787"/>
              <a:gd name="connsiteX82" fmla="*/ 523173 w 607639"/>
              <a:gd name="connsiteY82" fmla="*/ 75633 h 513787"/>
              <a:gd name="connsiteX83" fmla="*/ 523173 w 607639"/>
              <a:gd name="connsiteY83" fmla="*/ 88342 h 513787"/>
              <a:gd name="connsiteX84" fmla="*/ 503236 w 607639"/>
              <a:gd name="connsiteY84" fmla="*/ 108250 h 513787"/>
              <a:gd name="connsiteX85" fmla="*/ 483299 w 607639"/>
              <a:gd name="connsiteY85" fmla="*/ 88342 h 513787"/>
              <a:gd name="connsiteX86" fmla="*/ 483299 w 607639"/>
              <a:gd name="connsiteY86" fmla="*/ 75633 h 513787"/>
              <a:gd name="connsiteX87" fmla="*/ 423487 w 607639"/>
              <a:gd name="connsiteY87" fmla="*/ 75633 h 513787"/>
              <a:gd name="connsiteX88" fmla="*/ 423487 w 607639"/>
              <a:gd name="connsiteY88" fmla="*/ 88342 h 513787"/>
              <a:gd name="connsiteX89" fmla="*/ 403550 w 607639"/>
              <a:gd name="connsiteY89" fmla="*/ 108250 h 513787"/>
              <a:gd name="connsiteX90" fmla="*/ 383613 w 607639"/>
              <a:gd name="connsiteY90" fmla="*/ 88342 h 513787"/>
              <a:gd name="connsiteX91" fmla="*/ 383613 w 607639"/>
              <a:gd name="connsiteY91" fmla="*/ 75633 h 513787"/>
              <a:gd name="connsiteX92" fmla="*/ 323712 w 607639"/>
              <a:gd name="connsiteY92" fmla="*/ 75633 h 513787"/>
              <a:gd name="connsiteX93" fmla="*/ 323712 w 607639"/>
              <a:gd name="connsiteY93" fmla="*/ 88342 h 513787"/>
              <a:gd name="connsiteX94" fmla="*/ 303775 w 607639"/>
              <a:gd name="connsiteY94" fmla="*/ 108250 h 513787"/>
              <a:gd name="connsiteX95" fmla="*/ 283838 w 607639"/>
              <a:gd name="connsiteY95" fmla="*/ 88342 h 513787"/>
              <a:gd name="connsiteX96" fmla="*/ 283838 w 607639"/>
              <a:gd name="connsiteY96" fmla="*/ 75633 h 513787"/>
              <a:gd name="connsiteX97" fmla="*/ 224026 w 607639"/>
              <a:gd name="connsiteY97" fmla="*/ 75633 h 513787"/>
              <a:gd name="connsiteX98" fmla="*/ 224026 w 607639"/>
              <a:gd name="connsiteY98" fmla="*/ 88342 h 513787"/>
              <a:gd name="connsiteX99" fmla="*/ 204089 w 607639"/>
              <a:gd name="connsiteY99" fmla="*/ 108250 h 513787"/>
              <a:gd name="connsiteX100" fmla="*/ 184152 w 607639"/>
              <a:gd name="connsiteY100" fmla="*/ 88342 h 513787"/>
              <a:gd name="connsiteX101" fmla="*/ 184152 w 607639"/>
              <a:gd name="connsiteY101" fmla="*/ 75633 h 513787"/>
              <a:gd name="connsiteX102" fmla="*/ 124340 w 607639"/>
              <a:gd name="connsiteY102" fmla="*/ 75633 h 513787"/>
              <a:gd name="connsiteX103" fmla="*/ 124340 w 607639"/>
              <a:gd name="connsiteY103" fmla="*/ 88342 h 513787"/>
              <a:gd name="connsiteX104" fmla="*/ 104403 w 607639"/>
              <a:gd name="connsiteY104" fmla="*/ 108250 h 513787"/>
              <a:gd name="connsiteX105" fmla="*/ 84466 w 607639"/>
              <a:gd name="connsiteY105" fmla="*/ 88342 h 513787"/>
              <a:gd name="connsiteX106" fmla="*/ 84466 w 607639"/>
              <a:gd name="connsiteY106" fmla="*/ 75633 h 513787"/>
              <a:gd name="connsiteX107" fmla="*/ 104403 w 607639"/>
              <a:gd name="connsiteY107" fmla="*/ 0 h 513787"/>
              <a:gd name="connsiteX108" fmla="*/ 124340 w 607639"/>
              <a:gd name="connsiteY108" fmla="*/ 19908 h 513787"/>
              <a:gd name="connsiteX109" fmla="*/ 124340 w 607639"/>
              <a:gd name="connsiteY109" fmla="*/ 35817 h 513787"/>
              <a:gd name="connsiteX110" fmla="*/ 184152 w 607639"/>
              <a:gd name="connsiteY110" fmla="*/ 35817 h 513787"/>
              <a:gd name="connsiteX111" fmla="*/ 184152 w 607639"/>
              <a:gd name="connsiteY111" fmla="*/ 19908 h 513787"/>
              <a:gd name="connsiteX112" fmla="*/ 204089 w 607639"/>
              <a:gd name="connsiteY112" fmla="*/ 0 h 513787"/>
              <a:gd name="connsiteX113" fmla="*/ 224026 w 607639"/>
              <a:gd name="connsiteY113" fmla="*/ 19908 h 513787"/>
              <a:gd name="connsiteX114" fmla="*/ 224026 w 607639"/>
              <a:gd name="connsiteY114" fmla="*/ 35817 h 513787"/>
              <a:gd name="connsiteX115" fmla="*/ 283838 w 607639"/>
              <a:gd name="connsiteY115" fmla="*/ 35817 h 513787"/>
              <a:gd name="connsiteX116" fmla="*/ 283838 w 607639"/>
              <a:gd name="connsiteY116" fmla="*/ 19908 h 513787"/>
              <a:gd name="connsiteX117" fmla="*/ 303775 w 607639"/>
              <a:gd name="connsiteY117" fmla="*/ 0 h 513787"/>
              <a:gd name="connsiteX118" fmla="*/ 323712 w 607639"/>
              <a:gd name="connsiteY118" fmla="*/ 19908 h 513787"/>
              <a:gd name="connsiteX119" fmla="*/ 323712 w 607639"/>
              <a:gd name="connsiteY119" fmla="*/ 35817 h 513787"/>
              <a:gd name="connsiteX120" fmla="*/ 383613 w 607639"/>
              <a:gd name="connsiteY120" fmla="*/ 35817 h 513787"/>
              <a:gd name="connsiteX121" fmla="*/ 383613 w 607639"/>
              <a:gd name="connsiteY121" fmla="*/ 19908 h 513787"/>
              <a:gd name="connsiteX122" fmla="*/ 403550 w 607639"/>
              <a:gd name="connsiteY122" fmla="*/ 0 h 513787"/>
              <a:gd name="connsiteX123" fmla="*/ 423487 w 607639"/>
              <a:gd name="connsiteY123" fmla="*/ 19908 h 513787"/>
              <a:gd name="connsiteX124" fmla="*/ 423487 w 607639"/>
              <a:gd name="connsiteY124" fmla="*/ 35817 h 513787"/>
              <a:gd name="connsiteX125" fmla="*/ 483299 w 607639"/>
              <a:gd name="connsiteY125" fmla="*/ 35817 h 513787"/>
              <a:gd name="connsiteX126" fmla="*/ 483299 w 607639"/>
              <a:gd name="connsiteY126" fmla="*/ 19908 h 513787"/>
              <a:gd name="connsiteX127" fmla="*/ 503236 w 607639"/>
              <a:gd name="connsiteY127" fmla="*/ 0 h 513787"/>
              <a:gd name="connsiteX128" fmla="*/ 523173 w 607639"/>
              <a:gd name="connsiteY128" fmla="*/ 19908 h 513787"/>
              <a:gd name="connsiteX129" fmla="*/ 523173 w 607639"/>
              <a:gd name="connsiteY129" fmla="*/ 35817 h 513787"/>
              <a:gd name="connsiteX130" fmla="*/ 587702 w 607639"/>
              <a:gd name="connsiteY130" fmla="*/ 35817 h 513787"/>
              <a:gd name="connsiteX131" fmla="*/ 607639 w 607639"/>
              <a:gd name="connsiteY131" fmla="*/ 55725 h 513787"/>
              <a:gd name="connsiteX132" fmla="*/ 607639 w 607639"/>
              <a:gd name="connsiteY132" fmla="*/ 493879 h 513787"/>
              <a:gd name="connsiteX133" fmla="*/ 587702 w 607639"/>
              <a:gd name="connsiteY133" fmla="*/ 513787 h 513787"/>
              <a:gd name="connsiteX134" fmla="*/ 19937 w 607639"/>
              <a:gd name="connsiteY134" fmla="*/ 513787 h 513787"/>
              <a:gd name="connsiteX135" fmla="*/ 0 w 607639"/>
              <a:gd name="connsiteY135" fmla="*/ 493879 h 513787"/>
              <a:gd name="connsiteX136" fmla="*/ 0 w 607639"/>
              <a:gd name="connsiteY136" fmla="*/ 55725 h 513787"/>
              <a:gd name="connsiteX137" fmla="*/ 19937 w 607639"/>
              <a:gd name="connsiteY137" fmla="*/ 35817 h 513787"/>
              <a:gd name="connsiteX138" fmla="*/ 84466 w 607639"/>
              <a:gd name="connsiteY138" fmla="*/ 35817 h 513787"/>
              <a:gd name="connsiteX139" fmla="*/ 84466 w 607639"/>
              <a:gd name="connsiteY139" fmla="*/ 19908 h 513787"/>
              <a:gd name="connsiteX140" fmla="*/ 104403 w 607639"/>
              <a:gd name="connsiteY140" fmla="*/ 0 h 51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607639" h="513787">
                <a:moveTo>
                  <a:pt x="439054" y="375632"/>
                </a:moveTo>
                <a:lnTo>
                  <a:pt x="439054" y="400870"/>
                </a:lnTo>
                <a:lnTo>
                  <a:pt x="464325" y="400870"/>
                </a:lnTo>
                <a:lnTo>
                  <a:pt x="464325" y="375632"/>
                </a:lnTo>
                <a:close/>
                <a:moveTo>
                  <a:pt x="291149" y="375632"/>
                </a:moveTo>
                <a:lnTo>
                  <a:pt x="291149" y="400870"/>
                </a:lnTo>
                <a:lnTo>
                  <a:pt x="316420" y="400870"/>
                </a:lnTo>
                <a:lnTo>
                  <a:pt x="316420" y="375632"/>
                </a:lnTo>
                <a:close/>
                <a:moveTo>
                  <a:pt x="143282" y="375632"/>
                </a:moveTo>
                <a:lnTo>
                  <a:pt x="143282" y="400870"/>
                </a:lnTo>
                <a:lnTo>
                  <a:pt x="168477" y="400870"/>
                </a:lnTo>
                <a:lnTo>
                  <a:pt x="168477" y="375632"/>
                </a:lnTo>
                <a:close/>
                <a:moveTo>
                  <a:pt x="419121" y="335821"/>
                </a:moveTo>
                <a:lnTo>
                  <a:pt x="484258" y="335821"/>
                </a:lnTo>
                <a:cubicBezTo>
                  <a:pt x="495292" y="335821"/>
                  <a:pt x="504190" y="344707"/>
                  <a:pt x="504190" y="355727"/>
                </a:cubicBezTo>
                <a:lnTo>
                  <a:pt x="504190" y="420775"/>
                </a:lnTo>
                <a:cubicBezTo>
                  <a:pt x="504190" y="431795"/>
                  <a:pt x="495292" y="440681"/>
                  <a:pt x="484258" y="440681"/>
                </a:cubicBezTo>
                <a:lnTo>
                  <a:pt x="419121" y="440681"/>
                </a:lnTo>
                <a:cubicBezTo>
                  <a:pt x="408087" y="440681"/>
                  <a:pt x="399189" y="431795"/>
                  <a:pt x="399189" y="420775"/>
                </a:cubicBezTo>
                <a:lnTo>
                  <a:pt x="399189" y="355727"/>
                </a:lnTo>
                <a:cubicBezTo>
                  <a:pt x="399189" y="344707"/>
                  <a:pt x="408087" y="335821"/>
                  <a:pt x="419121" y="335821"/>
                </a:cubicBezTo>
                <a:close/>
                <a:moveTo>
                  <a:pt x="271216" y="335821"/>
                </a:moveTo>
                <a:lnTo>
                  <a:pt x="336353" y="335821"/>
                </a:lnTo>
                <a:cubicBezTo>
                  <a:pt x="347387" y="335821"/>
                  <a:pt x="356285" y="344707"/>
                  <a:pt x="356285" y="355727"/>
                </a:cubicBezTo>
                <a:lnTo>
                  <a:pt x="356285" y="420775"/>
                </a:lnTo>
                <a:cubicBezTo>
                  <a:pt x="356285" y="431795"/>
                  <a:pt x="347387" y="440681"/>
                  <a:pt x="336353" y="440681"/>
                </a:cubicBezTo>
                <a:lnTo>
                  <a:pt x="271216" y="440681"/>
                </a:lnTo>
                <a:cubicBezTo>
                  <a:pt x="260271" y="440681"/>
                  <a:pt x="251284" y="431795"/>
                  <a:pt x="251284" y="420775"/>
                </a:cubicBezTo>
                <a:lnTo>
                  <a:pt x="251284" y="355727"/>
                </a:lnTo>
                <a:cubicBezTo>
                  <a:pt x="251284" y="344707"/>
                  <a:pt x="260271" y="335821"/>
                  <a:pt x="271216" y="335821"/>
                </a:cubicBezTo>
                <a:close/>
                <a:moveTo>
                  <a:pt x="123339" y="335821"/>
                </a:moveTo>
                <a:lnTo>
                  <a:pt x="188420" y="335821"/>
                </a:lnTo>
                <a:cubicBezTo>
                  <a:pt x="199459" y="335821"/>
                  <a:pt x="208451" y="344707"/>
                  <a:pt x="208451" y="355727"/>
                </a:cubicBezTo>
                <a:lnTo>
                  <a:pt x="208451" y="420775"/>
                </a:lnTo>
                <a:cubicBezTo>
                  <a:pt x="208451" y="431795"/>
                  <a:pt x="199459" y="440681"/>
                  <a:pt x="188420" y="440681"/>
                </a:cubicBezTo>
                <a:lnTo>
                  <a:pt x="123339" y="440681"/>
                </a:lnTo>
                <a:cubicBezTo>
                  <a:pt x="112300" y="440681"/>
                  <a:pt x="103308" y="431795"/>
                  <a:pt x="103308" y="420775"/>
                </a:cubicBezTo>
                <a:lnTo>
                  <a:pt x="103308" y="355727"/>
                </a:lnTo>
                <a:cubicBezTo>
                  <a:pt x="103308" y="344707"/>
                  <a:pt x="112300" y="335821"/>
                  <a:pt x="123339" y="335821"/>
                </a:cubicBezTo>
                <a:close/>
                <a:moveTo>
                  <a:pt x="439054" y="220406"/>
                </a:moveTo>
                <a:lnTo>
                  <a:pt x="439054" y="245555"/>
                </a:lnTo>
                <a:lnTo>
                  <a:pt x="464325" y="245555"/>
                </a:lnTo>
                <a:lnTo>
                  <a:pt x="464325" y="220406"/>
                </a:lnTo>
                <a:close/>
                <a:moveTo>
                  <a:pt x="291149" y="220406"/>
                </a:moveTo>
                <a:lnTo>
                  <a:pt x="291149" y="245555"/>
                </a:lnTo>
                <a:lnTo>
                  <a:pt x="316420" y="245555"/>
                </a:lnTo>
                <a:lnTo>
                  <a:pt x="316420" y="220406"/>
                </a:lnTo>
                <a:close/>
                <a:moveTo>
                  <a:pt x="143282" y="220406"/>
                </a:moveTo>
                <a:lnTo>
                  <a:pt x="143282" y="245555"/>
                </a:lnTo>
                <a:lnTo>
                  <a:pt x="168477" y="245555"/>
                </a:lnTo>
                <a:lnTo>
                  <a:pt x="168477" y="220406"/>
                </a:lnTo>
                <a:close/>
                <a:moveTo>
                  <a:pt x="419121" y="180506"/>
                </a:moveTo>
                <a:lnTo>
                  <a:pt x="484258" y="180506"/>
                </a:lnTo>
                <a:cubicBezTo>
                  <a:pt x="495292" y="180506"/>
                  <a:pt x="504190" y="189481"/>
                  <a:pt x="504190" y="200412"/>
                </a:cubicBezTo>
                <a:lnTo>
                  <a:pt x="504190" y="265460"/>
                </a:lnTo>
                <a:cubicBezTo>
                  <a:pt x="504190" y="276480"/>
                  <a:pt x="495292" y="285366"/>
                  <a:pt x="484258" y="285366"/>
                </a:cubicBezTo>
                <a:lnTo>
                  <a:pt x="419121" y="285366"/>
                </a:lnTo>
                <a:cubicBezTo>
                  <a:pt x="408087" y="285366"/>
                  <a:pt x="399189" y="276480"/>
                  <a:pt x="399189" y="265460"/>
                </a:cubicBezTo>
                <a:lnTo>
                  <a:pt x="399189" y="200412"/>
                </a:lnTo>
                <a:cubicBezTo>
                  <a:pt x="399189" y="189481"/>
                  <a:pt x="408087" y="180506"/>
                  <a:pt x="419121" y="180506"/>
                </a:cubicBezTo>
                <a:close/>
                <a:moveTo>
                  <a:pt x="271216" y="180506"/>
                </a:moveTo>
                <a:lnTo>
                  <a:pt x="336353" y="180506"/>
                </a:lnTo>
                <a:cubicBezTo>
                  <a:pt x="347387" y="180506"/>
                  <a:pt x="356285" y="189481"/>
                  <a:pt x="356285" y="200412"/>
                </a:cubicBezTo>
                <a:lnTo>
                  <a:pt x="356285" y="265460"/>
                </a:lnTo>
                <a:cubicBezTo>
                  <a:pt x="356285" y="276480"/>
                  <a:pt x="347387" y="285366"/>
                  <a:pt x="336353" y="285366"/>
                </a:cubicBezTo>
                <a:lnTo>
                  <a:pt x="271216" y="285366"/>
                </a:lnTo>
                <a:cubicBezTo>
                  <a:pt x="260271" y="285366"/>
                  <a:pt x="251284" y="276480"/>
                  <a:pt x="251284" y="265460"/>
                </a:cubicBezTo>
                <a:lnTo>
                  <a:pt x="251284" y="200412"/>
                </a:lnTo>
                <a:cubicBezTo>
                  <a:pt x="251284" y="189481"/>
                  <a:pt x="260271" y="180506"/>
                  <a:pt x="271216" y="180506"/>
                </a:cubicBezTo>
                <a:close/>
                <a:moveTo>
                  <a:pt x="123339" y="180506"/>
                </a:moveTo>
                <a:lnTo>
                  <a:pt x="188420" y="180506"/>
                </a:lnTo>
                <a:cubicBezTo>
                  <a:pt x="199459" y="180506"/>
                  <a:pt x="208451" y="189481"/>
                  <a:pt x="208451" y="200412"/>
                </a:cubicBezTo>
                <a:lnTo>
                  <a:pt x="208451" y="265460"/>
                </a:lnTo>
                <a:cubicBezTo>
                  <a:pt x="208451" y="276480"/>
                  <a:pt x="199459" y="285366"/>
                  <a:pt x="188420" y="285366"/>
                </a:cubicBezTo>
                <a:lnTo>
                  <a:pt x="123339" y="285366"/>
                </a:lnTo>
                <a:cubicBezTo>
                  <a:pt x="112300" y="285366"/>
                  <a:pt x="103308" y="276480"/>
                  <a:pt x="103308" y="265460"/>
                </a:cubicBezTo>
                <a:lnTo>
                  <a:pt x="103308" y="200412"/>
                </a:lnTo>
                <a:cubicBezTo>
                  <a:pt x="103308" y="189481"/>
                  <a:pt x="112300" y="180506"/>
                  <a:pt x="123339" y="180506"/>
                </a:cubicBezTo>
                <a:close/>
                <a:moveTo>
                  <a:pt x="39874" y="75633"/>
                </a:moveTo>
                <a:lnTo>
                  <a:pt x="39874" y="473971"/>
                </a:lnTo>
                <a:lnTo>
                  <a:pt x="567765" y="473971"/>
                </a:lnTo>
                <a:lnTo>
                  <a:pt x="567765" y="75633"/>
                </a:lnTo>
                <a:lnTo>
                  <a:pt x="523173" y="75633"/>
                </a:lnTo>
                <a:lnTo>
                  <a:pt x="523173" y="88342"/>
                </a:lnTo>
                <a:cubicBezTo>
                  <a:pt x="523173" y="99273"/>
                  <a:pt x="514272" y="108250"/>
                  <a:pt x="503236" y="108250"/>
                </a:cubicBezTo>
                <a:cubicBezTo>
                  <a:pt x="492199" y="108250"/>
                  <a:pt x="483299" y="99273"/>
                  <a:pt x="483299" y="88342"/>
                </a:cubicBezTo>
                <a:lnTo>
                  <a:pt x="483299" y="75633"/>
                </a:lnTo>
                <a:lnTo>
                  <a:pt x="423487" y="75633"/>
                </a:lnTo>
                <a:lnTo>
                  <a:pt x="423487" y="88342"/>
                </a:lnTo>
                <a:cubicBezTo>
                  <a:pt x="423487" y="99273"/>
                  <a:pt x="414498" y="108250"/>
                  <a:pt x="403550" y="108250"/>
                </a:cubicBezTo>
                <a:cubicBezTo>
                  <a:pt x="392513" y="108250"/>
                  <a:pt x="383613" y="99273"/>
                  <a:pt x="383613" y="88342"/>
                </a:cubicBezTo>
                <a:lnTo>
                  <a:pt x="383613" y="75633"/>
                </a:lnTo>
                <a:lnTo>
                  <a:pt x="323712" y="75633"/>
                </a:lnTo>
                <a:lnTo>
                  <a:pt x="323712" y="88342"/>
                </a:lnTo>
                <a:cubicBezTo>
                  <a:pt x="323712" y="99273"/>
                  <a:pt x="314812" y="108250"/>
                  <a:pt x="303775" y="108250"/>
                </a:cubicBezTo>
                <a:cubicBezTo>
                  <a:pt x="292827" y="108250"/>
                  <a:pt x="283838" y="99273"/>
                  <a:pt x="283838" y="88342"/>
                </a:cubicBezTo>
                <a:lnTo>
                  <a:pt x="283838" y="75633"/>
                </a:lnTo>
                <a:lnTo>
                  <a:pt x="224026" y="75633"/>
                </a:lnTo>
                <a:lnTo>
                  <a:pt x="224026" y="88342"/>
                </a:lnTo>
                <a:cubicBezTo>
                  <a:pt x="224026" y="99273"/>
                  <a:pt x="215126" y="108250"/>
                  <a:pt x="204089" y="108250"/>
                </a:cubicBezTo>
                <a:cubicBezTo>
                  <a:pt x="193052" y="108250"/>
                  <a:pt x="184152" y="99273"/>
                  <a:pt x="184152" y="88342"/>
                </a:cubicBezTo>
                <a:lnTo>
                  <a:pt x="184152" y="75633"/>
                </a:lnTo>
                <a:lnTo>
                  <a:pt x="124340" y="75633"/>
                </a:lnTo>
                <a:lnTo>
                  <a:pt x="124340" y="88342"/>
                </a:lnTo>
                <a:cubicBezTo>
                  <a:pt x="124340" y="99273"/>
                  <a:pt x="115351" y="108250"/>
                  <a:pt x="104403" y="108250"/>
                </a:cubicBezTo>
                <a:cubicBezTo>
                  <a:pt x="93367" y="108250"/>
                  <a:pt x="84466" y="99273"/>
                  <a:pt x="84466" y="88342"/>
                </a:cubicBezTo>
                <a:lnTo>
                  <a:pt x="84466" y="75633"/>
                </a:lnTo>
                <a:close/>
                <a:moveTo>
                  <a:pt x="104403" y="0"/>
                </a:moveTo>
                <a:cubicBezTo>
                  <a:pt x="115351" y="0"/>
                  <a:pt x="124340" y="8888"/>
                  <a:pt x="124340" y="19908"/>
                </a:cubicBezTo>
                <a:lnTo>
                  <a:pt x="124340" y="35817"/>
                </a:lnTo>
                <a:lnTo>
                  <a:pt x="184152" y="35817"/>
                </a:lnTo>
                <a:lnTo>
                  <a:pt x="184152" y="19908"/>
                </a:lnTo>
                <a:cubicBezTo>
                  <a:pt x="184152" y="8888"/>
                  <a:pt x="193052" y="0"/>
                  <a:pt x="204089" y="0"/>
                </a:cubicBezTo>
                <a:cubicBezTo>
                  <a:pt x="215126" y="0"/>
                  <a:pt x="224026" y="8888"/>
                  <a:pt x="224026" y="19908"/>
                </a:cubicBezTo>
                <a:lnTo>
                  <a:pt x="224026" y="35817"/>
                </a:lnTo>
                <a:lnTo>
                  <a:pt x="283838" y="35817"/>
                </a:lnTo>
                <a:lnTo>
                  <a:pt x="283838" y="19908"/>
                </a:lnTo>
                <a:cubicBezTo>
                  <a:pt x="283838" y="8888"/>
                  <a:pt x="292827" y="0"/>
                  <a:pt x="303775" y="0"/>
                </a:cubicBezTo>
                <a:cubicBezTo>
                  <a:pt x="314812" y="0"/>
                  <a:pt x="323712" y="8888"/>
                  <a:pt x="323712" y="19908"/>
                </a:cubicBezTo>
                <a:lnTo>
                  <a:pt x="323712" y="35817"/>
                </a:lnTo>
                <a:lnTo>
                  <a:pt x="383613" y="35817"/>
                </a:lnTo>
                <a:lnTo>
                  <a:pt x="383613" y="19908"/>
                </a:lnTo>
                <a:cubicBezTo>
                  <a:pt x="383613" y="8888"/>
                  <a:pt x="392513" y="0"/>
                  <a:pt x="403550" y="0"/>
                </a:cubicBezTo>
                <a:cubicBezTo>
                  <a:pt x="414498" y="0"/>
                  <a:pt x="423487" y="8888"/>
                  <a:pt x="423487" y="19908"/>
                </a:cubicBezTo>
                <a:lnTo>
                  <a:pt x="423487" y="35817"/>
                </a:lnTo>
                <a:lnTo>
                  <a:pt x="483299" y="35817"/>
                </a:lnTo>
                <a:lnTo>
                  <a:pt x="483299" y="19908"/>
                </a:lnTo>
                <a:cubicBezTo>
                  <a:pt x="483299" y="8888"/>
                  <a:pt x="492199" y="0"/>
                  <a:pt x="503236" y="0"/>
                </a:cubicBezTo>
                <a:cubicBezTo>
                  <a:pt x="514272" y="0"/>
                  <a:pt x="523173" y="8888"/>
                  <a:pt x="523173" y="19908"/>
                </a:cubicBezTo>
                <a:lnTo>
                  <a:pt x="523173" y="35817"/>
                </a:lnTo>
                <a:lnTo>
                  <a:pt x="587702" y="35817"/>
                </a:lnTo>
                <a:cubicBezTo>
                  <a:pt x="598649" y="35817"/>
                  <a:pt x="607639" y="44704"/>
                  <a:pt x="607639" y="55725"/>
                </a:cubicBezTo>
                <a:lnTo>
                  <a:pt x="607639" y="493879"/>
                </a:lnTo>
                <a:cubicBezTo>
                  <a:pt x="607639" y="504900"/>
                  <a:pt x="598649" y="513787"/>
                  <a:pt x="587702" y="513787"/>
                </a:cubicBezTo>
                <a:lnTo>
                  <a:pt x="19937" y="513787"/>
                </a:lnTo>
                <a:cubicBezTo>
                  <a:pt x="8901" y="513787"/>
                  <a:pt x="0" y="504900"/>
                  <a:pt x="0" y="493879"/>
                </a:cubicBezTo>
                <a:lnTo>
                  <a:pt x="0" y="55725"/>
                </a:lnTo>
                <a:cubicBezTo>
                  <a:pt x="0" y="44704"/>
                  <a:pt x="8901" y="35817"/>
                  <a:pt x="19937" y="35817"/>
                </a:cubicBezTo>
                <a:lnTo>
                  <a:pt x="84466" y="35817"/>
                </a:lnTo>
                <a:lnTo>
                  <a:pt x="84466" y="19908"/>
                </a:lnTo>
                <a:cubicBezTo>
                  <a:pt x="84466" y="8888"/>
                  <a:pt x="93367" y="0"/>
                  <a:pt x="104403" y="0"/>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1" name="圆角矩形 50"/>
          <p:cNvSpPr/>
          <p:nvPr/>
        </p:nvSpPr>
        <p:spPr>
          <a:xfrm>
            <a:off x="5097581" y="4113213"/>
            <a:ext cx="374911" cy="438150"/>
          </a:xfrm>
          <a:custGeom>
            <a:avLst/>
            <a:gdLst>
              <a:gd name="connsiteX0" fmla="*/ 85425 w 520420"/>
              <a:gd name="connsiteY0" fmla="*/ 514563 h 608203"/>
              <a:gd name="connsiteX1" fmla="*/ 434996 w 520420"/>
              <a:gd name="connsiteY1" fmla="*/ 514563 h 608203"/>
              <a:gd name="connsiteX2" fmla="*/ 448302 w 520420"/>
              <a:gd name="connsiteY2" fmla="*/ 527865 h 608203"/>
              <a:gd name="connsiteX3" fmla="*/ 434996 w 520420"/>
              <a:gd name="connsiteY3" fmla="*/ 541166 h 608203"/>
              <a:gd name="connsiteX4" fmla="*/ 85425 w 520420"/>
              <a:gd name="connsiteY4" fmla="*/ 541166 h 608203"/>
              <a:gd name="connsiteX5" fmla="*/ 72118 w 520420"/>
              <a:gd name="connsiteY5" fmla="*/ 527865 h 608203"/>
              <a:gd name="connsiteX6" fmla="*/ 85425 w 520420"/>
              <a:gd name="connsiteY6" fmla="*/ 514563 h 608203"/>
              <a:gd name="connsiteX7" fmla="*/ 85425 w 520420"/>
              <a:gd name="connsiteY7" fmla="*/ 456840 h 608203"/>
              <a:gd name="connsiteX8" fmla="*/ 434996 w 520420"/>
              <a:gd name="connsiteY8" fmla="*/ 456840 h 608203"/>
              <a:gd name="connsiteX9" fmla="*/ 448302 w 520420"/>
              <a:gd name="connsiteY9" fmla="*/ 470127 h 608203"/>
              <a:gd name="connsiteX10" fmla="*/ 434996 w 520420"/>
              <a:gd name="connsiteY10" fmla="*/ 483514 h 608203"/>
              <a:gd name="connsiteX11" fmla="*/ 85425 w 520420"/>
              <a:gd name="connsiteY11" fmla="*/ 483514 h 608203"/>
              <a:gd name="connsiteX12" fmla="*/ 72118 w 520420"/>
              <a:gd name="connsiteY12" fmla="*/ 470127 h 608203"/>
              <a:gd name="connsiteX13" fmla="*/ 85425 w 520420"/>
              <a:gd name="connsiteY13" fmla="*/ 456840 h 608203"/>
              <a:gd name="connsiteX14" fmla="*/ 85425 w 520420"/>
              <a:gd name="connsiteY14" fmla="*/ 399118 h 608203"/>
              <a:gd name="connsiteX15" fmla="*/ 434996 w 520420"/>
              <a:gd name="connsiteY15" fmla="*/ 399118 h 608203"/>
              <a:gd name="connsiteX16" fmla="*/ 448302 w 520420"/>
              <a:gd name="connsiteY16" fmla="*/ 412505 h 608203"/>
              <a:gd name="connsiteX17" fmla="*/ 434996 w 520420"/>
              <a:gd name="connsiteY17" fmla="*/ 425792 h 608203"/>
              <a:gd name="connsiteX18" fmla="*/ 85425 w 520420"/>
              <a:gd name="connsiteY18" fmla="*/ 425792 h 608203"/>
              <a:gd name="connsiteX19" fmla="*/ 72118 w 520420"/>
              <a:gd name="connsiteY19" fmla="*/ 412505 h 608203"/>
              <a:gd name="connsiteX20" fmla="*/ 85425 w 520420"/>
              <a:gd name="connsiteY20" fmla="*/ 399118 h 608203"/>
              <a:gd name="connsiteX21" fmla="*/ 85425 w 520420"/>
              <a:gd name="connsiteY21" fmla="*/ 341325 h 608203"/>
              <a:gd name="connsiteX22" fmla="*/ 434996 w 520420"/>
              <a:gd name="connsiteY22" fmla="*/ 341325 h 608203"/>
              <a:gd name="connsiteX23" fmla="*/ 448302 w 520420"/>
              <a:gd name="connsiteY23" fmla="*/ 354712 h 608203"/>
              <a:gd name="connsiteX24" fmla="*/ 434996 w 520420"/>
              <a:gd name="connsiteY24" fmla="*/ 367999 h 608203"/>
              <a:gd name="connsiteX25" fmla="*/ 85425 w 520420"/>
              <a:gd name="connsiteY25" fmla="*/ 367999 h 608203"/>
              <a:gd name="connsiteX26" fmla="*/ 72118 w 520420"/>
              <a:gd name="connsiteY26" fmla="*/ 354712 h 608203"/>
              <a:gd name="connsiteX27" fmla="*/ 85425 w 520420"/>
              <a:gd name="connsiteY27" fmla="*/ 341325 h 608203"/>
              <a:gd name="connsiteX28" fmla="*/ 88167 w 520420"/>
              <a:gd name="connsiteY28" fmla="*/ 85635 h 608203"/>
              <a:gd name="connsiteX29" fmla="*/ 88167 w 520420"/>
              <a:gd name="connsiteY29" fmla="*/ 273441 h 608203"/>
              <a:gd name="connsiteX30" fmla="*/ 225495 w 520420"/>
              <a:gd name="connsiteY30" fmla="*/ 273441 h 608203"/>
              <a:gd name="connsiteX31" fmla="*/ 225495 w 520420"/>
              <a:gd name="connsiteY31" fmla="*/ 85635 h 608203"/>
              <a:gd name="connsiteX32" fmla="*/ 74865 w 520420"/>
              <a:gd name="connsiteY32" fmla="*/ 59063 h 608203"/>
              <a:gd name="connsiteX33" fmla="*/ 238897 w 520420"/>
              <a:gd name="connsiteY33" fmla="*/ 59063 h 608203"/>
              <a:gd name="connsiteX34" fmla="*/ 252200 w 520420"/>
              <a:gd name="connsiteY34" fmla="*/ 72349 h 608203"/>
              <a:gd name="connsiteX35" fmla="*/ 252200 w 520420"/>
              <a:gd name="connsiteY35" fmla="*/ 286827 h 608203"/>
              <a:gd name="connsiteX36" fmla="*/ 238897 w 520420"/>
              <a:gd name="connsiteY36" fmla="*/ 300114 h 608203"/>
              <a:gd name="connsiteX37" fmla="*/ 74865 w 520420"/>
              <a:gd name="connsiteY37" fmla="*/ 300114 h 608203"/>
              <a:gd name="connsiteX38" fmla="*/ 61462 w 520420"/>
              <a:gd name="connsiteY38" fmla="*/ 286827 h 608203"/>
              <a:gd name="connsiteX39" fmla="*/ 61462 w 520420"/>
              <a:gd name="connsiteY39" fmla="*/ 72349 h 608203"/>
              <a:gd name="connsiteX40" fmla="*/ 74865 w 520420"/>
              <a:gd name="connsiteY40" fmla="*/ 59063 h 608203"/>
              <a:gd name="connsiteX41" fmla="*/ 386263 w 520420"/>
              <a:gd name="connsiteY41" fmla="*/ 45655 h 608203"/>
              <a:gd name="connsiteX42" fmla="*/ 386263 w 520420"/>
              <a:gd name="connsiteY42" fmla="*/ 134967 h 608203"/>
              <a:gd name="connsiteX43" fmla="*/ 475001 w 520420"/>
              <a:gd name="connsiteY43" fmla="*/ 134967 h 608203"/>
              <a:gd name="connsiteX44" fmla="*/ 26711 w 520420"/>
              <a:gd name="connsiteY44" fmla="*/ 26674 h 608203"/>
              <a:gd name="connsiteX45" fmla="*/ 26711 w 520420"/>
              <a:gd name="connsiteY45" fmla="*/ 581629 h 608203"/>
              <a:gd name="connsiteX46" fmla="*/ 493709 w 520420"/>
              <a:gd name="connsiteY46" fmla="*/ 581629 h 608203"/>
              <a:gd name="connsiteX47" fmla="*/ 493709 w 520420"/>
              <a:gd name="connsiteY47" fmla="*/ 161541 h 608203"/>
              <a:gd name="connsiteX48" fmla="*/ 372958 w 520420"/>
              <a:gd name="connsiteY48" fmla="*/ 161541 h 608203"/>
              <a:gd name="connsiteX49" fmla="*/ 359552 w 520420"/>
              <a:gd name="connsiteY49" fmla="*/ 148254 h 608203"/>
              <a:gd name="connsiteX50" fmla="*/ 359552 w 520420"/>
              <a:gd name="connsiteY50" fmla="*/ 26674 h 608203"/>
              <a:gd name="connsiteX51" fmla="*/ 13406 w 520420"/>
              <a:gd name="connsiteY51" fmla="*/ 0 h 608203"/>
              <a:gd name="connsiteX52" fmla="*/ 372958 w 520420"/>
              <a:gd name="connsiteY52" fmla="*/ 0 h 608203"/>
              <a:gd name="connsiteX53" fmla="*/ 382362 w 520420"/>
              <a:gd name="connsiteY53" fmla="*/ 3896 h 608203"/>
              <a:gd name="connsiteX54" fmla="*/ 516518 w 520420"/>
              <a:gd name="connsiteY54" fmla="*/ 137864 h 608203"/>
              <a:gd name="connsiteX55" fmla="*/ 520420 w 520420"/>
              <a:gd name="connsiteY55" fmla="*/ 147255 h 608203"/>
              <a:gd name="connsiteX56" fmla="*/ 520420 w 520420"/>
              <a:gd name="connsiteY56" fmla="*/ 594916 h 608203"/>
              <a:gd name="connsiteX57" fmla="*/ 507114 w 520420"/>
              <a:gd name="connsiteY57" fmla="*/ 608203 h 608203"/>
              <a:gd name="connsiteX58" fmla="*/ 13406 w 520420"/>
              <a:gd name="connsiteY58" fmla="*/ 608203 h 608203"/>
              <a:gd name="connsiteX59" fmla="*/ 0 w 520420"/>
              <a:gd name="connsiteY59" fmla="*/ 594916 h 608203"/>
              <a:gd name="connsiteX60" fmla="*/ 0 w 520420"/>
              <a:gd name="connsiteY60" fmla="*/ 13287 h 608203"/>
              <a:gd name="connsiteX61" fmla="*/ 13406 w 520420"/>
              <a:gd name="connsiteY61" fmla="*/ 0 h 60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20420" h="608203">
                <a:moveTo>
                  <a:pt x="85425" y="514563"/>
                </a:moveTo>
                <a:lnTo>
                  <a:pt x="434996" y="514563"/>
                </a:lnTo>
                <a:cubicBezTo>
                  <a:pt x="442299" y="514563"/>
                  <a:pt x="448302" y="520564"/>
                  <a:pt x="448302" y="527865"/>
                </a:cubicBezTo>
                <a:cubicBezTo>
                  <a:pt x="448302" y="535266"/>
                  <a:pt x="442299" y="541166"/>
                  <a:pt x="434996" y="541166"/>
                </a:cubicBezTo>
                <a:lnTo>
                  <a:pt x="85425" y="541166"/>
                </a:lnTo>
                <a:cubicBezTo>
                  <a:pt x="78121" y="541166"/>
                  <a:pt x="72118" y="535266"/>
                  <a:pt x="72118" y="527865"/>
                </a:cubicBezTo>
                <a:cubicBezTo>
                  <a:pt x="72118" y="520464"/>
                  <a:pt x="78121" y="514563"/>
                  <a:pt x="85425" y="514563"/>
                </a:cubicBezTo>
                <a:close/>
                <a:moveTo>
                  <a:pt x="85425" y="456840"/>
                </a:moveTo>
                <a:lnTo>
                  <a:pt x="434996" y="456840"/>
                </a:lnTo>
                <a:cubicBezTo>
                  <a:pt x="442299" y="456840"/>
                  <a:pt x="448302" y="462834"/>
                  <a:pt x="448302" y="470127"/>
                </a:cubicBezTo>
                <a:cubicBezTo>
                  <a:pt x="448302" y="477520"/>
                  <a:pt x="442299" y="483514"/>
                  <a:pt x="434996" y="483514"/>
                </a:cubicBezTo>
                <a:lnTo>
                  <a:pt x="85425" y="483514"/>
                </a:lnTo>
                <a:cubicBezTo>
                  <a:pt x="78121" y="483514"/>
                  <a:pt x="72118" y="477520"/>
                  <a:pt x="72118" y="470127"/>
                </a:cubicBezTo>
                <a:cubicBezTo>
                  <a:pt x="72118" y="462834"/>
                  <a:pt x="78121" y="456840"/>
                  <a:pt x="85425" y="456840"/>
                </a:cubicBezTo>
                <a:close/>
                <a:moveTo>
                  <a:pt x="85425" y="399118"/>
                </a:moveTo>
                <a:lnTo>
                  <a:pt x="434996" y="399118"/>
                </a:lnTo>
                <a:cubicBezTo>
                  <a:pt x="442299" y="399118"/>
                  <a:pt x="448302" y="405112"/>
                  <a:pt x="448302" y="412505"/>
                </a:cubicBezTo>
                <a:cubicBezTo>
                  <a:pt x="448302" y="419798"/>
                  <a:pt x="442299" y="425792"/>
                  <a:pt x="434996" y="425792"/>
                </a:cubicBezTo>
                <a:lnTo>
                  <a:pt x="85425" y="425792"/>
                </a:lnTo>
                <a:cubicBezTo>
                  <a:pt x="78121" y="425792"/>
                  <a:pt x="72118" y="419798"/>
                  <a:pt x="72118" y="412505"/>
                </a:cubicBezTo>
                <a:cubicBezTo>
                  <a:pt x="72118" y="405112"/>
                  <a:pt x="78121" y="399118"/>
                  <a:pt x="85425" y="399118"/>
                </a:cubicBezTo>
                <a:close/>
                <a:moveTo>
                  <a:pt x="85425" y="341325"/>
                </a:moveTo>
                <a:lnTo>
                  <a:pt x="434996" y="341325"/>
                </a:lnTo>
                <a:cubicBezTo>
                  <a:pt x="442299" y="341325"/>
                  <a:pt x="448302" y="347319"/>
                  <a:pt x="448302" y="354712"/>
                </a:cubicBezTo>
                <a:cubicBezTo>
                  <a:pt x="448302" y="362005"/>
                  <a:pt x="442299" y="367999"/>
                  <a:pt x="434996" y="367999"/>
                </a:cubicBezTo>
                <a:lnTo>
                  <a:pt x="85425" y="367999"/>
                </a:lnTo>
                <a:cubicBezTo>
                  <a:pt x="78121" y="367999"/>
                  <a:pt x="72118" y="362005"/>
                  <a:pt x="72118" y="354712"/>
                </a:cubicBezTo>
                <a:cubicBezTo>
                  <a:pt x="72118" y="347319"/>
                  <a:pt x="78121" y="341325"/>
                  <a:pt x="85425" y="341325"/>
                </a:cubicBezTo>
                <a:close/>
                <a:moveTo>
                  <a:pt x="88167" y="85635"/>
                </a:moveTo>
                <a:lnTo>
                  <a:pt x="88167" y="273441"/>
                </a:lnTo>
                <a:lnTo>
                  <a:pt x="225495" y="273441"/>
                </a:lnTo>
                <a:lnTo>
                  <a:pt x="225495" y="85635"/>
                </a:lnTo>
                <a:close/>
                <a:moveTo>
                  <a:pt x="74865" y="59063"/>
                </a:moveTo>
                <a:lnTo>
                  <a:pt x="238897" y="59063"/>
                </a:lnTo>
                <a:cubicBezTo>
                  <a:pt x="246199" y="59063"/>
                  <a:pt x="252200" y="65057"/>
                  <a:pt x="252200" y="72349"/>
                </a:cubicBezTo>
                <a:lnTo>
                  <a:pt x="252200" y="286827"/>
                </a:lnTo>
                <a:cubicBezTo>
                  <a:pt x="252200" y="294120"/>
                  <a:pt x="246199" y="300114"/>
                  <a:pt x="238897" y="300114"/>
                </a:cubicBezTo>
                <a:lnTo>
                  <a:pt x="74865" y="300114"/>
                </a:lnTo>
                <a:cubicBezTo>
                  <a:pt x="67463" y="300114"/>
                  <a:pt x="61462" y="294120"/>
                  <a:pt x="61462" y="286827"/>
                </a:cubicBezTo>
                <a:lnTo>
                  <a:pt x="61462" y="72349"/>
                </a:lnTo>
                <a:cubicBezTo>
                  <a:pt x="61462" y="65057"/>
                  <a:pt x="67463" y="59063"/>
                  <a:pt x="74865" y="59063"/>
                </a:cubicBezTo>
                <a:close/>
                <a:moveTo>
                  <a:pt x="386263" y="45655"/>
                </a:moveTo>
                <a:lnTo>
                  <a:pt x="386263" y="134967"/>
                </a:lnTo>
                <a:lnTo>
                  <a:pt x="475001" y="134967"/>
                </a:lnTo>
                <a:close/>
                <a:moveTo>
                  <a:pt x="26711" y="26674"/>
                </a:moveTo>
                <a:lnTo>
                  <a:pt x="26711" y="581629"/>
                </a:lnTo>
                <a:lnTo>
                  <a:pt x="493709" y="581629"/>
                </a:lnTo>
                <a:lnTo>
                  <a:pt x="493709" y="161541"/>
                </a:lnTo>
                <a:lnTo>
                  <a:pt x="372958" y="161541"/>
                </a:lnTo>
                <a:cubicBezTo>
                  <a:pt x="365555" y="161541"/>
                  <a:pt x="359552" y="155647"/>
                  <a:pt x="359552" y="148254"/>
                </a:cubicBezTo>
                <a:lnTo>
                  <a:pt x="359552" y="26674"/>
                </a:lnTo>
                <a:close/>
                <a:moveTo>
                  <a:pt x="13406" y="0"/>
                </a:moveTo>
                <a:lnTo>
                  <a:pt x="372958" y="0"/>
                </a:lnTo>
                <a:cubicBezTo>
                  <a:pt x="376259" y="0"/>
                  <a:pt x="379761" y="1398"/>
                  <a:pt x="382362" y="3896"/>
                </a:cubicBezTo>
                <a:lnTo>
                  <a:pt x="516518" y="137864"/>
                </a:lnTo>
                <a:cubicBezTo>
                  <a:pt x="519019" y="140362"/>
                  <a:pt x="520420" y="143759"/>
                  <a:pt x="520420" y="147255"/>
                </a:cubicBezTo>
                <a:lnTo>
                  <a:pt x="520420" y="594916"/>
                </a:lnTo>
                <a:cubicBezTo>
                  <a:pt x="520420" y="602309"/>
                  <a:pt x="514418" y="608203"/>
                  <a:pt x="507114" y="608203"/>
                </a:cubicBezTo>
                <a:lnTo>
                  <a:pt x="13406" y="608203"/>
                </a:lnTo>
                <a:cubicBezTo>
                  <a:pt x="6002" y="608203"/>
                  <a:pt x="0" y="602309"/>
                  <a:pt x="0" y="594916"/>
                </a:cubicBezTo>
                <a:lnTo>
                  <a:pt x="0" y="13287"/>
                </a:lnTo>
                <a:cubicBezTo>
                  <a:pt x="0" y="5994"/>
                  <a:pt x="6002" y="0"/>
                  <a:pt x="13406" y="0"/>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59" name="组合 58"/>
          <p:cNvGrpSpPr/>
          <p:nvPr/>
        </p:nvGrpSpPr>
        <p:grpSpPr>
          <a:xfrm>
            <a:off x="4751637" y="2743200"/>
            <a:ext cx="2695575" cy="834815"/>
            <a:chOff x="7483989" y="3433235"/>
            <a:chExt cx="2695575" cy="834815"/>
          </a:xfrm>
        </p:grpSpPr>
        <p:sp>
          <p:nvSpPr>
            <p:cNvPr id="60" name="矩形 59"/>
            <p:cNvSpPr/>
            <p:nvPr/>
          </p:nvSpPr>
          <p:spPr>
            <a:xfrm>
              <a:off x="7483989" y="3732519"/>
              <a:ext cx="269557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a:t>
              </a:r>
              <a:r>
                <a:rPr lang="zh-CN" altLang="en-US" sz="1200" dirty="0" smtClean="0">
                  <a:solidFill>
                    <a:schemeClr val="tx1">
                      <a:lumMod val="75000"/>
                      <a:lumOff val="25000"/>
                    </a:schemeClr>
                  </a:solidFill>
                  <a:latin typeface="+mn-ea"/>
                </a:rPr>
                <a:t>出来</a:t>
              </a:r>
              <a:endParaRPr lang="zh-CN" altLang="en-US" sz="1200" dirty="0">
                <a:solidFill>
                  <a:schemeClr val="tx1">
                    <a:lumMod val="75000"/>
                    <a:lumOff val="25000"/>
                  </a:schemeClr>
                </a:solidFill>
                <a:latin typeface="+mn-ea"/>
              </a:endParaRPr>
            </a:p>
          </p:txBody>
        </p:sp>
        <p:sp>
          <p:nvSpPr>
            <p:cNvPr id="61" name="矩形 60"/>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62" name="组合 61"/>
          <p:cNvGrpSpPr/>
          <p:nvPr/>
        </p:nvGrpSpPr>
        <p:grpSpPr>
          <a:xfrm>
            <a:off x="4751637" y="4886325"/>
            <a:ext cx="2695575" cy="834815"/>
            <a:chOff x="7483989" y="3433235"/>
            <a:chExt cx="2695575" cy="834815"/>
          </a:xfrm>
        </p:grpSpPr>
        <p:sp>
          <p:nvSpPr>
            <p:cNvPr id="63" name="矩形 62"/>
            <p:cNvSpPr/>
            <p:nvPr/>
          </p:nvSpPr>
          <p:spPr>
            <a:xfrm>
              <a:off x="7483989" y="3732519"/>
              <a:ext cx="269557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a:t>
              </a:r>
              <a:r>
                <a:rPr lang="zh-CN" altLang="en-US" sz="1200" dirty="0" smtClean="0">
                  <a:solidFill>
                    <a:schemeClr val="tx1">
                      <a:lumMod val="75000"/>
                      <a:lumOff val="25000"/>
                    </a:schemeClr>
                  </a:solidFill>
                  <a:latin typeface="+mn-ea"/>
                </a:rPr>
                <a:t>出来</a:t>
              </a:r>
              <a:endParaRPr lang="zh-CN" altLang="en-US" sz="1200" dirty="0">
                <a:solidFill>
                  <a:schemeClr val="tx1">
                    <a:lumMod val="75000"/>
                    <a:lumOff val="25000"/>
                  </a:schemeClr>
                </a:solidFill>
                <a:latin typeface="+mn-ea"/>
              </a:endParaRPr>
            </a:p>
          </p:txBody>
        </p:sp>
        <p:sp>
          <p:nvSpPr>
            <p:cNvPr id="64" name="矩形 63"/>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sp>
        <p:nvSpPr>
          <p:cNvPr id="43" name="圆角矩形 42"/>
          <p:cNvSpPr/>
          <p:nvPr/>
        </p:nvSpPr>
        <p:spPr>
          <a:xfrm>
            <a:off x="8341223" y="1743075"/>
            <a:ext cx="876300" cy="876300"/>
          </a:xfrm>
          <a:prstGeom prst="roundRect">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8341223" y="3884613"/>
            <a:ext cx="876300" cy="876300"/>
          </a:xfrm>
          <a:prstGeom prst="roundRect">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48"/>
          <p:cNvSpPr/>
          <p:nvPr/>
        </p:nvSpPr>
        <p:spPr>
          <a:xfrm>
            <a:off x="8560298" y="2081200"/>
            <a:ext cx="438150" cy="219100"/>
          </a:xfrm>
          <a:custGeom>
            <a:avLst/>
            <a:gdLst>
              <a:gd name="connsiteX0" fmla="*/ 33800 w 605663"/>
              <a:gd name="connsiteY0" fmla="*/ 235406 h 302867"/>
              <a:gd name="connsiteX1" fmla="*/ 400530 w 605663"/>
              <a:gd name="connsiteY1" fmla="*/ 235406 h 302867"/>
              <a:gd name="connsiteX2" fmla="*/ 434330 w 605663"/>
              <a:gd name="connsiteY2" fmla="*/ 269136 h 302867"/>
              <a:gd name="connsiteX3" fmla="*/ 400530 w 605663"/>
              <a:gd name="connsiteY3" fmla="*/ 302867 h 302867"/>
              <a:gd name="connsiteX4" fmla="*/ 33800 w 605663"/>
              <a:gd name="connsiteY4" fmla="*/ 302867 h 302867"/>
              <a:gd name="connsiteX5" fmla="*/ 0 w 605663"/>
              <a:gd name="connsiteY5" fmla="*/ 269136 h 302867"/>
              <a:gd name="connsiteX6" fmla="*/ 33800 w 605663"/>
              <a:gd name="connsiteY6" fmla="*/ 235406 h 302867"/>
              <a:gd name="connsiteX7" fmla="*/ 130123 w 605663"/>
              <a:gd name="connsiteY7" fmla="*/ 135062 h 302867"/>
              <a:gd name="connsiteX8" fmla="*/ 400529 w 605663"/>
              <a:gd name="connsiteY8" fmla="*/ 135062 h 302867"/>
              <a:gd name="connsiteX9" fmla="*/ 434330 w 605663"/>
              <a:gd name="connsiteY9" fmla="*/ 168792 h 302867"/>
              <a:gd name="connsiteX10" fmla="*/ 400529 w 605663"/>
              <a:gd name="connsiteY10" fmla="*/ 202523 h 302867"/>
              <a:gd name="connsiteX11" fmla="*/ 130123 w 605663"/>
              <a:gd name="connsiteY11" fmla="*/ 202523 h 302867"/>
              <a:gd name="connsiteX12" fmla="*/ 96322 w 605663"/>
              <a:gd name="connsiteY12" fmla="*/ 168792 h 302867"/>
              <a:gd name="connsiteX13" fmla="*/ 130123 w 605663"/>
              <a:gd name="connsiteY13" fmla="*/ 135062 h 302867"/>
              <a:gd name="connsiteX14" fmla="*/ 488123 w 605663"/>
              <a:gd name="connsiteY14" fmla="*/ 0 h 302867"/>
              <a:gd name="connsiteX15" fmla="*/ 489045 w 605663"/>
              <a:gd name="connsiteY15" fmla="*/ 0 h 302867"/>
              <a:gd name="connsiteX16" fmla="*/ 505331 w 605663"/>
              <a:gd name="connsiteY16" fmla="*/ 16883 h 302867"/>
              <a:gd name="connsiteX17" fmla="*/ 505331 w 605663"/>
              <a:gd name="connsiteY17" fmla="*/ 33612 h 302867"/>
              <a:gd name="connsiteX18" fmla="*/ 589530 w 605663"/>
              <a:gd name="connsiteY18" fmla="*/ 46658 h 302867"/>
              <a:gd name="connsiteX19" fmla="*/ 605663 w 605663"/>
              <a:gd name="connsiteY19" fmla="*/ 65536 h 302867"/>
              <a:gd name="connsiteX20" fmla="*/ 605663 w 605663"/>
              <a:gd name="connsiteY20" fmla="*/ 67531 h 302867"/>
              <a:gd name="connsiteX21" fmla="*/ 589530 w 605663"/>
              <a:gd name="connsiteY21" fmla="*/ 86409 h 302867"/>
              <a:gd name="connsiteX22" fmla="*/ 505331 w 605663"/>
              <a:gd name="connsiteY22" fmla="*/ 99608 h 302867"/>
              <a:gd name="connsiteX23" fmla="*/ 505331 w 605663"/>
              <a:gd name="connsiteY23" fmla="*/ 118179 h 302867"/>
              <a:gd name="connsiteX24" fmla="*/ 489045 w 605663"/>
              <a:gd name="connsiteY24" fmla="*/ 135062 h 302867"/>
              <a:gd name="connsiteX25" fmla="*/ 488123 w 605663"/>
              <a:gd name="connsiteY25" fmla="*/ 135062 h 302867"/>
              <a:gd name="connsiteX26" fmla="*/ 470453 w 605663"/>
              <a:gd name="connsiteY26" fmla="*/ 118179 h 302867"/>
              <a:gd name="connsiteX27" fmla="*/ 470453 w 605663"/>
              <a:gd name="connsiteY27" fmla="*/ 100376 h 302867"/>
              <a:gd name="connsiteX28" fmla="*/ 130124 w 605663"/>
              <a:gd name="connsiteY28" fmla="*/ 100376 h 302867"/>
              <a:gd name="connsiteX29" fmla="*/ 96322 w 605663"/>
              <a:gd name="connsiteY29" fmla="*/ 66610 h 302867"/>
              <a:gd name="connsiteX30" fmla="*/ 130124 w 605663"/>
              <a:gd name="connsiteY30" fmla="*/ 32845 h 302867"/>
              <a:gd name="connsiteX31" fmla="*/ 470453 w 605663"/>
              <a:gd name="connsiteY31" fmla="*/ 32845 h 302867"/>
              <a:gd name="connsiteX32" fmla="*/ 470453 w 605663"/>
              <a:gd name="connsiteY32" fmla="*/ 16883 h 302867"/>
              <a:gd name="connsiteX33" fmla="*/ 488123 w 605663"/>
              <a:gd name="connsiteY33" fmla="*/ 0 h 302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5663" h="302867">
                <a:moveTo>
                  <a:pt x="33800" y="235406"/>
                </a:moveTo>
                <a:lnTo>
                  <a:pt x="400530" y="235406"/>
                </a:lnTo>
                <a:cubicBezTo>
                  <a:pt x="419120" y="235406"/>
                  <a:pt x="434330" y="250431"/>
                  <a:pt x="434330" y="269136"/>
                </a:cubicBezTo>
                <a:cubicBezTo>
                  <a:pt x="434330" y="287688"/>
                  <a:pt x="419120" y="302867"/>
                  <a:pt x="400530" y="302867"/>
                </a:cubicBezTo>
                <a:lnTo>
                  <a:pt x="33800" y="302867"/>
                </a:lnTo>
                <a:cubicBezTo>
                  <a:pt x="15210" y="302867"/>
                  <a:pt x="0" y="287688"/>
                  <a:pt x="0" y="269136"/>
                </a:cubicBezTo>
                <a:cubicBezTo>
                  <a:pt x="0" y="250431"/>
                  <a:pt x="15210" y="235406"/>
                  <a:pt x="33800" y="235406"/>
                </a:cubicBezTo>
                <a:close/>
                <a:moveTo>
                  <a:pt x="130123" y="135062"/>
                </a:moveTo>
                <a:lnTo>
                  <a:pt x="400529" y="135062"/>
                </a:lnTo>
                <a:cubicBezTo>
                  <a:pt x="419120" y="135062"/>
                  <a:pt x="434330" y="150241"/>
                  <a:pt x="434330" y="168792"/>
                </a:cubicBezTo>
                <a:cubicBezTo>
                  <a:pt x="434330" y="187498"/>
                  <a:pt x="419120" y="202523"/>
                  <a:pt x="400529" y="202523"/>
                </a:cubicBezTo>
                <a:lnTo>
                  <a:pt x="130123" y="202523"/>
                </a:lnTo>
                <a:cubicBezTo>
                  <a:pt x="111379" y="202523"/>
                  <a:pt x="96322" y="187498"/>
                  <a:pt x="96322" y="168792"/>
                </a:cubicBezTo>
                <a:cubicBezTo>
                  <a:pt x="96322" y="150241"/>
                  <a:pt x="111379" y="135062"/>
                  <a:pt x="130123" y="135062"/>
                </a:cubicBezTo>
                <a:close/>
                <a:moveTo>
                  <a:pt x="488123" y="0"/>
                </a:moveTo>
                <a:lnTo>
                  <a:pt x="489045" y="0"/>
                </a:lnTo>
                <a:cubicBezTo>
                  <a:pt x="498417" y="0"/>
                  <a:pt x="505331" y="7674"/>
                  <a:pt x="505331" y="16883"/>
                </a:cubicBezTo>
                <a:lnTo>
                  <a:pt x="505331" y="33612"/>
                </a:lnTo>
                <a:lnTo>
                  <a:pt x="589530" y="46658"/>
                </a:lnTo>
                <a:cubicBezTo>
                  <a:pt x="598442" y="48039"/>
                  <a:pt x="605663" y="56480"/>
                  <a:pt x="605663" y="65536"/>
                </a:cubicBezTo>
                <a:lnTo>
                  <a:pt x="605663" y="67531"/>
                </a:lnTo>
                <a:cubicBezTo>
                  <a:pt x="605663" y="76586"/>
                  <a:pt x="598442" y="85028"/>
                  <a:pt x="589530" y="86409"/>
                </a:cubicBezTo>
                <a:lnTo>
                  <a:pt x="505331" y="99608"/>
                </a:lnTo>
                <a:lnTo>
                  <a:pt x="505331" y="118179"/>
                </a:lnTo>
                <a:cubicBezTo>
                  <a:pt x="505331" y="127542"/>
                  <a:pt x="498417" y="135062"/>
                  <a:pt x="489045" y="135062"/>
                </a:cubicBezTo>
                <a:lnTo>
                  <a:pt x="488123" y="135062"/>
                </a:lnTo>
                <a:cubicBezTo>
                  <a:pt x="478750" y="135062"/>
                  <a:pt x="470453" y="127542"/>
                  <a:pt x="470453" y="118179"/>
                </a:cubicBezTo>
                <a:lnTo>
                  <a:pt x="470453" y="100376"/>
                </a:lnTo>
                <a:lnTo>
                  <a:pt x="130124" y="100376"/>
                </a:lnTo>
                <a:cubicBezTo>
                  <a:pt x="111379" y="100376"/>
                  <a:pt x="96322" y="85181"/>
                  <a:pt x="96322" y="66610"/>
                </a:cubicBezTo>
                <a:cubicBezTo>
                  <a:pt x="96322" y="47886"/>
                  <a:pt x="111379" y="32845"/>
                  <a:pt x="130124" y="32845"/>
                </a:cubicBezTo>
                <a:lnTo>
                  <a:pt x="470453" y="32845"/>
                </a:lnTo>
                <a:lnTo>
                  <a:pt x="470453" y="16883"/>
                </a:lnTo>
                <a:cubicBezTo>
                  <a:pt x="470453" y="7674"/>
                  <a:pt x="478750" y="0"/>
                  <a:pt x="488123" y="0"/>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0" name="圆角矩形 51"/>
          <p:cNvSpPr/>
          <p:nvPr/>
        </p:nvSpPr>
        <p:spPr>
          <a:xfrm>
            <a:off x="8577304" y="4113213"/>
            <a:ext cx="404136" cy="438150"/>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 name="connsiteX31" fmla="*/ 325000 h 606722"/>
              <a:gd name="connsiteY31" fmla="*/ 325000 h 606722"/>
              <a:gd name="connsiteX32" fmla="*/ 325000 h 606722"/>
              <a:gd name="connsiteY32" fmla="*/ 325000 h 606722"/>
              <a:gd name="connsiteX33" fmla="*/ 325000 h 606722"/>
              <a:gd name="connsiteY33" fmla="*/ 325000 h 606722"/>
              <a:gd name="connsiteX34" fmla="*/ 325000 h 606722"/>
              <a:gd name="connsiteY34" fmla="*/ 325000 h 606722"/>
              <a:gd name="connsiteX35" fmla="*/ 325000 h 606722"/>
              <a:gd name="connsiteY35" fmla="*/ 325000 h 606722"/>
              <a:gd name="connsiteX36" fmla="*/ 325000 h 606722"/>
              <a:gd name="connsiteY36" fmla="*/ 325000 h 606722"/>
              <a:gd name="connsiteX37" fmla="*/ 325000 h 606722"/>
              <a:gd name="connsiteY37" fmla="*/ 325000 h 606722"/>
              <a:gd name="connsiteX38" fmla="*/ 325000 h 606722"/>
              <a:gd name="connsiteY38" fmla="*/ 325000 h 606722"/>
              <a:gd name="connsiteX39" fmla="*/ 325000 h 606722"/>
              <a:gd name="connsiteY39" fmla="*/ 325000 h 606722"/>
              <a:gd name="connsiteX40" fmla="*/ 325000 h 606722"/>
              <a:gd name="connsiteY40" fmla="*/ 325000 h 606722"/>
              <a:gd name="connsiteX41" fmla="*/ 325000 h 606722"/>
              <a:gd name="connsiteY41" fmla="*/ 325000 h 606722"/>
              <a:gd name="connsiteX42" fmla="*/ 325000 h 606722"/>
              <a:gd name="connsiteY42" fmla="*/ 325000 h 606722"/>
              <a:gd name="connsiteX43" fmla="*/ 325000 h 606722"/>
              <a:gd name="connsiteY43" fmla="*/ 325000 h 606722"/>
              <a:gd name="connsiteX44" fmla="*/ 325000 h 606722"/>
              <a:gd name="connsiteY44" fmla="*/ 325000 h 606722"/>
              <a:gd name="connsiteX45" fmla="*/ 325000 h 606722"/>
              <a:gd name="connsiteY45" fmla="*/ 325000 h 606722"/>
              <a:gd name="connsiteX46" fmla="*/ 325000 h 606722"/>
              <a:gd name="connsiteY46" fmla="*/ 325000 h 606722"/>
              <a:gd name="connsiteX47" fmla="*/ 325000 h 606722"/>
              <a:gd name="connsiteY47" fmla="*/ 325000 h 606722"/>
              <a:gd name="connsiteX48" fmla="*/ 325000 h 606722"/>
              <a:gd name="connsiteY48" fmla="*/ 325000 h 606722"/>
              <a:gd name="connsiteX49" fmla="*/ 325000 h 606722"/>
              <a:gd name="connsiteY49" fmla="*/ 325000 h 606722"/>
              <a:gd name="connsiteX50" fmla="*/ 325000 h 606722"/>
              <a:gd name="connsiteY50" fmla="*/ 325000 h 606722"/>
              <a:gd name="connsiteX51" fmla="*/ 325000 h 606722"/>
              <a:gd name="connsiteY51" fmla="*/ 325000 h 606722"/>
              <a:gd name="connsiteX52" fmla="*/ 325000 h 606722"/>
              <a:gd name="connsiteY52" fmla="*/ 325000 h 606722"/>
              <a:gd name="connsiteX53" fmla="*/ 325000 h 606722"/>
              <a:gd name="connsiteY53" fmla="*/ 325000 h 606722"/>
              <a:gd name="connsiteX54" fmla="*/ 325000 h 606722"/>
              <a:gd name="connsiteY54" fmla="*/ 325000 h 606722"/>
              <a:gd name="connsiteX55" fmla="*/ 325000 h 606722"/>
              <a:gd name="connsiteY55" fmla="*/ 325000 h 606722"/>
              <a:gd name="connsiteX56" fmla="*/ 325000 h 606722"/>
              <a:gd name="connsiteY56" fmla="*/ 325000 h 606722"/>
              <a:gd name="connsiteX57" fmla="*/ 325000 h 606722"/>
              <a:gd name="connsiteY57" fmla="*/ 325000 h 606722"/>
              <a:gd name="connsiteX58" fmla="*/ 325000 h 606722"/>
              <a:gd name="connsiteY58" fmla="*/ 325000 h 606722"/>
              <a:gd name="connsiteX59" fmla="*/ 325000 h 606722"/>
              <a:gd name="connsiteY59" fmla="*/ 325000 h 606722"/>
              <a:gd name="connsiteX60" fmla="*/ 325000 h 606722"/>
              <a:gd name="connsiteY60" fmla="*/ 325000 h 606722"/>
              <a:gd name="connsiteX61" fmla="*/ 325000 h 606722"/>
              <a:gd name="connsiteY61" fmla="*/ 325000 h 606722"/>
              <a:gd name="connsiteX62" fmla="*/ 325000 h 606722"/>
              <a:gd name="connsiteY62" fmla="*/ 325000 h 606722"/>
              <a:gd name="connsiteX63" fmla="*/ 325000 h 606722"/>
              <a:gd name="connsiteY63" fmla="*/ 325000 h 606722"/>
              <a:gd name="connsiteX64" fmla="*/ 325000 h 606722"/>
              <a:gd name="connsiteY64" fmla="*/ 325000 h 606722"/>
              <a:gd name="connsiteX65" fmla="*/ 325000 h 606722"/>
              <a:gd name="connsiteY65" fmla="*/ 325000 h 606722"/>
              <a:gd name="connsiteX66" fmla="*/ 325000 h 606722"/>
              <a:gd name="connsiteY66" fmla="*/ 325000 h 606722"/>
              <a:gd name="connsiteX67" fmla="*/ 325000 h 606722"/>
              <a:gd name="connsiteY67" fmla="*/ 325000 h 606722"/>
              <a:gd name="connsiteX68" fmla="*/ 325000 h 606722"/>
              <a:gd name="connsiteY68" fmla="*/ 325000 h 606722"/>
              <a:gd name="connsiteX69" fmla="*/ 325000 h 606722"/>
              <a:gd name="connsiteY69" fmla="*/ 325000 h 606722"/>
              <a:gd name="connsiteX70" fmla="*/ 325000 h 606722"/>
              <a:gd name="connsiteY70" fmla="*/ 325000 h 606722"/>
              <a:gd name="connsiteX71" fmla="*/ 325000 h 606722"/>
              <a:gd name="connsiteY71" fmla="*/ 325000 h 606722"/>
              <a:gd name="connsiteX72" fmla="*/ 325000 h 606722"/>
              <a:gd name="connsiteY72" fmla="*/ 325000 h 606722"/>
              <a:gd name="connsiteX73" fmla="*/ 325000 h 606722"/>
              <a:gd name="connsiteY73" fmla="*/ 325000 h 606722"/>
              <a:gd name="connsiteX74" fmla="*/ 325000 h 606722"/>
              <a:gd name="connsiteY74" fmla="*/ 325000 h 606722"/>
              <a:gd name="connsiteX75" fmla="*/ 325000 h 606722"/>
              <a:gd name="connsiteY75" fmla="*/ 325000 h 606722"/>
              <a:gd name="connsiteX76" fmla="*/ 325000 h 606722"/>
              <a:gd name="connsiteY76" fmla="*/ 325000 h 606722"/>
              <a:gd name="connsiteX77" fmla="*/ 325000 h 606722"/>
              <a:gd name="connsiteY77" fmla="*/ 325000 h 606722"/>
              <a:gd name="connsiteX78" fmla="*/ 325000 h 606722"/>
              <a:gd name="connsiteY78" fmla="*/ 325000 h 606722"/>
              <a:gd name="connsiteX79" fmla="*/ 325000 h 606722"/>
              <a:gd name="connsiteY79" fmla="*/ 325000 h 606722"/>
              <a:gd name="connsiteX80" fmla="*/ 325000 h 606722"/>
              <a:gd name="connsiteY80" fmla="*/ 325000 h 606722"/>
              <a:gd name="connsiteX81" fmla="*/ 325000 h 606722"/>
              <a:gd name="connsiteY81" fmla="*/ 325000 h 606722"/>
              <a:gd name="connsiteX82" fmla="*/ 325000 h 606722"/>
              <a:gd name="connsiteY82" fmla="*/ 325000 h 606722"/>
              <a:gd name="connsiteX83" fmla="*/ 325000 h 606722"/>
              <a:gd name="connsiteY83" fmla="*/ 325000 h 606722"/>
              <a:gd name="connsiteX84" fmla="*/ 325000 h 606722"/>
              <a:gd name="connsiteY84" fmla="*/ 325000 h 606722"/>
              <a:gd name="connsiteX85" fmla="*/ 325000 h 606722"/>
              <a:gd name="connsiteY85" fmla="*/ 325000 h 606722"/>
              <a:gd name="connsiteX86" fmla="*/ 325000 h 606722"/>
              <a:gd name="connsiteY86" fmla="*/ 325000 h 606722"/>
              <a:gd name="connsiteX87" fmla="*/ 325000 h 606722"/>
              <a:gd name="connsiteY87" fmla="*/ 325000 h 606722"/>
              <a:gd name="connsiteX88" fmla="*/ 325000 h 606722"/>
              <a:gd name="connsiteY88" fmla="*/ 325000 h 606722"/>
              <a:gd name="connsiteX89" fmla="*/ 325000 h 606722"/>
              <a:gd name="connsiteY89" fmla="*/ 325000 h 606722"/>
              <a:gd name="connsiteX90" fmla="*/ 325000 h 606722"/>
              <a:gd name="connsiteY90" fmla="*/ 325000 h 606722"/>
              <a:gd name="connsiteX91" fmla="*/ 325000 h 606722"/>
              <a:gd name="connsiteY91" fmla="*/ 325000 h 606722"/>
              <a:gd name="connsiteX92" fmla="*/ 325000 h 606722"/>
              <a:gd name="connsiteY92" fmla="*/ 325000 h 606722"/>
              <a:gd name="connsiteX93" fmla="*/ 325000 h 606722"/>
              <a:gd name="connsiteY93"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559231" h="606298">
                <a:moveTo>
                  <a:pt x="322371" y="340438"/>
                </a:moveTo>
                <a:lnTo>
                  <a:pt x="312384" y="367702"/>
                </a:lnTo>
                <a:lnTo>
                  <a:pt x="331852" y="367702"/>
                </a:lnTo>
                <a:close/>
                <a:moveTo>
                  <a:pt x="421205" y="325165"/>
                </a:moveTo>
                <a:lnTo>
                  <a:pt x="434737" y="325165"/>
                </a:lnTo>
                <a:lnTo>
                  <a:pt x="434737" y="353186"/>
                </a:lnTo>
                <a:lnTo>
                  <a:pt x="466228" y="353186"/>
                </a:lnTo>
                <a:lnTo>
                  <a:pt x="466228" y="325165"/>
                </a:lnTo>
                <a:lnTo>
                  <a:pt x="479633" y="325165"/>
                </a:lnTo>
                <a:lnTo>
                  <a:pt x="479633" y="394460"/>
                </a:lnTo>
                <a:lnTo>
                  <a:pt x="466228" y="394460"/>
                </a:lnTo>
                <a:lnTo>
                  <a:pt x="466228" y="364925"/>
                </a:lnTo>
                <a:lnTo>
                  <a:pt x="434737" y="364925"/>
                </a:lnTo>
                <a:lnTo>
                  <a:pt x="434737" y="394460"/>
                </a:lnTo>
                <a:lnTo>
                  <a:pt x="421205" y="394460"/>
                </a:lnTo>
                <a:close/>
                <a:moveTo>
                  <a:pt x="316303" y="325165"/>
                </a:moveTo>
                <a:lnTo>
                  <a:pt x="328313" y="325165"/>
                </a:lnTo>
                <a:lnTo>
                  <a:pt x="354733" y="394460"/>
                </a:lnTo>
                <a:lnTo>
                  <a:pt x="340827" y="394460"/>
                </a:lnTo>
                <a:lnTo>
                  <a:pt x="334380" y="377168"/>
                </a:lnTo>
                <a:lnTo>
                  <a:pt x="310109" y="377168"/>
                </a:lnTo>
                <a:lnTo>
                  <a:pt x="303788" y="394460"/>
                </a:lnTo>
                <a:lnTo>
                  <a:pt x="289883" y="394460"/>
                </a:lnTo>
                <a:close/>
                <a:moveTo>
                  <a:pt x="239499" y="325165"/>
                </a:moveTo>
                <a:lnTo>
                  <a:pt x="252908" y="325165"/>
                </a:lnTo>
                <a:lnTo>
                  <a:pt x="252908" y="382596"/>
                </a:lnTo>
                <a:lnTo>
                  <a:pt x="288330" y="382596"/>
                </a:lnTo>
                <a:lnTo>
                  <a:pt x="288330" y="394460"/>
                </a:lnTo>
                <a:lnTo>
                  <a:pt x="239499" y="394460"/>
                </a:lnTo>
                <a:close/>
                <a:moveTo>
                  <a:pt x="183329" y="325165"/>
                </a:moveTo>
                <a:lnTo>
                  <a:pt x="229973" y="325165"/>
                </a:lnTo>
                <a:lnTo>
                  <a:pt x="229973" y="336904"/>
                </a:lnTo>
                <a:lnTo>
                  <a:pt x="196728" y="336904"/>
                </a:lnTo>
                <a:lnTo>
                  <a:pt x="196728" y="354827"/>
                </a:lnTo>
                <a:lnTo>
                  <a:pt x="224285" y="354827"/>
                </a:lnTo>
                <a:lnTo>
                  <a:pt x="224285" y="365808"/>
                </a:lnTo>
                <a:lnTo>
                  <a:pt x="196728" y="365808"/>
                </a:lnTo>
                <a:lnTo>
                  <a:pt x="196728" y="394460"/>
                </a:lnTo>
                <a:lnTo>
                  <a:pt x="183329" y="394460"/>
                </a:lnTo>
                <a:close/>
                <a:moveTo>
                  <a:pt x="384353" y="324601"/>
                </a:moveTo>
                <a:cubicBezTo>
                  <a:pt x="389160" y="324601"/>
                  <a:pt x="393714" y="325359"/>
                  <a:pt x="397888" y="326876"/>
                </a:cubicBezTo>
                <a:cubicBezTo>
                  <a:pt x="401936" y="328392"/>
                  <a:pt x="405478" y="330288"/>
                  <a:pt x="408640" y="332309"/>
                </a:cubicBezTo>
                <a:lnTo>
                  <a:pt x="402569" y="343303"/>
                </a:lnTo>
                <a:cubicBezTo>
                  <a:pt x="402189" y="342797"/>
                  <a:pt x="401304" y="342165"/>
                  <a:pt x="400165" y="341407"/>
                </a:cubicBezTo>
                <a:cubicBezTo>
                  <a:pt x="398900" y="340649"/>
                  <a:pt x="397509" y="339891"/>
                  <a:pt x="395738" y="339133"/>
                </a:cubicBezTo>
                <a:cubicBezTo>
                  <a:pt x="393967" y="338375"/>
                  <a:pt x="392069" y="337743"/>
                  <a:pt x="390045" y="337237"/>
                </a:cubicBezTo>
                <a:cubicBezTo>
                  <a:pt x="388021" y="336732"/>
                  <a:pt x="385997" y="336479"/>
                  <a:pt x="383973" y="336479"/>
                </a:cubicBezTo>
                <a:cubicBezTo>
                  <a:pt x="380178" y="336479"/>
                  <a:pt x="377396" y="337111"/>
                  <a:pt x="375625" y="338501"/>
                </a:cubicBezTo>
                <a:cubicBezTo>
                  <a:pt x="373854" y="339891"/>
                  <a:pt x="372842" y="341786"/>
                  <a:pt x="372842" y="344187"/>
                </a:cubicBezTo>
                <a:cubicBezTo>
                  <a:pt x="372842" y="345704"/>
                  <a:pt x="373221" y="346841"/>
                  <a:pt x="373854" y="347852"/>
                </a:cubicBezTo>
                <a:cubicBezTo>
                  <a:pt x="374613" y="348736"/>
                  <a:pt x="375625" y="349621"/>
                  <a:pt x="376890" y="350253"/>
                </a:cubicBezTo>
                <a:cubicBezTo>
                  <a:pt x="378155" y="351011"/>
                  <a:pt x="379799" y="351643"/>
                  <a:pt x="381823" y="352274"/>
                </a:cubicBezTo>
                <a:cubicBezTo>
                  <a:pt x="383847" y="352906"/>
                  <a:pt x="386124" y="353412"/>
                  <a:pt x="388780" y="354170"/>
                </a:cubicBezTo>
                <a:cubicBezTo>
                  <a:pt x="392069" y="355054"/>
                  <a:pt x="395232" y="356065"/>
                  <a:pt x="398015" y="357076"/>
                </a:cubicBezTo>
                <a:cubicBezTo>
                  <a:pt x="400798" y="358087"/>
                  <a:pt x="403075" y="359351"/>
                  <a:pt x="404972" y="360993"/>
                </a:cubicBezTo>
                <a:cubicBezTo>
                  <a:pt x="406996" y="362510"/>
                  <a:pt x="408387" y="364405"/>
                  <a:pt x="409526" y="366553"/>
                </a:cubicBezTo>
                <a:cubicBezTo>
                  <a:pt x="410538" y="368701"/>
                  <a:pt x="411044" y="371481"/>
                  <a:pt x="411044" y="374640"/>
                </a:cubicBezTo>
                <a:cubicBezTo>
                  <a:pt x="411044" y="378305"/>
                  <a:pt x="410285" y="381464"/>
                  <a:pt x="408893" y="384117"/>
                </a:cubicBezTo>
                <a:cubicBezTo>
                  <a:pt x="407502" y="386771"/>
                  <a:pt x="405605" y="388919"/>
                  <a:pt x="403201" y="390562"/>
                </a:cubicBezTo>
                <a:cubicBezTo>
                  <a:pt x="400924" y="392205"/>
                  <a:pt x="398141" y="393342"/>
                  <a:pt x="395105" y="394100"/>
                </a:cubicBezTo>
                <a:cubicBezTo>
                  <a:pt x="391943" y="394858"/>
                  <a:pt x="388654" y="395237"/>
                  <a:pt x="385365" y="395237"/>
                </a:cubicBezTo>
                <a:cubicBezTo>
                  <a:pt x="380052" y="395237"/>
                  <a:pt x="374992" y="394479"/>
                  <a:pt x="369806" y="392963"/>
                </a:cubicBezTo>
                <a:cubicBezTo>
                  <a:pt x="364746" y="391320"/>
                  <a:pt x="360192" y="389172"/>
                  <a:pt x="356144" y="386266"/>
                </a:cubicBezTo>
                <a:lnTo>
                  <a:pt x="362089" y="374640"/>
                </a:lnTo>
                <a:cubicBezTo>
                  <a:pt x="362722" y="375272"/>
                  <a:pt x="363734" y="376030"/>
                  <a:pt x="365252" y="376915"/>
                </a:cubicBezTo>
                <a:cubicBezTo>
                  <a:pt x="366896" y="377926"/>
                  <a:pt x="368667" y="378810"/>
                  <a:pt x="370691" y="379821"/>
                </a:cubicBezTo>
                <a:cubicBezTo>
                  <a:pt x="372842" y="380706"/>
                  <a:pt x="375119" y="381464"/>
                  <a:pt x="377649" y="382222"/>
                </a:cubicBezTo>
                <a:cubicBezTo>
                  <a:pt x="380178" y="382854"/>
                  <a:pt x="382835" y="383107"/>
                  <a:pt x="385491" y="383107"/>
                </a:cubicBezTo>
                <a:cubicBezTo>
                  <a:pt x="392955" y="383107"/>
                  <a:pt x="396623" y="380706"/>
                  <a:pt x="396623" y="376030"/>
                </a:cubicBezTo>
                <a:cubicBezTo>
                  <a:pt x="396623" y="374514"/>
                  <a:pt x="396244" y="373250"/>
                  <a:pt x="395358" y="372239"/>
                </a:cubicBezTo>
                <a:cubicBezTo>
                  <a:pt x="394599" y="371102"/>
                  <a:pt x="393334" y="370218"/>
                  <a:pt x="391816" y="369460"/>
                </a:cubicBezTo>
                <a:cubicBezTo>
                  <a:pt x="390172" y="368701"/>
                  <a:pt x="388274" y="367943"/>
                  <a:pt x="386124" y="367311"/>
                </a:cubicBezTo>
                <a:cubicBezTo>
                  <a:pt x="383847" y="366680"/>
                  <a:pt x="381443" y="365921"/>
                  <a:pt x="378661" y="365163"/>
                </a:cubicBezTo>
                <a:cubicBezTo>
                  <a:pt x="375372" y="364279"/>
                  <a:pt x="372462" y="363268"/>
                  <a:pt x="370059" y="362131"/>
                </a:cubicBezTo>
                <a:cubicBezTo>
                  <a:pt x="367529" y="361120"/>
                  <a:pt x="365505" y="359856"/>
                  <a:pt x="363860" y="358340"/>
                </a:cubicBezTo>
                <a:cubicBezTo>
                  <a:pt x="362216" y="356950"/>
                  <a:pt x="361077" y="355181"/>
                  <a:pt x="360192" y="353285"/>
                </a:cubicBezTo>
                <a:cubicBezTo>
                  <a:pt x="359433" y="351390"/>
                  <a:pt x="359053" y="349115"/>
                  <a:pt x="359053" y="346335"/>
                </a:cubicBezTo>
                <a:cubicBezTo>
                  <a:pt x="359053" y="342924"/>
                  <a:pt x="359686" y="339765"/>
                  <a:pt x="360951" y="336985"/>
                </a:cubicBezTo>
                <a:cubicBezTo>
                  <a:pt x="362216" y="334331"/>
                  <a:pt x="364113" y="332057"/>
                  <a:pt x="366390" y="330161"/>
                </a:cubicBezTo>
                <a:cubicBezTo>
                  <a:pt x="368667" y="328392"/>
                  <a:pt x="371324" y="327002"/>
                  <a:pt x="374486" y="325991"/>
                </a:cubicBezTo>
                <a:cubicBezTo>
                  <a:pt x="377522" y="325106"/>
                  <a:pt x="380811" y="324601"/>
                  <a:pt x="384353" y="324601"/>
                </a:cubicBezTo>
                <a:close/>
                <a:moveTo>
                  <a:pt x="154358" y="260582"/>
                </a:moveTo>
                <a:lnTo>
                  <a:pt x="154358" y="467229"/>
                </a:lnTo>
                <a:lnTo>
                  <a:pt x="508622" y="467229"/>
                </a:lnTo>
                <a:lnTo>
                  <a:pt x="508622" y="260582"/>
                </a:lnTo>
                <a:close/>
                <a:moveTo>
                  <a:pt x="0" y="0"/>
                </a:moveTo>
                <a:lnTo>
                  <a:pt x="332375" y="0"/>
                </a:lnTo>
                <a:lnTo>
                  <a:pt x="472310" y="131112"/>
                </a:lnTo>
                <a:lnTo>
                  <a:pt x="472310" y="210057"/>
                </a:lnTo>
                <a:lnTo>
                  <a:pt x="559231" y="210057"/>
                </a:lnTo>
                <a:lnTo>
                  <a:pt x="559231" y="517753"/>
                </a:lnTo>
                <a:lnTo>
                  <a:pt x="472310" y="517753"/>
                </a:lnTo>
                <a:lnTo>
                  <a:pt x="472310" y="606298"/>
                </a:lnTo>
                <a:lnTo>
                  <a:pt x="0" y="606298"/>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65" name="组合 64"/>
          <p:cNvGrpSpPr/>
          <p:nvPr/>
        </p:nvGrpSpPr>
        <p:grpSpPr>
          <a:xfrm>
            <a:off x="8236448" y="2743200"/>
            <a:ext cx="2695575" cy="834815"/>
            <a:chOff x="7483989" y="3433235"/>
            <a:chExt cx="2695575" cy="834815"/>
          </a:xfrm>
        </p:grpSpPr>
        <p:sp>
          <p:nvSpPr>
            <p:cNvPr id="66" name="矩形 65"/>
            <p:cNvSpPr/>
            <p:nvPr/>
          </p:nvSpPr>
          <p:spPr>
            <a:xfrm>
              <a:off x="7483989" y="3732519"/>
              <a:ext cx="269557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a:t>
              </a:r>
              <a:r>
                <a:rPr lang="zh-CN" altLang="en-US" sz="1200" dirty="0" smtClean="0">
                  <a:solidFill>
                    <a:schemeClr val="tx1">
                      <a:lumMod val="75000"/>
                      <a:lumOff val="25000"/>
                    </a:schemeClr>
                  </a:solidFill>
                  <a:latin typeface="+mn-ea"/>
                </a:rPr>
                <a:t>出来</a:t>
              </a:r>
              <a:endParaRPr lang="zh-CN" altLang="en-US" sz="1200" dirty="0">
                <a:solidFill>
                  <a:schemeClr val="tx1">
                    <a:lumMod val="75000"/>
                    <a:lumOff val="25000"/>
                  </a:schemeClr>
                </a:solidFill>
                <a:latin typeface="+mn-ea"/>
              </a:endParaRPr>
            </a:p>
          </p:txBody>
        </p:sp>
        <p:sp>
          <p:nvSpPr>
            <p:cNvPr id="67" name="矩形 66"/>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68" name="组合 67"/>
          <p:cNvGrpSpPr/>
          <p:nvPr/>
        </p:nvGrpSpPr>
        <p:grpSpPr>
          <a:xfrm>
            <a:off x="8236448" y="4886325"/>
            <a:ext cx="2695575" cy="834815"/>
            <a:chOff x="7483989" y="3433235"/>
            <a:chExt cx="2695575" cy="834815"/>
          </a:xfrm>
        </p:grpSpPr>
        <p:sp>
          <p:nvSpPr>
            <p:cNvPr id="69" name="矩形 68"/>
            <p:cNvSpPr/>
            <p:nvPr/>
          </p:nvSpPr>
          <p:spPr>
            <a:xfrm>
              <a:off x="7483989" y="3732519"/>
              <a:ext cx="269557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a:t>
              </a:r>
              <a:r>
                <a:rPr lang="zh-CN" altLang="en-US" sz="1200" dirty="0" smtClean="0">
                  <a:solidFill>
                    <a:schemeClr val="tx1">
                      <a:lumMod val="75000"/>
                      <a:lumOff val="25000"/>
                    </a:schemeClr>
                  </a:solidFill>
                  <a:latin typeface="+mn-ea"/>
                </a:rPr>
                <a:t>出来</a:t>
              </a:r>
              <a:endParaRPr lang="zh-CN" altLang="en-US" sz="1200" dirty="0">
                <a:solidFill>
                  <a:schemeClr val="tx1">
                    <a:lumMod val="75000"/>
                    <a:lumOff val="25000"/>
                  </a:schemeClr>
                </a:solidFill>
                <a:latin typeface="+mn-ea"/>
              </a:endParaRPr>
            </a:p>
          </p:txBody>
        </p:sp>
        <p:sp>
          <p:nvSpPr>
            <p:cNvPr id="70" name="矩形 69"/>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74" name="组合 73"/>
          <p:cNvGrpSpPr/>
          <p:nvPr/>
        </p:nvGrpSpPr>
        <p:grpSpPr>
          <a:xfrm>
            <a:off x="3653004" y="280341"/>
            <a:ext cx="4885992" cy="732482"/>
            <a:chOff x="5402407" y="1247256"/>
            <a:chExt cx="4885992" cy="732482"/>
          </a:xfrm>
        </p:grpSpPr>
        <p:sp>
          <p:nvSpPr>
            <p:cNvPr id="75" name="文本框 74"/>
            <p:cNvSpPr txBox="1"/>
            <p:nvPr/>
          </p:nvSpPr>
          <p:spPr>
            <a:xfrm>
              <a:off x="6197745" y="12472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accent2"/>
                  </a:solidFill>
                  <a:latin typeface="+mn-ea"/>
                </a:rPr>
                <a:t>标题文字添加此处</a:t>
              </a:r>
              <a:endParaRPr lang="zh-CN" altLang="en-US" sz="2800" b="1" dirty="0">
                <a:solidFill>
                  <a:schemeClr val="accent2"/>
                </a:solidFill>
                <a:latin typeface="+mn-ea"/>
              </a:endParaRPr>
            </a:p>
          </p:txBody>
        </p:sp>
        <p:sp>
          <p:nvSpPr>
            <p:cNvPr id="76" name="文本框 75"/>
            <p:cNvSpPr txBox="1"/>
            <p:nvPr/>
          </p:nvSpPr>
          <p:spPr>
            <a:xfrm>
              <a:off x="5402407" y="1693506"/>
              <a:ext cx="4885992" cy="286232"/>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custDataLst>
      <p:tags r:id="rId1"/>
    </p:custDataLst>
    <p:extLst>
      <p:ext uri="{BB962C8B-B14F-4D97-AF65-F5344CB8AC3E}">
        <p14:creationId xmlns:p14="http://schemas.microsoft.com/office/powerpoint/2010/main" val="399116721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7"/>
                                        </p:tgtEl>
                                        <p:attrNameLst>
                                          <p:attrName>style.visibility</p:attrName>
                                        </p:attrNameLst>
                                      </p:cBhvr>
                                      <p:to>
                                        <p:strVal val="visible"/>
                                      </p:to>
                                    </p:set>
                                    <p:anim calcmode="lin" valueType="num">
                                      <p:cBhvr>
                                        <p:cTn id="12" dur="500" fill="hold"/>
                                        <p:tgtEl>
                                          <p:spTgt spid="77"/>
                                        </p:tgtEl>
                                        <p:attrNameLst>
                                          <p:attrName>ppt_w</p:attrName>
                                        </p:attrNameLst>
                                      </p:cBhvr>
                                      <p:tavLst>
                                        <p:tav tm="0">
                                          <p:val>
                                            <p:fltVal val="0"/>
                                          </p:val>
                                        </p:tav>
                                        <p:tav tm="100000">
                                          <p:val>
                                            <p:strVal val="#ppt_w"/>
                                          </p:val>
                                        </p:tav>
                                      </p:tavLst>
                                    </p:anim>
                                    <p:anim calcmode="lin" valueType="num">
                                      <p:cBhvr>
                                        <p:cTn id="13" dur="500" fill="hold"/>
                                        <p:tgtEl>
                                          <p:spTgt spid="77"/>
                                        </p:tgtEl>
                                        <p:attrNameLst>
                                          <p:attrName>ppt_h</p:attrName>
                                        </p:attrNameLst>
                                      </p:cBhvr>
                                      <p:tavLst>
                                        <p:tav tm="0">
                                          <p:val>
                                            <p:fltVal val="0"/>
                                          </p:val>
                                        </p:tav>
                                        <p:tav tm="100000">
                                          <p:val>
                                            <p:strVal val="#ppt_h"/>
                                          </p:val>
                                        </p:tav>
                                      </p:tavLst>
                                    </p:anim>
                                    <p:animEffect transition="in" filter="fade">
                                      <p:cBhvr>
                                        <p:cTn id="14" dur="500"/>
                                        <p:tgtEl>
                                          <p:spTgt spid="7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fltVal val="0"/>
                                          </p:val>
                                        </p:tav>
                                        <p:tav tm="100000">
                                          <p:val>
                                            <p:strVal val="#ppt_w"/>
                                          </p:val>
                                        </p:tav>
                                      </p:tavLst>
                                    </p:anim>
                                    <p:anim calcmode="lin" valueType="num">
                                      <p:cBhvr>
                                        <p:cTn id="18" dur="500" fill="hold"/>
                                        <p:tgtEl>
                                          <p:spTgt spid="42"/>
                                        </p:tgtEl>
                                        <p:attrNameLst>
                                          <p:attrName>ppt_h</p:attrName>
                                        </p:attrNameLst>
                                      </p:cBhvr>
                                      <p:tavLst>
                                        <p:tav tm="0">
                                          <p:val>
                                            <p:fltVal val="0"/>
                                          </p:val>
                                        </p:tav>
                                        <p:tav tm="100000">
                                          <p:val>
                                            <p:strVal val="#ppt_h"/>
                                          </p:val>
                                        </p:tav>
                                      </p:tavLst>
                                    </p:anim>
                                    <p:animEffect transition="in" filter="fade">
                                      <p:cBhvr>
                                        <p:cTn id="19" dur="500"/>
                                        <p:tgtEl>
                                          <p:spTgt spid="4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8"/>
                                        </p:tgtEl>
                                        <p:attrNameLst>
                                          <p:attrName>style.visibility</p:attrName>
                                        </p:attrNameLst>
                                      </p:cBhvr>
                                      <p:to>
                                        <p:strVal val="visible"/>
                                      </p:to>
                                    </p:set>
                                    <p:anim calcmode="lin" valueType="num">
                                      <p:cBhvr>
                                        <p:cTn id="22" dur="500" fill="hold"/>
                                        <p:tgtEl>
                                          <p:spTgt spid="78"/>
                                        </p:tgtEl>
                                        <p:attrNameLst>
                                          <p:attrName>ppt_w</p:attrName>
                                        </p:attrNameLst>
                                      </p:cBhvr>
                                      <p:tavLst>
                                        <p:tav tm="0">
                                          <p:val>
                                            <p:fltVal val="0"/>
                                          </p:val>
                                        </p:tav>
                                        <p:tav tm="100000">
                                          <p:val>
                                            <p:strVal val="#ppt_w"/>
                                          </p:val>
                                        </p:tav>
                                      </p:tavLst>
                                    </p:anim>
                                    <p:anim calcmode="lin" valueType="num">
                                      <p:cBhvr>
                                        <p:cTn id="23" dur="500" fill="hold"/>
                                        <p:tgtEl>
                                          <p:spTgt spid="78"/>
                                        </p:tgtEl>
                                        <p:attrNameLst>
                                          <p:attrName>ppt_h</p:attrName>
                                        </p:attrNameLst>
                                      </p:cBhvr>
                                      <p:tavLst>
                                        <p:tav tm="0">
                                          <p:val>
                                            <p:fltVal val="0"/>
                                          </p:val>
                                        </p:tav>
                                        <p:tav tm="100000">
                                          <p:val>
                                            <p:strVal val="#ppt_h"/>
                                          </p:val>
                                        </p:tav>
                                      </p:tavLst>
                                    </p:anim>
                                    <p:animEffect transition="in" filter="fade">
                                      <p:cBhvr>
                                        <p:cTn id="24" dur="500"/>
                                        <p:tgtEl>
                                          <p:spTgt spid="7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500" fill="hold"/>
                                        <p:tgtEl>
                                          <p:spTgt spid="43"/>
                                        </p:tgtEl>
                                        <p:attrNameLst>
                                          <p:attrName>ppt_w</p:attrName>
                                        </p:attrNameLst>
                                      </p:cBhvr>
                                      <p:tavLst>
                                        <p:tav tm="0">
                                          <p:val>
                                            <p:fltVal val="0"/>
                                          </p:val>
                                        </p:tav>
                                        <p:tav tm="100000">
                                          <p:val>
                                            <p:strVal val="#ppt_w"/>
                                          </p:val>
                                        </p:tav>
                                      </p:tavLst>
                                    </p:anim>
                                    <p:anim calcmode="lin" valueType="num">
                                      <p:cBhvr>
                                        <p:cTn id="28" dur="500" fill="hold"/>
                                        <p:tgtEl>
                                          <p:spTgt spid="43"/>
                                        </p:tgtEl>
                                        <p:attrNameLst>
                                          <p:attrName>ppt_h</p:attrName>
                                        </p:attrNameLst>
                                      </p:cBhvr>
                                      <p:tavLst>
                                        <p:tav tm="0">
                                          <p:val>
                                            <p:fltVal val="0"/>
                                          </p:val>
                                        </p:tav>
                                        <p:tav tm="100000">
                                          <p:val>
                                            <p:strVal val="#ppt_h"/>
                                          </p:val>
                                        </p:tav>
                                      </p:tavLst>
                                    </p:anim>
                                    <p:animEffect transition="in" filter="fade">
                                      <p:cBhvr>
                                        <p:cTn id="29" dur="500"/>
                                        <p:tgtEl>
                                          <p:spTgt spid="4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79"/>
                                        </p:tgtEl>
                                        <p:attrNameLst>
                                          <p:attrName>style.visibility</p:attrName>
                                        </p:attrNameLst>
                                      </p:cBhvr>
                                      <p:to>
                                        <p:strVal val="visible"/>
                                      </p:to>
                                    </p:set>
                                    <p:anim calcmode="lin" valueType="num">
                                      <p:cBhvr>
                                        <p:cTn id="32" dur="500" fill="hold"/>
                                        <p:tgtEl>
                                          <p:spTgt spid="79"/>
                                        </p:tgtEl>
                                        <p:attrNameLst>
                                          <p:attrName>ppt_w</p:attrName>
                                        </p:attrNameLst>
                                      </p:cBhvr>
                                      <p:tavLst>
                                        <p:tav tm="0">
                                          <p:val>
                                            <p:fltVal val="0"/>
                                          </p:val>
                                        </p:tav>
                                        <p:tav tm="100000">
                                          <p:val>
                                            <p:strVal val="#ppt_w"/>
                                          </p:val>
                                        </p:tav>
                                      </p:tavLst>
                                    </p:anim>
                                    <p:anim calcmode="lin" valueType="num">
                                      <p:cBhvr>
                                        <p:cTn id="33" dur="500" fill="hold"/>
                                        <p:tgtEl>
                                          <p:spTgt spid="79"/>
                                        </p:tgtEl>
                                        <p:attrNameLst>
                                          <p:attrName>ppt_h</p:attrName>
                                        </p:attrNameLst>
                                      </p:cBhvr>
                                      <p:tavLst>
                                        <p:tav tm="0">
                                          <p:val>
                                            <p:fltVal val="0"/>
                                          </p:val>
                                        </p:tav>
                                        <p:tav tm="100000">
                                          <p:val>
                                            <p:strVal val="#ppt_h"/>
                                          </p:val>
                                        </p:tav>
                                      </p:tavLst>
                                    </p:anim>
                                    <p:animEffect transition="in" filter="fade">
                                      <p:cBhvr>
                                        <p:cTn id="34" dur="500"/>
                                        <p:tgtEl>
                                          <p:spTgt spid="7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500" fill="hold"/>
                                        <p:tgtEl>
                                          <p:spTgt spid="44"/>
                                        </p:tgtEl>
                                        <p:attrNameLst>
                                          <p:attrName>ppt_w</p:attrName>
                                        </p:attrNameLst>
                                      </p:cBhvr>
                                      <p:tavLst>
                                        <p:tav tm="0">
                                          <p:val>
                                            <p:fltVal val="0"/>
                                          </p:val>
                                        </p:tav>
                                        <p:tav tm="100000">
                                          <p:val>
                                            <p:strVal val="#ppt_w"/>
                                          </p:val>
                                        </p:tav>
                                      </p:tavLst>
                                    </p:anim>
                                    <p:anim calcmode="lin" valueType="num">
                                      <p:cBhvr>
                                        <p:cTn id="38" dur="500" fill="hold"/>
                                        <p:tgtEl>
                                          <p:spTgt spid="44"/>
                                        </p:tgtEl>
                                        <p:attrNameLst>
                                          <p:attrName>ppt_h</p:attrName>
                                        </p:attrNameLst>
                                      </p:cBhvr>
                                      <p:tavLst>
                                        <p:tav tm="0">
                                          <p:val>
                                            <p:fltVal val="0"/>
                                          </p:val>
                                        </p:tav>
                                        <p:tav tm="100000">
                                          <p:val>
                                            <p:strVal val="#ppt_h"/>
                                          </p:val>
                                        </p:tav>
                                      </p:tavLst>
                                    </p:anim>
                                    <p:animEffect transition="in" filter="fade">
                                      <p:cBhvr>
                                        <p:cTn id="39" dur="500"/>
                                        <p:tgtEl>
                                          <p:spTgt spid="4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82"/>
                                        </p:tgtEl>
                                        <p:attrNameLst>
                                          <p:attrName>style.visibility</p:attrName>
                                        </p:attrNameLst>
                                      </p:cBhvr>
                                      <p:to>
                                        <p:strVal val="visible"/>
                                      </p:to>
                                    </p:set>
                                    <p:anim calcmode="lin" valueType="num">
                                      <p:cBhvr>
                                        <p:cTn id="42" dur="500" fill="hold"/>
                                        <p:tgtEl>
                                          <p:spTgt spid="82"/>
                                        </p:tgtEl>
                                        <p:attrNameLst>
                                          <p:attrName>ppt_w</p:attrName>
                                        </p:attrNameLst>
                                      </p:cBhvr>
                                      <p:tavLst>
                                        <p:tav tm="0">
                                          <p:val>
                                            <p:fltVal val="0"/>
                                          </p:val>
                                        </p:tav>
                                        <p:tav tm="100000">
                                          <p:val>
                                            <p:strVal val="#ppt_w"/>
                                          </p:val>
                                        </p:tav>
                                      </p:tavLst>
                                    </p:anim>
                                    <p:anim calcmode="lin" valueType="num">
                                      <p:cBhvr>
                                        <p:cTn id="43" dur="500" fill="hold"/>
                                        <p:tgtEl>
                                          <p:spTgt spid="82"/>
                                        </p:tgtEl>
                                        <p:attrNameLst>
                                          <p:attrName>ppt_h</p:attrName>
                                        </p:attrNameLst>
                                      </p:cBhvr>
                                      <p:tavLst>
                                        <p:tav tm="0">
                                          <p:val>
                                            <p:fltVal val="0"/>
                                          </p:val>
                                        </p:tav>
                                        <p:tav tm="100000">
                                          <p:val>
                                            <p:strVal val="#ppt_h"/>
                                          </p:val>
                                        </p:tav>
                                      </p:tavLst>
                                    </p:anim>
                                    <p:animEffect transition="in" filter="fade">
                                      <p:cBhvr>
                                        <p:cTn id="44" dur="500"/>
                                        <p:tgtEl>
                                          <p:spTgt spid="8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81"/>
                                        </p:tgtEl>
                                        <p:attrNameLst>
                                          <p:attrName>style.visibility</p:attrName>
                                        </p:attrNameLst>
                                      </p:cBhvr>
                                      <p:to>
                                        <p:strVal val="visible"/>
                                      </p:to>
                                    </p:set>
                                    <p:anim calcmode="lin" valueType="num">
                                      <p:cBhvr>
                                        <p:cTn id="52" dur="500" fill="hold"/>
                                        <p:tgtEl>
                                          <p:spTgt spid="81"/>
                                        </p:tgtEl>
                                        <p:attrNameLst>
                                          <p:attrName>ppt_w</p:attrName>
                                        </p:attrNameLst>
                                      </p:cBhvr>
                                      <p:tavLst>
                                        <p:tav tm="0">
                                          <p:val>
                                            <p:fltVal val="0"/>
                                          </p:val>
                                        </p:tav>
                                        <p:tav tm="100000">
                                          <p:val>
                                            <p:strVal val="#ppt_w"/>
                                          </p:val>
                                        </p:tav>
                                      </p:tavLst>
                                    </p:anim>
                                    <p:anim calcmode="lin" valueType="num">
                                      <p:cBhvr>
                                        <p:cTn id="53" dur="500" fill="hold"/>
                                        <p:tgtEl>
                                          <p:spTgt spid="81"/>
                                        </p:tgtEl>
                                        <p:attrNameLst>
                                          <p:attrName>ppt_h</p:attrName>
                                        </p:attrNameLst>
                                      </p:cBhvr>
                                      <p:tavLst>
                                        <p:tav tm="0">
                                          <p:val>
                                            <p:fltVal val="0"/>
                                          </p:val>
                                        </p:tav>
                                        <p:tav tm="100000">
                                          <p:val>
                                            <p:strVal val="#ppt_h"/>
                                          </p:val>
                                        </p:tav>
                                      </p:tavLst>
                                    </p:anim>
                                    <p:animEffect transition="in" filter="fade">
                                      <p:cBhvr>
                                        <p:cTn id="54" dur="500"/>
                                        <p:tgtEl>
                                          <p:spTgt spid="81"/>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anim calcmode="lin" valueType="num">
                                      <p:cBhvr>
                                        <p:cTn id="57" dur="500" fill="hold"/>
                                        <p:tgtEl>
                                          <p:spTgt spid="46"/>
                                        </p:tgtEl>
                                        <p:attrNameLst>
                                          <p:attrName>ppt_w</p:attrName>
                                        </p:attrNameLst>
                                      </p:cBhvr>
                                      <p:tavLst>
                                        <p:tav tm="0">
                                          <p:val>
                                            <p:fltVal val="0"/>
                                          </p:val>
                                        </p:tav>
                                        <p:tav tm="100000">
                                          <p:val>
                                            <p:strVal val="#ppt_w"/>
                                          </p:val>
                                        </p:tav>
                                      </p:tavLst>
                                    </p:anim>
                                    <p:anim calcmode="lin" valueType="num">
                                      <p:cBhvr>
                                        <p:cTn id="58" dur="500" fill="hold"/>
                                        <p:tgtEl>
                                          <p:spTgt spid="46"/>
                                        </p:tgtEl>
                                        <p:attrNameLst>
                                          <p:attrName>ppt_h</p:attrName>
                                        </p:attrNameLst>
                                      </p:cBhvr>
                                      <p:tavLst>
                                        <p:tav tm="0">
                                          <p:val>
                                            <p:fltVal val="0"/>
                                          </p:val>
                                        </p:tav>
                                        <p:tav tm="100000">
                                          <p:val>
                                            <p:strVal val="#ppt_h"/>
                                          </p:val>
                                        </p:tav>
                                      </p:tavLst>
                                    </p:anim>
                                    <p:animEffect transition="in" filter="fade">
                                      <p:cBhvr>
                                        <p:cTn id="59" dur="500"/>
                                        <p:tgtEl>
                                          <p:spTgt spid="4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80"/>
                                        </p:tgtEl>
                                        <p:attrNameLst>
                                          <p:attrName>style.visibility</p:attrName>
                                        </p:attrNameLst>
                                      </p:cBhvr>
                                      <p:to>
                                        <p:strVal val="visible"/>
                                      </p:to>
                                    </p:set>
                                    <p:anim calcmode="lin" valueType="num">
                                      <p:cBhvr>
                                        <p:cTn id="62" dur="500" fill="hold"/>
                                        <p:tgtEl>
                                          <p:spTgt spid="80"/>
                                        </p:tgtEl>
                                        <p:attrNameLst>
                                          <p:attrName>ppt_w</p:attrName>
                                        </p:attrNameLst>
                                      </p:cBhvr>
                                      <p:tavLst>
                                        <p:tav tm="0">
                                          <p:val>
                                            <p:fltVal val="0"/>
                                          </p:val>
                                        </p:tav>
                                        <p:tav tm="100000">
                                          <p:val>
                                            <p:strVal val="#ppt_w"/>
                                          </p:val>
                                        </p:tav>
                                      </p:tavLst>
                                    </p:anim>
                                    <p:anim calcmode="lin" valueType="num">
                                      <p:cBhvr>
                                        <p:cTn id="63" dur="500" fill="hold"/>
                                        <p:tgtEl>
                                          <p:spTgt spid="80"/>
                                        </p:tgtEl>
                                        <p:attrNameLst>
                                          <p:attrName>ppt_h</p:attrName>
                                        </p:attrNameLst>
                                      </p:cBhvr>
                                      <p:tavLst>
                                        <p:tav tm="0">
                                          <p:val>
                                            <p:fltVal val="0"/>
                                          </p:val>
                                        </p:tav>
                                        <p:tav tm="100000">
                                          <p:val>
                                            <p:strVal val="#ppt_h"/>
                                          </p:val>
                                        </p:tav>
                                      </p:tavLst>
                                    </p:anim>
                                    <p:animEffect transition="in" filter="fade">
                                      <p:cBhvr>
                                        <p:cTn id="64" dur="500"/>
                                        <p:tgtEl>
                                          <p:spTgt spid="80"/>
                                        </p:tgtEl>
                                      </p:cBhvr>
                                    </p:animEffect>
                                  </p:childTnLst>
                                </p:cTn>
                              </p:par>
                            </p:childTnLst>
                          </p:cTn>
                        </p:par>
                        <p:par>
                          <p:cTn id="65" fill="hold">
                            <p:stCondLst>
                              <p:cond delay="500"/>
                            </p:stCondLst>
                            <p:childTnLst>
                              <p:par>
                                <p:cTn id="66" presetID="12" presetClass="entr" presetSubtype="8" fill="hold"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additive="base">
                                        <p:cTn id="68" dur="500"/>
                                        <p:tgtEl>
                                          <p:spTgt spid="53"/>
                                        </p:tgtEl>
                                        <p:attrNameLst>
                                          <p:attrName>ppt_x</p:attrName>
                                        </p:attrNameLst>
                                      </p:cBhvr>
                                      <p:tavLst>
                                        <p:tav tm="0">
                                          <p:val>
                                            <p:strVal val="#ppt_x-#ppt_w*1.125000"/>
                                          </p:val>
                                        </p:tav>
                                        <p:tav tm="100000">
                                          <p:val>
                                            <p:strVal val="#ppt_x"/>
                                          </p:val>
                                        </p:tav>
                                      </p:tavLst>
                                    </p:anim>
                                    <p:animEffect transition="in" filter="wipe(right)">
                                      <p:cBhvr>
                                        <p:cTn id="69" dur="500"/>
                                        <p:tgtEl>
                                          <p:spTgt spid="53"/>
                                        </p:tgtEl>
                                      </p:cBhvr>
                                    </p:animEffect>
                                  </p:childTnLst>
                                </p:cTn>
                              </p:par>
                            </p:childTnLst>
                          </p:cTn>
                        </p:par>
                        <p:par>
                          <p:cTn id="70" fill="hold">
                            <p:stCondLst>
                              <p:cond delay="1000"/>
                            </p:stCondLst>
                            <p:childTnLst>
                              <p:par>
                                <p:cTn id="71" presetID="12" presetClass="entr" presetSubtype="8" fill="hold" nodeType="afterEffect">
                                  <p:stCondLst>
                                    <p:cond delay="0"/>
                                  </p:stCondLst>
                                  <p:childTnLst>
                                    <p:set>
                                      <p:cBhvr>
                                        <p:cTn id="72" dur="1" fill="hold">
                                          <p:stCondLst>
                                            <p:cond delay="0"/>
                                          </p:stCondLst>
                                        </p:cTn>
                                        <p:tgtEl>
                                          <p:spTgt spid="59"/>
                                        </p:tgtEl>
                                        <p:attrNameLst>
                                          <p:attrName>style.visibility</p:attrName>
                                        </p:attrNameLst>
                                      </p:cBhvr>
                                      <p:to>
                                        <p:strVal val="visible"/>
                                      </p:to>
                                    </p:set>
                                    <p:anim calcmode="lin" valueType="num">
                                      <p:cBhvr additive="base">
                                        <p:cTn id="73" dur="500"/>
                                        <p:tgtEl>
                                          <p:spTgt spid="59"/>
                                        </p:tgtEl>
                                        <p:attrNameLst>
                                          <p:attrName>ppt_x</p:attrName>
                                        </p:attrNameLst>
                                      </p:cBhvr>
                                      <p:tavLst>
                                        <p:tav tm="0">
                                          <p:val>
                                            <p:strVal val="#ppt_x-#ppt_w*1.125000"/>
                                          </p:val>
                                        </p:tav>
                                        <p:tav tm="100000">
                                          <p:val>
                                            <p:strVal val="#ppt_x"/>
                                          </p:val>
                                        </p:tav>
                                      </p:tavLst>
                                    </p:anim>
                                    <p:animEffect transition="in" filter="wipe(right)">
                                      <p:cBhvr>
                                        <p:cTn id="74" dur="500"/>
                                        <p:tgtEl>
                                          <p:spTgt spid="59"/>
                                        </p:tgtEl>
                                      </p:cBhvr>
                                    </p:animEffect>
                                  </p:childTnLst>
                                </p:cTn>
                              </p:par>
                            </p:childTnLst>
                          </p:cTn>
                        </p:par>
                        <p:par>
                          <p:cTn id="75" fill="hold">
                            <p:stCondLst>
                              <p:cond delay="1500"/>
                            </p:stCondLst>
                            <p:childTnLst>
                              <p:par>
                                <p:cTn id="76" presetID="12" presetClass="entr" presetSubtype="8" fill="hold" nodeType="afterEffect">
                                  <p:stCondLst>
                                    <p:cond delay="0"/>
                                  </p:stCondLst>
                                  <p:childTnLst>
                                    <p:set>
                                      <p:cBhvr>
                                        <p:cTn id="77" dur="1" fill="hold">
                                          <p:stCondLst>
                                            <p:cond delay="0"/>
                                          </p:stCondLst>
                                        </p:cTn>
                                        <p:tgtEl>
                                          <p:spTgt spid="65"/>
                                        </p:tgtEl>
                                        <p:attrNameLst>
                                          <p:attrName>style.visibility</p:attrName>
                                        </p:attrNameLst>
                                      </p:cBhvr>
                                      <p:to>
                                        <p:strVal val="visible"/>
                                      </p:to>
                                    </p:set>
                                    <p:anim calcmode="lin" valueType="num">
                                      <p:cBhvr additive="base">
                                        <p:cTn id="78" dur="500"/>
                                        <p:tgtEl>
                                          <p:spTgt spid="65"/>
                                        </p:tgtEl>
                                        <p:attrNameLst>
                                          <p:attrName>ppt_x</p:attrName>
                                        </p:attrNameLst>
                                      </p:cBhvr>
                                      <p:tavLst>
                                        <p:tav tm="0">
                                          <p:val>
                                            <p:strVal val="#ppt_x-#ppt_w*1.125000"/>
                                          </p:val>
                                        </p:tav>
                                        <p:tav tm="100000">
                                          <p:val>
                                            <p:strVal val="#ppt_x"/>
                                          </p:val>
                                        </p:tav>
                                      </p:tavLst>
                                    </p:anim>
                                    <p:animEffect transition="in" filter="wipe(right)">
                                      <p:cBhvr>
                                        <p:cTn id="79" dur="500"/>
                                        <p:tgtEl>
                                          <p:spTgt spid="65"/>
                                        </p:tgtEl>
                                      </p:cBhvr>
                                    </p:animEffect>
                                  </p:childTnLst>
                                </p:cTn>
                              </p:par>
                            </p:childTnLst>
                          </p:cTn>
                        </p:par>
                        <p:par>
                          <p:cTn id="80" fill="hold">
                            <p:stCondLst>
                              <p:cond delay="2000"/>
                            </p:stCondLst>
                            <p:childTnLst>
                              <p:par>
                                <p:cTn id="81" presetID="12" presetClass="entr" presetSubtype="8" fill="hold" nodeType="afterEffect">
                                  <p:stCondLst>
                                    <p:cond delay="0"/>
                                  </p:stCondLst>
                                  <p:childTnLst>
                                    <p:set>
                                      <p:cBhvr>
                                        <p:cTn id="82" dur="1" fill="hold">
                                          <p:stCondLst>
                                            <p:cond delay="0"/>
                                          </p:stCondLst>
                                        </p:cTn>
                                        <p:tgtEl>
                                          <p:spTgt spid="56"/>
                                        </p:tgtEl>
                                        <p:attrNameLst>
                                          <p:attrName>style.visibility</p:attrName>
                                        </p:attrNameLst>
                                      </p:cBhvr>
                                      <p:to>
                                        <p:strVal val="visible"/>
                                      </p:to>
                                    </p:set>
                                    <p:anim calcmode="lin" valueType="num">
                                      <p:cBhvr additive="base">
                                        <p:cTn id="83" dur="500"/>
                                        <p:tgtEl>
                                          <p:spTgt spid="56"/>
                                        </p:tgtEl>
                                        <p:attrNameLst>
                                          <p:attrName>ppt_x</p:attrName>
                                        </p:attrNameLst>
                                      </p:cBhvr>
                                      <p:tavLst>
                                        <p:tav tm="0">
                                          <p:val>
                                            <p:strVal val="#ppt_x-#ppt_w*1.125000"/>
                                          </p:val>
                                        </p:tav>
                                        <p:tav tm="100000">
                                          <p:val>
                                            <p:strVal val="#ppt_x"/>
                                          </p:val>
                                        </p:tav>
                                      </p:tavLst>
                                    </p:anim>
                                    <p:animEffect transition="in" filter="wipe(right)">
                                      <p:cBhvr>
                                        <p:cTn id="84" dur="500"/>
                                        <p:tgtEl>
                                          <p:spTgt spid="56"/>
                                        </p:tgtEl>
                                      </p:cBhvr>
                                    </p:animEffect>
                                  </p:childTnLst>
                                </p:cTn>
                              </p:par>
                            </p:childTnLst>
                          </p:cTn>
                        </p:par>
                        <p:par>
                          <p:cTn id="85" fill="hold">
                            <p:stCondLst>
                              <p:cond delay="2500"/>
                            </p:stCondLst>
                            <p:childTnLst>
                              <p:par>
                                <p:cTn id="86" presetID="12" presetClass="entr" presetSubtype="8" fill="hold" nodeType="afterEffect">
                                  <p:stCondLst>
                                    <p:cond delay="0"/>
                                  </p:stCondLst>
                                  <p:childTnLst>
                                    <p:set>
                                      <p:cBhvr>
                                        <p:cTn id="87" dur="1" fill="hold">
                                          <p:stCondLst>
                                            <p:cond delay="0"/>
                                          </p:stCondLst>
                                        </p:cTn>
                                        <p:tgtEl>
                                          <p:spTgt spid="62"/>
                                        </p:tgtEl>
                                        <p:attrNameLst>
                                          <p:attrName>style.visibility</p:attrName>
                                        </p:attrNameLst>
                                      </p:cBhvr>
                                      <p:to>
                                        <p:strVal val="visible"/>
                                      </p:to>
                                    </p:set>
                                    <p:anim calcmode="lin" valueType="num">
                                      <p:cBhvr additive="base">
                                        <p:cTn id="88" dur="500"/>
                                        <p:tgtEl>
                                          <p:spTgt spid="62"/>
                                        </p:tgtEl>
                                        <p:attrNameLst>
                                          <p:attrName>ppt_x</p:attrName>
                                        </p:attrNameLst>
                                      </p:cBhvr>
                                      <p:tavLst>
                                        <p:tav tm="0">
                                          <p:val>
                                            <p:strVal val="#ppt_x-#ppt_w*1.125000"/>
                                          </p:val>
                                        </p:tav>
                                        <p:tav tm="100000">
                                          <p:val>
                                            <p:strVal val="#ppt_x"/>
                                          </p:val>
                                        </p:tav>
                                      </p:tavLst>
                                    </p:anim>
                                    <p:animEffect transition="in" filter="wipe(right)">
                                      <p:cBhvr>
                                        <p:cTn id="89" dur="500"/>
                                        <p:tgtEl>
                                          <p:spTgt spid="62"/>
                                        </p:tgtEl>
                                      </p:cBhvr>
                                    </p:animEffect>
                                  </p:childTnLst>
                                </p:cTn>
                              </p:par>
                            </p:childTnLst>
                          </p:cTn>
                        </p:par>
                        <p:par>
                          <p:cTn id="90" fill="hold">
                            <p:stCondLst>
                              <p:cond delay="3000"/>
                            </p:stCondLst>
                            <p:childTnLst>
                              <p:par>
                                <p:cTn id="91" presetID="12" presetClass="entr" presetSubtype="8" fill="hold" nodeType="afterEffect">
                                  <p:stCondLst>
                                    <p:cond delay="0"/>
                                  </p:stCondLst>
                                  <p:childTnLst>
                                    <p:set>
                                      <p:cBhvr>
                                        <p:cTn id="92" dur="1" fill="hold">
                                          <p:stCondLst>
                                            <p:cond delay="0"/>
                                          </p:stCondLst>
                                        </p:cTn>
                                        <p:tgtEl>
                                          <p:spTgt spid="68"/>
                                        </p:tgtEl>
                                        <p:attrNameLst>
                                          <p:attrName>style.visibility</p:attrName>
                                        </p:attrNameLst>
                                      </p:cBhvr>
                                      <p:to>
                                        <p:strVal val="visible"/>
                                      </p:to>
                                    </p:set>
                                    <p:anim calcmode="lin" valueType="num">
                                      <p:cBhvr additive="base">
                                        <p:cTn id="93" dur="500"/>
                                        <p:tgtEl>
                                          <p:spTgt spid="68"/>
                                        </p:tgtEl>
                                        <p:attrNameLst>
                                          <p:attrName>ppt_x</p:attrName>
                                        </p:attrNameLst>
                                      </p:cBhvr>
                                      <p:tavLst>
                                        <p:tav tm="0">
                                          <p:val>
                                            <p:strVal val="#ppt_x-#ppt_w*1.125000"/>
                                          </p:val>
                                        </p:tav>
                                        <p:tav tm="100000">
                                          <p:val>
                                            <p:strVal val="#ppt_x"/>
                                          </p:val>
                                        </p:tav>
                                      </p:tavLst>
                                    </p:anim>
                                    <p:animEffect transition="in" filter="wipe(right)">
                                      <p:cBhvr>
                                        <p:cTn id="94"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4" grpId="0" animBg="1"/>
      <p:bldP spid="77" grpId="0" animBg="1"/>
      <p:bldP spid="82" grpId="0" animBg="1"/>
      <p:bldP spid="42" grpId="0" animBg="1"/>
      <p:bldP spid="45" grpId="0" animBg="1"/>
      <p:bldP spid="78" grpId="0" animBg="1"/>
      <p:bldP spid="81" grpId="0" animBg="1"/>
      <p:bldP spid="43" grpId="0" animBg="1"/>
      <p:bldP spid="46" grpId="0" animBg="1"/>
      <p:bldP spid="79" grpId="0" animBg="1"/>
      <p:bldP spid="8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21692" y="2083158"/>
            <a:ext cx="2691685" cy="2691685"/>
            <a:chOff x="1093653" y="2290706"/>
            <a:chExt cx="2691685" cy="2691685"/>
          </a:xfrm>
        </p:grpSpPr>
        <p:sp>
          <p:nvSpPr>
            <p:cNvPr id="2" name="矩形 1"/>
            <p:cNvSpPr/>
            <p:nvPr/>
          </p:nvSpPr>
          <p:spPr>
            <a:xfrm>
              <a:off x="1093653" y="2290706"/>
              <a:ext cx="2691685" cy="2691685"/>
            </a:xfrm>
            <a:prstGeom prst="rect">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311543" y="2508597"/>
              <a:ext cx="2255906" cy="2255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sp>
        <p:nvSpPr>
          <p:cNvPr id="5" name="文本框 4"/>
          <p:cNvSpPr txBox="1"/>
          <p:nvPr/>
        </p:nvSpPr>
        <p:spPr>
          <a:xfrm>
            <a:off x="4758597" y="2824447"/>
            <a:ext cx="4611826" cy="70788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标题文字添加此处</a:t>
            </a:r>
            <a:endParaRPr kumimoji="0" lang="zh-CN" altLang="en-US" sz="40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6" name="文本框 5"/>
          <p:cNvSpPr txBox="1"/>
          <p:nvPr/>
        </p:nvSpPr>
        <p:spPr>
          <a:xfrm>
            <a:off x="4758598" y="3544698"/>
            <a:ext cx="6453504" cy="587469"/>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sp>
        <p:nvSpPr>
          <p:cNvPr id="8" name="文本框 7"/>
          <p:cNvSpPr txBox="1"/>
          <p:nvPr/>
        </p:nvSpPr>
        <p:spPr>
          <a:xfrm>
            <a:off x="2250030" y="2705725"/>
            <a:ext cx="1435009" cy="14465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800" b="0" i="1"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a:cs typeface="+mn-cs"/>
              </a:rPr>
              <a:t>02</a:t>
            </a:r>
            <a:endParaRPr kumimoji="0" lang="zh-CN" altLang="en-US" sz="8800" b="0" i="1"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a:cs typeface="+mn-cs"/>
            </a:endParaRPr>
          </a:p>
        </p:txBody>
      </p:sp>
    </p:spTree>
    <p:extLst>
      <p:ext uri="{BB962C8B-B14F-4D97-AF65-F5344CB8AC3E}">
        <p14:creationId xmlns:p14="http://schemas.microsoft.com/office/powerpoint/2010/main" val="808303817"/>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占位符 3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0370" r="20370"/>
          <a:stretch>
            <a:fillRect/>
          </a:stretch>
        </p:blipFill>
        <p:spPr/>
      </p:pic>
      <p:sp>
        <p:nvSpPr>
          <p:cNvPr id="3" name="矩形 2"/>
          <p:cNvSpPr/>
          <p:nvPr/>
        </p:nvSpPr>
        <p:spPr>
          <a:xfrm>
            <a:off x="874713" y="1557338"/>
            <a:ext cx="10442575" cy="4462462"/>
          </a:xfrm>
          <a:prstGeom prst="rect">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276351" y="2247899"/>
            <a:ext cx="609600" cy="609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276351" y="3470672"/>
            <a:ext cx="609600" cy="609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276351" y="4693444"/>
            <a:ext cx="609600" cy="609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2020349" y="2144816"/>
            <a:ext cx="3941252" cy="815765"/>
            <a:chOff x="7483989" y="3452285"/>
            <a:chExt cx="3941252" cy="815765"/>
          </a:xfrm>
        </p:grpSpPr>
        <p:sp>
          <p:nvSpPr>
            <p:cNvPr id="8" name="矩形 7"/>
            <p:cNvSpPr/>
            <p:nvPr/>
          </p:nvSpPr>
          <p:spPr>
            <a:xfrm>
              <a:off x="7483989" y="3732519"/>
              <a:ext cx="3941252"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9" name="矩形 8"/>
            <p:cNvSpPr/>
            <p:nvPr/>
          </p:nvSpPr>
          <p:spPr>
            <a:xfrm>
              <a:off x="7483989" y="345228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10" name="组合 9"/>
          <p:cNvGrpSpPr/>
          <p:nvPr/>
        </p:nvGrpSpPr>
        <p:grpSpPr>
          <a:xfrm>
            <a:off x="2020349" y="3367589"/>
            <a:ext cx="3941252" cy="815765"/>
            <a:chOff x="7483989" y="3452285"/>
            <a:chExt cx="3941252" cy="815765"/>
          </a:xfrm>
        </p:grpSpPr>
        <p:sp>
          <p:nvSpPr>
            <p:cNvPr id="11" name="矩形 10"/>
            <p:cNvSpPr/>
            <p:nvPr/>
          </p:nvSpPr>
          <p:spPr>
            <a:xfrm>
              <a:off x="7483989" y="3732519"/>
              <a:ext cx="3941252"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12" name="矩形 11"/>
            <p:cNvSpPr/>
            <p:nvPr/>
          </p:nvSpPr>
          <p:spPr>
            <a:xfrm>
              <a:off x="7483989" y="345228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13" name="组合 12"/>
          <p:cNvGrpSpPr/>
          <p:nvPr/>
        </p:nvGrpSpPr>
        <p:grpSpPr>
          <a:xfrm>
            <a:off x="2020349" y="4590361"/>
            <a:ext cx="3941252" cy="815765"/>
            <a:chOff x="7483989" y="3452285"/>
            <a:chExt cx="3941252" cy="815765"/>
          </a:xfrm>
        </p:grpSpPr>
        <p:sp>
          <p:nvSpPr>
            <p:cNvPr id="14" name="矩形 13"/>
            <p:cNvSpPr/>
            <p:nvPr/>
          </p:nvSpPr>
          <p:spPr>
            <a:xfrm>
              <a:off x="7483989" y="3732519"/>
              <a:ext cx="3941252"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15" name="矩形 14"/>
            <p:cNvSpPr/>
            <p:nvPr/>
          </p:nvSpPr>
          <p:spPr>
            <a:xfrm>
              <a:off x="7483989" y="345228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sp>
        <p:nvSpPr>
          <p:cNvPr id="22" name="椭圆 15"/>
          <p:cNvSpPr/>
          <p:nvPr/>
        </p:nvSpPr>
        <p:spPr>
          <a:xfrm>
            <a:off x="1419227" y="2391020"/>
            <a:ext cx="323848" cy="323359"/>
          </a:xfrm>
          <a:custGeom>
            <a:avLst/>
            <a:gdLst>
              <a:gd name="connsiteX0" fmla="*/ 445525 w 607639"/>
              <a:gd name="connsiteY0" fmla="*/ 444900 h 606722"/>
              <a:gd name="connsiteX1" fmla="*/ 445525 w 607639"/>
              <a:gd name="connsiteY1" fmla="*/ 525773 h 606722"/>
              <a:gd name="connsiteX2" fmla="*/ 526519 w 607639"/>
              <a:gd name="connsiteY2" fmla="*/ 525773 h 606722"/>
              <a:gd name="connsiteX3" fmla="*/ 526519 w 607639"/>
              <a:gd name="connsiteY3" fmla="*/ 444900 h 606722"/>
              <a:gd name="connsiteX4" fmla="*/ 263243 w 607639"/>
              <a:gd name="connsiteY4" fmla="*/ 444900 h 606722"/>
              <a:gd name="connsiteX5" fmla="*/ 263243 w 607639"/>
              <a:gd name="connsiteY5" fmla="*/ 525773 h 606722"/>
              <a:gd name="connsiteX6" fmla="*/ 344237 w 607639"/>
              <a:gd name="connsiteY6" fmla="*/ 525773 h 606722"/>
              <a:gd name="connsiteX7" fmla="*/ 344237 w 607639"/>
              <a:gd name="connsiteY7" fmla="*/ 444900 h 606722"/>
              <a:gd name="connsiteX8" fmla="*/ 80961 w 607639"/>
              <a:gd name="connsiteY8" fmla="*/ 444900 h 606722"/>
              <a:gd name="connsiteX9" fmla="*/ 80961 w 607639"/>
              <a:gd name="connsiteY9" fmla="*/ 525773 h 606722"/>
              <a:gd name="connsiteX10" fmla="*/ 161955 w 607639"/>
              <a:gd name="connsiteY10" fmla="*/ 525773 h 606722"/>
              <a:gd name="connsiteX11" fmla="*/ 161955 w 607639"/>
              <a:gd name="connsiteY11" fmla="*/ 444900 h 606722"/>
              <a:gd name="connsiteX12" fmla="*/ 496196 w 607639"/>
              <a:gd name="connsiteY12" fmla="*/ 222422 h 606722"/>
              <a:gd name="connsiteX13" fmla="*/ 536671 w 607639"/>
              <a:gd name="connsiteY13" fmla="*/ 222422 h 606722"/>
              <a:gd name="connsiteX14" fmla="*/ 546812 w 607639"/>
              <a:gd name="connsiteY14" fmla="*/ 232583 h 606722"/>
              <a:gd name="connsiteX15" fmla="*/ 536671 w 607639"/>
              <a:gd name="connsiteY15" fmla="*/ 242745 h 606722"/>
              <a:gd name="connsiteX16" fmla="*/ 496196 w 607639"/>
              <a:gd name="connsiteY16" fmla="*/ 242745 h 606722"/>
              <a:gd name="connsiteX17" fmla="*/ 486055 w 607639"/>
              <a:gd name="connsiteY17" fmla="*/ 232583 h 606722"/>
              <a:gd name="connsiteX18" fmla="*/ 496196 w 607639"/>
              <a:gd name="connsiteY18" fmla="*/ 222422 h 606722"/>
              <a:gd name="connsiteX19" fmla="*/ 435428 w 607639"/>
              <a:gd name="connsiteY19" fmla="*/ 222422 h 606722"/>
              <a:gd name="connsiteX20" fmla="*/ 455725 w 607639"/>
              <a:gd name="connsiteY20" fmla="*/ 222422 h 606722"/>
              <a:gd name="connsiteX21" fmla="*/ 465873 w 607639"/>
              <a:gd name="connsiteY21" fmla="*/ 232583 h 606722"/>
              <a:gd name="connsiteX22" fmla="*/ 455725 w 607639"/>
              <a:gd name="connsiteY22" fmla="*/ 242745 h 606722"/>
              <a:gd name="connsiteX23" fmla="*/ 435428 w 607639"/>
              <a:gd name="connsiteY23" fmla="*/ 242745 h 606722"/>
              <a:gd name="connsiteX24" fmla="*/ 425368 w 607639"/>
              <a:gd name="connsiteY24" fmla="*/ 232583 h 606722"/>
              <a:gd name="connsiteX25" fmla="*/ 435428 w 607639"/>
              <a:gd name="connsiteY25" fmla="*/ 222422 h 606722"/>
              <a:gd name="connsiteX26" fmla="*/ 151914 w 607639"/>
              <a:gd name="connsiteY26" fmla="*/ 222422 h 606722"/>
              <a:gd name="connsiteX27" fmla="*/ 172122 w 607639"/>
              <a:gd name="connsiteY27" fmla="*/ 222422 h 606722"/>
              <a:gd name="connsiteX28" fmla="*/ 182271 w 607639"/>
              <a:gd name="connsiteY28" fmla="*/ 232583 h 606722"/>
              <a:gd name="connsiteX29" fmla="*/ 172122 w 607639"/>
              <a:gd name="connsiteY29" fmla="*/ 242745 h 606722"/>
              <a:gd name="connsiteX30" fmla="*/ 151914 w 607639"/>
              <a:gd name="connsiteY30" fmla="*/ 242745 h 606722"/>
              <a:gd name="connsiteX31" fmla="*/ 141766 w 607639"/>
              <a:gd name="connsiteY31" fmla="*/ 232583 h 606722"/>
              <a:gd name="connsiteX32" fmla="*/ 151914 w 607639"/>
              <a:gd name="connsiteY32" fmla="*/ 222422 h 606722"/>
              <a:gd name="connsiteX33" fmla="*/ 70824 w 607639"/>
              <a:gd name="connsiteY33" fmla="*/ 222422 h 606722"/>
              <a:gd name="connsiteX34" fmla="*/ 111447 w 607639"/>
              <a:gd name="connsiteY34" fmla="*/ 222422 h 606722"/>
              <a:gd name="connsiteX35" fmla="*/ 121514 w 607639"/>
              <a:gd name="connsiteY35" fmla="*/ 232583 h 606722"/>
              <a:gd name="connsiteX36" fmla="*/ 111447 w 607639"/>
              <a:gd name="connsiteY36" fmla="*/ 242745 h 606722"/>
              <a:gd name="connsiteX37" fmla="*/ 70824 w 607639"/>
              <a:gd name="connsiteY37" fmla="*/ 242745 h 606722"/>
              <a:gd name="connsiteX38" fmla="*/ 60757 w 607639"/>
              <a:gd name="connsiteY38" fmla="*/ 232583 h 606722"/>
              <a:gd name="connsiteX39" fmla="*/ 70824 w 607639"/>
              <a:gd name="connsiteY39" fmla="*/ 222422 h 606722"/>
              <a:gd name="connsiteX40" fmla="*/ 263243 w 607639"/>
              <a:gd name="connsiteY40" fmla="*/ 212324 h 606722"/>
              <a:gd name="connsiteX41" fmla="*/ 263243 w 607639"/>
              <a:gd name="connsiteY41" fmla="*/ 293286 h 606722"/>
              <a:gd name="connsiteX42" fmla="*/ 293682 w 607639"/>
              <a:gd name="connsiteY42" fmla="*/ 293286 h 606722"/>
              <a:gd name="connsiteX43" fmla="*/ 313886 w 607639"/>
              <a:gd name="connsiteY43" fmla="*/ 293286 h 606722"/>
              <a:gd name="connsiteX44" fmla="*/ 344237 w 607639"/>
              <a:gd name="connsiteY44" fmla="*/ 293286 h 606722"/>
              <a:gd name="connsiteX45" fmla="*/ 344237 w 607639"/>
              <a:gd name="connsiteY45" fmla="*/ 212324 h 606722"/>
              <a:gd name="connsiteX46" fmla="*/ 243039 w 607639"/>
              <a:gd name="connsiteY46" fmla="*/ 192150 h 606722"/>
              <a:gd name="connsiteX47" fmla="*/ 364530 w 607639"/>
              <a:gd name="connsiteY47" fmla="*/ 192150 h 606722"/>
              <a:gd name="connsiteX48" fmla="*/ 364530 w 607639"/>
              <a:gd name="connsiteY48" fmla="*/ 313459 h 606722"/>
              <a:gd name="connsiteX49" fmla="*/ 313886 w 607639"/>
              <a:gd name="connsiteY49" fmla="*/ 313459 h 606722"/>
              <a:gd name="connsiteX50" fmla="*/ 313886 w 607639"/>
              <a:gd name="connsiteY50" fmla="*/ 343765 h 606722"/>
              <a:gd name="connsiteX51" fmla="*/ 496169 w 607639"/>
              <a:gd name="connsiteY51" fmla="*/ 343765 h 606722"/>
              <a:gd name="connsiteX52" fmla="*/ 496169 w 607639"/>
              <a:gd name="connsiteY52" fmla="*/ 424727 h 606722"/>
              <a:gd name="connsiteX53" fmla="*/ 546812 w 607639"/>
              <a:gd name="connsiteY53" fmla="*/ 424727 h 606722"/>
              <a:gd name="connsiteX54" fmla="*/ 546812 w 607639"/>
              <a:gd name="connsiteY54" fmla="*/ 546036 h 606722"/>
              <a:gd name="connsiteX55" fmla="*/ 425320 w 607639"/>
              <a:gd name="connsiteY55" fmla="*/ 546036 h 606722"/>
              <a:gd name="connsiteX56" fmla="*/ 425320 w 607639"/>
              <a:gd name="connsiteY56" fmla="*/ 424727 h 606722"/>
              <a:gd name="connsiteX57" fmla="*/ 475964 w 607639"/>
              <a:gd name="connsiteY57" fmla="*/ 424727 h 606722"/>
              <a:gd name="connsiteX58" fmla="*/ 475964 w 607639"/>
              <a:gd name="connsiteY58" fmla="*/ 364027 h 606722"/>
              <a:gd name="connsiteX59" fmla="*/ 313886 w 607639"/>
              <a:gd name="connsiteY59" fmla="*/ 364027 h 606722"/>
              <a:gd name="connsiteX60" fmla="*/ 313886 w 607639"/>
              <a:gd name="connsiteY60" fmla="*/ 424727 h 606722"/>
              <a:gd name="connsiteX61" fmla="*/ 364530 w 607639"/>
              <a:gd name="connsiteY61" fmla="*/ 424727 h 606722"/>
              <a:gd name="connsiteX62" fmla="*/ 364530 w 607639"/>
              <a:gd name="connsiteY62" fmla="*/ 546036 h 606722"/>
              <a:gd name="connsiteX63" fmla="*/ 243039 w 607639"/>
              <a:gd name="connsiteY63" fmla="*/ 546036 h 606722"/>
              <a:gd name="connsiteX64" fmla="*/ 243039 w 607639"/>
              <a:gd name="connsiteY64" fmla="*/ 424727 h 606722"/>
              <a:gd name="connsiteX65" fmla="*/ 293682 w 607639"/>
              <a:gd name="connsiteY65" fmla="*/ 424727 h 606722"/>
              <a:gd name="connsiteX66" fmla="*/ 293682 w 607639"/>
              <a:gd name="connsiteY66" fmla="*/ 364027 h 606722"/>
              <a:gd name="connsiteX67" fmla="*/ 131605 w 607639"/>
              <a:gd name="connsiteY67" fmla="*/ 364027 h 606722"/>
              <a:gd name="connsiteX68" fmla="*/ 131605 w 607639"/>
              <a:gd name="connsiteY68" fmla="*/ 424727 h 606722"/>
              <a:gd name="connsiteX69" fmla="*/ 182248 w 607639"/>
              <a:gd name="connsiteY69" fmla="*/ 424727 h 606722"/>
              <a:gd name="connsiteX70" fmla="*/ 182248 w 607639"/>
              <a:gd name="connsiteY70" fmla="*/ 546036 h 606722"/>
              <a:gd name="connsiteX71" fmla="*/ 60757 w 607639"/>
              <a:gd name="connsiteY71" fmla="*/ 546036 h 606722"/>
              <a:gd name="connsiteX72" fmla="*/ 60757 w 607639"/>
              <a:gd name="connsiteY72" fmla="*/ 424727 h 606722"/>
              <a:gd name="connsiteX73" fmla="*/ 111400 w 607639"/>
              <a:gd name="connsiteY73" fmla="*/ 424727 h 606722"/>
              <a:gd name="connsiteX74" fmla="*/ 111400 w 607639"/>
              <a:gd name="connsiteY74" fmla="*/ 343765 h 606722"/>
              <a:gd name="connsiteX75" fmla="*/ 293682 w 607639"/>
              <a:gd name="connsiteY75" fmla="*/ 343765 h 606722"/>
              <a:gd name="connsiteX76" fmla="*/ 293682 w 607639"/>
              <a:gd name="connsiteY76" fmla="*/ 313459 h 606722"/>
              <a:gd name="connsiteX77" fmla="*/ 243039 w 607639"/>
              <a:gd name="connsiteY77" fmla="*/ 313459 h 606722"/>
              <a:gd name="connsiteX78" fmla="*/ 435422 w 607639"/>
              <a:gd name="connsiteY78" fmla="*/ 181988 h 606722"/>
              <a:gd name="connsiteX79" fmla="*/ 536669 w 607639"/>
              <a:gd name="connsiteY79" fmla="*/ 181988 h 606722"/>
              <a:gd name="connsiteX80" fmla="*/ 546811 w 607639"/>
              <a:gd name="connsiteY80" fmla="*/ 192114 h 606722"/>
              <a:gd name="connsiteX81" fmla="*/ 536669 w 607639"/>
              <a:gd name="connsiteY81" fmla="*/ 202240 h 606722"/>
              <a:gd name="connsiteX82" fmla="*/ 435422 w 607639"/>
              <a:gd name="connsiteY82" fmla="*/ 202240 h 606722"/>
              <a:gd name="connsiteX83" fmla="*/ 425368 w 607639"/>
              <a:gd name="connsiteY83" fmla="*/ 192114 h 606722"/>
              <a:gd name="connsiteX84" fmla="*/ 435422 w 607639"/>
              <a:gd name="connsiteY84" fmla="*/ 181988 h 606722"/>
              <a:gd name="connsiteX85" fmla="*/ 121480 w 607639"/>
              <a:gd name="connsiteY85" fmla="*/ 181988 h 606722"/>
              <a:gd name="connsiteX86" fmla="*/ 172124 w 607639"/>
              <a:gd name="connsiteY86" fmla="*/ 181988 h 606722"/>
              <a:gd name="connsiteX87" fmla="*/ 182271 w 607639"/>
              <a:gd name="connsiteY87" fmla="*/ 192114 h 606722"/>
              <a:gd name="connsiteX88" fmla="*/ 172124 w 607639"/>
              <a:gd name="connsiteY88" fmla="*/ 202240 h 606722"/>
              <a:gd name="connsiteX89" fmla="*/ 121480 w 607639"/>
              <a:gd name="connsiteY89" fmla="*/ 202240 h 606722"/>
              <a:gd name="connsiteX90" fmla="*/ 111423 w 607639"/>
              <a:gd name="connsiteY90" fmla="*/ 192114 h 606722"/>
              <a:gd name="connsiteX91" fmla="*/ 121480 w 607639"/>
              <a:gd name="connsiteY91" fmla="*/ 181988 h 606722"/>
              <a:gd name="connsiteX92" fmla="*/ 70835 w 607639"/>
              <a:gd name="connsiteY92" fmla="*/ 181988 h 606722"/>
              <a:gd name="connsiteX93" fmla="*/ 81003 w 607639"/>
              <a:gd name="connsiteY93" fmla="*/ 181988 h 606722"/>
              <a:gd name="connsiteX94" fmla="*/ 91171 w 607639"/>
              <a:gd name="connsiteY94" fmla="*/ 192114 h 606722"/>
              <a:gd name="connsiteX95" fmla="*/ 81003 w 607639"/>
              <a:gd name="connsiteY95" fmla="*/ 202240 h 606722"/>
              <a:gd name="connsiteX96" fmla="*/ 70835 w 607639"/>
              <a:gd name="connsiteY96" fmla="*/ 202240 h 606722"/>
              <a:gd name="connsiteX97" fmla="*/ 60757 w 607639"/>
              <a:gd name="connsiteY97" fmla="*/ 192114 h 606722"/>
              <a:gd name="connsiteX98" fmla="*/ 70835 w 607639"/>
              <a:gd name="connsiteY98" fmla="*/ 181988 h 606722"/>
              <a:gd name="connsiteX99" fmla="*/ 20293 w 607639"/>
              <a:gd name="connsiteY99" fmla="*/ 141571 h 606722"/>
              <a:gd name="connsiteX100" fmla="*/ 20293 w 607639"/>
              <a:gd name="connsiteY100" fmla="*/ 574373 h 606722"/>
              <a:gd name="connsiteX101" fmla="*/ 32398 w 607639"/>
              <a:gd name="connsiteY101" fmla="*/ 586459 h 606722"/>
              <a:gd name="connsiteX102" fmla="*/ 575241 w 607639"/>
              <a:gd name="connsiteY102" fmla="*/ 586459 h 606722"/>
              <a:gd name="connsiteX103" fmla="*/ 587346 w 607639"/>
              <a:gd name="connsiteY103" fmla="*/ 574373 h 606722"/>
              <a:gd name="connsiteX104" fmla="*/ 587346 w 607639"/>
              <a:gd name="connsiteY104" fmla="*/ 141571 h 606722"/>
              <a:gd name="connsiteX105" fmla="*/ 70838 w 607639"/>
              <a:gd name="connsiteY105" fmla="*/ 50600 h 606722"/>
              <a:gd name="connsiteX106" fmla="*/ 50635 w 607639"/>
              <a:gd name="connsiteY106" fmla="*/ 70768 h 606722"/>
              <a:gd name="connsiteX107" fmla="*/ 70838 w 607639"/>
              <a:gd name="connsiteY107" fmla="*/ 91025 h 606722"/>
              <a:gd name="connsiteX108" fmla="*/ 91131 w 607639"/>
              <a:gd name="connsiteY108" fmla="*/ 70768 h 606722"/>
              <a:gd name="connsiteX109" fmla="*/ 70838 w 607639"/>
              <a:gd name="connsiteY109" fmla="*/ 50600 h 606722"/>
              <a:gd name="connsiteX110" fmla="*/ 253109 w 607639"/>
              <a:gd name="connsiteY110" fmla="*/ 50547 h 606722"/>
              <a:gd name="connsiteX111" fmla="*/ 232906 w 607639"/>
              <a:gd name="connsiteY111" fmla="*/ 70733 h 606722"/>
              <a:gd name="connsiteX112" fmla="*/ 253109 w 607639"/>
              <a:gd name="connsiteY112" fmla="*/ 91008 h 606722"/>
              <a:gd name="connsiteX113" fmla="*/ 273402 w 607639"/>
              <a:gd name="connsiteY113" fmla="*/ 70733 h 606722"/>
              <a:gd name="connsiteX114" fmla="*/ 253109 w 607639"/>
              <a:gd name="connsiteY114" fmla="*/ 50547 h 606722"/>
              <a:gd name="connsiteX115" fmla="*/ 162009 w 607639"/>
              <a:gd name="connsiteY115" fmla="*/ 50547 h 606722"/>
              <a:gd name="connsiteX116" fmla="*/ 141806 w 607639"/>
              <a:gd name="connsiteY116" fmla="*/ 70733 h 606722"/>
              <a:gd name="connsiteX117" fmla="*/ 162009 w 607639"/>
              <a:gd name="connsiteY117" fmla="*/ 91008 h 606722"/>
              <a:gd name="connsiteX118" fmla="*/ 182302 w 607639"/>
              <a:gd name="connsiteY118" fmla="*/ 70733 h 606722"/>
              <a:gd name="connsiteX119" fmla="*/ 162009 w 607639"/>
              <a:gd name="connsiteY119" fmla="*/ 50547 h 606722"/>
              <a:gd name="connsiteX120" fmla="*/ 70838 w 607639"/>
              <a:gd name="connsiteY120" fmla="*/ 30343 h 606722"/>
              <a:gd name="connsiteX121" fmla="*/ 111423 w 607639"/>
              <a:gd name="connsiteY121" fmla="*/ 70768 h 606722"/>
              <a:gd name="connsiteX122" fmla="*/ 70838 w 607639"/>
              <a:gd name="connsiteY122" fmla="*/ 111282 h 606722"/>
              <a:gd name="connsiteX123" fmla="*/ 30343 w 607639"/>
              <a:gd name="connsiteY123" fmla="*/ 70768 h 606722"/>
              <a:gd name="connsiteX124" fmla="*/ 70838 w 607639"/>
              <a:gd name="connsiteY124" fmla="*/ 30343 h 606722"/>
              <a:gd name="connsiteX125" fmla="*/ 253109 w 607639"/>
              <a:gd name="connsiteY125" fmla="*/ 30273 h 606722"/>
              <a:gd name="connsiteX126" fmla="*/ 293694 w 607639"/>
              <a:gd name="connsiteY126" fmla="*/ 70733 h 606722"/>
              <a:gd name="connsiteX127" fmla="*/ 253109 w 607639"/>
              <a:gd name="connsiteY127" fmla="*/ 111282 h 606722"/>
              <a:gd name="connsiteX128" fmla="*/ 212614 w 607639"/>
              <a:gd name="connsiteY128" fmla="*/ 70733 h 606722"/>
              <a:gd name="connsiteX129" fmla="*/ 253109 w 607639"/>
              <a:gd name="connsiteY129" fmla="*/ 30273 h 606722"/>
              <a:gd name="connsiteX130" fmla="*/ 162009 w 607639"/>
              <a:gd name="connsiteY130" fmla="*/ 30273 h 606722"/>
              <a:gd name="connsiteX131" fmla="*/ 202594 w 607639"/>
              <a:gd name="connsiteY131" fmla="*/ 70733 h 606722"/>
              <a:gd name="connsiteX132" fmla="*/ 162009 w 607639"/>
              <a:gd name="connsiteY132" fmla="*/ 111282 h 606722"/>
              <a:gd name="connsiteX133" fmla="*/ 121514 w 607639"/>
              <a:gd name="connsiteY133" fmla="*/ 70733 h 606722"/>
              <a:gd name="connsiteX134" fmla="*/ 162009 w 607639"/>
              <a:gd name="connsiteY134" fmla="*/ 30273 h 606722"/>
              <a:gd name="connsiteX135" fmla="*/ 29371 w 607639"/>
              <a:gd name="connsiteY135" fmla="*/ 20263 h 606722"/>
              <a:gd name="connsiteX136" fmla="*/ 20293 w 607639"/>
              <a:gd name="connsiteY136" fmla="*/ 29327 h 606722"/>
              <a:gd name="connsiteX137" fmla="*/ 20293 w 607639"/>
              <a:gd name="connsiteY137" fmla="*/ 121309 h 606722"/>
              <a:gd name="connsiteX138" fmla="*/ 587346 w 607639"/>
              <a:gd name="connsiteY138" fmla="*/ 121309 h 606722"/>
              <a:gd name="connsiteX139" fmla="*/ 587346 w 607639"/>
              <a:gd name="connsiteY139" fmla="*/ 29327 h 606722"/>
              <a:gd name="connsiteX140" fmla="*/ 578267 w 607639"/>
              <a:gd name="connsiteY140" fmla="*/ 20263 h 606722"/>
              <a:gd name="connsiteX141" fmla="*/ 29371 w 607639"/>
              <a:gd name="connsiteY141" fmla="*/ 0 h 606722"/>
              <a:gd name="connsiteX142" fmla="*/ 579247 w 607639"/>
              <a:gd name="connsiteY142" fmla="*/ 0 h 606722"/>
              <a:gd name="connsiteX143" fmla="*/ 607639 w 607639"/>
              <a:gd name="connsiteY143" fmla="*/ 29327 h 606722"/>
              <a:gd name="connsiteX144" fmla="*/ 607639 w 607639"/>
              <a:gd name="connsiteY144" fmla="*/ 121309 h 606722"/>
              <a:gd name="connsiteX145" fmla="*/ 607639 w 607639"/>
              <a:gd name="connsiteY145" fmla="*/ 141571 h 606722"/>
              <a:gd name="connsiteX146" fmla="*/ 607639 w 607639"/>
              <a:gd name="connsiteY146" fmla="*/ 574373 h 606722"/>
              <a:gd name="connsiteX147" fmla="*/ 575241 w 607639"/>
              <a:gd name="connsiteY147" fmla="*/ 606722 h 606722"/>
              <a:gd name="connsiteX148" fmla="*/ 32398 w 607639"/>
              <a:gd name="connsiteY148" fmla="*/ 606722 h 606722"/>
              <a:gd name="connsiteX149" fmla="*/ 0 w 607639"/>
              <a:gd name="connsiteY149" fmla="*/ 574373 h 606722"/>
              <a:gd name="connsiteX150" fmla="*/ 0 w 607639"/>
              <a:gd name="connsiteY150" fmla="*/ 141571 h 606722"/>
              <a:gd name="connsiteX151" fmla="*/ 0 w 607639"/>
              <a:gd name="connsiteY151" fmla="*/ 121309 h 606722"/>
              <a:gd name="connsiteX152" fmla="*/ 0 w 607639"/>
              <a:gd name="connsiteY152" fmla="*/ 29327 h 606722"/>
              <a:gd name="connsiteX153" fmla="*/ 29371 w 607639"/>
              <a:gd name="connsiteY15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607639" h="606722">
                <a:moveTo>
                  <a:pt x="445525" y="444900"/>
                </a:moveTo>
                <a:lnTo>
                  <a:pt x="445525" y="525773"/>
                </a:lnTo>
                <a:lnTo>
                  <a:pt x="526519" y="525773"/>
                </a:lnTo>
                <a:lnTo>
                  <a:pt x="526519" y="444900"/>
                </a:lnTo>
                <a:close/>
                <a:moveTo>
                  <a:pt x="263243" y="444900"/>
                </a:moveTo>
                <a:lnTo>
                  <a:pt x="263243" y="525773"/>
                </a:lnTo>
                <a:lnTo>
                  <a:pt x="344237" y="525773"/>
                </a:lnTo>
                <a:lnTo>
                  <a:pt x="344237" y="444900"/>
                </a:lnTo>
                <a:close/>
                <a:moveTo>
                  <a:pt x="80961" y="444900"/>
                </a:moveTo>
                <a:lnTo>
                  <a:pt x="80961" y="525773"/>
                </a:lnTo>
                <a:lnTo>
                  <a:pt x="161955" y="525773"/>
                </a:lnTo>
                <a:lnTo>
                  <a:pt x="161955" y="444900"/>
                </a:lnTo>
                <a:close/>
                <a:moveTo>
                  <a:pt x="496196" y="222422"/>
                </a:moveTo>
                <a:lnTo>
                  <a:pt x="536671" y="222422"/>
                </a:lnTo>
                <a:cubicBezTo>
                  <a:pt x="542720" y="222422"/>
                  <a:pt x="546812" y="226522"/>
                  <a:pt x="546812" y="232583"/>
                </a:cubicBezTo>
                <a:cubicBezTo>
                  <a:pt x="546812" y="238645"/>
                  <a:pt x="542720" y="242745"/>
                  <a:pt x="536671" y="242745"/>
                </a:cubicBezTo>
                <a:lnTo>
                  <a:pt x="496196" y="242745"/>
                </a:lnTo>
                <a:cubicBezTo>
                  <a:pt x="490147" y="242745"/>
                  <a:pt x="486055" y="238645"/>
                  <a:pt x="486055" y="232583"/>
                </a:cubicBezTo>
                <a:cubicBezTo>
                  <a:pt x="486055" y="226522"/>
                  <a:pt x="490147" y="222422"/>
                  <a:pt x="496196" y="222422"/>
                </a:cubicBezTo>
                <a:close/>
                <a:moveTo>
                  <a:pt x="435428" y="222422"/>
                </a:moveTo>
                <a:lnTo>
                  <a:pt x="455725" y="222422"/>
                </a:lnTo>
                <a:cubicBezTo>
                  <a:pt x="461778" y="222422"/>
                  <a:pt x="465873" y="226522"/>
                  <a:pt x="465873" y="232583"/>
                </a:cubicBezTo>
                <a:cubicBezTo>
                  <a:pt x="465873" y="238645"/>
                  <a:pt x="461778" y="242745"/>
                  <a:pt x="455725" y="242745"/>
                </a:cubicBezTo>
                <a:lnTo>
                  <a:pt x="435428" y="242745"/>
                </a:lnTo>
                <a:cubicBezTo>
                  <a:pt x="429374" y="242745"/>
                  <a:pt x="425368" y="238645"/>
                  <a:pt x="425368" y="232583"/>
                </a:cubicBezTo>
                <a:cubicBezTo>
                  <a:pt x="425368" y="226522"/>
                  <a:pt x="429374" y="222422"/>
                  <a:pt x="435428" y="222422"/>
                </a:cubicBezTo>
                <a:close/>
                <a:moveTo>
                  <a:pt x="151914" y="222422"/>
                </a:moveTo>
                <a:lnTo>
                  <a:pt x="172122" y="222422"/>
                </a:lnTo>
                <a:cubicBezTo>
                  <a:pt x="178176" y="222422"/>
                  <a:pt x="182271" y="226522"/>
                  <a:pt x="182271" y="232583"/>
                </a:cubicBezTo>
                <a:cubicBezTo>
                  <a:pt x="182271" y="238645"/>
                  <a:pt x="178176" y="242745"/>
                  <a:pt x="172122" y="242745"/>
                </a:cubicBezTo>
                <a:lnTo>
                  <a:pt x="151914" y="242745"/>
                </a:lnTo>
                <a:cubicBezTo>
                  <a:pt x="145772" y="242745"/>
                  <a:pt x="141766" y="238645"/>
                  <a:pt x="141766" y="232583"/>
                </a:cubicBezTo>
                <a:cubicBezTo>
                  <a:pt x="141766" y="226522"/>
                  <a:pt x="145772" y="222422"/>
                  <a:pt x="151914" y="222422"/>
                </a:cubicBezTo>
                <a:close/>
                <a:moveTo>
                  <a:pt x="70824" y="222422"/>
                </a:moveTo>
                <a:lnTo>
                  <a:pt x="111447" y="222422"/>
                </a:lnTo>
                <a:cubicBezTo>
                  <a:pt x="117505" y="222422"/>
                  <a:pt x="121514" y="226522"/>
                  <a:pt x="121514" y="232583"/>
                </a:cubicBezTo>
                <a:cubicBezTo>
                  <a:pt x="121514" y="238645"/>
                  <a:pt x="117505" y="242745"/>
                  <a:pt x="111447" y="242745"/>
                </a:cubicBezTo>
                <a:lnTo>
                  <a:pt x="70824" y="242745"/>
                </a:lnTo>
                <a:cubicBezTo>
                  <a:pt x="64766" y="242745"/>
                  <a:pt x="60757" y="238645"/>
                  <a:pt x="60757" y="232583"/>
                </a:cubicBezTo>
                <a:cubicBezTo>
                  <a:pt x="60757" y="226522"/>
                  <a:pt x="64766" y="222422"/>
                  <a:pt x="70824" y="222422"/>
                </a:cubicBezTo>
                <a:close/>
                <a:moveTo>
                  <a:pt x="263243" y="212324"/>
                </a:moveTo>
                <a:lnTo>
                  <a:pt x="263243" y="293286"/>
                </a:lnTo>
                <a:lnTo>
                  <a:pt x="293682" y="293286"/>
                </a:lnTo>
                <a:lnTo>
                  <a:pt x="313886" y="293286"/>
                </a:lnTo>
                <a:lnTo>
                  <a:pt x="344237" y="293286"/>
                </a:lnTo>
                <a:lnTo>
                  <a:pt x="344237" y="212324"/>
                </a:lnTo>
                <a:close/>
                <a:moveTo>
                  <a:pt x="243039" y="192150"/>
                </a:moveTo>
                <a:lnTo>
                  <a:pt x="364530" y="192150"/>
                </a:lnTo>
                <a:lnTo>
                  <a:pt x="364530" y="313459"/>
                </a:lnTo>
                <a:lnTo>
                  <a:pt x="313886" y="313459"/>
                </a:lnTo>
                <a:lnTo>
                  <a:pt x="313886" y="343765"/>
                </a:lnTo>
                <a:lnTo>
                  <a:pt x="496169" y="343765"/>
                </a:lnTo>
                <a:lnTo>
                  <a:pt x="496169" y="424727"/>
                </a:lnTo>
                <a:lnTo>
                  <a:pt x="546812" y="424727"/>
                </a:lnTo>
                <a:lnTo>
                  <a:pt x="546812" y="546036"/>
                </a:lnTo>
                <a:lnTo>
                  <a:pt x="425320" y="546036"/>
                </a:lnTo>
                <a:lnTo>
                  <a:pt x="425320" y="424727"/>
                </a:lnTo>
                <a:lnTo>
                  <a:pt x="475964" y="424727"/>
                </a:lnTo>
                <a:lnTo>
                  <a:pt x="475964" y="364027"/>
                </a:lnTo>
                <a:lnTo>
                  <a:pt x="313886" y="364027"/>
                </a:lnTo>
                <a:lnTo>
                  <a:pt x="313886" y="424727"/>
                </a:lnTo>
                <a:lnTo>
                  <a:pt x="364530" y="424727"/>
                </a:lnTo>
                <a:lnTo>
                  <a:pt x="364530" y="546036"/>
                </a:lnTo>
                <a:lnTo>
                  <a:pt x="243039" y="546036"/>
                </a:lnTo>
                <a:lnTo>
                  <a:pt x="243039" y="424727"/>
                </a:lnTo>
                <a:lnTo>
                  <a:pt x="293682" y="424727"/>
                </a:lnTo>
                <a:lnTo>
                  <a:pt x="293682" y="364027"/>
                </a:lnTo>
                <a:lnTo>
                  <a:pt x="131605" y="364027"/>
                </a:lnTo>
                <a:lnTo>
                  <a:pt x="131605" y="424727"/>
                </a:lnTo>
                <a:lnTo>
                  <a:pt x="182248" y="424727"/>
                </a:lnTo>
                <a:lnTo>
                  <a:pt x="182248" y="546036"/>
                </a:lnTo>
                <a:lnTo>
                  <a:pt x="60757" y="546036"/>
                </a:lnTo>
                <a:lnTo>
                  <a:pt x="60757" y="424727"/>
                </a:lnTo>
                <a:lnTo>
                  <a:pt x="111400" y="424727"/>
                </a:lnTo>
                <a:lnTo>
                  <a:pt x="111400" y="343765"/>
                </a:lnTo>
                <a:lnTo>
                  <a:pt x="293682" y="343765"/>
                </a:lnTo>
                <a:lnTo>
                  <a:pt x="293682" y="313459"/>
                </a:lnTo>
                <a:lnTo>
                  <a:pt x="243039" y="313459"/>
                </a:lnTo>
                <a:close/>
                <a:moveTo>
                  <a:pt x="435422" y="181988"/>
                </a:moveTo>
                <a:lnTo>
                  <a:pt x="536669" y="181988"/>
                </a:lnTo>
                <a:cubicBezTo>
                  <a:pt x="542719" y="181988"/>
                  <a:pt x="546811" y="186074"/>
                  <a:pt x="546811" y="192114"/>
                </a:cubicBezTo>
                <a:cubicBezTo>
                  <a:pt x="546811" y="198154"/>
                  <a:pt x="542719" y="202240"/>
                  <a:pt x="536669" y="202240"/>
                </a:cubicBezTo>
                <a:lnTo>
                  <a:pt x="435422" y="202240"/>
                </a:lnTo>
                <a:cubicBezTo>
                  <a:pt x="429372" y="202240"/>
                  <a:pt x="425368" y="198154"/>
                  <a:pt x="425368" y="192114"/>
                </a:cubicBezTo>
                <a:cubicBezTo>
                  <a:pt x="425368" y="186074"/>
                  <a:pt x="429372" y="181988"/>
                  <a:pt x="435422" y="181988"/>
                </a:cubicBezTo>
                <a:close/>
                <a:moveTo>
                  <a:pt x="121480" y="181988"/>
                </a:moveTo>
                <a:lnTo>
                  <a:pt x="172124" y="181988"/>
                </a:lnTo>
                <a:cubicBezTo>
                  <a:pt x="178177" y="181988"/>
                  <a:pt x="182271" y="186074"/>
                  <a:pt x="182271" y="192114"/>
                </a:cubicBezTo>
                <a:cubicBezTo>
                  <a:pt x="182271" y="198154"/>
                  <a:pt x="178177" y="202240"/>
                  <a:pt x="172124" y="202240"/>
                </a:cubicBezTo>
                <a:lnTo>
                  <a:pt x="121480" y="202240"/>
                </a:lnTo>
                <a:cubicBezTo>
                  <a:pt x="115428" y="202240"/>
                  <a:pt x="111423" y="198154"/>
                  <a:pt x="111423" y="192114"/>
                </a:cubicBezTo>
                <a:cubicBezTo>
                  <a:pt x="111423" y="186074"/>
                  <a:pt x="115428" y="181988"/>
                  <a:pt x="121480" y="181988"/>
                </a:cubicBezTo>
                <a:close/>
                <a:moveTo>
                  <a:pt x="70835" y="181988"/>
                </a:moveTo>
                <a:lnTo>
                  <a:pt x="81003" y="181988"/>
                </a:lnTo>
                <a:cubicBezTo>
                  <a:pt x="87068" y="181988"/>
                  <a:pt x="91171" y="186074"/>
                  <a:pt x="91171" y="192114"/>
                </a:cubicBezTo>
                <a:cubicBezTo>
                  <a:pt x="91171" y="198154"/>
                  <a:pt x="87068" y="202240"/>
                  <a:pt x="81003" y="202240"/>
                </a:cubicBezTo>
                <a:lnTo>
                  <a:pt x="70835" y="202240"/>
                </a:lnTo>
                <a:cubicBezTo>
                  <a:pt x="64770" y="202240"/>
                  <a:pt x="60757" y="198154"/>
                  <a:pt x="60757" y="192114"/>
                </a:cubicBezTo>
                <a:cubicBezTo>
                  <a:pt x="60757" y="186074"/>
                  <a:pt x="64770" y="181988"/>
                  <a:pt x="70835" y="181988"/>
                </a:cubicBezTo>
                <a:close/>
                <a:moveTo>
                  <a:pt x="20293" y="141571"/>
                </a:moveTo>
                <a:lnTo>
                  <a:pt x="20293" y="574373"/>
                </a:lnTo>
                <a:cubicBezTo>
                  <a:pt x="20293" y="581394"/>
                  <a:pt x="25277" y="586459"/>
                  <a:pt x="32398" y="586459"/>
                </a:cubicBezTo>
                <a:lnTo>
                  <a:pt x="575241" y="586459"/>
                </a:lnTo>
                <a:cubicBezTo>
                  <a:pt x="582273" y="586459"/>
                  <a:pt x="587346" y="581394"/>
                  <a:pt x="587346" y="574373"/>
                </a:cubicBezTo>
                <a:lnTo>
                  <a:pt x="587346" y="141571"/>
                </a:lnTo>
                <a:close/>
                <a:moveTo>
                  <a:pt x="70838" y="50600"/>
                </a:moveTo>
                <a:cubicBezTo>
                  <a:pt x="59713" y="50600"/>
                  <a:pt x="50635" y="59662"/>
                  <a:pt x="50635" y="70768"/>
                </a:cubicBezTo>
                <a:cubicBezTo>
                  <a:pt x="50635" y="81963"/>
                  <a:pt x="59713" y="91025"/>
                  <a:pt x="70838" y="91025"/>
                </a:cubicBezTo>
                <a:cubicBezTo>
                  <a:pt x="82052" y="91025"/>
                  <a:pt x="91131" y="81963"/>
                  <a:pt x="91131" y="70768"/>
                </a:cubicBezTo>
                <a:cubicBezTo>
                  <a:pt x="91131" y="59662"/>
                  <a:pt x="82052" y="50600"/>
                  <a:pt x="70838" y="50600"/>
                </a:cubicBezTo>
                <a:close/>
                <a:moveTo>
                  <a:pt x="253109" y="50547"/>
                </a:moveTo>
                <a:cubicBezTo>
                  <a:pt x="241984" y="50547"/>
                  <a:pt x="232906" y="59618"/>
                  <a:pt x="232906" y="70733"/>
                </a:cubicBezTo>
                <a:cubicBezTo>
                  <a:pt x="232906" y="81937"/>
                  <a:pt x="241984" y="91008"/>
                  <a:pt x="253109" y="91008"/>
                </a:cubicBezTo>
                <a:cubicBezTo>
                  <a:pt x="264323" y="91008"/>
                  <a:pt x="273402" y="81937"/>
                  <a:pt x="273402" y="70733"/>
                </a:cubicBezTo>
                <a:cubicBezTo>
                  <a:pt x="273402" y="59618"/>
                  <a:pt x="264323" y="50547"/>
                  <a:pt x="253109" y="50547"/>
                </a:cubicBezTo>
                <a:close/>
                <a:moveTo>
                  <a:pt x="162009" y="50547"/>
                </a:moveTo>
                <a:cubicBezTo>
                  <a:pt x="150884" y="50547"/>
                  <a:pt x="141806" y="59618"/>
                  <a:pt x="141806" y="70733"/>
                </a:cubicBezTo>
                <a:cubicBezTo>
                  <a:pt x="141806" y="81937"/>
                  <a:pt x="150884" y="91008"/>
                  <a:pt x="162009" y="91008"/>
                </a:cubicBezTo>
                <a:cubicBezTo>
                  <a:pt x="173223" y="91008"/>
                  <a:pt x="182302" y="81937"/>
                  <a:pt x="182302" y="70733"/>
                </a:cubicBezTo>
                <a:cubicBezTo>
                  <a:pt x="182302" y="59618"/>
                  <a:pt x="173223" y="50547"/>
                  <a:pt x="162009" y="50547"/>
                </a:cubicBezTo>
                <a:close/>
                <a:moveTo>
                  <a:pt x="70838" y="30343"/>
                </a:moveTo>
                <a:cubicBezTo>
                  <a:pt x="93178" y="30343"/>
                  <a:pt x="111423" y="48556"/>
                  <a:pt x="111423" y="70768"/>
                </a:cubicBezTo>
                <a:cubicBezTo>
                  <a:pt x="111423" y="93069"/>
                  <a:pt x="93178" y="111282"/>
                  <a:pt x="70838" y="111282"/>
                </a:cubicBezTo>
                <a:cubicBezTo>
                  <a:pt x="48588" y="111282"/>
                  <a:pt x="30343" y="93069"/>
                  <a:pt x="30343" y="70768"/>
                </a:cubicBezTo>
                <a:cubicBezTo>
                  <a:pt x="30343" y="48556"/>
                  <a:pt x="48588" y="30343"/>
                  <a:pt x="70838" y="30343"/>
                </a:cubicBezTo>
                <a:close/>
                <a:moveTo>
                  <a:pt x="253109" y="30273"/>
                </a:moveTo>
                <a:cubicBezTo>
                  <a:pt x="275449" y="30273"/>
                  <a:pt x="293694" y="48502"/>
                  <a:pt x="293694" y="70733"/>
                </a:cubicBezTo>
                <a:cubicBezTo>
                  <a:pt x="293694" y="93053"/>
                  <a:pt x="275449" y="111282"/>
                  <a:pt x="253109" y="111282"/>
                </a:cubicBezTo>
                <a:cubicBezTo>
                  <a:pt x="230859" y="111282"/>
                  <a:pt x="212614" y="93053"/>
                  <a:pt x="212614" y="70733"/>
                </a:cubicBezTo>
                <a:cubicBezTo>
                  <a:pt x="212614" y="48502"/>
                  <a:pt x="230859" y="30273"/>
                  <a:pt x="253109" y="30273"/>
                </a:cubicBezTo>
                <a:close/>
                <a:moveTo>
                  <a:pt x="162009" y="30273"/>
                </a:moveTo>
                <a:cubicBezTo>
                  <a:pt x="184349" y="30273"/>
                  <a:pt x="202594" y="48502"/>
                  <a:pt x="202594" y="70733"/>
                </a:cubicBezTo>
                <a:cubicBezTo>
                  <a:pt x="202594" y="93053"/>
                  <a:pt x="184349" y="111282"/>
                  <a:pt x="162009" y="111282"/>
                </a:cubicBezTo>
                <a:cubicBezTo>
                  <a:pt x="139759" y="111282"/>
                  <a:pt x="121514" y="93053"/>
                  <a:pt x="121514" y="70733"/>
                </a:cubicBezTo>
                <a:cubicBezTo>
                  <a:pt x="121514" y="48502"/>
                  <a:pt x="139759" y="30273"/>
                  <a:pt x="162009" y="30273"/>
                </a:cubicBezTo>
                <a:close/>
                <a:moveTo>
                  <a:pt x="29371" y="20263"/>
                </a:moveTo>
                <a:cubicBezTo>
                  <a:pt x="24298" y="20263"/>
                  <a:pt x="20293" y="24262"/>
                  <a:pt x="20293" y="29327"/>
                </a:cubicBezTo>
                <a:lnTo>
                  <a:pt x="20293" y="121309"/>
                </a:lnTo>
                <a:lnTo>
                  <a:pt x="587346" y="121309"/>
                </a:lnTo>
                <a:lnTo>
                  <a:pt x="587346" y="29327"/>
                </a:lnTo>
                <a:cubicBezTo>
                  <a:pt x="587346" y="24262"/>
                  <a:pt x="583341" y="20263"/>
                  <a:pt x="578267" y="20263"/>
                </a:cubicBezTo>
                <a:close/>
                <a:moveTo>
                  <a:pt x="29371" y="0"/>
                </a:moveTo>
                <a:lnTo>
                  <a:pt x="579247" y="0"/>
                </a:lnTo>
                <a:cubicBezTo>
                  <a:pt x="594466" y="0"/>
                  <a:pt x="607639" y="13153"/>
                  <a:pt x="607639" y="29327"/>
                </a:cubicBezTo>
                <a:lnTo>
                  <a:pt x="607639" y="121309"/>
                </a:lnTo>
                <a:lnTo>
                  <a:pt x="607639" y="141571"/>
                </a:lnTo>
                <a:lnTo>
                  <a:pt x="607639" y="574373"/>
                </a:lnTo>
                <a:cubicBezTo>
                  <a:pt x="607639" y="592503"/>
                  <a:pt x="593398" y="606722"/>
                  <a:pt x="575241" y="606722"/>
                </a:cubicBezTo>
                <a:lnTo>
                  <a:pt x="32398" y="606722"/>
                </a:lnTo>
                <a:cubicBezTo>
                  <a:pt x="14152" y="606722"/>
                  <a:pt x="0" y="592503"/>
                  <a:pt x="0" y="574373"/>
                </a:cubicBezTo>
                <a:lnTo>
                  <a:pt x="0" y="141571"/>
                </a:lnTo>
                <a:lnTo>
                  <a:pt x="0" y="121309"/>
                </a:lnTo>
                <a:lnTo>
                  <a:pt x="0" y="29327"/>
                </a:lnTo>
                <a:cubicBezTo>
                  <a:pt x="0" y="13153"/>
                  <a:pt x="13173" y="0"/>
                  <a:pt x="2937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椭圆 16"/>
          <p:cNvSpPr/>
          <p:nvPr/>
        </p:nvSpPr>
        <p:spPr>
          <a:xfrm>
            <a:off x="1419227" y="3620899"/>
            <a:ext cx="323848" cy="309145"/>
          </a:xfrm>
          <a:custGeom>
            <a:avLst/>
            <a:gdLst>
              <a:gd name="connsiteX0" fmla="*/ 442231 w 602715"/>
              <a:gd name="connsiteY0" fmla="*/ 415741 h 575353"/>
              <a:gd name="connsiteX1" fmla="*/ 479375 w 602715"/>
              <a:gd name="connsiteY1" fmla="*/ 514894 h 575353"/>
              <a:gd name="connsiteX2" fmla="*/ 500369 w 602715"/>
              <a:gd name="connsiteY2" fmla="*/ 472976 h 575353"/>
              <a:gd name="connsiteX3" fmla="*/ 542357 w 602715"/>
              <a:gd name="connsiteY3" fmla="*/ 452017 h 575353"/>
              <a:gd name="connsiteX4" fmla="*/ 405895 w 602715"/>
              <a:gd name="connsiteY4" fmla="*/ 379466 h 575353"/>
              <a:gd name="connsiteX5" fmla="*/ 596458 w 602715"/>
              <a:gd name="connsiteY5" fmla="*/ 449598 h 575353"/>
              <a:gd name="connsiteX6" fmla="*/ 526208 w 602715"/>
              <a:gd name="connsiteY6" fmla="*/ 484262 h 575353"/>
              <a:gd name="connsiteX7" fmla="*/ 599688 w 602715"/>
              <a:gd name="connsiteY7" fmla="*/ 557618 h 575353"/>
              <a:gd name="connsiteX8" fmla="*/ 599688 w 602715"/>
              <a:gd name="connsiteY8" fmla="*/ 572129 h 575353"/>
              <a:gd name="connsiteX9" fmla="*/ 591613 w 602715"/>
              <a:gd name="connsiteY9" fmla="*/ 575353 h 575353"/>
              <a:gd name="connsiteX10" fmla="*/ 584346 w 602715"/>
              <a:gd name="connsiteY10" fmla="*/ 572129 h 575353"/>
              <a:gd name="connsiteX11" fmla="*/ 510866 w 602715"/>
              <a:gd name="connsiteY11" fmla="*/ 499578 h 575353"/>
              <a:gd name="connsiteX12" fmla="*/ 476145 w 602715"/>
              <a:gd name="connsiteY12" fmla="*/ 568904 h 575353"/>
              <a:gd name="connsiteX13" fmla="*/ 280047 w 602715"/>
              <a:gd name="connsiteY13" fmla="*/ 64374 h 575353"/>
              <a:gd name="connsiteX14" fmla="*/ 258242 w 602715"/>
              <a:gd name="connsiteY14" fmla="*/ 86154 h 575353"/>
              <a:gd name="connsiteX15" fmla="*/ 280047 w 602715"/>
              <a:gd name="connsiteY15" fmla="*/ 107934 h 575353"/>
              <a:gd name="connsiteX16" fmla="*/ 301045 w 602715"/>
              <a:gd name="connsiteY16" fmla="*/ 86154 h 575353"/>
              <a:gd name="connsiteX17" fmla="*/ 280047 w 602715"/>
              <a:gd name="connsiteY17" fmla="*/ 64374 h 575353"/>
              <a:gd name="connsiteX18" fmla="*/ 183205 w 602715"/>
              <a:gd name="connsiteY18" fmla="*/ 64374 h 575353"/>
              <a:gd name="connsiteX19" fmla="*/ 161432 w 602715"/>
              <a:gd name="connsiteY19" fmla="*/ 86154 h 575353"/>
              <a:gd name="connsiteX20" fmla="*/ 183205 w 602715"/>
              <a:gd name="connsiteY20" fmla="*/ 107934 h 575353"/>
              <a:gd name="connsiteX21" fmla="*/ 204171 w 602715"/>
              <a:gd name="connsiteY21" fmla="*/ 86154 h 575353"/>
              <a:gd name="connsiteX22" fmla="*/ 183205 w 602715"/>
              <a:gd name="connsiteY22" fmla="*/ 64374 h 575353"/>
              <a:gd name="connsiteX23" fmla="*/ 86363 w 602715"/>
              <a:gd name="connsiteY23" fmla="*/ 64374 h 575353"/>
              <a:gd name="connsiteX24" fmla="*/ 64558 w 602715"/>
              <a:gd name="connsiteY24" fmla="*/ 86154 h 575353"/>
              <a:gd name="connsiteX25" fmla="*/ 86363 w 602715"/>
              <a:gd name="connsiteY25" fmla="*/ 107934 h 575353"/>
              <a:gd name="connsiteX26" fmla="*/ 107361 w 602715"/>
              <a:gd name="connsiteY26" fmla="*/ 86154 h 575353"/>
              <a:gd name="connsiteX27" fmla="*/ 86363 w 602715"/>
              <a:gd name="connsiteY27" fmla="*/ 64374 h 575353"/>
              <a:gd name="connsiteX28" fmla="*/ 280047 w 602715"/>
              <a:gd name="connsiteY28" fmla="*/ 43401 h 575353"/>
              <a:gd name="connsiteX29" fmla="*/ 322850 w 602715"/>
              <a:gd name="connsiteY29" fmla="*/ 86154 h 575353"/>
              <a:gd name="connsiteX30" fmla="*/ 280047 w 602715"/>
              <a:gd name="connsiteY30" fmla="*/ 128907 h 575353"/>
              <a:gd name="connsiteX31" fmla="*/ 236437 w 602715"/>
              <a:gd name="connsiteY31" fmla="*/ 86154 h 575353"/>
              <a:gd name="connsiteX32" fmla="*/ 280047 w 602715"/>
              <a:gd name="connsiteY32" fmla="*/ 43401 h 575353"/>
              <a:gd name="connsiteX33" fmla="*/ 183205 w 602715"/>
              <a:gd name="connsiteY33" fmla="*/ 43401 h 575353"/>
              <a:gd name="connsiteX34" fmla="*/ 225943 w 602715"/>
              <a:gd name="connsiteY34" fmla="*/ 86154 h 575353"/>
              <a:gd name="connsiteX35" fmla="*/ 183205 w 602715"/>
              <a:gd name="connsiteY35" fmla="*/ 128907 h 575353"/>
              <a:gd name="connsiteX36" fmla="*/ 139660 w 602715"/>
              <a:gd name="connsiteY36" fmla="*/ 86154 h 575353"/>
              <a:gd name="connsiteX37" fmla="*/ 183205 w 602715"/>
              <a:gd name="connsiteY37" fmla="*/ 43401 h 575353"/>
              <a:gd name="connsiteX38" fmla="*/ 86363 w 602715"/>
              <a:gd name="connsiteY38" fmla="*/ 43401 h 575353"/>
              <a:gd name="connsiteX39" fmla="*/ 129166 w 602715"/>
              <a:gd name="connsiteY39" fmla="*/ 86154 h 575353"/>
              <a:gd name="connsiteX40" fmla="*/ 86363 w 602715"/>
              <a:gd name="connsiteY40" fmla="*/ 128907 h 575353"/>
              <a:gd name="connsiteX41" fmla="*/ 42753 w 602715"/>
              <a:gd name="connsiteY41" fmla="*/ 86154 h 575353"/>
              <a:gd name="connsiteX42" fmla="*/ 86363 w 602715"/>
              <a:gd name="connsiteY42" fmla="*/ 43401 h 575353"/>
              <a:gd name="connsiteX43" fmla="*/ 21790 w 602715"/>
              <a:gd name="connsiteY43" fmla="*/ 21754 h 575353"/>
              <a:gd name="connsiteX44" fmla="*/ 21790 w 602715"/>
              <a:gd name="connsiteY44" fmla="*/ 150669 h 575353"/>
              <a:gd name="connsiteX45" fmla="*/ 538305 w 602715"/>
              <a:gd name="connsiteY45" fmla="*/ 150669 h 575353"/>
              <a:gd name="connsiteX46" fmla="*/ 538305 w 602715"/>
              <a:gd name="connsiteY46" fmla="*/ 21754 h 575353"/>
              <a:gd name="connsiteX47" fmla="*/ 10492 w 602715"/>
              <a:gd name="connsiteY47" fmla="*/ 0 h 575353"/>
              <a:gd name="connsiteX48" fmla="*/ 548796 w 602715"/>
              <a:gd name="connsiteY48" fmla="*/ 0 h 575353"/>
              <a:gd name="connsiteX49" fmla="*/ 559288 w 602715"/>
              <a:gd name="connsiteY49" fmla="*/ 11280 h 575353"/>
              <a:gd name="connsiteX50" fmla="*/ 559288 w 602715"/>
              <a:gd name="connsiteY50" fmla="*/ 161143 h 575353"/>
              <a:gd name="connsiteX51" fmla="*/ 559288 w 602715"/>
              <a:gd name="connsiteY51" fmla="*/ 365795 h 575353"/>
              <a:gd name="connsiteX52" fmla="*/ 548796 w 602715"/>
              <a:gd name="connsiteY52" fmla="*/ 376269 h 575353"/>
              <a:gd name="connsiteX53" fmla="*/ 538305 w 602715"/>
              <a:gd name="connsiteY53" fmla="*/ 365795 h 575353"/>
              <a:gd name="connsiteX54" fmla="*/ 538305 w 602715"/>
              <a:gd name="connsiteY54" fmla="*/ 172423 h 575353"/>
              <a:gd name="connsiteX55" fmla="*/ 21790 w 602715"/>
              <a:gd name="connsiteY55" fmla="*/ 172423 h 575353"/>
              <a:gd name="connsiteX56" fmla="*/ 21790 w 602715"/>
              <a:gd name="connsiteY56" fmla="*/ 526938 h 575353"/>
              <a:gd name="connsiteX57" fmla="*/ 376894 w 602715"/>
              <a:gd name="connsiteY57" fmla="*/ 526938 h 575353"/>
              <a:gd name="connsiteX58" fmla="*/ 387386 w 602715"/>
              <a:gd name="connsiteY58" fmla="*/ 537413 h 575353"/>
              <a:gd name="connsiteX59" fmla="*/ 376894 w 602715"/>
              <a:gd name="connsiteY59" fmla="*/ 547887 h 575353"/>
              <a:gd name="connsiteX60" fmla="*/ 10492 w 602715"/>
              <a:gd name="connsiteY60" fmla="*/ 547887 h 575353"/>
              <a:gd name="connsiteX61" fmla="*/ 0 w 602715"/>
              <a:gd name="connsiteY61" fmla="*/ 537413 h 575353"/>
              <a:gd name="connsiteX62" fmla="*/ 0 w 602715"/>
              <a:gd name="connsiteY62" fmla="*/ 161143 h 575353"/>
              <a:gd name="connsiteX63" fmla="*/ 0 w 602715"/>
              <a:gd name="connsiteY63" fmla="*/ 11280 h 575353"/>
              <a:gd name="connsiteX64" fmla="*/ 10492 w 602715"/>
              <a:gd name="connsiteY64" fmla="*/ 0 h 575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02715" h="575353">
                <a:moveTo>
                  <a:pt x="442231" y="415741"/>
                </a:moveTo>
                <a:lnTo>
                  <a:pt x="479375" y="514894"/>
                </a:lnTo>
                <a:lnTo>
                  <a:pt x="500369" y="472976"/>
                </a:lnTo>
                <a:lnTo>
                  <a:pt x="542357" y="452017"/>
                </a:lnTo>
                <a:close/>
                <a:moveTo>
                  <a:pt x="405895" y="379466"/>
                </a:moveTo>
                <a:lnTo>
                  <a:pt x="596458" y="449598"/>
                </a:lnTo>
                <a:lnTo>
                  <a:pt x="526208" y="484262"/>
                </a:lnTo>
                <a:lnTo>
                  <a:pt x="599688" y="557618"/>
                </a:lnTo>
                <a:cubicBezTo>
                  <a:pt x="603725" y="561649"/>
                  <a:pt x="603725" y="568098"/>
                  <a:pt x="599688" y="572129"/>
                </a:cubicBezTo>
                <a:cubicBezTo>
                  <a:pt x="597265" y="574547"/>
                  <a:pt x="594843" y="575353"/>
                  <a:pt x="591613" y="575353"/>
                </a:cubicBezTo>
                <a:cubicBezTo>
                  <a:pt x="589191" y="575353"/>
                  <a:pt x="586768" y="574547"/>
                  <a:pt x="584346" y="572129"/>
                </a:cubicBezTo>
                <a:lnTo>
                  <a:pt x="510866" y="499578"/>
                </a:lnTo>
                <a:lnTo>
                  <a:pt x="476145" y="568904"/>
                </a:lnTo>
                <a:close/>
                <a:moveTo>
                  <a:pt x="280047" y="64374"/>
                </a:moveTo>
                <a:cubicBezTo>
                  <a:pt x="267933" y="64374"/>
                  <a:pt x="258242" y="74054"/>
                  <a:pt x="258242" y="86154"/>
                </a:cubicBezTo>
                <a:cubicBezTo>
                  <a:pt x="258242" y="98254"/>
                  <a:pt x="267933" y="107934"/>
                  <a:pt x="280047" y="107934"/>
                </a:cubicBezTo>
                <a:cubicBezTo>
                  <a:pt x="291354" y="107934"/>
                  <a:pt x="301045" y="98254"/>
                  <a:pt x="301045" y="86154"/>
                </a:cubicBezTo>
                <a:cubicBezTo>
                  <a:pt x="301045" y="74054"/>
                  <a:pt x="291354" y="64374"/>
                  <a:pt x="280047" y="64374"/>
                </a:cubicBezTo>
                <a:close/>
                <a:moveTo>
                  <a:pt x="183205" y="64374"/>
                </a:moveTo>
                <a:cubicBezTo>
                  <a:pt x="171109" y="64374"/>
                  <a:pt x="161432" y="74054"/>
                  <a:pt x="161432" y="86154"/>
                </a:cubicBezTo>
                <a:cubicBezTo>
                  <a:pt x="161432" y="98254"/>
                  <a:pt x="171109" y="107934"/>
                  <a:pt x="183205" y="107934"/>
                </a:cubicBezTo>
                <a:cubicBezTo>
                  <a:pt x="194494" y="107934"/>
                  <a:pt x="204171" y="98254"/>
                  <a:pt x="204171" y="86154"/>
                </a:cubicBezTo>
                <a:cubicBezTo>
                  <a:pt x="204171" y="74054"/>
                  <a:pt x="194494" y="64374"/>
                  <a:pt x="183205" y="64374"/>
                </a:cubicBezTo>
                <a:close/>
                <a:moveTo>
                  <a:pt x="86363" y="64374"/>
                </a:moveTo>
                <a:cubicBezTo>
                  <a:pt x="74249" y="64374"/>
                  <a:pt x="64558" y="74054"/>
                  <a:pt x="64558" y="86154"/>
                </a:cubicBezTo>
                <a:cubicBezTo>
                  <a:pt x="64558" y="98254"/>
                  <a:pt x="74249" y="107934"/>
                  <a:pt x="86363" y="107934"/>
                </a:cubicBezTo>
                <a:cubicBezTo>
                  <a:pt x="97670" y="107934"/>
                  <a:pt x="107361" y="98254"/>
                  <a:pt x="107361" y="86154"/>
                </a:cubicBezTo>
                <a:cubicBezTo>
                  <a:pt x="107361" y="74054"/>
                  <a:pt x="97670" y="64374"/>
                  <a:pt x="86363" y="64374"/>
                </a:cubicBezTo>
                <a:close/>
                <a:moveTo>
                  <a:pt x="280047" y="43401"/>
                </a:moveTo>
                <a:cubicBezTo>
                  <a:pt x="303468" y="43401"/>
                  <a:pt x="322850" y="62761"/>
                  <a:pt x="322850" y="86154"/>
                </a:cubicBezTo>
                <a:cubicBezTo>
                  <a:pt x="322850" y="109547"/>
                  <a:pt x="303468" y="128907"/>
                  <a:pt x="280047" y="128907"/>
                </a:cubicBezTo>
                <a:cubicBezTo>
                  <a:pt x="255819" y="128907"/>
                  <a:pt x="236437" y="109547"/>
                  <a:pt x="236437" y="86154"/>
                </a:cubicBezTo>
                <a:cubicBezTo>
                  <a:pt x="236437" y="62761"/>
                  <a:pt x="255819" y="43401"/>
                  <a:pt x="280047" y="43401"/>
                </a:cubicBezTo>
                <a:close/>
                <a:moveTo>
                  <a:pt x="183205" y="43401"/>
                </a:moveTo>
                <a:cubicBezTo>
                  <a:pt x="206590" y="43401"/>
                  <a:pt x="225943" y="62761"/>
                  <a:pt x="225943" y="86154"/>
                </a:cubicBezTo>
                <a:cubicBezTo>
                  <a:pt x="225943" y="109547"/>
                  <a:pt x="206590" y="128907"/>
                  <a:pt x="183205" y="128907"/>
                </a:cubicBezTo>
                <a:cubicBezTo>
                  <a:pt x="159013" y="128907"/>
                  <a:pt x="139660" y="109547"/>
                  <a:pt x="139660" y="86154"/>
                </a:cubicBezTo>
                <a:cubicBezTo>
                  <a:pt x="139660" y="62761"/>
                  <a:pt x="159013" y="43401"/>
                  <a:pt x="183205" y="43401"/>
                </a:cubicBezTo>
                <a:close/>
                <a:moveTo>
                  <a:pt x="86363" y="43401"/>
                </a:moveTo>
                <a:cubicBezTo>
                  <a:pt x="109784" y="43401"/>
                  <a:pt x="129166" y="62761"/>
                  <a:pt x="129166" y="86154"/>
                </a:cubicBezTo>
                <a:cubicBezTo>
                  <a:pt x="129166" y="109547"/>
                  <a:pt x="109784" y="128907"/>
                  <a:pt x="86363" y="128907"/>
                </a:cubicBezTo>
                <a:cubicBezTo>
                  <a:pt x="62135" y="128907"/>
                  <a:pt x="42753" y="109547"/>
                  <a:pt x="42753" y="86154"/>
                </a:cubicBezTo>
                <a:cubicBezTo>
                  <a:pt x="42753" y="62761"/>
                  <a:pt x="62135" y="43401"/>
                  <a:pt x="86363" y="43401"/>
                </a:cubicBezTo>
                <a:close/>
                <a:moveTo>
                  <a:pt x="21790" y="21754"/>
                </a:moveTo>
                <a:lnTo>
                  <a:pt x="21790" y="150669"/>
                </a:lnTo>
                <a:lnTo>
                  <a:pt x="538305" y="150669"/>
                </a:lnTo>
                <a:lnTo>
                  <a:pt x="538305" y="21754"/>
                </a:lnTo>
                <a:close/>
                <a:moveTo>
                  <a:pt x="10492" y="0"/>
                </a:moveTo>
                <a:lnTo>
                  <a:pt x="548796" y="0"/>
                </a:lnTo>
                <a:cubicBezTo>
                  <a:pt x="554446" y="0"/>
                  <a:pt x="559288" y="4834"/>
                  <a:pt x="559288" y="11280"/>
                </a:cubicBezTo>
                <a:lnTo>
                  <a:pt x="559288" y="161143"/>
                </a:lnTo>
                <a:lnTo>
                  <a:pt x="559288" y="365795"/>
                </a:lnTo>
                <a:cubicBezTo>
                  <a:pt x="559288" y="371435"/>
                  <a:pt x="554446" y="376269"/>
                  <a:pt x="548796" y="376269"/>
                </a:cubicBezTo>
                <a:cubicBezTo>
                  <a:pt x="543147" y="376269"/>
                  <a:pt x="538305" y="371435"/>
                  <a:pt x="538305" y="365795"/>
                </a:cubicBezTo>
                <a:lnTo>
                  <a:pt x="538305" y="172423"/>
                </a:lnTo>
                <a:lnTo>
                  <a:pt x="21790" y="172423"/>
                </a:lnTo>
                <a:lnTo>
                  <a:pt x="21790" y="526938"/>
                </a:lnTo>
                <a:lnTo>
                  <a:pt x="376894" y="526938"/>
                </a:lnTo>
                <a:cubicBezTo>
                  <a:pt x="382543" y="526938"/>
                  <a:pt x="387386" y="531773"/>
                  <a:pt x="387386" y="537413"/>
                </a:cubicBezTo>
                <a:cubicBezTo>
                  <a:pt x="387386" y="543053"/>
                  <a:pt x="382543" y="547887"/>
                  <a:pt x="376894" y="547887"/>
                </a:cubicBezTo>
                <a:lnTo>
                  <a:pt x="10492" y="547887"/>
                </a:lnTo>
                <a:cubicBezTo>
                  <a:pt x="4842" y="547887"/>
                  <a:pt x="0" y="543053"/>
                  <a:pt x="0" y="537413"/>
                </a:cubicBezTo>
                <a:lnTo>
                  <a:pt x="0" y="161143"/>
                </a:lnTo>
                <a:lnTo>
                  <a:pt x="0" y="11280"/>
                </a:lnTo>
                <a:cubicBezTo>
                  <a:pt x="0" y="4834"/>
                  <a:pt x="4842" y="0"/>
                  <a:pt x="1049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17"/>
          <p:cNvSpPr/>
          <p:nvPr/>
        </p:nvSpPr>
        <p:spPr>
          <a:xfrm>
            <a:off x="1456905" y="4836320"/>
            <a:ext cx="248492" cy="323848"/>
          </a:xfrm>
          <a:custGeom>
            <a:avLst/>
            <a:gdLst>
              <a:gd name="connsiteX0" fmla="*/ 192241 w 462838"/>
              <a:gd name="connsiteY0" fmla="*/ 447667 h 603193"/>
              <a:gd name="connsiteX1" fmla="*/ 350547 w 462838"/>
              <a:gd name="connsiteY1" fmla="*/ 447667 h 603193"/>
              <a:gd name="connsiteX2" fmla="*/ 368351 w 462838"/>
              <a:gd name="connsiteY2" fmla="*/ 465414 h 603193"/>
              <a:gd name="connsiteX3" fmla="*/ 350547 w 462838"/>
              <a:gd name="connsiteY3" fmla="*/ 483161 h 603193"/>
              <a:gd name="connsiteX4" fmla="*/ 192241 w 462838"/>
              <a:gd name="connsiteY4" fmla="*/ 483161 h 603193"/>
              <a:gd name="connsiteX5" fmla="*/ 174437 w 462838"/>
              <a:gd name="connsiteY5" fmla="*/ 465414 h 603193"/>
              <a:gd name="connsiteX6" fmla="*/ 192241 w 462838"/>
              <a:gd name="connsiteY6" fmla="*/ 447667 h 603193"/>
              <a:gd name="connsiteX7" fmla="*/ 130898 w 462838"/>
              <a:gd name="connsiteY7" fmla="*/ 446891 h 603193"/>
              <a:gd name="connsiteX8" fmla="*/ 149527 w 462838"/>
              <a:gd name="connsiteY8" fmla="*/ 465485 h 603193"/>
              <a:gd name="connsiteX9" fmla="*/ 130898 w 462838"/>
              <a:gd name="connsiteY9" fmla="*/ 484079 h 603193"/>
              <a:gd name="connsiteX10" fmla="*/ 112269 w 462838"/>
              <a:gd name="connsiteY10" fmla="*/ 465485 h 603193"/>
              <a:gd name="connsiteX11" fmla="*/ 130898 w 462838"/>
              <a:gd name="connsiteY11" fmla="*/ 446891 h 603193"/>
              <a:gd name="connsiteX12" fmla="*/ 192241 w 462838"/>
              <a:gd name="connsiteY12" fmla="*/ 350922 h 603193"/>
              <a:gd name="connsiteX13" fmla="*/ 350547 w 462838"/>
              <a:gd name="connsiteY13" fmla="*/ 350922 h 603193"/>
              <a:gd name="connsiteX14" fmla="*/ 368351 w 462838"/>
              <a:gd name="connsiteY14" fmla="*/ 368705 h 603193"/>
              <a:gd name="connsiteX15" fmla="*/ 350547 w 462838"/>
              <a:gd name="connsiteY15" fmla="*/ 386487 h 603193"/>
              <a:gd name="connsiteX16" fmla="*/ 192241 w 462838"/>
              <a:gd name="connsiteY16" fmla="*/ 386487 h 603193"/>
              <a:gd name="connsiteX17" fmla="*/ 174437 w 462838"/>
              <a:gd name="connsiteY17" fmla="*/ 368705 h 603193"/>
              <a:gd name="connsiteX18" fmla="*/ 192241 w 462838"/>
              <a:gd name="connsiteY18" fmla="*/ 350922 h 603193"/>
              <a:gd name="connsiteX19" fmla="*/ 130898 w 462838"/>
              <a:gd name="connsiteY19" fmla="*/ 350145 h 603193"/>
              <a:gd name="connsiteX20" fmla="*/ 149527 w 462838"/>
              <a:gd name="connsiteY20" fmla="*/ 368669 h 603193"/>
              <a:gd name="connsiteX21" fmla="*/ 130898 w 462838"/>
              <a:gd name="connsiteY21" fmla="*/ 387193 h 603193"/>
              <a:gd name="connsiteX22" fmla="*/ 112269 w 462838"/>
              <a:gd name="connsiteY22" fmla="*/ 368669 h 603193"/>
              <a:gd name="connsiteX23" fmla="*/ 130898 w 462838"/>
              <a:gd name="connsiteY23" fmla="*/ 350145 h 603193"/>
              <a:gd name="connsiteX24" fmla="*/ 192241 w 462838"/>
              <a:gd name="connsiteY24" fmla="*/ 254177 h 603193"/>
              <a:gd name="connsiteX25" fmla="*/ 350547 w 462838"/>
              <a:gd name="connsiteY25" fmla="*/ 254177 h 603193"/>
              <a:gd name="connsiteX26" fmla="*/ 368351 w 462838"/>
              <a:gd name="connsiteY26" fmla="*/ 271960 h 603193"/>
              <a:gd name="connsiteX27" fmla="*/ 350547 w 462838"/>
              <a:gd name="connsiteY27" fmla="*/ 289742 h 603193"/>
              <a:gd name="connsiteX28" fmla="*/ 192241 w 462838"/>
              <a:gd name="connsiteY28" fmla="*/ 289742 h 603193"/>
              <a:gd name="connsiteX29" fmla="*/ 174437 w 462838"/>
              <a:gd name="connsiteY29" fmla="*/ 271960 h 603193"/>
              <a:gd name="connsiteX30" fmla="*/ 192241 w 462838"/>
              <a:gd name="connsiteY30" fmla="*/ 254177 h 603193"/>
              <a:gd name="connsiteX31" fmla="*/ 130898 w 462838"/>
              <a:gd name="connsiteY31" fmla="*/ 253471 h 603193"/>
              <a:gd name="connsiteX32" fmla="*/ 149527 w 462838"/>
              <a:gd name="connsiteY32" fmla="*/ 271959 h 603193"/>
              <a:gd name="connsiteX33" fmla="*/ 130898 w 462838"/>
              <a:gd name="connsiteY33" fmla="*/ 290447 h 603193"/>
              <a:gd name="connsiteX34" fmla="*/ 112269 w 462838"/>
              <a:gd name="connsiteY34" fmla="*/ 271959 h 603193"/>
              <a:gd name="connsiteX35" fmla="*/ 130898 w 462838"/>
              <a:gd name="connsiteY35" fmla="*/ 253471 h 603193"/>
              <a:gd name="connsiteX36" fmla="*/ 324432 w 462838"/>
              <a:gd name="connsiteY36" fmla="*/ 56735 h 603193"/>
              <a:gd name="connsiteX37" fmla="*/ 324432 w 462838"/>
              <a:gd name="connsiteY37" fmla="*/ 138207 h 603193"/>
              <a:gd name="connsiteX38" fmla="*/ 406022 w 462838"/>
              <a:gd name="connsiteY38" fmla="*/ 138207 h 603193"/>
              <a:gd name="connsiteX39" fmla="*/ 35603 w 462838"/>
              <a:gd name="connsiteY39" fmla="*/ 35552 h 603193"/>
              <a:gd name="connsiteX40" fmla="*/ 35603 w 462838"/>
              <a:gd name="connsiteY40" fmla="*/ 567642 h 603193"/>
              <a:gd name="connsiteX41" fmla="*/ 427235 w 462838"/>
              <a:gd name="connsiteY41" fmla="*/ 567642 h 603193"/>
              <a:gd name="connsiteX42" fmla="*/ 427235 w 462838"/>
              <a:gd name="connsiteY42" fmla="*/ 173759 h 603193"/>
              <a:gd name="connsiteX43" fmla="*/ 306630 w 462838"/>
              <a:gd name="connsiteY43" fmla="*/ 173759 h 603193"/>
              <a:gd name="connsiteX44" fmla="*/ 288829 w 462838"/>
              <a:gd name="connsiteY44" fmla="*/ 155983 h 603193"/>
              <a:gd name="connsiteX45" fmla="*/ 288829 w 462838"/>
              <a:gd name="connsiteY45" fmla="*/ 35552 h 603193"/>
              <a:gd name="connsiteX46" fmla="*/ 17802 w 462838"/>
              <a:gd name="connsiteY46" fmla="*/ 0 h 603193"/>
              <a:gd name="connsiteX47" fmla="*/ 310636 w 462838"/>
              <a:gd name="connsiteY47" fmla="*/ 0 h 603193"/>
              <a:gd name="connsiteX48" fmla="*/ 323245 w 462838"/>
              <a:gd name="connsiteY48" fmla="*/ 5185 h 603193"/>
              <a:gd name="connsiteX49" fmla="*/ 457646 w 462838"/>
              <a:gd name="connsiteY49" fmla="*/ 139540 h 603193"/>
              <a:gd name="connsiteX50" fmla="*/ 462838 w 462838"/>
              <a:gd name="connsiteY50" fmla="*/ 151984 h 603193"/>
              <a:gd name="connsiteX51" fmla="*/ 462838 w 462838"/>
              <a:gd name="connsiteY51" fmla="*/ 585417 h 603193"/>
              <a:gd name="connsiteX52" fmla="*/ 445037 w 462838"/>
              <a:gd name="connsiteY52" fmla="*/ 603193 h 603193"/>
              <a:gd name="connsiteX53" fmla="*/ 17802 w 462838"/>
              <a:gd name="connsiteY53" fmla="*/ 603193 h 603193"/>
              <a:gd name="connsiteX54" fmla="*/ 0 w 462838"/>
              <a:gd name="connsiteY54" fmla="*/ 585417 h 603193"/>
              <a:gd name="connsiteX55" fmla="*/ 0 w 462838"/>
              <a:gd name="connsiteY55" fmla="*/ 17776 h 603193"/>
              <a:gd name="connsiteX56" fmla="*/ 17802 w 462838"/>
              <a:gd name="connsiteY56"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2838" h="603193">
                <a:moveTo>
                  <a:pt x="192241" y="447667"/>
                </a:moveTo>
                <a:lnTo>
                  <a:pt x="350547" y="447667"/>
                </a:lnTo>
                <a:cubicBezTo>
                  <a:pt x="360339" y="447667"/>
                  <a:pt x="368351" y="455653"/>
                  <a:pt x="368351" y="465414"/>
                </a:cubicBezTo>
                <a:cubicBezTo>
                  <a:pt x="368351" y="475323"/>
                  <a:pt x="360339" y="483161"/>
                  <a:pt x="350547" y="483161"/>
                </a:cubicBezTo>
                <a:lnTo>
                  <a:pt x="192241" y="483161"/>
                </a:lnTo>
                <a:cubicBezTo>
                  <a:pt x="182449" y="483161"/>
                  <a:pt x="174437" y="475323"/>
                  <a:pt x="174437" y="465414"/>
                </a:cubicBezTo>
                <a:cubicBezTo>
                  <a:pt x="174437" y="455653"/>
                  <a:pt x="182449" y="447667"/>
                  <a:pt x="192241" y="447667"/>
                </a:cubicBezTo>
                <a:close/>
                <a:moveTo>
                  <a:pt x="130898" y="446891"/>
                </a:moveTo>
                <a:cubicBezTo>
                  <a:pt x="141187" y="446891"/>
                  <a:pt x="149527" y="455216"/>
                  <a:pt x="149527" y="465485"/>
                </a:cubicBezTo>
                <a:cubicBezTo>
                  <a:pt x="149527" y="475754"/>
                  <a:pt x="141187" y="484079"/>
                  <a:pt x="130898" y="484079"/>
                </a:cubicBezTo>
                <a:cubicBezTo>
                  <a:pt x="120609" y="484079"/>
                  <a:pt x="112269" y="475754"/>
                  <a:pt x="112269" y="465485"/>
                </a:cubicBezTo>
                <a:cubicBezTo>
                  <a:pt x="112269" y="455216"/>
                  <a:pt x="120609" y="446891"/>
                  <a:pt x="130898" y="446891"/>
                </a:cubicBezTo>
                <a:close/>
                <a:moveTo>
                  <a:pt x="192241" y="350922"/>
                </a:moveTo>
                <a:lnTo>
                  <a:pt x="350547" y="350922"/>
                </a:lnTo>
                <a:cubicBezTo>
                  <a:pt x="360339" y="350922"/>
                  <a:pt x="368351" y="358924"/>
                  <a:pt x="368351" y="368705"/>
                </a:cubicBezTo>
                <a:cubicBezTo>
                  <a:pt x="368351" y="378485"/>
                  <a:pt x="360339" y="386487"/>
                  <a:pt x="350547" y="386487"/>
                </a:cubicBezTo>
                <a:lnTo>
                  <a:pt x="192241" y="386487"/>
                </a:lnTo>
                <a:cubicBezTo>
                  <a:pt x="182449" y="386487"/>
                  <a:pt x="174437" y="378485"/>
                  <a:pt x="174437" y="368705"/>
                </a:cubicBezTo>
                <a:cubicBezTo>
                  <a:pt x="174437" y="358924"/>
                  <a:pt x="182449" y="350922"/>
                  <a:pt x="192241" y="350922"/>
                </a:cubicBezTo>
                <a:close/>
                <a:moveTo>
                  <a:pt x="130898" y="350145"/>
                </a:moveTo>
                <a:cubicBezTo>
                  <a:pt x="141187" y="350145"/>
                  <a:pt x="149527" y="358438"/>
                  <a:pt x="149527" y="368669"/>
                </a:cubicBezTo>
                <a:cubicBezTo>
                  <a:pt x="149527" y="378900"/>
                  <a:pt x="141187" y="387193"/>
                  <a:pt x="130898" y="387193"/>
                </a:cubicBezTo>
                <a:cubicBezTo>
                  <a:pt x="120609" y="387193"/>
                  <a:pt x="112269" y="378900"/>
                  <a:pt x="112269" y="368669"/>
                </a:cubicBezTo>
                <a:cubicBezTo>
                  <a:pt x="112269" y="358438"/>
                  <a:pt x="120609" y="350145"/>
                  <a:pt x="130898" y="350145"/>
                </a:cubicBezTo>
                <a:close/>
                <a:moveTo>
                  <a:pt x="192241" y="254177"/>
                </a:moveTo>
                <a:lnTo>
                  <a:pt x="350547" y="254177"/>
                </a:lnTo>
                <a:cubicBezTo>
                  <a:pt x="360339" y="254177"/>
                  <a:pt x="368351" y="262179"/>
                  <a:pt x="368351" y="271960"/>
                </a:cubicBezTo>
                <a:cubicBezTo>
                  <a:pt x="368351" y="281740"/>
                  <a:pt x="360339" y="289742"/>
                  <a:pt x="350547" y="289742"/>
                </a:cubicBezTo>
                <a:lnTo>
                  <a:pt x="192241" y="289742"/>
                </a:lnTo>
                <a:cubicBezTo>
                  <a:pt x="182449" y="289742"/>
                  <a:pt x="174437" y="281740"/>
                  <a:pt x="174437" y="271960"/>
                </a:cubicBezTo>
                <a:cubicBezTo>
                  <a:pt x="174437" y="262179"/>
                  <a:pt x="182449" y="254177"/>
                  <a:pt x="192241" y="254177"/>
                </a:cubicBezTo>
                <a:close/>
                <a:moveTo>
                  <a:pt x="130898" y="253471"/>
                </a:moveTo>
                <a:cubicBezTo>
                  <a:pt x="141187" y="253471"/>
                  <a:pt x="149527" y="261748"/>
                  <a:pt x="149527" y="271959"/>
                </a:cubicBezTo>
                <a:cubicBezTo>
                  <a:pt x="149527" y="282170"/>
                  <a:pt x="141187" y="290447"/>
                  <a:pt x="130898" y="290447"/>
                </a:cubicBezTo>
                <a:cubicBezTo>
                  <a:pt x="120609" y="290447"/>
                  <a:pt x="112269" y="282170"/>
                  <a:pt x="112269" y="271959"/>
                </a:cubicBezTo>
                <a:cubicBezTo>
                  <a:pt x="112269" y="261748"/>
                  <a:pt x="120609" y="253471"/>
                  <a:pt x="130898" y="253471"/>
                </a:cubicBezTo>
                <a:close/>
                <a:moveTo>
                  <a:pt x="324432" y="56735"/>
                </a:moveTo>
                <a:lnTo>
                  <a:pt x="324432" y="138207"/>
                </a:lnTo>
                <a:lnTo>
                  <a:pt x="406022" y="138207"/>
                </a:lnTo>
                <a:close/>
                <a:moveTo>
                  <a:pt x="35603" y="35552"/>
                </a:moveTo>
                <a:lnTo>
                  <a:pt x="35603" y="567642"/>
                </a:lnTo>
                <a:lnTo>
                  <a:pt x="427235" y="567642"/>
                </a:lnTo>
                <a:lnTo>
                  <a:pt x="427235" y="173759"/>
                </a:lnTo>
                <a:lnTo>
                  <a:pt x="306630" y="173759"/>
                </a:lnTo>
                <a:cubicBezTo>
                  <a:pt x="296840" y="173759"/>
                  <a:pt x="288829" y="165760"/>
                  <a:pt x="288829" y="155983"/>
                </a:cubicBezTo>
                <a:lnTo>
                  <a:pt x="288829" y="35552"/>
                </a:lnTo>
                <a:close/>
                <a:moveTo>
                  <a:pt x="17802" y="0"/>
                </a:moveTo>
                <a:lnTo>
                  <a:pt x="310636" y="0"/>
                </a:lnTo>
                <a:cubicBezTo>
                  <a:pt x="315383" y="0"/>
                  <a:pt x="319833" y="1926"/>
                  <a:pt x="323245" y="5185"/>
                </a:cubicBezTo>
                <a:lnTo>
                  <a:pt x="457646" y="139540"/>
                </a:lnTo>
                <a:cubicBezTo>
                  <a:pt x="460910" y="142799"/>
                  <a:pt x="462838" y="147391"/>
                  <a:pt x="462838" y="151984"/>
                </a:cubicBezTo>
                <a:lnTo>
                  <a:pt x="462838" y="585417"/>
                </a:lnTo>
                <a:cubicBezTo>
                  <a:pt x="462838" y="595194"/>
                  <a:pt x="454827" y="603193"/>
                  <a:pt x="445037" y="603193"/>
                </a:cubicBezTo>
                <a:lnTo>
                  <a:pt x="17802" y="603193"/>
                </a:lnTo>
                <a:cubicBezTo>
                  <a:pt x="8011" y="603193"/>
                  <a:pt x="0" y="595194"/>
                  <a:pt x="0" y="585417"/>
                </a:cubicBezTo>
                <a:lnTo>
                  <a:pt x="0" y="17776"/>
                </a:lnTo>
                <a:cubicBezTo>
                  <a:pt x="0" y="7999"/>
                  <a:pt x="8011" y="0"/>
                  <a:pt x="1780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9" name="组合 18"/>
          <p:cNvGrpSpPr/>
          <p:nvPr/>
        </p:nvGrpSpPr>
        <p:grpSpPr>
          <a:xfrm>
            <a:off x="808204" y="280341"/>
            <a:ext cx="4885992" cy="732482"/>
            <a:chOff x="5402407" y="1247256"/>
            <a:chExt cx="4885992" cy="732482"/>
          </a:xfrm>
        </p:grpSpPr>
        <p:sp>
          <p:nvSpPr>
            <p:cNvPr id="20" name="文本框 19"/>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accent2"/>
                  </a:solidFill>
                  <a:latin typeface="+mn-ea"/>
                </a:rPr>
                <a:t>标题文字添加此处</a:t>
              </a:r>
              <a:endParaRPr lang="zh-CN" altLang="en-US" sz="2800" b="1" dirty="0">
                <a:solidFill>
                  <a:schemeClr val="accent2"/>
                </a:solidFill>
                <a:latin typeface="+mn-ea"/>
              </a:endParaRPr>
            </a:p>
          </p:txBody>
        </p:sp>
        <p:sp>
          <p:nvSpPr>
            <p:cNvPr id="21" name="文本框 20"/>
            <p:cNvSpPr txBox="1"/>
            <p:nvPr/>
          </p:nvSpPr>
          <p:spPr>
            <a:xfrm>
              <a:off x="5402407" y="1693506"/>
              <a:ext cx="4885992" cy="28623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extLst>
      <p:ext uri="{BB962C8B-B14F-4D97-AF65-F5344CB8AC3E}">
        <p14:creationId xmlns:p14="http://schemas.microsoft.com/office/powerpoint/2010/main" val="2817310041"/>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Effect transition="in" filter="fade">
                                      <p:cBhvr>
                                        <p:cTn id="43" dur="500"/>
                                        <p:tgtEl>
                                          <p:spTgt spid="25"/>
                                        </p:tgtEl>
                                      </p:cBhvr>
                                    </p:animEffect>
                                  </p:childTnLst>
                                </p:cTn>
                              </p:par>
                            </p:childTnLst>
                          </p:cTn>
                        </p:par>
                        <p:par>
                          <p:cTn id="44" fill="hold">
                            <p:stCondLst>
                              <p:cond delay="1000"/>
                            </p:stCondLst>
                            <p:childTnLst>
                              <p:par>
                                <p:cTn id="45" presetID="12" presetClass="entr" presetSubtype="8"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p:tgtEl>
                                          <p:spTgt spid="7"/>
                                        </p:tgtEl>
                                        <p:attrNameLst>
                                          <p:attrName>ppt_x</p:attrName>
                                        </p:attrNameLst>
                                      </p:cBhvr>
                                      <p:tavLst>
                                        <p:tav tm="0">
                                          <p:val>
                                            <p:strVal val="#ppt_x-#ppt_w*1.125000"/>
                                          </p:val>
                                        </p:tav>
                                        <p:tav tm="100000">
                                          <p:val>
                                            <p:strVal val="#ppt_x"/>
                                          </p:val>
                                        </p:tav>
                                      </p:tavLst>
                                    </p:anim>
                                    <p:animEffect transition="in" filter="wipe(right)">
                                      <p:cBhvr>
                                        <p:cTn id="48" dur="500"/>
                                        <p:tgtEl>
                                          <p:spTgt spid="7"/>
                                        </p:tgtEl>
                                      </p:cBhvr>
                                    </p:animEffect>
                                  </p:childTnLst>
                                </p:cTn>
                              </p:par>
                            </p:childTnLst>
                          </p:cTn>
                        </p:par>
                        <p:par>
                          <p:cTn id="49" fill="hold">
                            <p:stCondLst>
                              <p:cond delay="1500"/>
                            </p:stCondLst>
                            <p:childTnLst>
                              <p:par>
                                <p:cTn id="50" presetID="12" presetClass="entr" presetSubtype="8"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p:tgtEl>
                                          <p:spTgt spid="10"/>
                                        </p:tgtEl>
                                        <p:attrNameLst>
                                          <p:attrName>ppt_x</p:attrName>
                                        </p:attrNameLst>
                                      </p:cBhvr>
                                      <p:tavLst>
                                        <p:tav tm="0">
                                          <p:val>
                                            <p:strVal val="#ppt_x-#ppt_w*1.125000"/>
                                          </p:val>
                                        </p:tav>
                                        <p:tav tm="100000">
                                          <p:val>
                                            <p:strVal val="#ppt_x"/>
                                          </p:val>
                                        </p:tav>
                                      </p:tavLst>
                                    </p:anim>
                                    <p:animEffect transition="in" filter="wipe(right)">
                                      <p:cBhvr>
                                        <p:cTn id="53" dur="500"/>
                                        <p:tgtEl>
                                          <p:spTgt spid="10"/>
                                        </p:tgtEl>
                                      </p:cBhvr>
                                    </p:animEffect>
                                  </p:childTnLst>
                                </p:cTn>
                              </p:par>
                            </p:childTnLst>
                          </p:cTn>
                        </p:par>
                        <p:par>
                          <p:cTn id="54" fill="hold">
                            <p:stCondLst>
                              <p:cond delay="2000"/>
                            </p:stCondLst>
                            <p:childTnLst>
                              <p:par>
                                <p:cTn id="55" presetID="12" presetClass="entr" presetSubtype="8"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p:tgtEl>
                                          <p:spTgt spid="13"/>
                                        </p:tgtEl>
                                        <p:attrNameLst>
                                          <p:attrName>ppt_x</p:attrName>
                                        </p:attrNameLst>
                                      </p:cBhvr>
                                      <p:tavLst>
                                        <p:tav tm="0">
                                          <p:val>
                                            <p:strVal val="#ppt_x-#ppt_w*1.125000"/>
                                          </p:val>
                                        </p:tav>
                                        <p:tav tm="100000">
                                          <p:val>
                                            <p:strVal val="#ppt_x"/>
                                          </p:val>
                                        </p:tav>
                                      </p:tavLst>
                                    </p:anim>
                                    <p:animEffect transition="in" filter="wipe(right)">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2" grpId="0" animBg="1"/>
      <p:bldP spid="24" grpId="0" animBg="1"/>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椭圆 15"/>
          <p:cNvSpPr/>
          <p:nvPr/>
        </p:nvSpPr>
        <p:spPr>
          <a:xfrm>
            <a:off x="6267451" y="2247899"/>
            <a:ext cx="609600" cy="609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267451" y="3470672"/>
            <a:ext cx="609600" cy="609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267451" y="4693444"/>
            <a:ext cx="609600" cy="609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7011449" y="2144816"/>
            <a:ext cx="3941252" cy="815765"/>
            <a:chOff x="7483989" y="3452285"/>
            <a:chExt cx="3941252" cy="815765"/>
          </a:xfrm>
        </p:grpSpPr>
        <p:sp>
          <p:nvSpPr>
            <p:cNvPr id="20" name="矩形 19"/>
            <p:cNvSpPr/>
            <p:nvPr/>
          </p:nvSpPr>
          <p:spPr>
            <a:xfrm>
              <a:off x="7483989" y="3732519"/>
              <a:ext cx="3941252"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21" name="矩形 20"/>
            <p:cNvSpPr/>
            <p:nvPr/>
          </p:nvSpPr>
          <p:spPr>
            <a:xfrm>
              <a:off x="7483989" y="345228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22" name="组合 21"/>
          <p:cNvGrpSpPr/>
          <p:nvPr/>
        </p:nvGrpSpPr>
        <p:grpSpPr>
          <a:xfrm>
            <a:off x="7011449" y="3367589"/>
            <a:ext cx="3941252" cy="815765"/>
            <a:chOff x="7483989" y="3452285"/>
            <a:chExt cx="3941252" cy="815765"/>
          </a:xfrm>
        </p:grpSpPr>
        <p:sp>
          <p:nvSpPr>
            <p:cNvPr id="23" name="矩形 22"/>
            <p:cNvSpPr/>
            <p:nvPr/>
          </p:nvSpPr>
          <p:spPr>
            <a:xfrm>
              <a:off x="7483989" y="3732519"/>
              <a:ext cx="3941252"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24" name="矩形 23"/>
            <p:cNvSpPr/>
            <p:nvPr/>
          </p:nvSpPr>
          <p:spPr>
            <a:xfrm>
              <a:off x="7483989" y="345228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25" name="组合 24"/>
          <p:cNvGrpSpPr/>
          <p:nvPr/>
        </p:nvGrpSpPr>
        <p:grpSpPr>
          <a:xfrm>
            <a:off x="7011449" y="4590361"/>
            <a:ext cx="3941252" cy="815765"/>
            <a:chOff x="7483989" y="3452285"/>
            <a:chExt cx="3941252" cy="815765"/>
          </a:xfrm>
        </p:grpSpPr>
        <p:sp>
          <p:nvSpPr>
            <p:cNvPr id="26" name="矩形 25"/>
            <p:cNvSpPr/>
            <p:nvPr/>
          </p:nvSpPr>
          <p:spPr>
            <a:xfrm>
              <a:off x="7483989" y="3732519"/>
              <a:ext cx="3941252"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27" name="矩形 26"/>
            <p:cNvSpPr/>
            <p:nvPr/>
          </p:nvSpPr>
          <p:spPr>
            <a:xfrm>
              <a:off x="7483989" y="345228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sp>
        <p:nvSpPr>
          <p:cNvPr id="34" name="椭圆 27"/>
          <p:cNvSpPr/>
          <p:nvPr/>
        </p:nvSpPr>
        <p:spPr>
          <a:xfrm>
            <a:off x="6410327" y="2403620"/>
            <a:ext cx="323848" cy="298158"/>
          </a:xfrm>
          <a:custGeom>
            <a:avLst/>
            <a:gdLst>
              <a:gd name="T0" fmla="*/ 164 w 580"/>
              <a:gd name="T1" fmla="*/ 525 h 535"/>
              <a:gd name="T2" fmla="*/ 196 w 580"/>
              <a:gd name="T3" fmla="*/ 526 h 535"/>
              <a:gd name="T4" fmla="*/ 570 w 580"/>
              <a:gd name="T5" fmla="*/ 187 h 535"/>
              <a:gd name="T6" fmla="*/ 572 w 580"/>
              <a:gd name="T7" fmla="*/ 155 h 535"/>
              <a:gd name="T8" fmla="*/ 475 w 580"/>
              <a:gd name="T9" fmla="*/ 49 h 535"/>
              <a:gd name="T10" fmla="*/ 443 w 580"/>
              <a:gd name="T11" fmla="*/ 47 h 535"/>
              <a:gd name="T12" fmla="*/ 124 w 580"/>
              <a:gd name="T13" fmla="*/ 335 h 535"/>
              <a:gd name="T14" fmla="*/ 123 w 580"/>
              <a:gd name="T15" fmla="*/ 367 h 535"/>
              <a:gd name="T16" fmla="*/ 175 w 580"/>
              <a:gd name="T17" fmla="*/ 425 h 535"/>
              <a:gd name="T18" fmla="*/ 207 w 580"/>
              <a:gd name="T19" fmla="*/ 426 h 535"/>
              <a:gd name="T20" fmla="*/ 341 w 580"/>
              <a:gd name="T21" fmla="*/ 305 h 535"/>
              <a:gd name="T22" fmla="*/ 343 w 580"/>
              <a:gd name="T23" fmla="*/ 273 h 535"/>
              <a:gd name="T24" fmla="*/ 327 w 580"/>
              <a:gd name="T25" fmla="*/ 256 h 535"/>
              <a:gd name="T26" fmla="*/ 193 w 580"/>
              <a:gd name="T27" fmla="*/ 378 h 535"/>
              <a:gd name="T28" fmla="*/ 172 w 580"/>
              <a:gd name="T29" fmla="*/ 354 h 535"/>
              <a:gd name="T30" fmla="*/ 457 w 580"/>
              <a:gd name="T31" fmla="*/ 96 h 535"/>
              <a:gd name="T32" fmla="*/ 523 w 580"/>
              <a:gd name="T33" fmla="*/ 169 h 535"/>
              <a:gd name="T34" fmla="*/ 182 w 580"/>
              <a:gd name="T35" fmla="*/ 478 h 535"/>
              <a:gd name="T36" fmla="*/ 58 w 580"/>
              <a:gd name="T37" fmla="*/ 340 h 535"/>
              <a:gd name="T38" fmla="*/ 404 w 580"/>
              <a:gd name="T39" fmla="*/ 26 h 535"/>
              <a:gd name="T40" fmla="*/ 389 w 580"/>
              <a:gd name="T41" fmla="*/ 10 h 535"/>
              <a:gd name="T42" fmla="*/ 357 w 580"/>
              <a:gd name="T43" fmla="*/ 8 h 535"/>
              <a:gd name="T44" fmla="*/ 10 w 580"/>
              <a:gd name="T45" fmla="*/ 322 h 535"/>
              <a:gd name="T46" fmla="*/ 9 w 580"/>
              <a:gd name="T47" fmla="*/ 354 h 535"/>
              <a:gd name="T48" fmla="*/ 164 w 580"/>
              <a:gd name="T49" fmla="*/ 52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28"/>
          <p:cNvSpPr/>
          <p:nvPr/>
        </p:nvSpPr>
        <p:spPr>
          <a:xfrm>
            <a:off x="6410327" y="3613792"/>
            <a:ext cx="323848" cy="323359"/>
          </a:xfrm>
          <a:custGeom>
            <a:avLst/>
            <a:gdLst>
              <a:gd name="T0" fmla="*/ 6597 w 6827"/>
              <a:gd name="T1" fmla="*/ 449 h 6827"/>
              <a:gd name="T2" fmla="*/ 6377 w 6827"/>
              <a:gd name="T3" fmla="*/ 449 h 6827"/>
              <a:gd name="T4" fmla="*/ 6377 w 6827"/>
              <a:gd name="T5" fmla="*/ 230 h 6827"/>
              <a:gd name="T6" fmla="*/ 6148 w 6827"/>
              <a:gd name="T7" fmla="*/ 0 h 6827"/>
              <a:gd name="T8" fmla="*/ 5918 w 6827"/>
              <a:gd name="T9" fmla="*/ 230 h 6827"/>
              <a:gd name="T10" fmla="*/ 5918 w 6827"/>
              <a:gd name="T11" fmla="*/ 584 h 6827"/>
              <a:gd name="T12" fmla="*/ 5877 w 6827"/>
              <a:gd name="T13" fmla="*/ 625 h 6827"/>
              <a:gd name="T14" fmla="*/ 5665 w 6827"/>
              <a:gd name="T15" fmla="*/ 483 h 6827"/>
              <a:gd name="T16" fmla="*/ 5435 w 6827"/>
              <a:gd name="T17" fmla="*/ 713 h 6827"/>
              <a:gd name="T18" fmla="*/ 5435 w 6827"/>
              <a:gd name="T19" fmla="*/ 1067 h 6827"/>
              <a:gd name="T20" fmla="*/ 5260 w 6827"/>
              <a:gd name="T21" fmla="*/ 1242 h 6827"/>
              <a:gd name="T22" fmla="*/ 3180 w 6827"/>
              <a:gd name="T23" fmla="*/ 466 h 6827"/>
              <a:gd name="T24" fmla="*/ 0 w 6827"/>
              <a:gd name="T25" fmla="*/ 3646 h 6827"/>
              <a:gd name="T26" fmla="*/ 970 w 6827"/>
              <a:gd name="T27" fmla="*/ 5931 h 6827"/>
              <a:gd name="T28" fmla="*/ 465 w 6827"/>
              <a:gd name="T29" fmla="*/ 6317 h 6827"/>
              <a:gd name="T30" fmla="*/ 422 w 6827"/>
              <a:gd name="T31" fmla="*/ 6639 h 6827"/>
              <a:gd name="T32" fmla="*/ 604 w 6827"/>
              <a:gd name="T33" fmla="*/ 6729 h 6827"/>
              <a:gd name="T34" fmla="*/ 744 w 6827"/>
              <a:gd name="T35" fmla="*/ 6682 h 6827"/>
              <a:gd name="T36" fmla="*/ 1332 w 6827"/>
              <a:gd name="T37" fmla="*/ 6233 h 6827"/>
              <a:gd name="T38" fmla="*/ 3180 w 6827"/>
              <a:gd name="T39" fmla="*/ 6827 h 6827"/>
              <a:gd name="T40" fmla="*/ 5029 w 6827"/>
              <a:gd name="T41" fmla="*/ 6233 h 6827"/>
              <a:gd name="T42" fmla="*/ 5617 w 6827"/>
              <a:gd name="T43" fmla="*/ 6682 h 6827"/>
              <a:gd name="T44" fmla="*/ 5756 w 6827"/>
              <a:gd name="T45" fmla="*/ 6729 h 6827"/>
              <a:gd name="T46" fmla="*/ 5939 w 6827"/>
              <a:gd name="T47" fmla="*/ 6639 h 6827"/>
              <a:gd name="T48" fmla="*/ 5896 w 6827"/>
              <a:gd name="T49" fmla="*/ 6317 h 6827"/>
              <a:gd name="T50" fmla="*/ 5390 w 6827"/>
              <a:gd name="T51" fmla="*/ 5931 h 6827"/>
              <a:gd name="T52" fmla="*/ 6361 w 6827"/>
              <a:gd name="T53" fmla="*/ 3646 h 6827"/>
              <a:gd name="T54" fmla="*/ 5585 w 6827"/>
              <a:gd name="T55" fmla="*/ 1567 h 6827"/>
              <a:gd name="T56" fmla="*/ 5760 w 6827"/>
              <a:gd name="T57" fmla="*/ 1391 h 6827"/>
              <a:gd name="T58" fmla="*/ 6114 w 6827"/>
              <a:gd name="T59" fmla="*/ 1391 h 6827"/>
              <a:gd name="T60" fmla="*/ 6344 w 6827"/>
              <a:gd name="T61" fmla="*/ 1162 h 6827"/>
              <a:gd name="T62" fmla="*/ 6202 w 6827"/>
              <a:gd name="T63" fmla="*/ 950 h 6827"/>
              <a:gd name="T64" fmla="*/ 6243 w 6827"/>
              <a:gd name="T65" fmla="*/ 908 h 6827"/>
              <a:gd name="T66" fmla="*/ 6597 w 6827"/>
              <a:gd name="T67" fmla="*/ 908 h 6827"/>
              <a:gd name="T68" fmla="*/ 6827 w 6827"/>
              <a:gd name="T69" fmla="*/ 679 h 6827"/>
              <a:gd name="T70" fmla="*/ 6597 w 6827"/>
              <a:gd name="T71" fmla="*/ 449 h 6827"/>
              <a:gd name="T72" fmla="*/ 5901 w 6827"/>
              <a:gd name="T73" fmla="*/ 3646 h 6827"/>
              <a:gd name="T74" fmla="*/ 3180 w 6827"/>
              <a:gd name="T75" fmla="*/ 6367 h 6827"/>
              <a:gd name="T76" fmla="*/ 459 w 6827"/>
              <a:gd name="T77" fmla="*/ 3646 h 6827"/>
              <a:gd name="T78" fmla="*/ 3180 w 6827"/>
              <a:gd name="T79" fmla="*/ 925 h 6827"/>
              <a:gd name="T80" fmla="*/ 4934 w 6827"/>
              <a:gd name="T81" fmla="*/ 1568 h 6827"/>
              <a:gd name="T82" fmla="*/ 4358 w 6827"/>
              <a:gd name="T83" fmla="*/ 2144 h 6827"/>
              <a:gd name="T84" fmla="*/ 3180 w 6827"/>
              <a:gd name="T85" fmla="*/ 1736 h 6827"/>
              <a:gd name="T86" fmla="*/ 1270 w 6827"/>
              <a:gd name="T87" fmla="*/ 3646 h 6827"/>
              <a:gd name="T88" fmla="*/ 3180 w 6827"/>
              <a:gd name="T89" fmla="*/ 5556 h 6827"/>
              <a:gd name="T90" fmla="*/ 5090 w 6827"/>
              <a:gd name="T91" fmla="*/ 3646 h 6827"/>
              <a:gd name="T92" fmla="*/ 4683 w 6827"/>
              <a:gd name="T93" fmla="*/ 2468 h 6827"/>
              <a:gd name="T94" fmla="*/ 5259 w 6827"/>
              <a:gd name="T95" fmla="*/ 1892 h 6827"/>
              <a:gd name="T96" fmla="*/ 5901 w 6827"/>
              <a:gd name="T97" fmla="*/ 3646 h 6827"/>
              <a:gd name="T98" fmla="*/ 3180 w 6827"/>
              <a:gd name="T99" fmla="*/ 4259 h 6827"/>
              <a:gd name="T100" fmla="*/ 3793 w 6827"/>
              <a:gd name="T101" fmla="*/ 3646 h 6827"/>
              <a:gd name="T102" fmla="*/ 3744 w 6827"/>
              <a:gd name="T103" fmla="*/ 3407 h 6827"/>
              <a:gd name="T104" fmla="*/ 4355 w 6827"/>
              <a:gd name="T105" fmla="*/ 2796 h 6827"/>
              <a:gd name="T106" fmla="*/ 4631 w 6827"/>
              <a:gd name="T107" fmla="*/ 3646 h 6827"/>
              <a:gd name="T108" fmla="*/ 3180 w 6827"/>
              <a:gd name="T109" fmla="*/ 5097 h 6827"/>
              <a:gd name="T110" fmla="*/ 1730 w 6827"/>
              <a:gd name="T111" fmla="*/ 3646 h 6827"/>
              <a:gd name="T112" fmla="*/ 3180 w 6827"/>
              <a:gd name="T113" fmla="*/ 2196 h 6827"/>
              <a:gd name="T114" fmla="*/ 4030 w 6827"/>
              <a:gd name="T115" fmla="*/ 2471 h 6827"/>
              <a:gd name="T116" fmla="*/ 3419 w 6827"/>
              <a:gd name="T117" fmla="*/ 3083 h 6827"/>
              <a:gd name="T118" fmla="*/ 3180 w 6827"/>
              <a:gd name="T119" fmla="*/ 3034 h 6827"/>
              <a:gd name="T120" fmla="*/ 2568 w 6827"/>
              <a:gd name="T121" fmla="*/ 3646 h 6827"/>
              <a:gd name="T122" fmla="*/ 3180 w 6827"/>
              <a:gd name="T123" fmla="*/ 4259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27" h="6827">
                <a:moveTo>
                  <a:pt x="6597" y="449"/>
                </a:moveTo>
                <a:lnTo>
                  <a:pt x="6377" y="449"/>
                </a:lnTo>
                <a:lnTo>
                  <a:pt x="6377" y="230"/>
                </a:lnTo>
                <a:cubicBezTo>
                  <a:pt x="6377" y="103"/>
                  <a:pt x="6275" y="0"/>
                  <a:pt x="6148" y="0"/>
                </a:cubicBezTo>
                <a:cubicBezTo>
                  <a:pt x="6021" y="0"/>
                  <a:pt x="5918" y="103"/>
                  <a:pt x="5918" y="230"/>
                </a:cubicBezTo>
                <a:lnTo>
                  <a:pt x="5918" y="584"/>
                </a:lnTo>
                <a:lnTo>
                  <a:pt x="5877" y="625"/>
                </a:lnTo>
                <a:cubicBezTo>
                  <a:pt x="5843" y="542"/>
                  <a:pt x="5761" y="483"/>
                  <a:pt x="5665" y="483"/>
                </a:cubicBezTo>
                <a:cubicBezTo>
                  <a:pt x="5538" y="483"/>
                  <a:pt x="5435" y="586"/>
                  <a:pt x="5435" y="713"/>
                </a:cubicBezTo>
                <a:lnTo>
                  <a:pt x="5435" y="1067"/>
                </a:lnTo>
                <a:lnTo>
                  <a:pt x="5260" y="1242"/>
                </a:lnTo>
                <a:cubicBezTo>
                  <a:pt x="4702" y="759"/>
                  <a:pt x="3975" y="466"/>
                  <a:pt x="3180" y="466"/>
                </a:cubicBezTo>
                <a:cubicBezTo>
                  <a:pt x="1427" y="466"/>
                  <a:pt x="0" y="1893"/>
                  <a:pt x="0" y="3646"/>
                </a:cubicBezTo>
                <a:cubicBezTo>
                  <a:pt x="0" y="4542"/>
                  <a:pt x="372" y="5352"/>
                  <a:pt x="970" y="5931"/>
                </a:cubicBezTo>
                <a:lnTo>
                  <a:pt x="465" y="6317"/>
                </a:lnTo>
                <a:cubicBezTo>
                  <a:pt x="364" y="6394"/>
                  <a:pt x="345" y="6538"/>
                  <a:pt x="422" y="6639"/>
                </a:cubicBezTo>
                <a:cubicBezTo>
                  <a:pt x="467" y="6698"/>
                  <a:pt x="535" y="6729"/>
                  <a:pt x="604" y="6729"/>
                </a:cubicBezTo>
                <a:cubicBezTo>
                  <a:pt x="653" y="6729"/>
                  <a:pt x="702" y="6714"/>
                  <a:pt x="744" y="6682"/>
                </a:cubicBezTo>
                <a:lnTo>
                  <a:pt x="1332" y="6233"/>
                </a:lnTo>
                <a:cubicBezTo>
                  <a:pt x="1853" y="6606"/>
                  <a:pt x="2491" y="6827"/>
                  <a:pt x="3180" y="6827"/>
                </a:cubicBezTo>
                <a:cubicBezTo>
                  <a:pt x="3869" y="6827"/>
                  <a:pt x="4508" y="6606"/>
                  <a:pt x="5029" y="6233"/>
                </a:cubicBezTo>
                <a:lnTo>
                  <a:pt x="5617" y="6682"/>
                </a:lnTo>
                <a:cubicBezTo>
                  <a:pt x="5659" y="6714"/>
                  <a:pt x="5708" y="6729"/>
                  <a:pt x="5756" y="6729"/>
                </a:cubicBezTo>
                <a:cubicBezTo>
                  <a:pt x="5825" y="6729"/>
                  <a:pt x="5894" y="6698"/>
                  <a:pt x="5939" y="6639"/>
                </a:cubicBezTo>
                <a:cubicBezTo>
                  <a:pt x="6016" y="6538"/>
                  <a:pt x="5997" y="6394"/>
                  <a:pt x="5896" y="6317"/>
                </a:cubicBezTo>
                <a:lnTo>
                  <a:pt x="5390" y="5931"/>
                </a:lnTo>
                <a:cubicBezTo>
                  <a:pt x="5988" y="5352"/>
                  <a:pt x="6361" y="4542"/>
                  <a:pt x="6361" y="3646"/>
                </a:cubicBezTo>
                <a:cubicBezTo>
                  <a:pt x="6361" y="2852"/>
                  <a:pt x="6068" y="2125"/>
                  <a:pt x="5585" y="1567"/>
                </a:cubicBezTo>
                <a:lnTo>
                  <a:pt x="5760" y="1391"/>
                </a:lnTo>
                <a:lnTo>
                  <a:pt x="6114" y="1391"/>
                </a:lnTo>
                <a:cubicBezTo>
                  <a:pt x="6241" y="1391"/>
                  <a:pt x="6344" y="1289"/>
                  <a:pt x="6344" y="1162"/>
                </a:cubicBezTo>
                <a:cubicBezTo>
                  <a:pt x="6344" y="1066"/>
                  <a:pt x="6285" y="984"/>
                  <a:pt x="6202" y="950"/>
                </a:cubicBezTo>
                <a:lnTo>
                  <a:pt x="6243" y="908"/>
                </a:lnTo>
                <a:lnTo>
                  <a:pt x="6597" y="908"/>
                </a:lnTo>
                <a:cubicBezTo>
                  <a:pt x="6724" y="908"/>
                  <a:pt x="6827" y="806"/>
                  <a:pt x="6827" y="679"/>
                </a:cubicBezTo>
                <a:cubicBezTo>
                  <a:pt x="6827" y="552"/>
                  <a:pt x="6724" y="449"/>
                  <a:pt x="6597" y="449"/>
                </a:cubicBezTo>
                <a:close/>
                <a:moveTo>
                  <a:pt x="5901" y="3646"/>
                </a:moveTo>
                <a:cubicBezTo>
                  <a:pt x="5901" y="5147"/>
                  <a:pt x="4681" y="6367"/>
                  <a:pt x="3180" y="6367"/>
                </a:cubicBezTo>
                <a:cubicBezTo>
                  <a:pt x="1680" y="6367"/>
                  <a:pt x="459" y="5147"/>
                  <a:pt x="459" y="3646"/>
                </a:cubicBezTo>
                <a:cubicBezTo>
                  <a:pt x="459" y="2146"/>
                  <a:pt x="1680" y="925"/>
                  <a:pt x="3180" y="925"/>
                </a:cubicBezTo>
                <a:cubicBezTo>
                  <a:pt x="3848" y="925"/>
                  <a:pt x="4460" y="1167"/>
                  <a:pt x="4934" y="1568"/>
                </a:cubicBezTo>
                <a:lnTo>
                  <a:pt x="4358" y="2144"/>
                </a:lnTo>
                <a:cubicBezTo>
                  <a:pt x="4033" y="1889"/>
                  <a:pt x="3624" y="1736"/>
                  <a:pt x="3180" y="1736"/>
                </a:cubicBezTo>
                <a:cubicBezTo>
                  <a:pt x="2127" y="1736"/>
                  <a:pt x="1270" y="2593"/>
                  <a:pt x="1270" y="3646"/>
                </a:cubicBezTo>
                <a:cubicBezTo>
                  <a:pt x="1270" y="4700"/>
                  <a:pt x="2127" y="5556"/>
                  <a:pt x="3180" y="5556"/>
                </a:cubicBezTo>
                <a:cubicBezTo>
                  <a:pt x="4234" y="5556"/>
                  <a:pt x="5090" y="4700"/>
                  <a:pt x="5090" y="3646"/>
                </a:cubicBezTo>
                <a:cubicBezTo>
                  <a:pt x="5090" y="3202"/>
                  <a:pt x="4938" y="2793"/>
                  <a:pt x="4683" y="2468"/>
                </a:cubicBezTo>
                <a:lnTo>
                  <a:pt x="5259" y="1892"/>
                </a:lnTo>
                <a:cubicBezTo>
                  <a:pt x="5659" y="2366"/>
                  <a:pt x="5901" y="2979"/>
                  <a:pt x="5901" y="3646"/>
                </a:cubicBezTo>
                <a:close/>
                <a:moveTo>
                  <a:pt x="3180" y="4259"/>
                </a:moveTo>
                <a:cubicBezTo>
                  <a:pt x="3518" y="4259"/>
                  <a:pt x="3793" y="3984"/>
                  <a:pt x="3793" y="3646"/>
                </a:cubicBezTo>
                <a:cubicBezTo>
                  <a:pt x="3793" y="3562"/>
                  <a:pt x="3775" y="3481"/>
                  <a:pt x="3744" y="3407"/>
                </a:cubicBezTo>
                <a:lnTo>
                  <a:pt x="4355" y="2796"/>
                </a:lnTo>
                <a:cubicBezTo>
                  <a:pt x="4529" y="3035"/>
                  <a:pt x="4631" y="3329"/>
                  <a:pt x="4631" y="3646"/>
                </a:cubicBezTo>
                <a:cubicBezTo>
                  <a:pt x="4631" y="4446"/>
                  <a:pt x="3980" y="5097"/>
                  <a:pt x="3180" y="5097"/>
                </a:cubicBezTo>
                <a:cubicBezTo>
                  <a:pt x="2380" y="5097"/>
                  <a:pt x="1730" y="4446"/>
                  <a:pt x="1730" y="3646"/>
                </a:cubicBezTo>
                <a:cubicBezTo>
                  <a:pt x="1730" y="2846"/>
                  <a:pt x="2380" y="2196"/>
                  <a:pt x="3180" y="2196"/>
                </a:cubicBezTo>
                <a:cubicBezTo>
                  <a:pt x="3498" y="2196"/>
                  <a:pt x="3791" y="2298"/>
                  <a:pt x="4030" y="2471"/>
                </a:cubicBezTo>
                <a:lnTo>
                  <a:pt x="3419" y="3083"/>
                </a:lnTo>
                <a:cubicBezTo>
                  <a:pt x="3346" y="3051"/>
                  <a:pt x="3265" y="3034"/>
                  <a:pt x="3180" y="3034"/>
                </a:cubicBezTo>
                <a:cubicBezTo>
                  <a:pt x="2843" y="3034"/>
                  <a:pt x="2568" y="3309"/>
                  <a:pt x="2568" y="3646"/>
                </a:cubicBezTo>
                <a:cubicBezTo>
                  <a:pt x="2568" y="3984"/>
                  <a:pt x="2843" y="4259"/>
                  <a:pt x="3180" y="42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椭圆 29"/>
          <p:cNvSpPr/>
          <p:nvPr/>
        </p:nvSpPr>
        <p:spPr>
          <a:xfrm>
            <a:off x="6410327" y="4836563"/>
            <a:ext cx="323848" cy="323361"/>
          </a:xfrm>
          <a:custGeom>
            <a:avLst/>
            <a:gdLst>
              <a:gd name="connsiteX0" fmla="*/ 303663 w 607281"/>
              <a:gd name="connsiteY0" fmla="*/ 168793 h 606369"/>
              <a:gd name="connsiteX1" fmla="*/ 323788 w 607281"/>
              <a:gd name="connsiteY1" fmla="*/ 188887 h 606369"/>
              <a:gd name="connsiteX2" fmla="*/ 323788 w 607281"/>
              <a:gd name="connsiteY2" fmla="*/ 280901 h 606369"/>
              <a:gd name="connsiteX3" fmla="*/ 326009 w 607281"/>
              <a:gd name="connsiteY3" fmla="*/ 283119 h 606369"/>
              <a:gd name="connsiteX4" fmla="*/ 479793 w 607281"/>
              <a:gd name="connsiteY4" fmla="*/ 283119 h 606369"/>
              <a:gd name="connsiteX5" fmla="*/ 499918 w 607281"/>
              <a:gd name="connsiteY5" fmla="*/ 303212 h 606369"/>
              <a:gd name="connsiteX6" fmla="*/ 479793 w 607281"/>
              <a:gd name="connsiteY6" fmla="*/ 323306 h 606369"/>
              <a:gd name="connsiteX7" fmla="*/ 326009 w 607281"/>
              <a:gd name="connsiteY7" fmla="*/ 323306 h 606369"/>
              <a:gd name="connsiteX8" fmla="*/ 303663 w 607281"/>
              <a:gd name="connsiteY8" fmla="*/ 333422 h 606369"/>
              <a:gd name="connsiteX9" fmla="*/ 273544 w 607281"/>
              <a:gd name="connsiteY9" fmla="*/ 303212 h 606369"/>
              <a:gd name="connsiteX10" fmla="*/ 283537 w 607281"/>
              <a:gd name="connsiteY10" fmla="*/ 280901 h 606369"/>
              <a:gd name="connsiteX11" fmla="*/ 283537 w 607281"/>
              <a:gd name="connsiteY11" fmla="*/ 188887 h 606369"/>
              <a:gd name="connsiteX12" fmla="*/ 303663 w 607281"/>
              <a:gd name="connsiteY12" fmla="*/ 168793 h 606369"/>
              <a:gd name="connsiteX13" fmla="*/ 303641 w 607281"/>
              <a:gd name="connsiteY13" fmla="*/ 62771 h 606369"/>
              <a:gd name="connsiteX14" fmla="*/ 62865 w 607281"/>
              <a:gd name="connsiteY14" fmla="*/ 303185 h 606369"/>
              <a:gd name="connsiteX15" fmla="*/ 303641 w 607281"/>
              <a:gd name="connsiteY15" fmla="*/ 543598 h 606369"/>
              <a:gd name="connsiteX16" fmla="*/ 544416 w 607281"/>
              <a:gd name="connsiteY16" fmla="*/ 303185 h 606369"/>
              <a:gd name="connsiteX17" fmla="*/ 303641 w 607281"/>
              <a:gd name="connsiteY17" fmla="*/ 0 h 606369"/>
              <a:gd name="connsiteX18" fmla="*/ 317935 w 607281"/>
              <a:gd name="connsiteY18" fmla="*/ 5820 h 606369"/>
              <a:gd name="connsiteX19" fmla="*/ 601453 w 607281"/>
              <a:gd name="connsiteY19" fmla="*/ 289051 h 606369"/>
              <a:gd name="connsiteX20" fmla="*/ 601453 w 607281"/>
              <a:gd name="connsiteY20" fmla="*/ 317457 h 606369"/>
              <a:gd name="connsiteX21" fmla="*/ 317935 w 607281"/>
              <a:gd name="connsiteY21" fmla="*/ 600549 h 606369"/>
              <a:gd name="connsiteX22" fmla="*/ 303641 w 607281"/>
              <a:gd name="connsiteY22" fmla="*/ 606369 h 606369"/>
              <a:gd name="connsiteX23" fmla="*/ 289486 w 607281"/>
              <a:gd name="connsiteY23" fmla="*/ 600549 h 606369"/>
              <a:gd name="connsiteX24" fmla="*/ 5828 w 607281"/>
              <a:gd name="connsiteY24" fmla="*/ 317457 h 606369"/>
              <a:gd name="connsiteX25" fmla="*/ 5828 w 607281"/>
              <a:gd name="connsiteY25" fmla="*/ 289051 h 606369"/>
              <a:gd name="connsiteX26" fmla="*/ 289486 w 607281"/>
              <a:gd name="connsiteY26" fmla="*/ 5820 h 606369"/>
              <a:gd name="connsiteX27" fmla="*/ 303641 w 607281"/>
              <a:gd name="connsiteY27" fmla="*/ 0 h 60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281" h="606369">
                <a:moveTo>
                  <a:pt x="303663" y="168793"/>
                </a:moveTo>
                <a:cubicBezTo>
                  <a:pt x="314766" y="168793"/>
                  <a:pt x="323788" y="177800"/>
                  <a:pt x="323788" y="188887"/>
                </a:cubicBezTo>
                <a:lnTo>
                  <a:pt x="323788" y="280901"/>
                </a:lnTo>
                <a:cubicBezTo>
                  <a:pt x="324621" y="281594"/>
                  <a:pt x="325315" y="282287"/>
                  <a:pt x="326009" y="283119"/>
                </a:cubicBezTo>
                <a:lnTo>
                  <a:pt x="479793" y="283119"/>
                </a:lnTo>
                <a:cubicBezTo>
                  <a:pt x="490897" y="283119"/>
                  <a:pt x="499918" y="292126"/>
                  <a:pt x="499918" y="303212"/>
                </a:cubicBezTo>
                <a:cubicBezTo>
                  <a:pt x="499918" y="314298"/>
                  <a:pt x="490897" y="323306"/>
                  <a:pt x="479793" y="323306"/>
                </a:cubicBezTo>
                <a:lnTo>
                  <a:pt x="326009" y="323306"/>
                </a:lnTo>
                <a:cubicBezTo>
                  <a:pt x="320457" y="329403"/>
                  <a:pt x="312546" y="333422"/>
                  <a:pt x="303663" y="333422"/>
                </a:cubicBezTo>
                <a:cubicBezTo>
                  <a:pt x="287007" y="333422"/>
                  <a:pt x="273544" y="319841"/>
                  <a:pt x="273544" y="303212"/>
                </a:cubicBezTo>
                <a:cubicBezTo>
                  <a:pt x="273544" y="294343"/>
                  <a:pt x="277430" y="286445"/>
                  <a:pt x="283537" y="280901"/>
                </a:cubicBezTo>
                <a:lnTo>
                  <a:pt x="283537" y="188887"/>
                </a:lnTo>
                <a:cubicBezTo>
                  <a:pt x="283537" y="177800"/>
                  <a:pt x="292559" y="168793"/>
                  <a:pt x="303663" y="168793"/>
                </a:cubicBezTo>
                <a:close/>
                <a:moveTo>
                  <a:pt x="303641" y="62771"/>
                </a:moveTo>
                <a:lnTo>
                  <a:pt x="62865" y="303185"/>
                </a:lnTo>
                <a:lnTo>
                  <a:pt x="303641" y="543598"/>
                </a:lnTo>
                <a:lnTo>
                  <a:pt x="544416" y="303185"/>
                </a:lnTo>
                <a:close/>
                <a:moveTo>
                  <a:pt x="303641" y="0"/>
                </a:moveTo>
                <a:cubicBezTo>
                  <a:pt x="308775" y="0"/>
                  <a:pt x="313910" y="1940"/>
                  <a:pt x="317935" y="5820"/>
                </a:cubicBezTo>
                <a:lnTo>
                  <a:pt x="601453" y="289051"/>
                </a:lnTo>
                <a:cubicBezTo>
                  <a:pt x="609224" y="296810"/>
                  <a:pt x="609224" y="309559"/>
                  <a:pt x="601453" y="317457"/>
                </a:cubicBezTo>
                <a:lnTo>
                  <a:pt x="317935" y="600549"/>
                </a:lnTo>
                <a:cubicBezTo>
                  <a:pt x="313910" y="604429"/>
                  <a:pt x="308775" y="606369"/>
                  <a:pt x="303641" y="606369"/>
                </a:cubicBezTo>
                <a:cubicBezTo>
                  <a:pt x="298506" y="606369"/>
                  <a:pt x="293371" y="604429"/>
                  <a:pt x="289486" y="600549"/>
                </a:cubicBezTo>
                <a:lnTo>
                  <a:pt x="5828" y="317457"/>
                </a:lnTo>
                <a:cubicBezTo>
                  <a:pt x="-1943" y="309559"/>
                  <a:pt x="-1943" y="296810"/>
                  <a:pt x="5828" y="289051"/>
                </a:cubicBezTo>
                <a:lnTo>
                  <a:pt x="289486" y="5820"/>
                </a:lnTo>
                <a:cubicBezTo>
                  <a:pt x="293371" y="1940"/>
                  <a:pt x="298506" y="0"/>
                  <a:pt x="3036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31" name="组合 30"/>
          <p:cNvGrpSpPr/>
          <p:nvPr/>
        </p:nvGrpSpPr>
        <p:grpSpPr>
          <a:xfrm>
            <a:off x="3653004" y="280341"/>
            <a:ext cx="4885992" cy="732482"/>
            <a:chOff x="5402407" y="1247256"/>
            <a:chExt cx="4885992" cy="732482"/>
          </a:xfrm>
        </p:grpSpPr>
        <p:sp>
          <p:nvSpPr>
            <p:cNvPr id="32" name="文本框 31"/>
            <p:cNvSpPr txBox="1"/>
            <p:nvPr/>
          </p:nvSpPr>
          <p:spPr>
            <a:xfrm>
              <a:off x="6197745" y="12472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accent2"/>
                  </a:solidFill>
                  <a:latin typeface="+mn-ea"/>
                </a:rPr>
                <a:t>标题文字添加此处</a:t>
              </a:r>
              <a:endParaRPr lang="zh-CN" altLang="en-US" sz="2800" b="1" dirty="0">
                <a:solidFill>
                  <a:schemeClr val="accent2"/>
                </a:solidFill>
                <a:latin typeface="+mn-ea"/>
              </a:endParaRPr>
            </a:p>
          </p:txBody>
        </p:sp>
        <p:sp>
          <p:nvSpPr>
            <p:cNvPr id="33" name="文本框 32"/>
            <p:cNvSpPr txBox="1"/>
            <p:nvPr/>
          </p:nvSpPr>
          <p:spPr>
            <a:xfrm>
              <a:off x="5402407" y="1693506"/>
              <a:ext cx="4885992" cy="286232"/>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grpSp>
        <p:nvGrpSpPr>
          <p:cNvPr id="38" name="组合 37"/>
          <p:cNvGrpSpPr/>
          <p:nvPr/>
        </p:nvGrpSpPr>
        <p:grpSpPr>
          <a:xfrm>
            <a:off x="1506537" y="1749499"/>
            <a:ext cx="3833019" cy="4232276"/>
            <a:chOff x="1506537" y="1749499"/>
            <a:chExt cx="3833019" cy="4232276"/>
          </a:xfrm>
        </p:grpSpPr>
        <p:sp>
          <p:nvSpPr>
            <p:cNvPr id="12" name="任意多边形 11"/>
            <p:cNvSpPr/>
            <p:nvPr/>
          </p:nvSpPr>
          <p:spPr>
            <a:xfrm>
              <a:off x="2605018" y="2429743"/>
              <a:ext cx="1320824" cy="680244"/>
            </a:xfrm>
            <a:custGeom>
              <a:avLst/>
              <a:gdLst>
                <a:gd name="connsiteX0" fmla="*/ 633482 w 1320824"/>
                <a:gd name="connsiteY0" fmla="*/ 0 h 680244"/>
                <a:gd name="connsiteX1" fmla="*/ 1211243 w 1320824"/>
                <a:gd name="connsiteY1" fmla="*/ 116645 h 680244"/>
                <a:gd name="connsiteX2" fmla="*/ 1320824 w 1320824"/>
                <a:gd name="connsiteY2" fmla="*/ 169433 h 680244"/>
                <a:gd name="connsiteX3" fmla="*/ 1291226 w 1320824"/>
                <a:gd name="connsiteY3" fmla="*/ 264782 h 680244"/>
                <a:gd name="connsiteX4" fmla="*/ 664439 w 1320824"/>
                <a:gd name="connsiteY4" fmla="*/ 680244 h 680244"/>
                <a:gd name="connsiteX5" fmla="*/ 37652 w 1320824"/>
                <a:gd name="connsiteY5" fmla="*/ 264782 h 680244"/>
                <a:gd name="connsiteX6" fmla="*/ 0 w 1320824"/>
                <a:gd name="connsiteY6" fmla="*/ 143487 h 680244"/>
                <a:gd name="connsiteX7" fmla="*/ 55721 w 1320824"/>
                <a:gd name="connsiteY7" fmla="*/ 116645 h 680244"/>
                <a:gd name="connsiteX8" fmla="*/ 633482 w 1320824"/>
                <a:gd name="connsiteY8" fmla="*/ 0 h 68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0824" h="680244">
                  <a:moveTo>
                    <a:pt x="633482" y="0"/>
                  </a:moveTo>
                  <a:cubicBezTo>
                    <a:pt x="838423" y="0"/>
                    <a:pt x="1033663" y="41534"/>
                    <a:pt x="1211243" y="116645"/>
                  </a:cubicBezTo>
                  <a:lnTo>
                    <a:pt x="1320824" y="169433"/>
                  </a:lnTo>
                  <a:lnTo>
                    <a:pt x="1291226" y="264782"/>
                  </a:lnTo>
                  <a:cubicBezTo>
                    <a:pt x="1187959" y="508931"/>
                    <a:pt x="946205" y="680244"/>
                    <a:pt x="664439" y="680244"/>
                  </a:cubicBezTo>
                  <a:cubicBezTo>
                    <a:pt x="382673" y="680244"/>
                    <a:pt x="140919" y="508931"/>
                    <a:pt x="37652" y="264782"/>
                  </a:cubicBezTo>
                  <a:lnTo>
                    <a:pt x="0" y="143487"/>
                  </a:lnTo>
                  <a:lnTo>
                    <a:pt x="55721" y="116645"/>
                  </a:lnTo>
                  <a:cubicBezTo>
                    <a:pt x="233301" y="41534"/>
                    <a:pt x="428541" y="0"/>
                    <a:pt x="633482" y="0"/>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3585368" y="4227587"/>
              <a:ext cx="1096208" cy="1119437"/>
            </a:xfrm>
            <a:custGeom>
              <a:avLst/>
              <a:gdLst>
                <a:gd name="connsiteX0" fmla="*/ 877094 w 1096208"/>
                <a:gd name="connsiteY0" fmla="*/ 0 h 1119437"/>
                <a:gd name="connsiteX1" fmla="*/ 1053859 w 1096208"/>
                <a:gd name="connsiteY1" fmla="*/ 17819 h 1119437"/>
                <a:gd name="connsiteX2" fmla="*/ 1096208 w 1096208"/>
                <a:gd name="connsiteY2" fmla="*/ 28708 h 1119437"/>
                <a:gd name="connsiteX3" fmla="*/ 1070713 w 1096208"/>
                <a:gd name="connsiteY3" fmla="*/ 127858 h 1119437"/>
                <a:gd name="connsiteX4" fmla="*/ 94521 w 1096208"/>
                <a:gd name="connsiteY4" fmla="*/ 1104050 h 1119437"/>
                <a:gd name="connsiteX5" fmla="*/ 34681 w 1096208"/>
                <a:gd name="connsiteY5" fmla="*/ 1119437 h 1119437"/>
                <a:gd name="connsiteX6" fmla="*/ 17819 w 1096208"/>
                <a:gd name="connsiteY6" fmla="*/ 1053859 h 1119437"/>
                <a:gd name="connsiteX7" fmla="*/ 0 w 1096208"/>
                <a:gd name="connsiteY7" fmla="*/ 877094 h 1119437"/>
                <a:gd name="connsiteX8" fmla="*/ 877094 w 1096208"/>
                <a:gd name="connsiteY8" fmla="*/ 0 h 1119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208" h="1119437">
                  <a:moveTo>
                    <a:pt x="877094" y="0"/>
                  </a:moveTo>
                  <a:cubicBezTo>
                    <a:pt x="937645" y="0"/>
                    <a:pt x="996763" y="6136"/>
                    <a:pt x="1053859" y="17819"/>
                  </a:cubicBezTo>
                  <a:lnTo>
                    <a:pt x="1096208" y="28708"/>
                  </a:lnTo>
                  <a:lnTo>
                    <a:pt x="1070713" y="127858"/>
                  </a:lnTo>
                  <a:cubicBezTo>
                    <a:pt x="926151" y="592641"/>
                    <a:pt x="559304" y="959488"/>
                    <a:pt x="94521" y="1104050"/>
                  </a:cubicBezTo>
                  <a:lnTo>
                    <a:pt x="34681" y="1119437"/>
                  </a:lnTo>
                  <a:lnTo>
                    <a:pt x="17819" y="1053859"/>
                  </a:lnTo>
                  <a:cubicBezTo>
                    <a:pt x="6136" y="996763"/>
                    <a:pt x="0" y="937645"/>
                    <a:pt x="0" y="877094"/>
                  </a:cubicBezTo>
                  <a:cubicBezTo>
                    <a:pt x="0" y="392688"/>
                    <a:pt x="392688" y="0"/>
                    <a:pt x="877094" y="0"/>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1914253" y="4563343"/>
              <a:ext cx="674960" cy="674960"/>
            </a:xfrm>
            <a:custGeom>
              <a:avLst/>
              <a:gdLst>
                <a:gd name="connsiteX0" fmla="*/ 133622 w 674960"/>
                <a:gd name="connsiteY0" fmla="*/ 0 h 674960"/>
                <a:gd name="connsiteX1" fmla="*/ 674960 w 674960"/>
                <a:gd name="connsiteY1" fmla="*/ 541338 h 674960"/>
                <a:gd name="connsiteX2" fmla="*/ 663962 w 674960"/>
                <a:gd name="connsiteY2" fmla="*/ 650437 h 674960"/>
                <a:gd name="connsiteX3" fmla="*/ 656349 w 674960"/>
                <a:gd name="connsiteY3" fmla="*/ 674960 h 674960"/>
                <a:gd name="connsiteX4" fmla="*/ 616735 w 674960"/>
                <a:gd name="connsiteY4" fmla="*/ 655877 h 674960"/>
                <a:gd name="connsiteX5" fmla="*/ 19083 w 674960"/>
                <a:gd name="connsiteY5" fmla="*/ 58225 h 674960"/>
                <a:gd name="connsiteX6" fmla="*/ 0 w 674960"/>
                <a:gd name="connsiteY6" fmla="*/ 18611 h 674960"/>
                <a:gd name="connsiteX7" fmla="*/ 24523 w 674960"/>
                <a:gd name="connsiteY7" fmla="*/ 10998 h 674960"/>
                <a:gd name="connsiteX8" fmla="*/ 133622 w 674960"/>
                <a:gd name="connsiteY8" fmla="*/ 0 h 67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4960" h="674960">
                  <a:moveTo>
                    <a:pt x="133622" y="0"/>
                  </a:moveTo>
                  <a:cubicBezTo>
                    <a:pt x="432595" y="0"/>
                    <a:pt x="674960" y="242365"/>
                    <a:pt x="674960" y="541338"/>
                  </a:cubicBezTo>
                  <a:cubicBezTo>
                    <a:pt x="674960" y="578710"/>
                    <a:pt x="671173" y="615197"/>
                    <a:pt x="663962" y="650437"/>
                  </a:cubicBezTo>
                  <a:lnTo>
                    <a:pt x="656349" y="674960"/>
                  </a:lnTo>
                  <a:lnTo>
                    <a:pt x="616735" y="655877"/>
                  </a:lnTo>
                  <a:cubicBezTo>
                    <a:pt x="364355" y="518776"/>
                    <a:pt x="156184" y="310605"/>
                    <a:pt x="19083" y="58225"/>
                  </a:cubicBezTo>
                  <a:lnTo>
                    <a:pt x="0" y="18611"/>
                  </a:lnTo>
                  <a:lnTo>
                    <a:pt x="24523" y="10998"/>
                  </a:lnTo>
                  <a:cubicBezTo>
                    <a:pt x="59763" y="3787"/>
                    <a:pt x="96250" y="0"/>
                    <a:pt x="133622" y="0"/>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589213" y="1749499"/>
              <a:ext cx="1360488" cy="849677"/>
            </a:xfrm>
            <a:custGeom>
              <a:avLst/>
              <a:gdLst>
                <a:gd name="connsiteX0" fmla="*/ 680244 w 1360488"/>
                <a:gd name="connsiteY0" fmla="*/ 0 h 849677"/>
                <a:gd name="connsiteX1" fmla="*/ 1360488 w 1360488"/>
                <a:gd name="connsiteY1" fmla="*/ 680244 h 849677"/>
                <a:gd name="connsiteX2" fmla="*/ 1346668 w 1360488"/>
                <a:gd name="connsiteY2" fmla="*/ 817337 h 849677"/>
                <a:gd name="connsiteX3" fmla="*/ 1336629 w 1360488"/>
                <a:gd name="connsiteY3" fmla="*/ 849677 h 849677"/>
                <a:gd name="connsiteX4" fmla="*/ 1227048 w 1360488"/>
                <a:gd name="connsiteY4" fmla="*/ 796889 h 849677"/>
                <a:gd name="connsiteX5" fmla="*/ 649287 w 1360488"/>
                <a:gd name="connsiteY5" fmla="*/ 680244 h 849677"/>
                <a:gd name="connsiteX6" fmla="*/ 71526 w 1360488"/>
                <a:gd name="connsiteY6" fmla="*/ 796889 h 849677"/>
                <a:gd name="connsiteX7" fmla="*/ 15805 w 1360488"/>
                <a:gd name="connsiteY7" fmla="*/ 823731 h 849677"/>
                <a:gd name="connsiteX8" fmla="*/ 13820 w 1360488"/>
                <a:gd name="connsiteY8" fmla="*/ 817337 h 849677"/>
                <a:gd name="connsiteX9" fmla="*/ 0 w 1360488"/>
                <a:gd name="connsiteY9" fmla="*/ 680244 h 849677"/>
                <a:gd name="connsiteX10" fmla="*/ 680244 w 1360488"/>
                <a:gd name="connsiteY10" fmla="*/ 0 h 849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60488" h="849677">
                  <a:moveTo>
                    <a:pt x="680244" y="0"/>
                  </a:moveTo>
                  <a:cubicBezTo>
                    <a:pt x="1055932" y="0"/>
                    <a:pt x="1360488" y="304556"/>
                    <a:pt x="1360488" y="680244"/>
                  </a:cubicBezTo>
                  <a:cubicBezTo>
                    <a:pt x="1360488" y="727205"/>
                    <a:pt x="1355729" y="773054"/>
                    <a:pt x="1346668" y="817337"/>
                  </a:cubicBezTo>
                  <a:lnTo>
                    <a:pt x="1336629" y="849677"/>
                  </a:lnTo>
                  <a:lnTo>
                    <a:pt x="1227048" y="796889"/>
                  </a:lnTo>
                  <a:cubicBezTo>
                    <a:pt x="1049468" y="721778"/>
                    <a:pt x="854228" y="680244"/>
                    <a:pt x="649287" y="680244"/>
                  </a:cubicBezTo>
                  <a:cubicBezTo>
                    <a:pt x="444346" y="680244"/>
                    <a:pt x="249106" y="721778"/>
                    <a:pt x="71526" y="796889"/>
                  </a:cubicBezTo>
                  <a:lnTo>
                    <a:pt x="15805" y="823731"/>
                  </a:lnTo>
                  <a:lnTo>
                    <a:pt x="13820" y="817337"/>
                  </a:lnTo>
                  <a:cubicBezTo>
                    <a:pt x="4759" y="773054"/>
                    <a:pt x="0" y="727205"/>
                    <a:pt x="0" y="680244"/>
                  </a:cubicBezTo>
                  <a:cubicBezTo>
                    <a:pt x="0" y="304556"/>
                    <a:pt x="304556" y="0"/>
                    <a:pt x="680244" y="0"/>
                  </a:cubicBezTo>
                  <a:close/>
                </a:path>
              </a:pathLst>
            </a:cu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754186" y="2573230"/>
              <a:ext cx="2968626" cy="2825139"/>
            </a:xfrm>
            <a:custGeom>
              <a:avLst/>
              <a:gdLst>
                <a:gd name="connsiteX0" fmla="*/ 850831 w 2968626"/>
                <a:gd name="connsiteY0" fmla="*/ 0 h 2825139"/>
                <a:gd name="connsiteX1" fmla="*/ 888483 w 2968626"/>
                <a:gd name="connsiteY1" fmla="*/ 121295 h 2825139"/>
                <a:gd name="connsiteX2" fmla="*/ 1515270 w 2968626"/>
                <a:gd name="connsiteY2" fmla="*/ 536757 h 2825139"/>
                <a:gd name="connsiteX3" fmla="*/ 2142057 w 2968626"/>
                <a:gd name="connsiteY3" fmla="*/ 121295 h 2825139"/>
                <a:gd name="connsiteX4" fmla="*/ 2171655 w 2968626"/>
                <a:gd name="connsiteY4" fmla="*/ 25946 h 2825139"/>
                <a:gd name="connsiteX5" fmla="*/ 2191825 w 2968626"/>
                <a:gd name="connsiteY5" fmla="*/ 35662 h 2825139"/>
                <a:gd name="connsiteX6" fmla="*/ 2968626 w 2968626"/>
                <a:gd name="connsiteY6" fmla="*/ 1340826 h 2825139"/>
                <a:gd name="connsiteX7" fmla="*/ 2938470 w 2968626"/>
                <a:gd name="connsiteY7" fmla="*/ 1639967 h 2825139"/>
                <a:gd name="connsiteX8" fmla="*/ 2927389 w 2968626"/>
                <a:gd name="connsiteY8" fmla="*/ 1683065 h 2825139"/>
                <a:gd name="connsiteX9" fmla="*/ 2885040 w 2968626"/>
                <a:gd name="connsiteY9" fmla="*/ 1672176 h 2825139"/>
                <a:gd name="connsiteX10" fmla="*/ 2708275 w 2968626"/>
                <a:gd name="connsiteY10" fmla="*/ 1654357 h 2825139"/>
                <a:gd name="connsiteX11" fmla="*/ 1831181 w 2968626"/>
                <a:gd name="connsiteY11" fmla="*/ 2531451 h 2825139"/>
                <a:gd name="connsiteX12" fmla="*/ 1849000 w 2968626"/>
                <a:gd name="connsiteY12" fmla="*/ 2708216 h 2825139"/>
                <a:gd name="connsiteX13" fmla="*/ 1865862 w 2968626"/>
                <a:gd name="connsiteY13" fmla="*/ 2773794 h 2825139"/>
                <a:gd name="connsiteX14" fmla="*/ 1783454 w 2968626"/>
                <a:gd name="connsiteY14" fmla="*/ 2794983 h 2825139"/>
                <a:gd name="connsiteX15" fmla="*/ 1484313 w 2968626"/>
                <a:gd name="connsiteY15" fmla="*/ 2825139 h 2825139"/>
                <a:gd name="connsiteX16" fmla="*/ 906552 w 2968626"/>
                <a:gd name="connsiteY16" fmla="*/ 2708494 h 2825139"/>
                <a:gd name="connsiteX17" fmla="*/ 816415 w 2968626"/>
                <a:gd name="connsiteY17" fmla="*/ 2665073 h 2825139"/>
                <a:gd name="connsiteX18" fmla="*/ 824028 w 2968626"/>
                <a:gd name="connsiteY18" fmla="*/ 2640550 h 2825139"/>
                <a:gd name="connsiteX19" fmla="*/ 835026 w 2968626"/>
                <a:gd name="connsiteY19" fmla="*/ 2531451 h 2825139"/>
                <a:gd name="connsiteX20" fmla="*/ 293688 w 2968626"/>
                <a:gd name="connsiteY20" fmla="*/ 1990113 h 2825139"/>
                <a:gd name="connsiteX21" fmla="*/ 184589 w 2968626"/>
                <a:gd name="connsiteY21" fmla="*/ 2001111 h 2825139"/>
                <a:gd name="connsiteX22" fmla="*/ 160066 w 2968626"/>
                <a:gd name="connsiteY22" fmla="*/ 2008724 h 2825139"/>
                <a:gd name="connsiteX23" fmla="*/ 116645 w 2968626"/>
                <a:gd name="connsiteY23" fmla="*/ 1918587 h 2825139"/>
                <a:gd name="connsiteX24" fmla="*/ 0 w 2968626"/>
                <a:gd name="connsiteY24" fmla="*/ 1340826 h 2825139"/>
                <a:gd name="connsiteX25" fmla="*/ 776801 w 2968626"/>
                <a:gd name="connsiteY25" fmla="*/ 35662 h 2825139"/>
                <a:gd name="connsiteX26" fmla="*/ 850831 w 2968626"/>
                <a:gd name="connsiteY26" fmla="*/ 0 h 2825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968626" h="2825139">
                  <a:moveTo>
                    <a:pt x="850831" y="0"/>
                  </a:moveTo>
                  <a:lnTo>
                    <a:pt x="888483" y="121295"/>
                  </a:lnTo>
                  <a:cubicBezTo>
                    <a:pt x="991750" y="365444"/>
                    <a:pt x="1233504" y="536757"/>
                    <a:pt x="1515270" y="536757"/>
                  </a:cubicBezTo>
                  <a:cubicBezTo>
                    <a:pt x="1797036" y="536757"/>
                    <a:pt x="2038790" y="365444"/>
                    <a:pt x="2142057" y="121295"/>
                  </a:cubicBezTo>
                  <a:lnTo>
                    <a:pt x="2171655" y="25946"/>
                  </a:lnTo>
                  <a:lnTo>
                    <a:pt x="2191825" y="35662"/>
                  </a:lnTo>
                  <a:cubicBezTo>
                    <a:pt x="2654523" y="287014"/>
                    <a:pt x="2968626" y="777239"/>
                    <a:pt x="2968626" y="1340826"/>
                  </a:cubicBezTo>
                  <a:cubicBezTo>
                    <a:pt x="2968626" y="1443296"/>
                    <a:pt x="2958243" y="1543341"/>
                    <a:pt x="2938470" y="1639967"/>
                  </a:cubicBezTo>
                  <a:lnTo>
                    <a:pt x="2927389" y="1683065"/>
                  </a:lnTo>
                  <a:lnTo>
                    <a:pt x="2885040" y="1672176"/>
                  </a:lnTo>
                  <a:cubicBezTo>
                    <a:pt x="2827944" y="1660493"/>
                    <a:pt x="2768826" y="1654357"/>
                    <a:pt x="2708275" y="1654357"/>
                  </a:cubicBezTo>
                  <a:cubicBezTo>
                    <a:pt x="2223869" y="1654357"/>
                    <a:pt x="1831181" y="2047045"/>
                    <a:pt x="1831181" y="2531451"/>
                  </a:cubicBezTo>
                  <a:cubicBezTo>
                    <a:pt x="1831181" y="2592002"/>
                    <a:pt x="1837317" y="2651120"/>
                    <a:pt x="1849000" y="2708216"/>
                  </a:cubicBezTo>
                  <a:lnTo>
                    <a:pt x="1865862" y="2773794"/>
                  </a:lnTo>
                  <a:lnTo>
                    <a:pt x="1783454" y="2794983"/>
                  </a:lnTo>
                  <a:cubicBezTo>
                    <a:pt x="1686828" y="2814756"/>
                    <a:pt x="1586783" y="2825139"/>
                    <a:pt x="1484313" y="2825139"/>
                  </a:cubicBezTo>
                  <a:cubicBezTo>
                    <a:pt x="1279372" y="2825139"/>
                    <a:pt x="1084132" y="2783605"/>
                    <a:pt x="906552" y="2708494"/>
                  </a:cubicBezTo>
                  <a:lnTo>
                    <a:pt x="816415" y="2665073"/>
                  </a:lnTo>
                  <a:lnTo>
                    <a:pt x="824028" y="2640550"/>
                  </a:lnTo>
                  <a:cubicBezTo>
                    <a:pt x="831239" y="2605310"/>
                    <a:pt x="835026" y="2568823"/>
                    <a:pt x="835026" y="2531451"/>
                  </a:cubicBezTo>
                  <a:cubicBezTo>
                    <a:pt x="835026" y="2232478"/>
                    <a:pt x="592661" y="1990113"/>
                    <a:pt x="293688" y="1990113"/>
                  </a:cubicBezTo>
                  <a:cubicBezTo>
                    <a:pt x="256316" y="1990113"/>
                    <a:pt x="219829" y="1993900"/>
                    <a:pt x="184589" y="2001111"/>
                  </a:cubicBezTo>
                  <a:lnTo>
                    <a:pt x="160066" y="2008724"/>
                  </a:lnTo>
                  <a:lnTo>
                    <a:pt x="116645" y="1918587"/>
                  </a:lnTo>
                  <a:cubicBezTo>
                    <a:pt x="41534" y="1741007"/>
                    <a:pt x="0" y="1545767"/>
                    <a:pt x="0" y="1340826"/>
                  </a:cubicBezTo>
                  <a:cubicBezTo>
                    <a:pt x="0" y="777239"/>
                    <a:pt x="314104" y="287014"/>
                    <a:pt x="776801" y="35662"/>
                  </a:cubicBezTo>
                  <a:lnTo>
                    <a:pt x="850831" y="0"/>
                  </a:lnTo>
                  <a:close/>
                </a:path>
              </a:pathLst>
            </a:cu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3620049" y="4256295"/>
              <a:ext cx="1719507" cy="1725480"/>
            </a:xfrm>
            <a:custGeom>
              <a:avLst/>
              <a:gdLst>
                <a:gd name="connsiteX0" fmla="*/ 1061527 w 1719507"/>
                <a:gd name="connsiteY0" fmla="*/ 0 h 1725480"/>
                <a:gd name="connsiteX1" fmla="*/ 1103234 w 1719507"/>
                <a:gd name="connsiteY1" fmla="*/ 10724 h 1725480"/>
                <a:gd name="connsiteX2" fmla="*/ 1719507 w 1719507"/>
                <a:gd name="connsiteY2" fmla="*/ 848386 h 1725480"/>
                <a:gd name="connsiteX3" fmla="*/ 842413 w 1719507"/>
                <a:gd name="connsiteY3" fmla="*/ 1725480 h 1725480"/>
                <a:gd name="connsiteX4" fmla="*/ 4751 w 1719507"/>
                <a:gd name="connsiteY4" fmla="*/ 1109207 h 1725480"/>
                <a:gd name="connsiteX5" fmla="*/ 0 w 1719507"/>
                <a:gd name="connsiteY5" fmla="*/ 1090729 h 1725480"/>
                <a:gd name="connsiteX6" fmla="*/ 59840 w 1719507"/>
                <a:gd name="connsiteY6" fmla="*/ 1075342 h 1725480"/>
                <a:gd name="connsiteX7" fmla="*/ 1036032 w 1719507"/>
                <a:gd name="connsiteY7" fmla="*/ 99150 h 1725480"/>
                <a:gd name="connsiteX8" fmla="*/ 1061527 w 1719507"/>
                <a:gd name="connsiteY8" fmla="*/ 0 h 172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9507" h="1725480">
                  <a:moveTo>
                    <a:pt x="1061527" y="0"/>
                  </a:moveTo>
                  <a:lnTo>
                    <a:pt x="1103234" y="10724"/>
                  </a:lnTo>
                  <a:cubicBezTo>
                    <a:pt x="1460272" y="121775"/>
                    <a:pt x="1719507" y="454806"/>
                    <a:pt x="1719507" y="848386"/>
                  </a:cubicBezTo>
                  <a:cubicBezTo>
                    <a:pt x="1719507" y="1332792"/>
                    <a:pt x="1326819" y="1725480"/>
                    <a:pt x="842413" y="1725480"/>
                  </a:cubicBezTo>
                  <a:cubicBezTo>
                    <a:pt x="448833" y="1725480"/>
                    <a:pt x="115802" y="1466245"/>
                    <a:pt x="4751" y="1109207"/>
                  </a:cubicBezTo>
                  <a:lnTo>
                    <a:pt x="0" y="1090729"/>
                  </a:lnTo>
                  <a:lnTo>
                    <a:pt x="59840" y="1075342"/>
                  </a:lnTo>
                  <a:cubicBezTo>
                    <a:pt x="524623" y="930780"/>
                    <a:pt x="891470" y="563933"/>
                    <a:pt x="1036032" y="99150"/>
                  </a:cubicBezTo>
                  <a:lnTo>
                    <a:pt x="1061527" y="0"/>
                  </a:lnTo>
                  <a:close/>
                </a:path>
              </a:pathLst>
            </a:cu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1506537" y="4581954"/>
              <a:ext cx="1064065" cy="1064065"/>
            </a:xfrm>
            <a:custGeom>
              <a:avLst/>
              <a:gdLst>
                <a:gd name="connsiteX0" fmla="*/ 407716 w 1064065"/>
                <a:gd name="connsiteY0" fmla="*/ 0 h 1064065"/>
                <a:gd name="connsiteX1" fmla="*/ 426799 w 1064065"/>
                <a:gd name="connsiteY1" fmla="*/ 39614 h 1064065"/>
                <a:gd name="connsiteX2" fmla="*/ 1024451 w 1064065"/>
                <a:gd name="connsiteY2" fmla="*/ 637266 h 1064065"/>
                <a:gd name="connsiteX3" fmla="*/ 1064065 w 1064065"/>
                <a:gd name="connsiteY3" fmla="*/ 656349 h 1064065"/>
                <a:gd name="connsiteX4" fmla="*/ 1040135 w 1064065"/>
                <a:gd name="connsiteY4" fmla="*/ 733440 h 1064065"/>
                <a:gd name="connsiteX5" fmla="*/ 541338 w 1064065"/>
                <a:gd name="connsiteY5" fmla="*/ 1064065 h 1064065"/>
                <a:gd name="connsiteX6" fmla="*/ 0 w 1064065"/>
                <a:gd name="connsiteY6" fmla="*/ 522727 h 1064065"/>
                <a:gd name="connsiteX7" fmla="*/ 330625 w 1064065"/>
                <a:gd name="connsiteY7" fmla="*/ 23930 h 1064065"/>
                <a:gd name="connsiteX8" fmla="*/ 407716 w 1064065"/>
                <a:gd name="connsiteY8" fmla="*/ 0 h 1064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4065" h="1064065">
                  <a:moveTo>
                    <a:pt x="407716" y="0"/>
                  </a:moveTo>
                  <a:lnTo>
                    <a:pt x="426799" y="39614"/>
                  </a:lnTo>
                  <a:cubicBezTo>
                    <a:pt x="563900" y="291994"/>
                    <a:pt x="772071" y="500165"/>
                    <a:pt x="1024451" y="637266"/>
                  </a:cubicBezTo>
                  <a:lnTo>
                    <a:pt x="1064065" y="656349"/>
                  </a:lnTo>
                  <a:lnTo>
                    <a:pt x="1040135" y="733440"/>
                  </a:lnTo>
                  <a:cubicBezTo>
                    <a:pt x="957955" y="927735"/>
                    <a:pt x="765568" y="1064065"/>
                    <a:pt x="541338" y="1064065"/>
                  </a:cubicBezTo>
                  <a:cubicBezTo>
                    <a:pt x="242365" y="1064065"/>
                    <a:pt x="0" y="821700"/>
                    <a:pt x="0" y="522727"/>
                  </a:cubicBezTo>
                  <a:cubicBezTo>
                    <a:pt x="0" y="298497"/>
                    <a:pt x="136330" y="106110"/>
                    <a:pt x="330625" y="23930"/>
                  </a:cubicBezTo>
                  <a:lnTo>
                    <a:pt x="407716" y="0"/>
                  </a:lnTo>
                  <a:close/>
                </a:path>
              </a:pathLst>
            </a:cu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168911" y="3502710"/>
              <a:ext cx="201189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latin typeface="+mn-ea"/>
                </a:rPr>
                <a:t>用户可以在投影仪或者计算机上进行演示</a:t>
              </a:r>
              <a:r>
                <a:rPr lang="zh-CN" altLang="en-US" sz="1200" dirty="0" smtClean="0">
                  <a:solidFill>
                    <a:schemeClr val="tx1">
                      <a:lumMod val="75000"/>
                      <a:lumOff val="25000"/>
                    </a:schemeClr>
                  </a:solidFill>
                  <a:latin typeface="+mn-ea"/>
                </a:rPr>
                <a:t>也将</a:t>
              </a:r>
              <a:r>
                <a:rPr lang="zh-CN" altLang="en-US" sz="1200" dirty="0">
                  <a:solidFill>
                    <a:schemeClr val="tx1">
                      <a:lumMod val="75000"/>
                      <a:lumOff val="25000"/>
                    </a:schemeClr>
                  </a:solidFill>
                  <a:latin typeface="+mn-ea"/>
                </a:rPr>
                <a:t>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grpSp>
    </p:spTree>
    <p:extLst>
      <p:ext uri="{BB962C8B-B14F-4D97-AF65-F5344CB8AC3E}">
        <p14:creationId xmlns:p14="http://schemas.microsoft.com/office/powerpoint/2010/main" val="17754227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1000" fill="hold"/>
                                        <p:tgtEl>
                                          <p:spTgt spid="38"/>
                                        </p:tgtEl>
                                        <p:attrNameLst>
                                          <p:attrName>ppt_w</p:attrName>
                                        </p:attrNameLst>
                                      </p:cBhvr>
                                      <p:tavLst>
                                        <p:tav tm="0">
                                          <p:val>
                                            <p:fltVal val="0"/>
                                          </p:val>
                                        </p:tav>
                                        <p:tav tm="100000">
                                          <p:val>
                                            <p:strVal val="#ppt_w"/>
                                          </p:val>
                                        </p:tav>
                                      </p:tavLst>
                                    </p:anim>
                                    <p:anim calcmode="lin" valueType="num">
                                      <p:cBhvr>
                                        <p:cTn id="8" dur="1000" fill="hold"/>
                                        <p:tgtEl>
                                          <p:spTgt spid="38"/>
                                        </p:tgtEl>
                                        <p:attrNameLst>
                                          <p:attrName>ppt_h</p:attrName>
                                        </p:attrNameLst>
                                      </p:cBhvr>
                                      <p:tavLst>
                                        <p:tav tm="0">
                                          <p:val>
                                            <p:fltVal val="0"/>
                                          </p:val>
                                        </p:tav>
                                        <p:tav tm="100000">
                                          <p:val>
                                            <p:strVal val="#ppt_h"/>
                                          </p:val>
                                        </p:tav>
                                      </p:tavLst>
                                    </p:anim>
                                    <p:anim calcmode="lin" valueType="num">
                                      <p:cBhvr>
                                        <p:cTn id="9" dur="1000" fill="hold"/>
                                        <p:tgtEl>
                                          <p:spTgt spid="38"/>
                                        </p:tgtEl>
                                        <p:attrNameLst>
                                          <p:attrName>style.rotation</p:attrName>
                                        </p:attrNameLst>
                                      </p:cBhvr>
                                      <p:tavLst>
                                        <p:tav tm="0">
                                          <p:val>
                                            <p:fltVal val="90"/>
                                          </p:val>
                                        </p:tav>
                                        <p:tav tm="100000">
                                          <p:val>
                                            <p:fltVal val="0"/>
                                          </p:val>
                                        </p:tav>
                                      </p:tavLst>
                                    </p:anim>
                                    <p:animEffect transition="in" filter="fade">
                                      <p:cBhvr>
                                        <p:cTn id="10" dur="1000"/>
                                        <p:tgtEl>
                                          <p:spTgt spid="38"/>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animEffect transition="in" filter="fade">
                                      <p:cBhvr>
                                        <p:cTn id="16" dur="500"/>
                                        <p:tgtEl>
                                          <p:spTgt spid="1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ppt_w</p:attrName>
                                        </p:attrNameLst>
                                      </p:cBhvr>
                                      <p:tavLst>
                                        <p:tav tm="0">
                                          <p:val>
                                            <p:fltVal val="0"/>
                                          </p:val>
                                        </p:tav>
                                        <p:tav tm="100000">
                                          <p:val>
                                            <p:strVal val="#ppt_w"/>
                                          </p:val>
                                        </p:tav>
                                      </p:tavLst>
                                    </p:anim>
                                    <p:anim calcmode="lin" valueType="num">
                                      <p:cBhvr>
                                        <p:cTn id="30" dur="500" fill="hold"/>
                                        <p:tgtEl>
                                          <p:spTgt spid="34"/>
                                        </p:tgtEl>
                                        <p:attrNameLst>
                                          <p:attrName>ppt_h</p:attrName>
                                        </p:attrNameLst>
                                      </p:cBhvr>
                                      <p:tavLst>
                                        <p:tav tm="0">
                                          <p:val>
                                            <p:fltVal val="0"/>
                                          </p:val>
                                        </p:tav>
                                        <p:tav tm="100000">
                                          <p:val>
                                            <p:strVal val="#ppt_h"/>
                                          </p:val>
                                        </p:tav>
                                      </p:tavLst>
                                    </p:anim>
                                    <p:animEffect transition="in" filter="fade">
                                      <p:cBhvr>
                                        <p:cTn id="31" dur="500"/>
                                        <p:tgtEl>
                                          <p:spTgt spid="3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ppt_w</p:attrName>
                                        </p:attrNameLst>
                                      </p:cBhvr>
                                      <p:tavLst>
                                        <p:tav tm="0">
                                          <p:val>
                                            <p:fltVal val="0"/>
                                          </p:val>
                                        </p:tav>
                                        <p:tav tm="100000">
                                          <p:val>
                                            <p:strVal val="#ppt_w"/>
                                          </p:val>
                                        </p:tav>
                                      </p:tavLst>
                                    </p:anim>
                                    <p:anim calcmode="lin" valueType="num">
                                      <p:cBhvr>
                                        <p:cTn id="35" dur="500" fill="hold"/>
                                        <p:tgtEl>
                                          <p:spTgt spid="35"/>
                                        </p:tgtEl>
                                        <p:attrNameLst>
                                          <p:attrName>ppt_h</p:attrName>
                                        </p:attrNameLst>
                                      </p:cBhvr>
                                      <p:tavLst>
                                        <p:tav tm="0">
                                          <p:val>
                                            <p:fltVal val="0"/>
                                          </p:val>
                                        </p:tav>
                                        <p:tav tm="100000">
                                          <p:val>
                                            <p:strVal val="#ppt_h"/>
                                          </p:val>
                                        </p:tav>
                                      </p:tavLst>
                                    </p:anim>
                                    <p:animEffect transition="in" filter="fade">
                                      <p:cBhvr>
                                        <p:cTn id="36" dur="500"/>
                                        <p:tgtEl>
                                          <p:spTgt spid="35"/>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p:cTn id="39" dur="500" fill="hold"/>
                                        <p:tgtEl>
                                          <p:spTgt spid="36"/>
                                        </p:tgtEl>
                                        <p:attrNameLst>
                                          <p:attrName>ppt_w</p:attrName>
                                        </p:attrNameLst>
                                      </p:cBhvr>
                                      <p:tavLst>
                                        <p:tav tm="0">
                                          <p:val>
                                            <p:fltVal val="0"/>
                                          </p:val>
                                        </p:tav>
                                        <p:tav tm="100000">
                                          <p:val>
                                            <p:strVal val="#ppt_w"/>
                                          </p:val>
                                        </p:tav>
                                      </p:tavLst>
                                    </p:anim>
                                    <p:anim calcmode="lin" valueType="num">
                                      <p:cBhvr>
                                        <p:cTn id="40" dur="500" fill="hold"/>
                                        <p:tgtEl>
                                          <p:spTgt spid="36"/>
                                        </p:tgtEl>
                                        <p:attrNameLst>
                                          <p:attrName>ppt_h</p:attrName>
                                        </p:attrNameLst>
                                      </p:cBhvr>
                                      <p:tavLst>
                                        <p:tav tm="0">
                                          <p:val>
                                            <p:fltVal val="0"/>
                                          </p:val>
                                        </p:tav>
                                        <p:tav tm="100000">
                                          <p:val>
                                            <p:strVal val="#ppt_h"/>
                                          </p:val>
                                        </p:tav>
                                      </p:tavLst>
                                    </p:anim>
                                    <p:animEffect transition="in" filter="fade">
                                      <p:cBhvr>
                                        <p:cTn id="41" dur="500"/>
                                        <p:tgtEl>
                                          <p:spTgt spid="36"/>
                                        </p:tgtEl>
                                      </p:cBhvr>
                                    </p:animEffect>
                                  </p:childTnLst>
                                </p:cTn>
                              </p:par>
                            </p:childTnLst>
                          </p:cTn>
                        </p:par>
                        <p:par>
                          <p:cTn id="42" fill="hold">
                            <p:stCondLst>
                              <p:cond delay="1500"/>
                            </p:stCondLst>
                            <p:childTnLst>
                              <p:par>
                                <p:cTn id="43" presetID="2" presetClass="entr" presetSubtype="2"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1+#ppt_w/2"/>
                                          </p:val>
                                        </p:tav>
                                        <p:tav tm="100000">
                                          <p:val>
                                            <p:strVal val="#ppt_x"/>
                                          </p:val>
                                        </p:tav>
                                      </p:tavLst>
                                    </p:anim>
                                    <p:anim calcmode="lin" valueType="num">
                                      <p:cBhvr additive="base">
                                        <p:cTn id="46" dur="500" fill="hold"/>
                                        <p:tgtEl>
                                          <p:spTgt spid="19"/>
                                        </p:tgtEl>
                                        <p:attrNameLst>
                                          <p:attrName>ppt_y</p:attrName>
                                        </p:attrNameLst>
                                      </p:cBhvr>
                                      <p:tavLst>
                                        <p:tav tm="0">
                                          <p:val>
                                            <p:strVal val="#ppt_y"/>
                                          </p:val>
                                        </p:tav>
                                        <p:tav tm="100000">
                                          <p:val>
                                            <p:strVal val="#ppt_y"/>
                                          </p:val>
                                        </p:tav>
                                      </p:tavLst>
                                    </p:anim>
                                  </p:childTnLst>
                                </p:cTn>
                              </p:par>
                            </p:childTnLst>
                          </p:cTn>
                        </p:par>
                        <p:par>
                          <p:cTn id="47" fill="hold">
                            <p:stCondLst>
                              <p:cond delay="2000"/>
                            </p:stCondLst>
                            <p:childTnLst>
                              <p:par>
                                <p:cTn id="48" presetID="2" presetClass="entr" presetSubtype="2"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500" fill="hold"/>
                                        <p:tgtEl>
                                          <p:spTgt spid="22"/>
                                        </p:tgtEl>
                                        <p:attrNameLst>
                                          <p:attrName>ppt_x</p:attrName>
                                        </p:attrNameLst>
                                      </p:cBhvr>
                                      <p:tavLst>
                                        <p:tav tm="0">
                                          <p:val>
                                            <p:strVal val="1+#ppt_w/2"/>
                                          </p:val>
                                        </p:tav>
                                        <p:tav tm="100000">
                                          <p:val>
                                            <p:strVal val="#ppt_x"/>
                                          </p:val>
                                        </p:tav>
                                      </p:tavLst>
                                    </p:anim>
                                    <p:anim calcmode="lin" valueType="num">
                                      <p:cBhvr additive="base">
                                        <p:cTn id="51" dur="500" fill="hold"/>
                                        <p:tgtEl>
                                          <p:spTgt spid="22"/>
                                        </p:tgtEl>
                                        <p:attrNameLst>
                                          <p:attrName>ppt_y</p:attrName>
                                        </p:attrNameLst>
                                      </p:cBhvr>
                                      <p:tavLst>
                                        <p:tav tm="0">
                                          <p:val>
                                            <p:strVal val="#ppt_y"/>
                                          </p:val>
                                        </p:tav>
                                        <p:tav tm="100000">
                                          <p:val>
                                            <p:strVal val="#ppt_y"/>
                                          </p:val>
                                        </p:tav>
                                      </p:tavLst>
                                    </p:anim>
                                  </p:childTnLst>
                                </p:cTn>
                              </p:par>
                            </p:childTnLst>
                          </p:cTn>
                        </p:par>
                        <p:par>
                          <p:cTn id="52" fill="hold">
                            <p:stCondLst>
                              <p:cond delay="2500"/>
                            </p:stCondLst>
                            <p:childTnLst>
                              <p:par>
                                <p:cTn id="53" presetID="2" presetClass="entr" presetSubtype="2"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1+#ppt_w/2"/>
                                          </p:val>
                                        </p:tav>
                                        <p:tav tm="100000">
                                          <p:val>
                                            <p:strVal val="#ppt_x"/>
                                          </p:val>
                                        </p:tav>
                                      </p:tavLst>
                                    </p:anim>
                                    <p:anim calcmode="lin" valueType="num">
                                      <p:cBhvr additive="base">
                                        <p:cTn id="56"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34" grpId="0" animBg="1"/>
      <p:bldP spid="35" grpId="0" animBg="1"/>
      <p:bldP spid="3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p:nvPr/>
        </p:nvGrpSpPr>
        <p:grpSpPr>
          <a:xfrm>
            <a:off x="1295401" y="1630825"/>
            <a:ext cx="2819400" cy="1915542"/>
            <a:chOff x="1295401" y="1630825"/>
            <a:chExt cx="2819400" cy="1915542"/>
          </a:xfrm>
        </p:grpSpPr>
        <p:sp>
          <p:nvSpPr>
            <p:cNvPr id="3" name="îṥļîḑé-Rectangle: Rounded Corners 5"/>
            <p:cNvSpPr/>
            <p:nvPr/>
          </p:nvSpPr>
          <p:spPr>
            <a:xfrm>
              <a:off x="1295401" y="2041812"/>
              <a:ext cx="2819400" cy="1504555"/>
            </a:xfrm>
            <a:prstGeom prst="roundRect">
              <a:avLst>
                <a:gd name="adj" fmla="val 5694"/>
              </a:avLst>
            </a:prstGeom>
            <a:solidFill>
              <a:schemeClr val="bg1"/>
            </a:solidFill>
            <a:ln w="1905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nvGrpSpPr>
            <p:cNvPr id="4" name="Group 6"/>
            <p:cNvGrpSpPr/>
            <p:nvPr/>
          </p:nvGrpSpPr>
          <p:grpSpPr>
            <a:xfrm>
              <a:off x="2303165" y="1630825"/>
              <a:ext cx="803870" cy="803870"/>
              <a:chOff x="2247900" y="1225947"/>
              <a:chExt cx="914400" cy="914400"/>
            </a:xfrm>
          </p:grpSpPr>
          <p:sp>
            <p:nvSpPr>
              <p:cNvPr id="43" name="îṥļîḑé-Rectangle: Rounded Corners 9"/>
              <p:cNvSpPr/>
              <p:nvPr/>
            </p:nvSpPr>
            <p:spPr>
              <a:xfrm>
                <a:off x="2247900" y="1225947"/>
                <a:ext cx="914400" cy="914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îṥļîḑé-Freeform: Shape 10"/>
              <p:cNvSpPr>
                <a:spLocks/>
              </p:cNvSpPr>
              <p:nvPr/>
            </p:nvSpPr>
            <p:spPr bwMode="auto">
              <a:xfrm>
                <a:off x="2458417" y="1467073"/>
                <a:ext cx="493366" cy="432146"/>
              </a:xfrm>
              <a:custGeom>
                <a:avLst/>
                <a:gdLst>
                  <a:gd name="T0" fmla="*/ 212060 w 602"/>
                  <a:gd name="T1" fmla="*/ 103681 h 531"/>
                  <a:gd name="T2" fmla="*/ 112352 w 602"/>
                  <a:gd name="T3" fmla="*/ 144579 h 531"/>
                  <a:gd name="T4" fmla="*/ 112352 w 602"/>
                  <a:gd name="T5" fmla="*/ 144579 h 531"/>
                  <a:gd name="T6" fmla="*/ 109823 w 602"/>
                  <a:gd name="T7" fmla="*/ 147090 h 531"/>
                  <a:gd name="T8" fmla="*/ 104766 w 602"/>
                  <a:gd name="T9" fmla="*/ 144579 h 531"/>
                  <a:gd name="T10" fmla="*/ 104766 w 602"/>
                  <a:gd name="T11" fmla="*/ 144579 h 531"/>
                  <a:gd name="T12" fmla="*/ 5419 w 602"/>
                  <a:gd name="T13" fmla="*/ 103681 h 531"/>
                  <a:gd name="T14" fmla="*/ 10477 w 602"/>
                  <a:gd name="T15" fmla="*/ 86102 h 531"/>
                  <a:gd name="T16" fmla="*/ 15534 w 602"/>
                  <a:gd name="T17" fmla="*/ 86102 h 531"/>
                  <a:gd name="T18" fmla="*/ 15534 w 602"/>
                  <a:gd name="T19" fmla="*/ 86102 h 531"/>
                  <a:gd name="T20" fmla="*/ 204474 w 602"/>
                  <a:gd name="T21" fmla="*/ 86102 h 531"/>
                  <a:gd name="T22" fmla="*/ 204474 w 602"/>
                  <a:gd name="T23" fmla="*/ 86102 h 531"/>
                  <a:gd name="T24" fmla="*/ 207002 w 602"/>
                  <a:gd name="T25" fmla="*/ 86102 h 531"/>
                  <a:gd name="T26" fmla="*/ 212060 w 602"/>
                  <a:gd name="T27" fmla="*/ 103681 h 531"/>
                  <a:gd name="T28" fmla="*/ 212060 w 602"/>
                  <a:gd name="T29" fmla="*/ 60630 h 531"/>
                  <a:gd name="T30" fmla="*/ 112352 w 602"/>
                  <a:gd name="T31" fmla="*/ 101169 h 531"/>
                  <a:gd name="T32" fmla="*/ 112352 w 602"/>
                  <a:gd name="T33" fmla="*/ 101169 h 531"/>
                  <a:gd name="T34" fmla="*/ 109823 w 602"/>
                  <a:gd name="T35" fmla="*/ 101169 h 531"/>
                  <a:gd name="T36" fmla="*/ 104766 w 602"/>
                  <a:gd name="T37" fmla="*/ 101169 h 531"/>
                  <a:gd name="T38" fmla="*/ 104766 w 602"/>
                  <a:gd name="T39" fmla="*/ 101169 h 531"/>
                  <a:gd name="T40" fmla="*/ 5419 w 602"/>
                  <a:gd name="T41" fmla="*/ 60630 h 531"/>
                  <a:gd name="T42" fmla="*/ 5419 w 602"/>
                  <a:gd name="T43" fmla="*/ 43051 h 531"/>
                  <a:gd name="T44" fmla="*/ 104766 w 602"/>
                  <a:gd name="T45" fmla="*/ 2511 h 531"/>
                  <a:gd name="T46" fmla="*/ 104766 w 602"/>
                  <a:gd name="T47" fmla="*/ 2511 h 531"/>
                  <a:gd name="T48" fmla="*/ 109823 w 602"/>
                  <a:gd name="T49" fmla="*/ 0 h 531"/>
                  <a:gd name="T50" fmla="*/ 112352 w 602"/>
                  <a:gd name="T51" fmla="*/ 2511 h 531"/>
                  <a:gd name="T52" fmla="*/ 112352 w 602"/>
                  <a:gd name="T53" fmla="*/ 2511 h 531"/>
                  <a:gd name="T54" fmla="*/ 212060 w 602"/>
                  <a:gd name="T55" fmla="*/ 43051 h 531"/>
                  <a:gd name="T56" fmla="*/ 212060 w 602"/>
                  <a:gd name="T57" fmla="*/ 60630 h 531"/>
                  <a:gd name="T58" fmla="*/ 10477 w 602"/>
                  <a:gd name="T59" fmla="*/ 129153 h 531"/>
                  <a:gd name="T60" fmla="*/ 15534 w 602"/>
                  <a:gd name="T61" fmla="*/ 129153 h 531"/>
                  <a:gd name="T62" fmla="*/ 15534 w 602"/>
                  <a:gd name="T63" fmla="*/ 129153 h 531"/>
                  <a:gd name="T64" fmla="*/ 204474 w 602"/>
                  <a:gd name="T65" fmla="*/ 129153 h 531"/>
                  <a:gd name="T66" fmla="*/ 204474 w 602"/>
                  <a:gd name="T67" fmla="*/ 129153 h 531"/>
                  <a:gd name="T68" fmla="*/ 207002 w 602"/>
                  <a:gd name="T69" fmla="*/ 129153 h 531"/>
                  <a:gd name="T70" fmla="*/ 212060 w 602"/>
                  <a:gd name="T71" fmla="*/ 149602 h 531"/>
                  <a:gd name="T72" fmla="*/ 112352 w 602"/>
                  <a:gd name="T73" fmla="*/ 190141 h 531"/>
                  <a:gd name="T74" fmla="*/ 112352 w 602"/>
                  <a:gd name="T75" fmla="*/ 190141 h 531"/>
                  <a:gd name="T76" fmla="*/ 109823 w 602"/>
                  <a:gd name="T77" fmla="*/ 190141 h 531"/>
                  <a:gd name="T78" fmla="*/ 104766 w 602"/>
                  <a:gd name="T79" fmla="*/ 190141 h 531"/>
                  <a:gd name="T80" fmla="*/ 104766 w 602"/>
                  <a:gd name="T81" fmla="*/ 190141 h 531"/>
                  <a:gd name="T82" fmla="*/ 5419 w 602"/>
                  <a:gd name="T83" fmla="*/ 149602 h 531"/>
                  <a:gd name="T84" fmla="*/ 10477 w 602"/>
                  <a:gd name="T85" fmla="*/ 129153 h 5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31">
                    <a:moveTo>
                      <a:pt x="587" y="289"/>
                    </a:moveTo>
                    <a:lnTo>
                      <a:pt x="587" y="289"/>
                    </a:lnTo>
                    <a:cubicBezTo>
                      <a:pt x="311" y="403"/>
                      <a:pt x="311" y="403"/>
                      <a:pt x="311" y="403"/>
                    </a:cubicBezTo>
                    <a:cubicBezTo>
                      <a:pt x="311" y="410"/>
                      <a:pt x="304" y="410"/>
                      <a:pt x="304" y="410"/>
                    </a:cubicBezTo>
                    <a:cubicBezTo>
                      <a:pt x="297" y="410"/>
                      <a:pt x="297" y="410"/>
                      <a:pt x="290" y="403"/>
                    </a:cubicBezTo>
                    <a:cubicBezTo>
                      <a:pt x="15" y="289"/>
                      <a:pt x="15" y="289"/>
                      <a:pt x="15" y="289"/>
                    </a:cubicBezTo>
                    <a:cubicBezTo>
                      <a:pt x="7" y="289"/>
                      <a:pt x="0" y="275"/>
                      <a:pt x="0" y="268"/>
                    </a:cubicBezTo>
                    <a:cubicBezTo>
                      <a:pt x="0" y="247"/>
                      <a:pt x="15" y="240"/>
                      <a:pt x="29" y="240"/>
                    </a:cubicBezTo>
                    <a:cubicBezTo>
                      <a:pt x="36" y="240"/>
                      <a:pt x="36" y="240"/>
                      <a:pt x="43" y="240"/>
                    </a:cubicBezTo>
                    <a:cubicBezTo>
                      <a:pt x="304" y="346"/>
                      <a:pt x="304" y="346"/>
                      <a:pt x="304" y="346"/>
                    </a:cubicBezTo>
                    <a:cubicBezTo>
                      <a:pt x="566" y="240"/>
                      <a:pt x="566" y="240"/>
                      <a:pt x="566" y="240"/>
                    </a:cubicBezTo>
                    <a:lnTo>
                      <a:pt x="573" y="240"/>
                    </a:lnTo>
                    <a:cubicBezTo>
                      <a:pt x="594" y="240"/>
                      <a:pt x="601" y="247"/>
                      <a:pt x="601" y="268"/>
                    </a:cubicBezTo>
                    <a:cubicBezTo>
                      <a:pt x="601" y="275"/>
                      <a:pt x="594" y="289"/>
                      <a:pt x="587" y="289"/>
                    </a:cubicBezTo>
                    <a:close/>
                    <a:moveTo>
                      <a:pt x="587" y="169"/>
                    </a:moveTo>
                    <a:lnTo>
                      <a:pt x="587" y="169"/>
                    </a:lnTo>
                    <a:cubicBezTo>
                      <a:pt x="311" y="282"/>
                      <a:pt x="311" y="282"/>
                      <a:pt x="311" y="282"/>
                    </a:cubicBezTo>
                    <a:lnTo>
                      <a:pt x="304" y="282"/>
                    </a:lnTo>
                    <a:cubicBezTo>
                      <a:pt x="297" y="282"/>
                      <a:pt x="297" y="282"/>
                      <a:pt x="290" y="282"/>
                    </a:cubicBezTo>
                    <a:cubicBezTo>
                      <a:pt x="15" y="169"/>
                      <a:pt x="15" y="169"/>
                      <a:pt x="15" y="169"/>
                    </a:cubicBezTo>
                    <a:cubicBezTo>
                      <a:pt x="7" y="162"/>
                      <a:pt x="0" y="155"/>
                      <a:pt x="0" y="141"/>
                    </a:cubicBezTo>
                    <a:cubicBezTo>
                      <a:pt x="0" y="134"/>
                      <a:pt x="7" y="120"/>
                      <a:pt x="15" y="120"/>
                    </a:cubicBezTo>
                    <a:cubicBezTo>
                      <a:pt x="290" y="7"/>
                      <a:pt x="290" y="7"/>
                      <a:pt x="290" y="7"/>
                    </a:cubicBezTo>
                    <a:cubicBezTo>
                      <a:pt x="297" y="0"/>
                      <a:pt x="297" y="0"/>
                      <a:pt x="304" y="0"/>
                    </a:cubicBezTo>
                    <a:cubicBezTo>
                      <a:pt x="304" y="0"/>
                      <a:pt x="311" y="0"/>
                      <a:pt x="311" y="7"/>
                    </a:cubicBezTo>
                    <a:cubicBezTo>
                      <a:pt x="587" y="120"/>
                      <a:pt x="587" y="120"/>
                      <a:pt x="587" y="120"/>
                    </a:cubicBezTo>
                    <a:cubicBezTo>
                      <a:pt x="594" y="120"/>
                      <a:pt x="601" y="134"/>
                      <a:pt x="601" y="141"/>
                    </a:cubicBezTo>
                    <a:cubicBezTo>
                      <a:pt x="601" y="155"/>
                      <a:pt x="594" y="162"/>
                      <a:pt x="587" y="169"/>
                    </a:cubicBezTo>
                    <a:close/>
                    <a:moveTo>
                      <a:pt x="29" y="360"/>
                    </a:moveTo>
                    <a:lnTo>
                      <a:pt x="29" y="360"/>
                    </a:lnTo>
                    <a:cubicBezTo>
                      <a:pt x="36" y="360"/>
                      <a:pt x="36" y="360"/>
                      <a:pt x="43" y="360"/>
                    </a:cubicBezTo>
                    <a:cubicBezTo>
                      <a:pt x="304" y="473"/>
                      <a:pt x="304" y="473"/>
                      <a:pt x="304" y="473"/>
                    </a:cubicBezTo>
                    <a:cubicBezTo>
                      <a:pt x="566" y="360"/>
                      <a:pt x="566" y="360"/>
                      <a:pt x="566" y="360"/>
                    </a:cubicBezTo>
                    <a:lnTo>
                      <a:pt x="573" y="360"/>
                    </a:lnTo>
                    <a:cubicBezTo>
                      <a:pt x="594" y="360"/>
                      <a:pt x="601" y="374"/>
                      <a:pt x="601" y="388"/>
                    </a:cubicBezTo>
                    <a:cubicBezTo>
                      <a:pt x="601" y="403"/>
                      <a:pt x="594" y="410"/>
                      <a:pt x="587" y="417"/>
                    </a:cubicBezTo>
                    <a:cubicBezTo>
                      <a:pt x="311" y="530"/>
                      <a:pt x="311" y="530"/>
                      <a:pt x="311" y="530"/>
                    </a:cubicBezTo>
                    <a:lnTo>
                      <a:pt x="304" y="530"/>
                    </a:lnTo>
                    <a:cubicBezTo>
                      <a:pt x="297" y="530"/>
                      <a:pt x="297" y="530"/>
                      <a:pt x="290" y="530"/>
                    </a:cubicBezTo>
                    <a:cubicBezTo>
                      <a:pt x="15" y="417"/>
                      <a:pt x="15" y="417"/>
                      <a:pt x="15" y="417"/>
                    </a:cubicBezTo>
                    <a:cubicBezTo>
                      <a:pt x="7" y="410"/>
                      <a:pt x="0" y="403"/>
                      <a:pt x="0" y="388"/>
                    </a:cubicBezTo>
                    <a:cubicBezTo>
                      <a:pt x="0" y="374"/>
                      <a:pt x="15" y="360"/>
                      <a:pt x="29" y="360"/>
                    </a:cubicBezTo>
                    <a:close/>
                  </a:path>
                </a:pathLst>
              </a:custGeom>
              <a:solidFill>
                <a:schemeClr val="bg1"/>
              </a:solidFill>
              <a:ln>
                <a:noFill/>
              </a:ln>
              <a:effectLst/>
              <a:extLst/>
            </p:spPr>
            <p:txBody>
              <a:bodyPr anchor="ctr"/>
              <a:lstStyle/>
              <a:p>
                <a:pPr algn="ctr"/>
                <a:endParaRPr/>
              </a:p>
            </p:txBody>
          </p:sp>
        </p:grpSp>
        <p:grpSp>
          <p:nvGrpSpPr>
            <p:cNvPr id="45" name="组合 44"/>
            <p:cNvGrpSpPr/>
            <p:nvPr/>
          </p:nvGrpSpPr>
          <p:grpSpPr>
            <a:xfrm>
              <a:off x="1414464" y="2545454"/>
              <a:ext cx="2576511" cy="834815"/>
              <a:chOff x="7483989" y="3433235"/>
              <a:chExt cx="2576511" cy="834815"/>
            </a:xfrm>
          </p:grpSpPr>
          <p:sp>
            <p:nvSpPr>
              <p:cNvPr id="46" name="矩形 45"/>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a:t>
                </a:r>
                <a:r>
                  <a:rPr lang="zh-CN" altLang="en-US" sz="1200" dirty="0" smtClean="0">
                    <a:solidFill>
                      <a:schemeClr val="tx1">
                        <a:lumMod val="75000"/>
                        <a:lumOff val="25000"/>
                      </a:schemeClr>
                    </a:solidFill>
                    <a:latin typeface="+mn-ea"/>
                  </a:rPr>
                  <a:t>打印</a:t>
                </a:r>
                <a:endParaRPr lang="zh-CN" altLang="en-US" sz="1200" dirty="0">
                  <a:solidFill>
                    <a:schemeClr val="tx1">
                      <a:lumMod val="75000"/>
                      <a:lumOff val="25000"/>
                    </a:schemeClr>
                  </a:solidFill>
                  <a:latin typeface="+mn-ea"/>
                </a:endParaRPr>
              </a:p>
            </p:txBody>
          </p:sp>
          <p:sp>
            <p:nvSpPr>
              <p:cNvPr id="47" name="矩形 46"/>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grpSp>
        <p:nvGrpSpPr>
          <p:cNvPr id="71" name="组合 70"/>
          <p:cNvGrpSpPr/>
          <p:nvPr/>
        </p:nvGrpSpPr>
        <p:grpSpPr>
          <a:xfrm>
            <a:off x="1295401" y="3940538"/>
            <a:ext cx="2819400" cy="1923696"/>
            <a:chOff x="1295401" y="3940538"/>
            <a:chExt cx="2819400" cy="1923696"/>
          </a:xfrm>
        </p:grpSpPr>
        <p:sp>
          <p:nvSpPr>
            <p:cNvPr id="10" name="îṥļîḑé-Rectangle: Rounded Corners 26"/>
            <p:cNvSpPr/>
            <p:nvPr/>
          </p:nvSpPr>
          <p:spPr>
            <a:xfrm>
              <a:off x="1295401" y="4359679"/>
              <a:ext cx="2819400" cy="1504555"/>
            </a:xfrm>
            <a:prstGeom prst="roundRect">
              <a:avLst>
                <a:gd name="adj" fmla="val 5694"/>
              </a:avLst>
            </a:prstGeom>
            <a:solidFill>
              <a:schemeClr val="bg1"/>
            </a:solidFill>
            <a:ln w="1905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nvGrpSpPr>
            <p:cNvPr id="11" name="Group 27"/>
            <p:cNvGrpSpPr/>
            <p:nvPr/>
          </p:nvGrpSpPr>
          <p:grpSpPr>
            <a:xfrm>
              <a:off x="2303165" y="3940538"/>
              <a:ext cx="803870" cy="803870"/>
              <a:chOff x="2247900" y="1225947"/>
              <a:chExt cx="914400" cy="914400"/>
            </a:xfrm>
          </p:grpSpPr>
          <p:sp>
            <p:nvSpPr>
              <p:cNvPr id="35" name="îṥļîḑé-Rectangle: Rounded Corners 30"/>
              <p:cNvSpPr/>
              <p:nvPr/>
            </p:nvSpPr>
            <p:spPr>
              <a:xfrm>
                <a:off x="2247900" y="1225947"/>
                <a:ext cx="914400" cy="9144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îṥļîḑé-Freeform: Shape 31"/>
              <p:cNvSpPr>
                <a:spLocks/>
              </p:cNvSpPr>
              <p:nvPr/>
            </p:nvSpPr>
            <p:spPr bwMode="auto">
              <a:xfrm>
                <a:off x="2458417" y="1467073"/>
                <a:ext cx="493366" cy="432146"/>
              </a:xfrm>
              <a:custGeom>
                <a:avLst/>
                <a:gdLst>
                  <a:gd name="T0" fmla="*/ 212060 w 602"/>
                  <a:gd name="T1" fmla="*/ 103681 h 531"/>
                  <a:gd name="T2" fmla="*/ 112352 w 602"/>
                  <a:gd name="T3" fmla="*/ 144579 h 531"/>
                  <a:gd name="T4" fmla="*/ 112352 w 602"/>
                  <a:gd name="T5" fmla="*/ 144579 h 531"/>
                  <a:gd name="T6" fmla="*/ 109823 w 602"/>
                  <a:gd name="T7" fmla="*/ 147090 h 531"/>
                  <a:gd name="T8" fmla="*/ 104766 w 602"/>
                  <a:gd name="T9" fmla="*/ 144579 h 531"/>
                  <a:gd name="T10" fmla="*/ 104766 w 602"/>
                  <a:gd name="T11" fmla="*/ 144579 h 531"/>
                  <a:gd name="T12" fmla="*/ 5419 w 602"/>
                  <a:gd name="T13" fmla="*/ 103681 h 531"/>
                  <a:gd name="T14" fmla="*/ 10477 w 602"/>
                  <a:gd name="T15" fmla="*/ 86102 h 531"/>
                  <a:gd name="T16" fmla="*/ 15534 w 602"/>
                  <a:gd name="T17" fmla="*/ 86102 h 531"/>
                  <a:gd name="T18" fmla="*/ 15534 w 602"/>
                  <a:gd name="T19" fmla="*/ 86102 h 531"/>
                  <a:gd name="T20" fmla="*/ 204474 w 602"/>
                  <a:gd name="T21" fmla="*/ 86102 h 531"/>
                  <a:gd name="T22" fmla="*/ 204474 w 602"/>
                  <a:gd name="T23" fmla="*/ 86102 h 531"/>
                  <a:gd name="T24" fmla="*/ 207002 w 602"/>
                  <a:gd name="T25" fmla="*/ 86102 h 531"/>
                  <a:gd name="T26" fmla="*/ 212060 w 602"/>
                  <a:gd name="T27" fmla="*/ 103681 h 531"/>
                  <a:gd name="T28" fmla="*/ 212060 w 602"/>
                  <a:gd name="T29" fmla="*/ 60630 h 531"/>
                  <a:gd name="T30" fmla="*/ 112352 w 602"/>
                  <a:gd name="T31" fmla="*/ 101169 h 531"/>
                  <a:gd name="T32" fmla="*/ 112352 w 602"/>
                  <a:gd name="T33" fmla="*/ 101169 h 531"/>
                  <a:gd name="T34" fmla="*/ 109823 w 602"/>
                  <a:gd name="T35" fmla="*/ 101169 h 531"/>
                  <a:gd name="T36" fmla="*/ 104766 w 602"/>
                  <a:gd name="T37" fmla="*/ 101169 h 531"/>
                  <a:gd name="T38" fmla="*/ 104766 w 602"/>
                  <a:gd name="T39" fmla="*/ 101169 h 531"/>
                  <a:gd name="T40" fmla="*/ 5419 w 602"/>
                  <a:gd name="T41" fmla="*/ 60630 h 531"/>
                  <a:gd name="T42" fmla="*/ 5419 w 602"/>
                  <a:gd name="T43" fmla="*/ 43051 h 531"/>
                  <a:gd name="T44" fmla="*/ 104766 w 602"/>
                  <a:gd name="T45" fmla="*/ 2511 h 531"/>
                  <a:gd name="T46" fmla="*/ 104766 w 602"/>
                  <a:gd name="T47" fmla="*/ 2511 h 531"/>
                  <a:gd name="T48" fmla="*/ 109823 w 602"/>
                  <a:gd name="T49" fmla="*/ 0 h 531"/>
                  <a:gd name="T50" fmla="*/ 112352 w 602"/>
                  <a:gd name="T51" fmla="*/ 2511 h 531"/>
                  <a:gd name="T52" fmla="*/ 112352 w 602"/>
                  <a:gd name="T53" fmla="*/ 2511 h 531"/>
                  <a:gd name="T54" fmla="*/ 212060 w 602"/>
                  <a:gd name="T55" fmla="*/ 43051 h 531"/>
                  <a:gd name="T56" fmla="*/ 212060 w 602"/>
                  <a:gd name="T57" fmla="*/ 60630 h 531"/>
                  <a:gd name="T58" fmla="*/ 10477 w 602"/>
                  <a:gd name="T59" fmla="*/ 129153 h 531"/>
                  <a:gd name="T60" fmla="*/ 15534 w 602"/>
                  <a:gd name="T61" fmla="*/ 129153 h 531"/>
                  <a:gd name="T62" fmla="*/ 15534 w 602"/>
                  <a:gd name="T63" fmla="*/ 129153 h 531"/>
                  <a:gd name="T64" fmla="*/ 204474 w 602"/>
                  <a:gd name="T65" fmla="*/ 129153 h 531"/>
                  <a:gd name="T66" fmla="*/ 204474 w 602"/>
                  <a:gd name="T67" fmla="*/ 129153 h 531"/>
                  <a:gd name="T68" fmla="*/ 207002 w 602"/>
                  <a:gd name="T69" fmla="*/ 129153 h 531"/>
                  <a:gd name="T70" fmla="*/ 212060 w 602"/>
                  <a:gd name="T71" fmla="*/ 149602 h 531"/>
                  <a:gd name="T72" fmla="*/ 112352 w 602"/>
                  <a:gd name="T73" fmla="*/ 190141 h 531"/>
                  <a:gd name="T74" fmla="*/ 112352 w 602"/>
                  <a:gd name="T75" fmla="*/ 190141 h 531"/>
                  <a:gd name="T76" fmla="*/ 109823 w 602"/>
                  <a:gd name="T77" fmla="*/ 190141 h 531"/>
                  <a:gd name="T78" fmla="*/ 104766 w 602"/>
                  <a:gd name="T79" fmla="*/ 190141 h 531"/>
                  <a:gd name="T80" fmla="*/ 104766 w 602"/>
                  <a:gd name="T81" fmla="*/ 190141 h 531"/>
                  <a:gd name="T82" fmla="*/ 5419 w 602"/>
                  <a:gd name="T83" fmla="*/ 149602 h 531"/>
                  <a:gd name="T84" fmla="*/ 10477 w 602"/>
                  <a:gd name="T85" fmla="*/ 129153 h 5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31">
                    <a:moveTo>
                      <a:pt x="587" y="289"/>
                    </a:moveTo>
                    <a:lnTo>
                      <a:pt x="587" y="289"/>
                    </a:lnTo>
                    <a:cubicBezTo>
                      <a:pt x="311" y="403"/>
                      <a:pt x="311" y="403"/>
                      <a:pt x="311" y="403"/>
                    </a:cubicBezTo>
                    <a:cubicBezTo>
                      <a:pt x="311" y="410"/>
                      <a:pt x="304" y="410"/>
                      <a:pt x="304" y="410"/>
                    </a:cubicBezTo>
                    <a:cubicBezTo>
                      <a:pt x="297" y="410"/>
                      <a:pt x="297" y="410"/>
                      <a:pt x="290" y="403"/>
                    </a:cubicBezTo>
                    <a:cubicBezTo>
                      <a:pt x="15" y="289"/>
                      <a:pt x="15" y="289"/>
                      <a:pt x="15" y="289"/>
                    </a:cubicBezTo>
                    <a:cubicBezTo>
                      <a:pt x="7" y="289"/>
                      <a:pt x="0" y="275"/>
                      <a:pt x="0" y="268"/>
                    </a:cubicBezTo>
                    <a:cubicBezTo>
                      <a:pt x="0" y="247"/>
                      <a:pt x="15" y="240"/>
                      <a:pt x="29" y="240"/>
                    </a:cubicBezTo>
                    <a:cubicBezTo>
                      <a:pt x="36" y="240"/>
                      <a:pt x="36" y="240"/>
                      <a:pt x="43" y="240"/>
                    </a:cubicBezTo>
                    <a:cubicBezTo>
                      <a:pt x="304" y="346"/>
                      <a:pt x="304" y="346"/>
                      <a:pt x="304" y="346"/>
                    </a:cubicBezTo>
                    <a:cubicBezTo>
                      <a:pt x="566" y="240"/>
                      <a:pt x="566" y="240"/>
                      <a:pt x="566" y="240"/>
                    </a:cubicBezTo>
                    <a:lnTo>
                      <a:pt x="573" y="240"/>
                    </a:lnTo>
                    <a:cubicBezTo>
                      <a:pt x="594" y="240"/>
                      <a:pt x="601" y="247"/>
                      <a:pt x="601" y="268"/>
                    </a:cubicBezTo>
                    <a:cubicBezTo>
                      <a:pt x="601" y="275"/>
                      <a:pt x="594" y="289"/>
                      <a:pt x="587" y="289"/>
                    </a:cubicBezTo>
                    <a:close/>
                    <a:moveTo>
                      <a:pt x="587" y="169"/>
                    </a:moveTo>
                    <a:lnTo>
                      <a:pt x="587" y="169"/>
                    </a:lnTo>
                    <a:cubicBezTo>
                      <a:pt x="311" y="282"/>
                      <a:pt x="311" y="282"/>
                      <a:pt x="311" y="282"/>
                    </a:cubicBezTo>
                    <a:lnTo>
                      <a:pt x="304" y="282"/>
                    </a:lnTo>
                    <a:cubicBezTo>
                      <a:pt x="297" y="282"/>
                      <a:pt x="297" y="282"/>
                      <a:pt x="290" y="282"/>
                    </a:cubicBezTo>
                    <a:cubicBezTo>
                      <a:pt x="15" y="169"/>
                      <a:pt x="15" y="169"/>
                      <a:pt x="15" y="169"/>
                    </a:cubicBezTo>
                    <a:cubicBezTo>
                      <a:pt x="7" y="162"/>
                      <a:pt x="0" y="155"/>
                      <a:pt x="0" y="141"/>
                    </a:cubicBezTo>
                    <a:cubicBezTo>
                      <a:pt x="0" y="134"/>
                      <a:pt x="7" y="120"/>
                      <a:pt x="15" y="120"/>
                    </a:cubicBezTo>
                    <a:cubicBezTo>
                      <a:pt x="290" y="7"/>
                      <a:pt x="290" y="7"/>
                      <a:pt x="290" y="7"/>
                    </a:cubicBezTo>
                    <a:cubicBezTo>
                      <a:pt x="297" y="0"/>
                      <a:pt x="297" y="0"/>
                      <a:pt x="304" y="0"/>
                    </a:cubicBezTo>
                    <a:cubicBezTo>
                      <a:pt x="304" y="0"/>
                      <a:pt x="311" y="0"/>
                      <a:pt x="311" y="7"/>
                    </a:cubicBezTo>
                    <a:cubicBezTo>
                      <a:pt x="587" y="120"/>
                      <a:pt x="587" y="120"/>
                      <a:pt x="587" y="120"/>
                    </a:cubicBezTo>
                    <a:cubicBezTo>
                      <a:pt x="594" y="120"/>
                      <a:pt x="601" y="134"/>
                      <a:pt x="601" y="141"/>
                    </a:cubicBezTo>
                    <a:cubicBezTo>
                      <a:pt x="601" y="155"/>
                      <a:pt x="594" y="162"/>
                      <a:pt x="587" y="169"/>
                    </a:cubicBezTo>
                    <a:close/>
                    <a:moveTo>
                      <a:pt x="29" y="360"/>
                    </a:moveTo>
                    <a:lnTo>
                      <a:pt x="29" y="360"/>
                    </a:lnTo>
                    <a:cubicBezTo>
                      <a:pt x="36" y="360"/>
                      <a:pt x="36" y="360"/>
                      <a:pt x="43" y="360"/>
                    </a:cubicBezTo>
                    <a:cubicBezTo>
                      <a:pt x="304" y="473"/>
                      <a:pt x="304" y="473"/>
                      <a:pt x="304" y="473"/>
                    </a:cubicBezTo>
                    <a:cubicBezTo>
                      <a:pt x="566" y="360"/>
                      <a:pt x="566" y="360"/>
                      <a:pt x="566" y="360"/>
                    </a:cubicBezTo>
                    <a:lnTo>
                      <a:pt x="573" y="360"/>
                    </a:lnTo>
                    <a:cubicBezTo>
                      <a:pt x="594" y="360"/>
                      <a:pt x="601" y="374"/>
                      <a:pt x="601" y="388"/>
                    </a:cubicBezTo>
                    <a:cubicBezTo>
                      <a:pt x="601" y="403"/>
                      <a:pt x="594" y="410"/>
                      <a:pt x="587" y="417"/>
                    </a:cubicBezTo>
                    <a:cubicBezTo>
                      <a:pt x="311" y="530"/>
                      <a:pt x="311" y="530"/>
                      <a:pt x="311" y="530"/>
                    </a:cubicBezTo>
                    <a:lnTo>
                      <a:pt x="304" y="530"/>
                    </a:lnTo>
                    <a:cubicBezTo>
                      <a:pt x="297" y="530"/>
                      <a:pt x="297" y="530"/>
                      <a:pt x="290" y="530"/>
                    </a:cubicBezTo>
                    <a:cubicBezTo>
                      <a:pt x="15" y="417"/>
                      <a:pt x="15" y="417"/>
                      <a:pt x="15" y="417"/>
                    </a:cubicBezTo>
                    <a:cubicBezTo>
                      <a:pt x="7" y="410"/>
                      <a:pt x="0" y="403"/>
                      <a:pt x="0" y="388"/>
                    </a:cubicBezTo>
                    <a:cubicBezTo>
                      <a:pt x="0" y="374"/>
                      <a:pt x="15" y="360"/>
                      <a:pt x="29" y="360"/>
                    </a:cubicBezTo>
                    <a:close/>
                  </a:path>
                </a:pathLst>
              </a:custGeom>
              <a:solidFill>
                <a:schemeClr val="bg1"/>
              </a:solidFill>
              <a:ln>
                <a:noFill/>
              </a:ln>
              <a:effectLst/>
              <a:extLst/>
            </p:spPr>
            <p:txBody>
              <a:bodyPr anchor="ctr"/>
              <a:lstStyle/>
              <a:p>
                <a:pPr algn="ctr"/>
                <a:endParaRPr/>
              </a:p>
            </p:txBody>
          </p:sp>
        </p:grpSp>
        <p:grpSp>
          <p:nvGrpSpPr>
            <p:cNvPr id="48" name="组合 47"/>
            <p:cNvGrpSpPr/>
            <p:nvPr/>
          </p:nvGrpSpPr>
          <p:grpSpPr>
            <a:xfrm>
              <a:off x="1414464" y="4858338"/>
              <a:ext cx="2576511" cy="834815"/>
              <a:chOff x="7483989" y="3433235"/>
              <a:chExt cx="2576511" cy="834815"/>
            </a:xfrm>
          </p:grpSpPr>
          <p:sp>
            <p:nvSpPr>
              <p:cNvPr id="49" name="矩形 48"/>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a:t>
                </a:r>
                <a:r>
                  <a:rPr lang="zh-CN" altLang="en-US" sz="1200" dirty="0" smtClean="0">
                    <a:solidFill>
                      <a:schemeClr val="tx1">
                        <a:lumMod val="75000"/>
                        <a:lumOff val="25000"/>
                      </a:schemeClr>
                    </a:solidFill>
                    <a:latin typeface="+mn-ea"/>
                  </a:rPr>
                  <a:t>打印</a:t>
                </a:r>
                <a:endParaRPr lang="zh-CN" altLang="en-US" sz="1200" dirty="0">
                  <a:solidFill>
                    <a:schemeClr val="tx1">
                      <a:lumMod val="75000"/>
                      <a:lumOff val="25000"/>
                    </a:schemeClr>
                  </a:solidFill>
                  <a:latin typeface="+mn-ea"/>
                </a:endParaRPr>
              </a:p>
            </p:txBody>
          </p:sp>
          <p:sp>
            <p:nvSpPr>
              <p:cNvPr id="50" name="矩形 49"/>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grpSp>
        <p:nvGrpSpPr>
          <p:cNvPr id="67" name="组合 66"/>
          <p:cNvGrpSpPr/>
          <p:nvPr/>
        </p:nvGrpSpPr>
        <p:grpSpPr>
          <a:xfrm>
            <a:off x="4686300" y="1630823"/>
            <a:ext cx="2819400" cy="1915544"/>
            <a:chOff x="4686300" y="1630823"/>
            <a:chExt cx="2819400" cy="1915544"/>
          </a:xfrm>
        </p:grpSpPr>
        <p:sp>
          <p:nvSpPr>
            <p:cNvPr id="6" name="îṥļîḑé-Rectangle: Rounded Corners 12"/>
            <p:cNvSpPr/>
            <p:nvPr/>
          </p:nvSpPr>
          <p:spPr>
            <a:xfrm>
              <a:off x="4686300" y="2041812"/>
              <a:ext cx="2819400" cy="1504555"/>
            </a:xfrm>
            <a:prstGeom prst="roundRect">
              <a:avLst>
                <a:gd name="adj" fmla="val 5694"/>
              </a:avLst>
            </a:prstGeom>
            <a:solidFill>
              <a:schemeClr val="bg1"/>
            </a:solidFill>
            <a:ln w="1905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nvGrpSpPr>
            <p:cNvPr id="7" name="Group 13"/>
            <p:cNvGrpSpPr/>
            <p:nvPr/>
          </p:nvGrpSpPr>
          <p:grpSpPr>
            <a:xfrm>
              <a:off x="5694065" y="1630823"/>
              <a:ext cx="803870" cy="803870"/>
              <a:chOff x="5638800" y="1225947"/>
              <a:chExt cx="914400" cy="914400"/>
            </a:xfrm>
          </p:grpSpPr>
          <p:sp>
            <p:nvSpPr>
              <p:cNvPr id="39" name="îṥļîḑé-Rectangle: Rounded Corners 16"/>
              <p:cNvSpPr/>
              <p:nvPr/>
            </p:nvSpPr>
            <p:spPr>
              <a:xfrm>
                <a:off x="5638800" y="1225947"/>
                <a:ext cx="914400" cy="9144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îṥļîḑé-Freeform: Shape 17"/>
              <p:cNvSpPr>
                <a:spLocks/>
              </p:cNvSpPr>
              <p:nvPr/>
            </p:nvSpPr>
            <p:spPr bwMode="auto">
              <a:xfrm>
                <a:off x="5852919" y="1449011"/>
                <a:ext cx="486162" cy="475360"/>
              </a:xfrm>
              <a:custGeom>
                <a:avLst/>
                <a:gdLst>
                  <a:gd name="T0" fmla="*/ 203841 w 594"/>
                  <a:gd name="T1" fmla="*/ 122628 h 581"/>
                  <a:gd name="T2" fmla="*/ 201316 w 594"/>
                  <a:gd name="T3" fmla="*/ 122628 h 581"/>
                  <a:gd name="T4" fmla="*/ 196265 w 594"/>
                  <a:gd name="T5" fmla="*/ 140301 h 581"/>
                  <a:gd name="T6" fmla="*/ 196265 w 594"/>
                  <a:gd name="T7" fmla="*/ 142826 h 581"/>
                  <a:gd name="T8" fmla="*/ 196265 w 594"/>
                  <a:gd name="T9" fmla="*/ 145351 h 581"/>
                  <a:gd name="T10" fmla="*/ 196265 w 594"/>
                  <a:gd name="T11" fmla="*/ 145351 h 581"/>
                  <a:gd name="T12" fmla="*/ 193739 w 594"/>
                  <a:gd name="T13" fmla="*/ 147875 h 581"/>
                  <a:gd name="T14" fmla="*/ 185802 w 594"/>
                  <a:gd name="T15" fmla="*/ 150400 h 581"/>
                  <a:gd name="T16" fmla="*/ 185802 w 594"/>
                  <a:gd name="T17" fmla="*/ 150400 h 581"/>
                  <a:gd name="T18" fmla="*/ 155497 w 594"/>
                  <a:gd name="T19" fmla="*/ 122628 h 581"/>
                  <a:gd name="T20" fmla="*/ 155497 w 594"/>
                  <a:gd name="T21" fmla="*/ 122628 h 581"/>
                  <a:gd name="T22" fmla="*/ 50870 w 594"/>
                  <a:gd name="T23" fmla="*/ 112169 h 581"/>
                  <a:gd name="T24" fmla="*/ 60972 w 594"/>
                  <a:gd name="T25" fmla="*/ 0 h 581"/>
                  <a:gd name="T26" fmla="*/ 213943 w 594"/>
                  <a:gd name="T27" fmla="*/ 10459 h 581"/>
                  <a:gd name="T28" fmla="*/ 203841 w 594"/>
                  <a:gd name="T29" fmla="*/ 122628 h 581"/>
                  <a:gd name="T30" fmla="*/ 150446 w 594"/>
                  <a:gd name="T31" fmla="*/ 132727 h 581"/>
                  <a:gd name="T32" fmla="*/ 173175 w 594"/>
                  <a:gd name="T33" fmla="*/ 155810 h 581"/>
                  <a:gd name="T34" fmla="*/ 185802 w 594"/>
                  <a:gd name="T35" fmla="*/ 168433 h 581"/>
                  <a:gd name="T36" fmla="*/ 175700 w 594"/>
                  <a:gd name="T37" fmla="*/ 178532 h 581"/>
                  <a:gd name="T38" fmla="*/ 104266 w 594"/>
                  <a:gd name="T39" fmla="*/ 178532 h 581"/>
                  <a:gd name="T40" fmla="*/ 81537 w 594"/>
                  <a:gd name="T41" fmla="*/ 178532 h 581"/>
                  <a:gd name="T42" fmla="*/ 71074 w 594"/>
                  <a:gd name="T43" fmla="*/ 178532 h 581"/>
                  <a:gd name="T44" fmla="*/ 40768 w 594"/>
                  <a:gd name="T45" fmla="*/ 204140 h 581"/>
                  <a:gd name="T46" fmla="*/ 32831 w 594"/>
                  <a:gd name="T47" fmla="*/ 209189 h 581"/>
                  <a:gd name="T48" fmla="*/ 32831 w 594"/>
                  <a:gd name="T49" fmla="*/ 209189 h 581"/>
                  <a:gd name="T50" fmla="*/ 25255 w 594"/>
                  <a:gd name="T51" fmla="*/ 204140 h 581"/>
                  <a:gd name="T52" fmla="*/ 25255 w 594"/>
                  <a:gd name="T53" fmla="*/ 204140 h 581"/>
                  <a:gd name="T54" fmla="*/ 25255 w 594"/>
                  <a:gd name="T55" fmla="*/ 201615 h 581"/>
                  <a:gd name="T56" fmla="*/ 22729 w 594"/>
                  <a:gd name="T57" fmla="*/ 199091 h 581"/>
                  <a:gd name="T58" fmla="*/ 22729 w 594"/>
                  <a:gd name="T59" fmla="*/ 178532 h 581"/>
                  <a:gd name="T60" fmla="*/ 22729 w 594"/>
                  <a:gd name="T61" fmla="*/ 178532 h 581"/>
                  <a:gd name="T62" fmla="*/ 0 w 594"/>
                  <a:gd name="T63" fmla="*/ 168433 h 581"/>
                  <a:gd name="T64" fmla="*/ 0 w 594"/>
                  <a:gd name="T65" fmla="*/ 51215 h 581"/>
                  <a:gd name="T66" fmla="*/ 40768 w 594"/>
                  <a:gd name="T67" fmla="*/ 40756 h 581"/>
                  <a:gd name="T68" fmla="*/ 60972 w 594"/>
                  <a:gd name="T69" fmla="*/ 132727 h 5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94" h="581">
                    <a:moveTo>
                      <a:pt x="565" y="340"/>
                    </a:moveTo>
                    <a:lnTo>
                      <a:pt x="565" y="340"/>
                    </a:lnTo>
                    <a:cubicBezTo>
                      <a:pt x="558" y="340"/>
                      <a:pt x="558" y="340"/>
                      <a:pt x="558" y="340"/>
                    </a:cubicBezTo>
                    <a:cubicBezTo>
                      <a:pt x="544" y="340"/>
                      <a:pt x="544" y="340"/>
                      <a:pt x="544" y="340"/>
                    </a:cubicBezTo>
                    <a:cubicBezTo>
                      <a:pt x="544" y="389"/>
                      <a:pt x="544" y="389"/>
                      <a:pt x="544" y="389"/>
                    </a:cubicBezTo>
                    <a:lnTo>
                      <a:pt x="544" y="396"/>
                    </a:lnTo>
                    <a:cubicBezTo>
                      <a:pt x="544" y="396"/>
                      <a:pt x="544" y="396"/>
                      <a:pt x="544" y="403"/>
                    </a:cubicBezTo>
                    <a:lnTo>
                      <a:pt x="537" y="410"/>
                    </a:lnTo>
                    <a:cubicBezTo>
                      <a:pt x="530" y="417"/>
                      <a:pt x="523" y="417"/>
                      <a:pt x="515" y="417"/>
                    </a:cubicBezTo>
                    <a:cubicBezTo>
                      <a:pt x="508" y="417"/>
                      <a:pt x="501" y="417"/>
                      <a:pt x="501" y="410"/>
                    </a:cubicBezTo>
                    <a:cubicBezTo>
                      <a:pt x="431" y="340"/>
                      <a:pt x="431" y="340"/>
                      <a:pt x="431" y="340"/>
                    </a:cubicBezTo>
                    <a:cubicBezTo>
                      <a:pt x="169" y="340"/>
                      <a:pt x="169" y="340"/>
                      <a:pt x="169" y="340"/>
                    </a:cubicBezTo>
                    <a:cubicBezTo>
                      <a:pt x="155" y="340"/>
                      <a:pt x="141" y="332"/>
                      <a:pt x="141" y="311"/>
                    </a:cubicBezTo>
                    <a:cubicBezTo>
                      <a:pt x="141" y="29"/>
                      <a:pt x="141" y="29"/>
                      <a:pt x="141" y="29"/>
                    </a:cubicBezTo>
                    <a:cubicBezTo>
                      <a:pt x="141" y="14"/>
                      <a:pt x="155" y="0"/>
                      <a:pt x="169" y="0"/>
                    </a:cubicBezTo>
                    <a:cubicBezTo>
                      <a:pt x="565" y="0"/>
                      <a:pt x="565" y="0"/>
                      <a:pt x="565" y="0"/>
                    </a:cubicBezTo>
                    <a:cubicBezTo>
                      <a:pt x="579" y="0"/>
                      <a:pt x="593" y="14"/>
                      <a:pt x="593" y="29"/>
                    </a:cubicBezTo>
                    <a:cubicBezTo>
                      <a:pt x="593" y="311"/>
                      <a:pt x="593" y="311"/>
                      <a:pt x="593" y="311"/>
                    </a:cubicBezTo>
                    <a:cubicBezTo>
                      <a:pt x="593" y="332"/>
                      <a:pt x="579" y="340"/>
                      <a:pt x="565" y="340"/>
                    </a:cubicBezTo>
                    <a:close/>
                    <a:moveTo>
                      <a:pt x="417" y="368"/>
                    </a:moveTo>
                    <a:lnTo>
                      <a:pt x="417" y="368"/>
                    </a:lnTo>
                    <a:cubicBezTo>
                      <a:pt x="480" y="432"/>
                      <a:pt x="480" y="432"/>
                      <a:pt x="480" y="432"/>
                    </a:cubicBezTo>
                    <a:cubicBezTo>
                      <a:pt x="487" y="439"/>
                      <a:pt x="501" y="446"/>
                      <a:pt x="515" y="446"/>
                    </a:cubicBezTo>
                    <a:cubicBezTo>
                      <a:pt x="515" y="467"/>
                      <a:pt x="515" y="467"/>
                      <a:pt x="515" y="467"/>
                    </a:cubicBezTo>
                    <a:cubicBezTo>
                      <a:pt x="515" y="481"/>
                      <a:pt x="508" y="495"/>
                      <a:pt x="487" y="495"/>
                    </a:cubicBezTo>
                    <a:cubicBezTo>
                      <a:pt x="289" y="495"/>
                      <a:pt x="289" y="495"/>
                      <a:pt x="289" y="495"/>
                    </a:cubicBezTo>
                    <a:cubicBezTo>
                      <a:pt x="226" y="495"/>
                      <a:pt x="226" y="495"/>
                      <a:pt x="226" y="495"/>
                    </a:cubicBezTo>
                    <a:cubicBezTo>
                      <a:pt x="197" y="495"/>
                      <a:pt x="197" y="495"/>
                      <a:pt x="197" y="495"/>
                    </a:cubicBezTo>
                    <a:cubicBezTo>
                      <a:pt x="190" y="495"/>
                      <a:pt x="190" y="495"/>
                      <a:pt x="190" y="495"/>
                    </a:cubicBezTo>
                    <a:cubicBezTo>
                      <a:pt x="113" y="566"/>
                      <a:pt x="113" y="566"/>
                      <a:pt x="113" y="566"/>
                    </a:cubicBezTo>
                    <a:cubicBezTo>
                      <a:pt x="106" y="573"/>
                      <a:pt x="99" y="580"/>
                      <a:pt x="91" y="580"/>
                    </a:cubicBezTo>
                    <a:cubicBezTo>
                      <a:pt x="84" y="580"/>
                      <a:pt x="77" y="573"/>
                      <a:pt x="77" y="566"/>
                    </a:cubicBezTo>
                    <a:cubicBezTo>
                      <a:pt x="70" y="566"/>
                      <a:pt x="70" y="566"/>
                      <a:pt x="70" y="566"/>
                    </a:cubicBezTo>
                    <a:lnTo>
                      <a:pt x="70" y="559"/>
                    </a:lnTo>
                    <a:cubicBezTo>
                      <a:pt x="70" y="559"/>
                      <a:pt x="63" y="559"/>
                      <a:pt x="63" y="552"/>
                    </a:cubicBezTo>
                    <a:cubicBezTo>
                      <a:pt x="63" y="495"/>
                      <a:pt x="63" y="495"/>
                      <a:pt x="63" y="495"/>
                    </a:cubicBezTo>
                    <a:cubicBezTo>
                      <a:pt x="28" y="495"/>
                      <a:pt x="28" y="495"/>
                      <a:pt x="28" y="495"/>
                    </a:cubicBezTo>
                    <a:cubicBezTo>
                      <a:pt x="14" y="495"/>
                      <a:pt x="0" y="481"/>
                      <a:pt x="0" y="467"/>
                    </a:cubicBezTo>
                    <a:cubicBezTo>
                      <a:pt x="0" y="142"/>
                      <a:pt x="0" y="142"/>
                      <a:pt x="0" y="142"/>
                    </a:cubicBezTo>
                    <a:cubicBezTo>
                      <a:pt x="0" y="128"/>
                      <a:pt x="14" y="113"/>
                      <a:pt x="28" y="113"/>
                    </a:cubicBezTo>
                    <a:cubicBezTo>
                      <a:pt x="113" y="113"/>
                      <a:pt x="113" y="113"/>
                      <a:pt x="113" y="113"/>
                    </a:cubicBezTo>
                    <a:cubicBezTo>
                      <a:pt x="113" y="311"/>
                      <a:pt x="113" y="311"/>
                      <a:pt x="113" y="311"/>
                    </a:cubicBezTo>
                    <a:cubicBezTo>
                      <a:pt x="113" y="347"/>
                      <a:pt x="141" y="368"/>
                      <a:pt x="169" y="368"/>
                    </a:cubicBezTo>
                    <a:lnTo>
                      <a:pt x="417" y="368"/>
                    </a:lnTo>
                    <a:close/>
                  </a:path>
                </a:pathLst>
              </a:custGeom>
              <a:solidFill>
                <a:schemeClr val="bg1"/>
              </a:solidFill>
              <a:ln>
                <a:noFill/>
              </a:ln>
              <a:effectLst/>
              <a:extLst/>
            </p:spPr>
            <p:txBody>
              <a:bodyPr anchor="ctr"/>
              <a:lstStyle/>
              <a:p>
                <a:pPr algn="ctr"/>
                <a:endParaRPr/>
              </a:p>
            </p:txBody>
          </p:sp>
        </p:grpSp>
        <p:grpSp>
          <p:nvGrpSpPr>
            <p:cNvPr id="51" name="组合 50"/>
            <p:cNvGrpSpPr/>
            <p:nvPr/>
          </p:nvGrpSpPr>
          <p:grpSpPr>
            <a:xfrm>
              <a:off x="4805812" y="2545454"/>
              <a:ext cx="2576511" cy="834815"/>
              <a:chOff x="7483989" y="3433235"/>
              <a:chExt cx="2576511" cy="834815"/>
            </a:xfrm>
          </p:grpSpPr>
          <p:sp>
            <p:nvSpPr>
              <p:cNvPr id="52" name="矩形 51"/>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a:t>
                </a:r>
                <a:r>
                  <a:rPr lang="zh-CN" altLang="en-US" sz="1200" dirty="0" smtClean="0">
                    <a:solidFill>
                      <a:schemeClr val="tx1">
                        <a:lumMod val="75000"/>
                        <a:lumOff val="25000"/>
                      </a:schemeClr>
                    </a:solidFill>
                    <a:latin typeface="+mn-ea"/>
                  </a:rPr>
                  <a:t>打印</a:t>
                </a:r>
                <a:endParaRPr lang="zh-CN" altLang="en-US" sz="1200" dirty="0">
                  <a:solidFill>
                    <a:schemeClr val="tx1">
                      <a:lumMod val="75000"/>
                      <a:lumOff val="25000"/>
                    </a:schemeClr>
                  </a:solidFill>
                  <a:latin typeface="+mn-ea"/>
                </a:endParaRPr>
              </a:p>
            </p:txBody>
          </p:sp>
          <p:sp>
            <p:nvSpPr>
              <p:cNvPr id="53" name="矩形 52"/>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grpSp>
        <p:nvGrpSpPr>
          <p:cNvPr id="70" name="组合 69"/>
          <p:cNvGrpSpPr/>
          <p:nvPr/>
        </p:nvGrpSpPr>
        <p:grpSpPr>
          <a:xfrm>
            <a:off x="4686300" y="3940536"/>
            <a:ext cx="2819400" cy="1923698"/>
            <a:chOff x="4686300" y="3940536"/>
            <a:chExt cx="2819400" cy="1923698"/>
          </a:xfrm>
        </p:grpSpPr>
        <p:sp>
          <p:nvSpPr>
            <p:cNvPr id="12" name="îṥļîḑé-Rectangle: Rounded Corners 33"/>
            <p:cNvSpPr/>
            <p:nvPr/>
          </p:nvSpPr>
          <p:spPr>
            <a:xfrm>
              <a:off x="4686300" y="4359679"/>
              <a:ext cx="2819400" cy="1504555"/>
            </a:xfrm>
            <a:prstGeom prst="roundRect">
              <a:avLst>
                <a:gd name="adj" fmla="val 5694"/>
              </a:avLst>
            </a:prstGeom>
            <a:solidFill>
              <a:schemeClr val="bg1"/>
            </a:solidFill>
            <a:ln w="1905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nvGrpSpPr>
            <p:cNvPr id="13" name="Group 34"/>
            <p:cNvGrpSpPr/>
            <p:nvPr/>
          </p:nvGrpSpPr>
          <p:grpSpPr>
            <a:xfrm>
              <a:off x="5694065" y="3940536"/>
              <a:ext cx="803870" cy="803870"/>
              <a:chOff x="5638800" y="1225947"/>
              <a:chExt cx="914400" cy="914400"/>
            </a:xfrm>
          </p:grpSpPr>
          <p:sp>
            <p:nvSpPr>
              <p:cNvPr id="33" name="îṥļîḑé-Rectangle: Rounded Corners 37"/>
              <p:cNvSpPr/>
              <p:nvPr/>
            </p:nvSpPr>
            <p:spPr>
              <a:xfrm>
                <a:off x="5638800" y="1225947"/>
                <a:ext cx="914400" cy="9144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îṥļîḑé-Freeform: Shape 38"/>
              <p:cNvSpPr>
                <a:spLocks/>
              </p:cNvSpPr>
              <p:nvPr/>
            </p:nvSpPr>
            <p:spPr bwMode="auto">
              <a:xfrm>
                <a:off x="5852919" y="1449011"/>
                <a:ext cx="486162" cy="475360"/>
              </a:xfrm>
              <a:custGeom>
                <a:avLst/>
                <a:gdLst>
                  <a:gd name="T0" fmla="*/ 203841 w 594"/>
                  <a:gd name="T1" fmla="*/ 122628 h 581"/>
                  <a:gd name="T2" fmla="*/ 201316 w 594"/>
                  <a:gd name="T3" fmla="*/ 122628 h 581"/>
                  <a:gd name="T4" fmla="*/ 196265 w 594"/>
                  <a:gd name="T5" fmla="*/ 140301 h 581"/>
                  <a:gd name="T6" fmla="*/ 196265 w 594"/>
                  <a:gd name="T7" fmla="*/ 142826 h 581"/>
                  <a:gd name="T8" fmla="*/ 196265 w 594"/>
                  <a:gd name="T9" fmla="*/ 145351 h 581"/>
                  <a:gd name="T10" fmla="*/ 196265 w 594"/>
                  <a:gd name="T11" fmla="*/ 145351 h 581"/>
                  <a:gd name="T12" fmla="*/ 193739 w 594"/>
                  <a:gd name="T13" fmla="*/ 147875 h 581"/>
                  <a:gd name="T14" fmla="*/ 185802 w 594"/>
                  <a:gd name="T15" fmla="*/ 150400 h 581"/>
                  <a:gd name="T16" fmla="*/ 185802 w 594"/>
                  <a:gd name="T17" fmla="*/ 150400 h 581"/>
                  <a:gd name="T18" fmla="*/ 155497 w 594"/>
                  <a:gd name="T19" fmla="*/ 122628 h 581"/>
                  <a:gd name="T20" fmla="*/ 155497 w 594"/>
                  <a:gd name="T21" fmla="*/ 122628 h 581"/>
                  <a:gd name="T22" fmla="*/ 50870 w 594"/>
                  <a:gd name="T23" fmla="*/ 112169 h 581"/>
                  <a:gd name="T24" fmla="*/ 60972 w 594"/>
                  <a:gd name="T25" fmla="*/ 0 h 581"/>
                  <a:gd name="T26" fmla="*/ 213943 w 594"/>
                  <a:gd name="T27" fmla="*/ 10459 h 581"/>
                  <a:gd name="T28" fmla="*/ 203841 w 594"/>
                  <a:gd name="T29" fmla="*/ 122628 h 581"/>
                  <a:gd name="T30" fmla="*/ 150446 w 594"/>
                  <a:gd name="T31" fmla="*/ 132727 h 581"/>
                  <a:gd name="T32" fmla="*/ 173175 w 594"/>
                  <a:gd name="T33" fmla="*/ 155810 h 581"/>
                  <a:gd name="T34" fmla="*/ 185802 w 594"/>
                  <a:gd name="T35" fmla="*/ 168433 h 581"/>
                  <a:gd name="T36" fmla="*/ 175700 w 594"/>
                  <a:gd name="T37" fmla="*/ 178532 h 581"/>
                  <a:gd name="T38" fmla="*/ 104266 w 594"/>
                  <a:gd name="T39" fmla="*/ 178532 h 581"/>
                  <a:gd name="T40" fmla="*/ 81537 w 594"/>
                  <a:gd name="T41" fmla="*/ 178532 h 581"/>
                  <a:gd name="T42" fmla="*/ 71074 w 594"/>
                  <a:gd name="T43" fmla="*/ 178532 h 581"/>
                  <a:gd name="T44" fmla="*/ 40768 w 594"/>
                  <a:gd name="T45" fmla="*/ 204140 h 581"/>
                  <a:gd name="T46" fmla="*/ 32831 w 594"/>
                  <a:gd name="T47" fmla="*/ 209189 h 581"/>
                  <a:gd name="T48" fmla="*/ 32831 w 594"/>
                  <a:gd name="T49" fmla="*/ 209189 h 581"/>
                  <a:gd name="T50" fmla="*/ 25255 w 594"/>
                  <a:gd name="T51" fmla="*/ 204140 h 581"/>
                  <a:gd name="T52" fmla="*/ 25255 w 594"/>
                  <a:gd name="T53" fmla="*/ 204140 h 581"/>
                  <a:gd name="T54" fmla="*/ 25255 w 594"/>
                  <a:gd name="T55" fmla="*/ 201615 h 581"/>
                  <a:gd name="T56" fmla="*/ 22729 w 594"/>
                  <a:gd name="T57" fmla="*/ 199091 h 581"/>
                  <a:gd name="T58" fmla="*/ 22729 w 594"/>
                  <a:gd name="T59" fmla="*/ 178532 h 581"/>
                  <a:gd name="T60" fmla="*/ 22729 w 594"/>
                  <a:gd name="T61" fmla="*/ 178532 h 581"/>
                  <a:gd name="T62" fmla="*/ 0 w 594"/>
                  <a:gd name="T63" fmla="*/ 168433 h 581"/>
                  <a:gd name="T64" fmla="*/ 0 w 594"/>
                  <a:gd name="T65" fmla="*/ 51215 h 581"/>
                  <a:gd name="T66" fmla="*/ 40768 w 594"/>
                  <a:gd name="T67" fmla="*/ 40756 h 581"/>
                  <a:gd name="T68" fmla="*/ 60972 w 594"/>
                  <a:gd name="T69" fmla="*/ 132727 h 5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94" h="581">
                    <a:moveTo>
                      <a:pt x="565" y="340"/>
                    </a:moveTo>
                    <a:lnTo>
                      <a:pt x="565" y="340"/>
                    </a:lnTo>
                    <a:cubicBezTo>
                      <a:pt x="558" y="340"/>
                      <a:pt x="558" y="340"/>
                      <a:pt x="558" y="340"/>
                    </a:cubicBezTo>
                    <a:cubicBezTo>
                      <a:pt x="544" y="340"/>
                      <a:pt x="544" y="340"/>
                      <a:pt x="544" y="340"/>
                    </a:cubicBezTo>
                    <a:cubicBezTo>
                      <a:pt x="544" y="389"/>
                      <a:pt x="544" y="389"/>
                      <a:pt x="544" y="389"/>
                    </a:cubicBezTo>
                    <a:lnTo>
                      <a:pt x="544" y="396"/>
                    </a:lnTo>
                    <a:cubicBezTo>
                      <a:pt x="544" y="396"/>
                      <a:pt x="544" y="396"/>
                      <a:pt x="544" y="403"/>
                    </a:cubicBezTo>
                    <a:lnTo>
                      <a:pt x="537" y="410"/>
                    </a:lnTo>
                    <a:cubicBezTo>
                      <a:pt x="530" y="417"/>
                      <a:pt x="523" y="417"/>
                      <a:pt x="515" y="417"/>
                    </a:cubicBezTo>
                    <a:cubicBezTo>
                      <a:pt x="508" y="417"/>
                      <a:pt x="501" y="417"/>
                      <a:pt x="501" y="410"/>
                    </a:cubicBezTo>
                    <a:cubicBezTo>
                      <a:pt x="431" y="340"/>
                      <a:pt x="431" y="340"/>
                      <a:pt x="431" y="340"/>
                    </a:cubicBezTo>
                    <a:cubicBezTo>
                      <a:pt x="169" y="340"/>
                      <a:pt x="169" y="340"/>
                      <a:pt x="169" y="340"/>
                    </a:cubicBezTo>
                    <a:cubicBezTo>
                      <a:pt x="155" y="340"/>
                      <a:pt x="141" y="332"/>
                      <a:pt x="141" y="311"/>
                    </a:cubicBezTo>
                    <a:cubicBezTo>
                      <a:pt x="141" y="29"/>
                      <a:pt x="141" y="29"/>
                      <a:pt x="141" y="29"/>
                    </a:cubicBezTo>
                    <a:cubicBezTo>
                      <a:pt x="141" y="14"/>
                      <a:pt x="155" y="0"/>
                      <a:pt x="169" y="0"/>
                    </a:cubicBezTo>
                    <a:cubicBezTo>
                      <a:pt x="565" y="0"/>
                      <a:pt x="565" y="0"/>
                      <a:pt x="565" y="0"/>
                    </a:cubicBezTo>
                    <a:cubicBezTo>
                      <a:pt x="579" y="0"/>
                      <a:pt x="593" y="14"/>
                      <a:pt x="593" y="29"/>
                    </a:cubicBezTo>
                    <a:cubicBezTo>
                      <a:pt x="593" y="311"/>
                      <a:pt x="593" y="311"/>
                      <a:pt x="593" y="311"/>
                    </a:cubicBezTo>
                    <a:cubicBezTo>
                      <a:pt x="593" y="332"/>
                      <a:pt x="579" y="340"/>
                      <a:pt x="565" y="340"/>
                    </a:cubicBezTo>
                    <a:close/>
                    <a:moveTo>
                      <a:pt x="417" y="368"/>
                    </a:moveTo>
                    <a:lnTo>
                      <a:pt x="417" y="368"/>
                    </a:lnTo>
                    <a:cubicBezTo>
                      <a:pt x="480" y="432"/>
                      <a:pt x="480" y="432"/>
                      <a:pt x="480" y="432"/>
                    </a:cubicBezTo>
                    <a:cubicBezTo>
                      <a:pt x="487" y="439"/>
                      <a:pt x="501" y="446"/>
                      <a:pt x="515" y="446"/>
                    </a:cubicBezTo>
                    <a:cubicBezTo>
                      <a:pt x="515" y="467"/>
                      <a:pt x="515" y="467"/>
                      <a:pt x="515" y="467"/>
                    </a:cubicBezTo>
                    <a:cubicBezTo>
                      <a:pt x="515" y="481"/>
                      <a:pt x="508" y="495"/>
                      <a:pt x="487" y="495"/>
                    </a:cubicBezTo>
                    <a:cubicBezTo>
                      <a:pt x="289" y="495"/>
                      <a:pt x="289" y="495"/>
                      <a:pt x="289" y="495"/>
                    </a:cubicBezTo>
                    <a:cubicBezTo>
                      <a:pt x="226" y="495"/>
                      <a:pt x="226" y="495"/>
                      <a:pt x="226" y="495"/>
                    </a:cubicBezTo>
                    <a:cubicBezTo>
                      <a:pt x="197" y="495"/>
                      <a:pt x="197" y="495"/>
                      <a:pt x="197" y="495"/>
                    </a:cubicBezTo>
                    <a:cubicBezTo>
                      <a:pt x="190" y="495"/>
                      <a:pt x="190" y="495"/>
                      <a:pt x="190" y="495"/>
                    </a:cubicBezTo>
                    <a:cubicBezTo>
                      <a:pt x="113" y="566"/>
                      <a:pt x="113" y="566"/>
                      <a:pt x="113" y="566"/>
                    </a:cubicBezTo>
                    <a:cubicBezTo>
                      <a:pt x="106" y="573"/>
                      <a:pt x="99" y="580"/>
                      <a:pt x="91" y="580"/>
                    </a:cubicBezTo>
                    <a:cubicBezTo>
                      <a:pt x="84" y="580"/>
                      <a:pt x="77" y="573"/>
                      <a:pt x="77" y="566"/>
                    </a:cubicBezTo>
                    <a:cubicBezTo>
                      <a:pt x="70" y="566"/>
                      <a:pt x="70" y="566"/>
                      <a:pt x="70" y="566"/>
                    </a:cubicBezTo>
                    <a:lnTo>
                      <a:pt x="70" y="559"/>
                    </a:lnTo>
                    <a:cubicBezTo>
                      <a:pt x="70" y="559"/>
                      <a:pt x="63" y="559"/>
                      <a:pt x="63" y="552"/>
                    </a:cubicBezTo>
                    <a:cubicBezTo>
                      <a:pt x="63" y="495"/>
                      <a:pt x="63" y="495"/>
                      <a:pt x="63" y="495"/>
                    </a:cubicBezTo>
                    <a:cubicBezTo>
                      <a:pt x="28" y="495"/>
                      <a:pt x="28" y="495"/>
                      <a:pt x="28" y="495"/>
                    </a:cubicBezTo>
                    <a:cubicBezTo>
                      <a:pt x="14" y="495"/>
                      <a:pt x="0" y="481"/>
                      <a:pt x="0" y="467"/>
                    </a:cubicBezTo>
                    <a:cubicBezTo>
                      <a:pt x="0" y="142"/>
                      <a:pt x="0" y="142"/>
                      <a:pt x="0" y="142"/>
                    </a:cubicBezTo>
                    <a:cubicBezTo>
                      <a:pt x="0" y="128"/>
                      <a:pt x="14" y="113"/>
                      <a:pt x="28" y="113"/>
                    </a:cubicBezTo>
                    <a:cubicBezTo>
                      <a:pt x="113" y="113"/>
                      <a:pt x="113" y="113"/>
                      <a:pt x="113" y="113"/>
                    </a:cubicBezTo>
                    <a:cubicBezTo>
                      <a:pt x="113" y="311"/>
                      <a:pt x="113" y="311"/>
                      <a:pt x="113" y="311"/>
                    </a:cubicBezTo>
                    <a:cubicBezTo>
                      <a:pt x="113" y="347"/>
                      <a:pt x="141" y="368"/>
                      <a:pt x="169" y="368"/>
                    </a:cubicBezTo>
                    <a:lnTo>
                      <a:pt x="417" y="368"/>
                    </a:lnTo>
                    <a:close/>
                  </a:path>
                </a:pathLst>
              </a:custGeom>
              <a:solidFill>
                <a:schemeClr val="bg1"/>
              </a:solidFill>
              <a:ln>
                <a:noFill/>
              </a:ln>
              <a:effectLst/>
              <a:extLst/>
            </p:spPr>
            <p:txBody>
              <a:bodyPr anchor="ctr"/>
              <a:lstStyle/>
              <a:p>
                <a:pPr algn="ctr"/>
                <a:endParaRPr/>
              </a:p>
            </p:txBody>
          </p:sp>
        </p:grpSp>
        <p:grpSp>
          <p:nvGrpSpPr>
            <p:cNvPr id="54" name="组合 53"/>
            <p:cNvGrpSpPr/>
            <p:nvPr/>
          </p:nvGrpSpPr>
          <p:grpSpPr>
            <a:xfrm>
              <a:off x="4805812" y="4858338"/>
              <a:ext cx="2576511" cy="834815"/>
              <a:chOff x="7483989" y="3433235"/>
              <a:chExt cx="2576511" cy="834815"/>
            </a:xfrm>
          </p:grpSpPr>
          <p:sp>
            <p:nvSpPr>
              <p:cNvPr id="55" name="矩形 54"/>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a:t>
                </a:r>
                <a:r>
                  <a:rPr lang="zh-CN" altLang="en-US" sz="1200" dirty="0" smtClean="0">
                    <a:solidFill>
                      <a:schemeClr val="tx1">
                        <a:lumMod val="75000"/>
                        <a:lumOff val="25000"/>
                      </a:schemeClr>
                    </a:solidFill>
                    <a:latin typeface="+mn-ea"/>
                  </a:rPr>
                  <a:t>打印</a:t>
                </a:r>
                <a:endParaRPr lang="zh-CN" altLang="en-US" sz="1200" dirty="0">
                  <a:solidFill>
                    <a:schemeClr val="tx1">
                      <a:lumMod val="75000"/>
                      <a:lumOff val="25000"/>
                    </a:schemeClr>
                  </a:solidFill>
                  <a:latin typeface="+mn-ea"/>
                </a:endParaRPr>
              </a:p>
            </p:txBody>
          </p:sp>
          <p:sp>
            <p:nvSpPr>
              <p:cNvPr id="56" name="矩形 55"/>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grpSp>
        <p:nvGrpSpPr>
          <p:cNvPr id="68" name="组合 67"/>
          <p:cNvGrpSpPr/>
          <p:nvPr/>
        </p:nvGrpSpPr>
        <p:grpSpPr>
          <a:xfrm>
            <a:off x="8077200" y="1627970"/>
            <a:ext cx="2819400" cy="1918397"/>
            <a:chOff x="8077200" y="1627970"/>
            <a:chExt cx="2819400" cy="1918397"/>
          </a:xfrm>
        </p:grpSpPr>
        <p:sp>
          <p:nvSpPr>
            <p:cNvPr id="8" name="îṥļîḑé-Rectangle: Rounded Corners 19"/>
            <p:cNvSpPr/>
            <p:nvPr/>
          </p:nvSpPr>
          <p:spPr>
            <a:xfrm>
              <a:off x="8077200" y="2041812"/>
              <a:ext cx="2819400" cy="1504555"/>
            </a:xfrm>
            <a:prstGeom prst="roundRect">
              <a:avLst>
                <a:gd name="adj" fmla="val 5694"/>
              </a:avLst>
            </a:prstGeom>
            <a:solidFill>
              <a:schemeClr val="bg1"/>
            </a:solidFill>
            <a:ln w="1905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nvGrpSpPr>
            <p:cNvPr id="9" name="Group 20"/>
            <p:cNvGrpSpPr/>
            <p:nvPr/>
          </p:nvGrpSpPr>
          <p:grpSpPr>
            <a:xfrm>
              <a:off x="9084964" y="1627970"/>
              <a:ext cx="803870" cy="803870"/>
              <a:chOff x="9029700" y="1225947"/>
              <a:chExt cx="914400" cy="914400"/>
            </a:xfrm>
          </p:grpSpPr>
          <p:sp>
            <p:nvSpPr>
              <p:cNvPr id="37" name="îṥļîḑé-Rectangle: Rounded Corners 23"/>
              <p:cNvSpPr/>
              <p:nvPr/>
            </p:nvSpPr>
            <p:spPr>
              <a:xfrm>
                <a:off x="9029700" y="1225947"/>
                <a:ext cx="914400" cy="9144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îṥļîḑé-Freeform: Shape 24"/>
              <p:cNvSpPr>
                <a:spLocks/>
              </p:cNvSpPr>
              <p:nvPr/>
            </p:nvSpPr>
            <p:spPr bwMode="auto">
              <a:xfrm>
                <a:off x="9242018" y="1422852"/>
                <a:ext cx="489764" cy="421343"/>
              </a:xfrm>
              <a:custGeom>
                <a:avLst/>
                <a:gdLst>
                  <a:gd name="T0" fmla="*/ 205475 w 601"/>
                  <a:gd name="T1" fmla="*/ 185379 h 517"/>
                  <a:gd name="T2" fmla="*/ 0 w 601"/>
                  <a:gd name="T3" fmla="*/ 174960 h 517"/>
                  <a:gd name="T4" fmla="*/ 0 w 601"/>
                  <a:gd name="T5" fmla="*/ 111730 h 517"/>
                  <a:gd name="T6" fmla="*/ 28019 w 601"/>
                  <a:gd name="T7" fmla="*/ 35567 h 517"/>
                  <a:gd name="T8" fmla="*/ 35563 w 601"/>
                  <a:gd name="T9" fmla="*/ 30537 h 517"/>
                  <a:gd name="T10" fmla="*/ 53165 w 601"/>
                  <a:gd name="T11" fmla="*/ 30537 h 517"/>
                  <a:gd name="T12" fmla="*/ 86213 w 601"/>
                  <a:gd name="T13" fmla="*/ 35567 h 517"/>
                  <a:gd name="T14" fmla="*/ 53165 w 601"/>
                  <a:gd name="T15" fmla="*/ 50656 h 517"/>
                  <a:gd name="T16" fmla="*/ 43107 w 601"/>
                  <a:gd name="T17" fmla="*/ 50656 h 517"/>
                  <a:gd name="T18" fmla="*/ 45621 w 601"/>
                  <a:gd name="T19" fmla="*/ 101312 h 517"/>
                  <a:gd name="T20" fmla="*/ 55679 w 601"/>
                  <a:gd name="T21" fmla="*/ 101312 h 517"/>
                  <a:gd name="T22" fmla="*/ 65737 w 601"/>
                  <a:gd name="T23" fmla="*/ 121790 h 517"/>
                  <a:gd name="T24" fmla="*/ 147281 w 601"/>
                  <a:gd name="T25" fmla="*/ 111730 h 517"/>
                  <a:gd name="T26" fmla="*/ 167397 w 601"/>
                  <a:gd name="T27" fmla="*/ 101312 h 517"/>
                  <a:gd name="T28" fmla="*/ 190387 w 601"/>
                  <a:gd name="T29" fmla="*/ 101312 h 517"/>
                  <a:gd name="T30" fmla="*/ 162368 w 601"/>
                  <a:gd name="T31" fmla="*/ 50656 h 517"/>
                  <a:gd name="T32" fmla="*/ 126805 w 601"/>
                  <a:gd name="T33" fmla="*/ 50656 h 517"/>
                  <a:gd name="T34" fmla="*/ 126805 w 601"/>
                  <a:gd name="T35" fmla="*/ 30537 h 517"/>
                  <a:gd name="T36" fmla="*/ 162368 w 601"/>
                  <a:gd name="T37" fmla="*/ 30537 h 517"/>
                  <a:gd name="T38" fmla="*/ 177455 w 601"/>
                  <a:gd name="T39" fmla="*/ 30537 h 517"/>
                  <a:gd name="T40" fmla="*/ 215533 w 601"/>
                  <a:gd name="T41" fmla="*/ 106341 h 517"/>
                  <a:gd name="T42" fmla="*/ 215533 w 601"/>
                  <a:gd name="T43" fmla="*/ 111730 h 517"/>
                  <a:gd name="T44" fmla="*/ 215533 w 601"/>
                  <a:gd name="T45" fmla="*/ 174960 h 517"/>
                  <a:gd name="T46" fmla="*/ 142252 w 601"/>
                  <a:gd name="T47" fmla="*/ 73649 h 517"/>
                  <a:gd name="T48" fmla="*/ 136863 w 601"/>
                  <a:gd name="T49" fmla="*/ 81193 h 517"/>
                  <a:gd name="T50" fmla="*/ 106689 w 601"/>
                  <a:gd name="T51" fmla="*/ 106341 h 517"/>
                  <a:gd name="T52" fmla="*/ 76155 w 601"/>
                  <a:gd name="T53" fmla="*/ 81193 h 517"/>
                  <a:gd name="T54" fmla="*/ 83699 w 601"/>
                  <a:gd name="T55" fmla="*/ 63230 h 517"/>
                  <a:gd name="T56" fmla="*/ 96271 w 601"/>
                  <a:gd name="T57" fmla="*/ 73649 h 517"/>
                  <a:gd name="T58" fmla="*/ 96271 w 601"/>
                  <a:gd name="T59" fmla="*/ 25148 h 517"/>
                  <a:gd name="T60" fmla="*/ 106689 w 601"/>
                  <a:gd name="T61" fmla="*/ 0 h 517"/>
                  <a:gd name="T62" fmla="*/ 116747 w 601"/>
                  <a:gd name="T63" fmla="*/ 30537 h 517"/>
                  <a:gd name="T64" fmla="*/ 116747 w 601"/>
                  <a:gd name="T65" fmla="*/ 73649 h 517"/>
                  <a:gd name="T66" fmla="*/ 131834 w 601"/>
                  <a:gd name="T67" fmla="*/ 63230 h 5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01" h="517">
                    <a:moveTo>
                      <a:pt x="572" y="516"/>
                    </a:moveTo>
                    <a:lnTo>
                      <a:pt x="572" y="516"/>
                    </a:lnTo>
                    <a:cubicBezTo>
                      <a:pt x="28" y="516"/>
                      <a:pt x="28" y="516"/>
                      <a:pt x="28" y="516"/>
                    </a:cubicBezTo>
                    <a:cubicBezTo>
                      <a:pt x="7" y="516"/>
                      <a:pt x="0" y="502"/>
                      <a:pt x="0" y="487"/>
                    </a:cubicBezTo>
                    <a:cubicBezTo>
                      <a:pt x="0" y="311"/>
                      <a:pt x="0" y="311"/>
                      <a:pt x="0" y="311"/>
                    </a:cubicBezTo>
                    <a:cubicBezTo>
                      <a:pt x="0" y="304"/>
                      <a:pt x="0" y="304"/>
                      <a:pt x="0" y="296"/>
                    </a:cubicBezTo>
                    <a:cubicBezTo>
                      <a:pt x="78" y="99"/>
                      <a:pt x="78" y="99"/>
                      <a:pt x="78" y="99"/>
                    </a:cubicBezTo>
                    <a:cubicBezTo>
                      <a:pt x="78" y="92"/>
                      <a:pt x="92" y="85"/>
                      <a:pt x="99" y="85"/>
                    </a:cubicBezTo>
                    <a:cubicBezTo>
                      <a:pt x="148" y="85"/>
                      <a:pt x="148" y="85"/>
                      <a:pt x="148" y="85"/>
                    </a:cubicBezTo>
                    <a:cubicBezTo>
                      <a:pt x="240" y="85"/>
                      <a:pt x="240" y="85"/>
                      <a:pt x="240" y="85"/>
                    </a:cubicBezTo>
                    <a:cubicBezTo>
                      <a:pt x="240" y="99"/>
                      <a:pt x="240" y="99"/>
                      <a:pt x="240" y="99"/>
                    </a:cubicBezTo>
                    <a:cubicBezTo>
                      <a:pt x="240" y="141"/>
                      <a:pt x="240" y="141"/>
                      <a:pt x="240" y="141"/>
                    </a:cubicBezTo>
                    <a:cubicBezTo>
                      <a:pt x="148" y="141"/>
                      <a:pt x="148" y="141"/>
                      <a:pt x="148" y="141"/>
                    </a:cubicBezTo>
                    <a:cubicBezTo>
                      <a:pt x="120" y="141"/>
                      <a:pt x="120" y="141"/>
                      <a:pt x="120" y="141"/>
                    </a:cubicBezTo>
                    <a:cubicBezTo>
                      <a:pt x="63" y="282"/>
                      <a:pt x="63" y="282"/>
                      <a:pt x="63" y="282"/>
                    </a:cubicBezTo>
                    <a:cubicBezTo>
                      <a:pt x="127" y="282"/>
                      <a:pt x="127" y="282"/>
                      <a:pt x="127" y="282"/>
                    </a:cubicBezTo>
                    <a:cubicBezTo>
                      <a:pt x="155" y="282"/>
                      <a:pt x="155" y="282"/>
                      <a:pt x="155" y="282"/>
                    </a:cubicBezTo>
                    <a:cubicBezTo>
                      <a:pt x="176" y="282"/>
                      <a:pt x="183" y="289"/>
                      <a:pt x="183" y="311"/>
                    </a:cubicBezTo>
                    <a:cubicBezTo>
                      <a:pt x="183" y="339"/>
                      <a:pt x="183" y="339"/>
                      <a:pt x="183" y="339"/>
                    </a:cubicBezTo>
                    <a:cubicBezTo>
                      <a:pt x="410" y="339"/>
                      <a:pt x="410" y="339"/>
                      <a:pt x="410" y="339"/>
                    </a:cubicBezTo>
                    <a:cubicBezTo>
                      <a:pt x="410" y="311"/>
                      <a:pt x="410" y="311"/>
                      <a:pt x="410" y="311"/>
                    </a:cubicBezTo>
                    <a:cubicBezTo>
                      <a:pt x="410" y="289"/>
                      <a:pt x="424" y="282"/>
                      <a:pt x="438" y="282"/>
                    </a:cubicBezTo>
                    <a:cubicBezTo>
                      <a:pt x="466" y="282"/>
                      <a:pt x="466" y="282"/>
                      <a:pt x="466" y="282"/>
                    </a:cubicBezTo>
                    <a:cubicBezTo>
                      <a:pt x="530" y="282"/>
                      <a:pt x="530" y="282"/>
                      <a:pt x="530" y="282"/>
                    </a:cubicBezTo>
                    <a:cubicBezTo>
                      <a:pt x="480" y="141"/>
                      <a:pt x="480" y="141"/>
                      <a:pt x="480" y="141"/>
                    </a:cubicBezTo>
                    <a:cubicBezTo>
                      <a:pt x="452" y="141"/>
                      <a:pt x="452" y="141"/>
                      <a:pt x="452" y="141"/>
                    </a:cubicBezTo>
                    <a:cubicBezTo>
                      <a:pt x="353" y="141"/>
                      <a:pt x="353" y="141"/>
                      <a:pt x="353" y="141"/>
                    </a:cubicBezTo>
                    <a:cubicBezTo>
                      <a:pt x="353" y="99"/>
                      <a:pt x="353" y="99"/>
                      <a:pt x="353" y="99"/>
                    </a:cubicBezTo>
                    <a:cubicBezTo>
                      <a:pt x="353" y="85"/>
                      <a:pt x="353" y="85"/>
                      <a:pt x="353" y="85"/>
                    </a:cubicBezTo>
                    <a:cubicBezTo>
                      <a:pt x="452" y="85"/>
                      <a:pt x="452" y="85"/>
                      <a:pt x="452" y="85"/>
                    </a:cubicBezTo>
                    <a:cubicBezTo>
                      <a:pt x="494" y="85"/>
                      <a:pt x="494" y="85"/>
                      <a:pt x="494" y="85"/>
                    </a:cubicBezTo>
                    <a:cubicBezTo>
                      <a:pt x="509" y="85"/>
                      <a:pt x="523" y="92"/>
                      <a:pt x="523" y="99"/>
                    </a:cubicBezTo>
                    <a:cubicBezTo>
                      <a:pt x="600" y="296"/>
                      <a:pt x="600" y="296"/>
                      <a:pt x="600" y="296"/>
                    </a:cubicBezTo>
                    <a:cubicBezTo>
                      <a:pt x="600" y="304"/>
                      <a:pt x="600" y="304"/>
                      <a:pt x="600" y="311"/>
                    </a:cubicBezTo>
                    <a:cubicBezTo>
                      <a:pt x="600" y="487"/>
                      <a:pt x="600" y="487"/>
                      <a:pt x="600" y="487"/>
                    </a:cubicBezTo>
                    <a:cubicBezTo>
                      <a:pt x="600" y="502"/>
                      <a:pt x="586" y="516"/>
                      <a:pt x="572" y="516"/>
                    </a:cubicBezTo>
                    <a:close/>
                    <a:moveTo>
                      <a:pt x="396" y="205"/>
                    </a:moveTo>
                    <a:lnTo>
                      <a:pt x="396" y="205"/>
                    </a:lnTo>
                    <a:cubicBezTo>
                      <a:pt x="396" y="212"/>
                      <a:pt x="389" y="219"/>
                      <a:pt x="381" y="226"/>
                    </a:cubicBezTo>
                    <a:cubicBezTo>
                      <a:pt x="318" y="289"/>
                      <a:pt x="318" y="289"/>
                      <a:pt x="318" y="289"/>
                    </a:cubicBezTo>
                    <a:cubicBezTo>
                      <a:pt x="311" y="296"/>
                      <a:pt x="304" y="296"/>
                      <a:pt x="297" y="296"/>
                    </a:cubicBezTo>
                    <a:cubicBezTo>
                      <a:pt x="290" y="296"/>
                      <a:pt x="283" y="296"/>
                      <a:pt x="283" y="289"/>
                    </a:cubicBezTo>
                    <a:cubicBezTo>
                      <a:pt x="212" y="226"/>
                      <a:pt x="212" y="226"/>
                      <a:pt x="212" y="226"/>
                    </a:cubicBezTo>
                    <a:cubicBezTo>
                      <a:pt x="205" y="219"/>
                      <a:pt x="205" y="212"/>
                      <a:pt x="205" y="205"/>
                    </a:cubicBezTo>
                    <a:cubicBezTo>
                      <a:pt x="205" y="191"/>
                      <a:pt x="219" y="176"/>
                      <a:pt x="233" y="176"/>
                    </a:cubicBezTo>
                    <a:cubicBezTo>
                      <a:pt x="240" y="176"/>
                      <a:pt x="247" y="176"/>
                      <a:pt x="254" y="183"/>
                    </a:cubicBezTo>
                    <a:cubicBezTo>
                      <a:pt x="268" y="205"/>
                      <a:pt x="268" y="205"/>
                      <a:pt x="268" y="205"/>
                    </a:cubicBezTo>
                    <a:cubicBezTo>
                      <a:pt x="268" y="99"/>
                      <a:pt x="268" y="99"/>
                      <a:pt x="268" y="99"/>
                    </a:cubicBezTo>
                    <a:cubicBezTo>
                      <a:pt x="268" y="70"/>
                      <a:pt x="268" y="70"/>
                      <a:pt x="268" y="70"/>
                    </a:cubicBezTo>
                    <a:cubicBezTo>
                      <a:pt x="268" y="28"/>
                      <a:pt x="268" y="28"/>
                      <a:pt x="268" y="28"/>
                    </a:cubicBezTo>
                    <a:cubicBezTo>
                      <a:pt x="268" y="7"/>
                      <a:pt x="283" y="0"/>
                      <a:pt x="297" y="0"/>
                    </a:cubicBezTo>
                    <a:cubicBezTo>
                      <a:pt x="318" y="0"/>
                      <a:pt x="325" y="7"/>
                      <a:pt x="325" y="28"/>
                    </a:cubicBezTo>
                    <a:cubicBezTo>
                      <a:pt x="325" y="85"/>
                      <a:pt x="325" y="85"/>
                      <a:pt x="325" y="85"/>
                    </a:cubicBezTo>
                    <a:cubicBezTo>
                      <a:pt x="325" y="92"/>
                      <a:pt x="325" y="92"/>
                      <a:pt x="325" y="92"/>
                    </a:cubicBezTo>
                    <a:cubicBezTo>
                      <a:pt x="325" y="205"/>
                      <a:pt x="325" y="205"/>
                      <a:pt x="325" y="205"/>
                    </a:cubicBezTo>
                    <a:cubicBezTo>
                      <a:pt x="346" y="183"/>
                      <a:pt x="346" y="183"/>
                      <a:pt x="346" y="183"/>
                    </a:cubicBezTo>
                    <a:cubicBezTo>
                      <a:pt x="353" y="176"/>
                      <a:pt x="360" y="176"/>
                      <a:pt x="367" y="176"/>
                    </a:cubicBezTo>
                    <a:cubicBezTo>
                      <a:pt x="381" y="176"/>
                      <a:pt x="396" y="191"/>
                      <a:pt x="396" y="205"/>
                    </a:cubicBezTo>
                    <a:close/>
                  </a:path>
                </a:pathLst>
              </a:custGeom>
              <a:solidFill>
                <a:schemeClr val="bg1"/>
              </a:solidFill>
              <a:ln>
                <a:noFill/>
              </a:ln>
              <a:effectLst/>
              <a:extLst/>
            </p:spPr>
            <p:txBody>
              <a:bodyPr anchor="ctr"/>
              <a:lstStyle/>
              <a:p>
                <a:pPr algn="ctr"/>
                <a:endParaRPr/>
              </a:p>
            </p:txBody>
          </p:sp>
        </p:grpSp>
        <p:grpSp>
          <p:nvGrpSpPr>
            <p:cNvPr id="57" name="组合 56"/>
            <p:cNvGrpSpPr/>
            <p:nvPr/>
          </p:nvGrpSpPr>
          <p:grpSpPr>
            <a:xfrm>
              <a:off x="8199138" y="2545454"/>
              <a:ext cx="2576511" cy="834815"/>
              <a:chOff x="7483989" y="3433235"/>
              <a:chExt cx="2576511" cy="834815"/>
            </a:xfrm>
          </p:grpSpPr>
          <p:sp>
            <p:nvSpPr>
              <p:cNvPr id="58" name="矩形 57"/>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a:t>
                </a:r>
                <a:r>
                  <a:rPr lang="zh-CN" altLang="en-US" sz="1200" dirty="0" smtClean="0">
                    <a:solidFill>
                      <a:schemeClr val="tx1">
                        <a:lumMod val="75000"/>
                        <a:lumOff val="25000"/>
                      </a:schemeClr>
                    </a:solidFill>
                    <a:latin typeface="+mn-ea"/>
                  </a:rPr>
                  <a:t>打印</a:t>
                </a:r>
                <a:endParaRPr lang="zh-CN" altLang="en-US" sz="1200" dirty="0">
                  <a:solidFill>
                    <a:schemeClr val="tx1">
                      <a:lumMod val="75000"/>
                      <a:lumOff val="25000"/>
                    </a:schemeClr>
                  </a:solidFill>
                  <a:latin typeface="+mn-ea"/>
                </a:endParaRPr>
              </a:p>
            </p:txBody>
          </p:sp>
          <p:sp>
            <p:nvSpPr>
              <p:cNvPr id="59" name="矩形 58"/>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grpSp>
        <p:nvGrpSpPr>
          <p:cNvPr id="69" name="组合 68"/>
          <p:cNvGrpSpPr/>
          <p:nvPr/>
        </p:nvGrpSpPr>
        <p:grpSpPr>
          <a:xfrm>
            <a:off x="8077200" y="3937683"/>
            <a:ext cx="2819400" cy="1926551"/>
            <a:chOff x="8077200" y="3937683"/>
            <a:chExt cx="2819400" cy="1926551"/>
          </a:xfrm>
        </p:grpSpPr>
        <p:sp>
          <p:nvSpPr>
            <p:cNvPr id="14" name="îṥļîḑé-Rectangle: Rounded Corners 40"/>
            <p:cNvSpPr/>
            <p:nvPr/>
          </p:nvSpPr>
          <p:spPr>
            <a:xfrm>
              <a:off x="8077200" y="4359679"/>
              <a:ext cx="2819400" cy="1504555"/>
            </a:xfrm>
            <a:prstGeom prst="roundRect">
              <a:avLst>
                <a:gd name="adj" fmla="val 5694"/>
              </a:avLst>
            </a:prstGeom>
            <a:solidFill>
              <a:schemeClr val="bg1"/>
            </a:solidFill>
            <a:ln w="1905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nvGrpSpPr>
            <p:cNvPr id="15" name="Group 41"/>
            <p:cNvGrpSpPr/>
            <p:nvPr/>
          </p:nvGrpSpPr>
          <p:grpSpPr>
            <a:xfrm>
              <a:off x="9084964" y="3937683"/>
              <a:ext cx="803870" cy="803870"/>
              <a:chOff x="9029700" y="1225947"/>
              <a:chExt cx="914400" cy="914400"/>
            </a:xfrm>
          </p:grpSpPr>
          <p:sp>
            <p:nvSpPr>
              <p:cNvPr id="31" name="îṥļîḑé-Rectangle: Rounded Corners 44"/>
              <p:cNvSpPr/>
              <p:nvPr/>
            </p:nvSpPr>
            <p:spPr>
              <a:xfrm>
                <a:off x="9029700" y="1225947"/>
                <a:ext cx="914400" cy="914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îṥļîḑé-Freeform: Shape 45"/>
              <p:cNvSpPr>
                <a:spLocks/>
              </p:cNvSpPr>
              <p:nvPr/>
            </p:nvSpPr>
            <p:spPr bwMode="auto">
              <a:xfrm>
                <a:off x="9242018" y="1422852"/>
                <a:ext cx="489764" cy="421343"/>
              </a:xfrm>
              <a:custGeom>
                <a:avLst/>
                <a:gdLst>
                  <a:gd name="T0" fmla="*/ 205475 w 601"/>
                  <a:gd name="T1" fmla="*/ 185379 h 517"/>
                  <a:gd name="T2" fmla="*/ 0 w 601"/>
                  <a:gd name="T3" fmla="*/ 174960 h 517"/>
                  <a:gd name="T4" fmla="*/ 0 w 601"/>
                  <a:gd name="T5" fmla="*/ 111730 h 517"/>
                  <a:gd name="T6" fmla="*/ 28019 w 601"/>
                  <a:gd name="T7" fmla="*/ 35567 h 517"/>
                  <a:gd name="T8" fmla="*/ 35563 w 601"/>
                  <a:gd name="T9" fmla="*/ 30537 h 517"/>
                  <a:gd name="T10" fmla="*/ 53165 w 601"/>
                  <a:gd name="T11" fmla="*/ 30537 h 517"/>
                  <a:gd name="T12" fmla="*/ 86213 w 601"/>
                  <a:gd name="T13" fmla="*/ 35567 h 517"/>
                  <a:gd name="T14" fmla="*/ 53165 w 601"/>
                  <a:gd name="T15" fmla="*/ 50656 h 517"/>
                  <a:gd name="T16" fmla="*/ 43107 w 601"/>
                  <a:gd name="T17" fmla="*/ 50656 h 517"/>
                  <a:gd name="T18" fmla="*/ 45621 w 601"/>
                  <a:gd name="T19" fmla="*/ 101312 h 517"/>
                  <a:gd name="T20" fmla="*/ 55679 w 601"/>
                  <a:gd name="T21" fmla="*/ 101312 h 517"/>
                  <a:gd name="T22" fmla="*/ 65737 w 601"/>
                  <a:gd name="T23" fmla="*/ 121790 h 517"/>
                  <a:gd name="T24" fmla="*/ 147281 w 601"/>
                  <a:gd name="T25" fmla="*/ 111730 h 517"/>
                  <a:gd name="T26" fmla="*/ 167397 w 601"/>
                  <a:gd name="T27" fmla="*/ 101312 h 517"/>
                  <a:gd name="T28" fmla="*/ 190387 w 601"/>
                  <a:gd name="T29" fmla="*/ 101312 h 517"/>
                  <a:gd name="T30" fmla="*/ 162368 w 601"/>
                  <a:gd name="T31" fmla="*/ 50656 h 517"/>
                  <a:gd name="T32" fmla="*/ 126805 w 601"/>
                  <a:gd name="T33" fmla="*/ 50656 h 517"/>
                  <a:gd name="T34" fmla="*/ 126805 w 601"/>
                  <a:gd name="T35" fmla="*/ 30537 h 517"/>
                  <a:gd name="T36" fmla="*/ 162368 w 601"/>
                  <a:gd name="T37" fmla="*/ 30537 h 517"/>
                  <a:gd name="T38" fmla="*/ 177455 w 601"/>
                  <a:gd name="T39" fmla="*/ 30537 h 517"/>
                  <a:gd name="T40" fmla="*/ 215533 w 601"/>
                  <a:gd name="T41" fmla="*/ 106341 h 517"/>
                  <a:gd name="T42" fmla="*/ 215533 w 601"/>
                  <a:gd name="T43" fmla="*/ 111730 h 517"/>
                  <a:gd name="T44" fmla="*/ 215533 w 601"/>
                  <a:gd name="T45" fmla="*/ 174960 h 517"/>
                  <a:gd name="T46" fmla="*/ 142252 w 601"/>
                  <a:gd name="T47" fmla="*/ 73649 h 517"/>
                  <a:gd name="T48" fmla="*/ 136863 w 601"/>
                  <a:gd name="T49" fmla="*/ 81193 h 517"/>
                  <a:gd name="T50" fmla="*/ 106689 w 601"/>
                  <a:gd name="T51" fmla="*/ 106341 h 517"/>
                  <a:gd name="T52" fmla="*/ 76155 w 601"/>
                  <a:gd name="T53" fmla="*/ 81193 h 517"/>
                  <a:gd name="T54" fmla="*/ 83699 w 601"/>
                  <a:gd name="T55" fmla="*/ 63230 h 517"/>
                  <a:gd name="T56" fmla="*/ 96271 w 601"/>
                  <a:gd name="T57" fmla="*/ 73649 h 517"/>
                  <a:gd name="T58" fmla="*/ 96271 w 601"/>
                  <a:gd name="T59" fmla="*/ 25148 h 517"/>
                  <a:gd name="T60" fmla="*/ 106689 w 601"/>
                  <a:gd name="T61" fmla="*/ 0 h 517"/>
                  <a:gd name="T62" fmla="*/ 116747 w 601"/>
                  <a:gd name="T63" fmla="*/ 30537 h 517"/>
                  <a:gd name="T64" fmla="*/ 116747 w 601"/>
                  <a:gd name="T65" fmla="*/ 73649 h 517"/>
                  <a:gd name="T66" fmla="*/ 131834 w 601"/>
                  <a:gd name="T67" fmla="*/ 63230 h 5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01" h="517">
                    <a:moveTo>
                      <a:pt x="572" y="516"/>
                    </a:moveTo>
                    <a:lnTo>
                      <a:pt x="572" y="516"/>
                    </a:lnTo>
                    <a:cubicBezTo>
                      <a:pt x="28" y="516"/>
                      <a:pt x="28" y="516"/>
                      <a:pt x="28" y="516"/>
                    </a:cubicBezTo>
                    <a:cubicBezTo>
                      <a:pt x="7" y="516"/>
                      <a:pt x="0" y="502"/>
                      <a:pt x="0" y="487"/>
                    </a:cubicBezTo>
                    <a:cubicBezTo>
                      <a:pt x="0" y="311"/>
                      <a:pt x="0" y="311"/>
                      <a:pt x="0" y="311"/>
                    </a:cubicBezTo>
                    <a:cubicBezTo>
                      <a:pt x="0" y="304"/>
                      <a:pt x="0" y="304"/>
                      <a:pt x="0" y="296"/>
                    </a:cubicBezTo>
                    <a:cubicBezTo>
                      <a:pt x="78" y="99"/>
                      <a:pt x="78" y="99"/>
                      <a:pt x="78" y="99"/>
                    </a:cubicBezTo>
                    <a:cubicBezTo>
                      <a:pt x="78" y="92"/>
                      <a:pt x="92" y="85"/>
                      <a:pt x="99" y="85"/>
                    </a:cubicBezTo>
                    <a:cubicBezTo>
                      <a:pt x="148" y="85"/>
                      <a:pt x="148" y="85"/>
                      <a:pt x="148" y="85"/>
                    </a:cubicBezTo>
                    <a:cubicBezTo>
                      <a:pt x="240" y="85"/>
                      <a:pt x="240" y="85"/>
                      <a:pt x="240" y="85"/>
                    </a:cubicBezTo>
                    <a:cubicBezTo>
                      <a:pt x="240" y="99"/>
                      <a:pt x="240" y="99"/>
                      <a:pt x="240" y="99"/>
                    </a:cubicBezTo>
                    <a:cubicBezTo>
                      <a:pt x="240" y="141"/>
                      <a:pt x="240" y="141"/>
                      <a:pt x="240" y="141"/>
                    </a:cubicBezTo>
                    <a:cubicBezTo>
                      <a:pt x="148" y="141"/>
                      <a:pt x="148" y="141"/>
                      <a:pt x="148" y="141"/>
                    </a:cubicBezTo>
                    <a:cubicBezTo>
                      <a:pt x="120" y="141"/>
                      <a:pt x="120" y="141"/>
                      <a:pt x="120" y="141"/>
                    </a:cubicBezTo>
                    <a:cubicBezTo>
                      <a:pt x="63" y="282"/>
                      <a:pt x="63" y="282"/>
                      <a:pt x="63" y="282"/>
                    </a:cubicBezTo>
                    <a:cubicBezTo>
                      <a:pt x="127" y="282"/>
                      <a:pt x="127" y="282"/>
                      <a:pt x="127" y="282"/>
                    </a:cubicBezTo>
                    <a:cubicBezTo>
                      <a:pt x="155" y="282"/>
                      <a:pt x="155" y="282"/>
                      <a:pt x="155" y="282"/>
                    </a:cubicBezTo>
                    <a:cubicBezTo>
                      <a:pt x="176" y="282"/>
                      <a:pt x="183" y="289"/>
                      <a:pt x="183" y="311"/>
                    </a:cubicBezTo>
                    <a:cubicBezTo>
                      <a:pt x="183" y="339"/>
                      <a:pt x="183" y="339"/>
                      <a:pt x="183" y="339"/>
                    </a:cubicBezTo>
                    <a:cubicBezTo>
                      <a:pt x="410" y="339"/>
                      <a:pt x="410" y="339"/>
                      <a:pt x="410" y="339"/>
                    </a:cubicBezTo>
                    <a:cubicBezTo>
                      <a:pt x="410" y="311"/>
                      <a:pt x="410" y="311"/>
                      <a:pt x="410" y="311"/>
                    </a:cubicBezTo>
                    <a:cubicBezTo>
                      <a:pt x="410" y="289"/>
                      <a:pt x="424" y="282"/>
                      <a:pt x="438" y="282"/>
                    </a:cubicBezTo>
                    <a:cubicBezTo>
                      <a:pt x="466" y="282"/>
                      <a:pt x="466" y="282"/>
                      <a:pt x="466" y="282"/>
                    </a:cubicBezTo>
                    <a:cubicBezTo>
                      <a:pt x="530" y="282"/>
                      <a:pt x="530" y="282"/>
                      <a:pt x="530" y="282"/>
                    </a:cubicBezTo>
                    <a:cubicBezTo>
                      <a:pt x="480" y="141"/>
                      <a:pt x="480" y="141"/>
                      <a:pt x="480" y="141"/>
                    </a:cubicBezTo>
                    <a:cubicBezTo>
                      <a:pt x="452" y="141"/>
                      <a:pt x="452" y="141"/>
                      <a:pt x="452" y="141"/>
                    </a:cubicBezTo>
                    <a:cubicBezTo>
                      <a:pt x="353" y="141"/>
                      <a:pt x="353" y="141"/>
                      <a:pt x="353" y="141"/>
                    </a:cubicBezTo>
                    <a:cubicBezTo>
                      <a:pt x="353" y="99"/>
                      <a:pt x="353" y="99"/>
                      <a:pt x="353" y="99"/>
                    </a:cubicBezTo>
                    <a:cubicBezTo>
                      <a:pt x="353" y="85"/>
                      <a:pt x="353" y="85"/>
                      <a:pt x="353" y="85"/>
                    </a:cubicBezTo>
                    <a:cubicBezTo>
                      <a:pt x="452" y="85"/>
                      <a:pt x="452" y="85"/>
                      <a:pt x="452" y="85"/>
                    </a:cubicBezTo>
                    <a:cubicBezTo>
                      <a:pt x="494" y="85"/>
                      <a:pt x="494" y="85"/>
                      <a:pt x="494" y="85"/>
                    </a:cubicBezTo>
                    <a:cubicBezTo>
                      <a:pt x="509" y="85"/>
                      <a:pt x="523" y="92"/>
                      <a:pt x="523" y="99"/>
                    </a:cubicBezTo>
                    <a:cubicBezTo>
                      <a:pt x="600" y="296"/>
                      <a:pt x="600" y="296"/>
                      <a:pt x="600" y="296"/>
                    </a:cubicBezTo>
                    <a:cubicBezTo>
                      <a:pt x="600" y="304"/>
                      <a:pt x="600" y="304"/>
                      <a:pt x="600" y="311"/>
                    </a:cubicBezTo>
                    <a:cubicBezTo>
                      <a:pt x="600" y="487"/>
                      <a:pt x="600" y="487"/>
                      <a:pt x="600" y="487"/>
                    </a:cubicBezTo>
                    <a:cubicBezTo>
                      <a:pt x="600" y="502"/>
                      <a:pt x="586" y="516"/>
                      <a:pt x="572" y="516"/>
                    </a:cubicBezTo>
                    <a:close/>
                    <a:moveTo>
                      <a:pt x="396" y="205"/>
                    </a:moveTo>
                    <a:lnTo>
                      <a:pt x="396" y="205"/>
                    </a:lnTo>
                    <a:cubicBezTo>
                      <a:pt x="396" y="212"/>
                      <a:pt x="389" y="219"/>
                      <a:pt x="381" y="226"/>
                    </a:cubicBezTo>
                    <a:cubicBezTo>
                      <a:pt x="318" y="289"/>
                      <a:pt x="318" y="289"/>
                      <a:pt x="318" y="289"/>
                    </a:cubicBezTo>
                    <a:cubicBezTo>
                      <a:pt x="311" y="296"/>
                      <a:pt x="304" y="296"/>
                      <a:pt x="297" y="296"/>
                    </a:cubicBezTo>
                    <a:cubicBezTo>
                      <a:pt x="290" y="296"/>
                      <a:pt x="283" y="296"/>
                      <a:pt x="283" y="289"/>
                    </a:cubicBezTo>
                    <a:cubicBezTo>
                      <a:pt x="212" y="226"/>
                      <a:pt x="212" y="226"/>
                      <a:pt x="212" y="226"/>
                    </a:cubicBezTo>
                    <a:cubicBezTo>
                      <a:pt x="205" y="219"/>
                      <a:pt x="205" y="212"/>
                      <a:pt x="205" y="205"/>
                    </a:cubicBezTo>
                    <a:cubicBezTo>
                      <a:pt x="205" y="191"/>
                      <a:pt x="219" y="176"/>
                      <a:pt x="233" y="176"/>
                    </a:cubicBezTo>
                    <a:cubicBezTo>
                      <a:pt x="240" y="176"/>
                      <a:pt x="247" y="176"/>
                      <a:pt x="254" y="183"/>
                    </a:cubicBezTo>
                    <a:cubicBezTo>
                      <a:pt x="268" y="205"/>
                      <a:pt x="268" y="205"/>
                      <a:pt x="268" y="205"/>
                    </a:cubicBezTo>
                    <a:cubicBezTo>
                      <a:pt x="268" y="99"/>
                      <a:pt x="268" y="99"/>
                      <a:pt x="268" y="99"/>
                    </a:cubicBezTo>
                    <a:cubicBezTo>
                      <a:pt x="268" y="70"/>
                      <a:pt x="268" y="70"/>
                      <a:pt x="268" y="70"/>
                    </a:cubicBezTo>
                    <a:cubicBezTo>
                      <a:pt x="268" y="28"/>
                      <a:pt x="268" y="28"/>
                      <a:pt x="268" y="28"/>
                    </a:cubicBezTo>
                    <a:cubicBezTo>
                      <a:pt x="268" y="7"/>
                      <a:pt x="283" y="0"/>
                      <a:pt x="297" y="0"/>
                    </a:cubicBezTo>
                    <a:cubicBezTo>
                      <a:pt x="318" y="0"/>
                      <a:pt x="325" y="7"/>
                      <a:pt x="325" y="28"/>
                    </a:cubicBezTo>
                    <a:cubicBezTo>
                      <a:pt x="325" y="85"/>
                      <a:pt x="325" y="85"/>
                      <a:pt x="325" y="85"/>
                    </a:cubicBezTo>
                    <a:cubicBezTo>
                      <a:pt x="325" y="92"/>
                      <a:pt x="325" y="92"/>
                      <a:pt x="325" y="92"/>
                    </a:cubicBezTo>
                    <a:cubicBezTo>
                      <a:pt x="325" y="205"/>
                      <a:pt x="325" y="205"/>
                      <a:pt x="325" y="205"/>
                    </a:cubicBezTo>
                    <a:cubicBezTo>
                      <a:pt x="346" y="183"/>
                      <a:pt x="346" y="183"/>
                      <a:pt x="346" y="183"/>
                    </a:cubicBezTo>
                    <a:cubicBezTo>
                      <a:pt x="353" y="176"/>
                      <a:pt x="360" y="176"/>
                      <a:pt x="367" y="176"/>
                    </a:cubicBezTo>
                    <a:cubicBezTo>
                      <a:pt x="381" y="176"/>
                      <a:pt x="396" y="191"/>
                      <a:pt x="396" y="205"/>
                    </a:cubicBezTo>
                    <a:close/>
                  </a:path>
                </a:pathLst>
              </a:custGeom>
              <a:solidFill>
                <a:schemeClr val="bg1"/>
              </a:solidFill>
              <a:ln>
                <a:noFill/>
              </a:ln>
              <a:effectLst/>
              <a:extLst/>
            </p:spPr>
            <p:txBody>
              <a:bodyPr anchor="ctr"/>
              <a:lstStyle/>
              <a:p>
                <a:pPr algn="ctr"/>
                <a:endParaRPr/>
              </a:p>
            </p:txBody>
          </p:sp>
        </p:grpSp>
        <p:grpSp>
          <p:nvGrpSpPr>
            <p:cNvPr id="60" name="组合 59"/>
            <p:cNvGrpSpPr/>
            <p:nvPr/>
          </p:nvGrpSpPr>
          <p:grpSpPr>
            <a:xfrm>
              <a:off x="8199138" y="4858338"/>
              <a:ext cx="2576511" cy="834815"/>
              <a:chOff x="7483989" y="3433235"/>
              <a:chExt cx="2576511" cy="834815"/>
            </a:xfrm>
          </p:grpSpPr>
          <p:sp>
            <p:nvSpPr>
              <p:cNvPr id="61" name="矩形 60"/>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a:t>
                </a:r>
                <a:r>
                  <a:rPr lang="zh-CN" altLang="en-US" sz="1200" dirty="0" smtClean="0">
                    <a:solidFill>
                      <a:schemeClr val="tx1">
                        <a:lumMod val="75000"/>
                        <a:lumOff val="25000"/>
                      </a:schemeClr>
                    </a:solidFill>
                    <a:latin typeface="+mn-ea"/>
                  </a:rPr>
                  <a:t>打印</a:t>
                </a:r>
                <a:endParaRPr lang="zh-CN" altLang="en-US" sz="1200" dirty="0">
                  <a:solidFill>
                    <a:schemeClr val="tx1">
                      <a:lumMod val="75000"/>
                      <a:lumOff val="25000"/>
                    </a:schemeClr>
                  </a:solidFill>
                  <a:latin typeface="+mn-ea"/>
                </a:endParaRPr>
              </a:p>
            </p:txBody>
          </p:sp>
          <p:sp>
            <p:nvSpPr>
              <p:cNvPr id="62" name="矩形 61"/>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grpSp>
        <p:nvGrpSpPr>
          <p:cNvPr id="63" name="组合 62"/>
          <p:cNvGrpSpPr/>
          <p:nvPr/>
        </p:nvGrpSpPr>
        <p:grpSpPr>
          <a:xfrm>
            <a:off x="3653004" y="280341"/>
            <a:ext cx="4885992" cy="732482"/>
            <a:chOff x="5402407" y="1247256"/>
            <a:chExt cx="4885992" cy="732482"/>
          </a:xfrm>
        </p:grpSpPr>
        <p:sp>
          <p:nvSpPr>
            <p:cNvPr id="64" name="文本框 63"/>
            <p:cNvSpPr txBox="1"/>
            <p:nvPr/>
          </p:nvSpPr>
          <p:spPr>
            <a:xfrm>
              <a:off x="6197745" y="12472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accent2"/>
                  </a:solidFill>
                  <a:latin typeface="+mn-ea"/>
                </a:rPr>
                <a:t>标题文字添加此处</a:t>
              </a:r>
              <a:endParaRPr lang="zh-CN" altLang="en-US" sz="2800" b="1" dirty="0">
                <a:solidFill>
                  <a:schemeClr val="accent2"/>
                </a:solidFill>
                <a:latin typeface="+mn-ea"/>
              </a:endParaRPr>
            </a:p>
          </p:txBody>
        </p:sp>
        <p:sp>
          <p:nvSpPr>
            <p:cNvPr id="65" name="文本框 64"/>
            <p:cNvSpPr txBox="1"/>
            <p:nvPr/>
          </p:nvSpPr>
          <p:spPr>
            <a:xfrm>
              <a:off x="5402407" y="1693506"/>
              <a:ext cx="4885992" cy="286232"/>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custDataLst>
      <p:tags r:id="rId1"/>
    </p:custDataLst>
    <p:extLst>
      <p:ext uri="{BB962C8B-B14F-4D97-AF65-F5344CB8AC3E}">
        <p14:creationId xmlns:p14="http://schemas.microsoft.com/office/powerpoint/2010/main" val="1141597573"/>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Effect transition="in" filter="fade">
                                      <p:cBhvr>
                                        <p:cTn id="9" dur="500"/>
                                        <p:tgtEl>
                                          <p:spTgt spid="6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7"/>
                                        </p:tgtEl>
                                        <p:attrNameLst>
                                          <p:attrName>style.visibility</p:attrName>
                                        </p:attrNameLst>
                                      </p:cBhvr>
                                      <p:to>
                                        <p:strVal val="visible"/>
                                      </p:to>
                                    </p:set>
                                    <p:anim calcmode="lin" valueType="num">
                                      <p:cBhvr>
                                        <p:cTn id="13" dur="500" fill="hold"/>
                                        <p:tgtEl>
                                          <p:spTgt spid="67"/>
                                        </p:tgtEl>
                                        <p:attrNameLst>
                                          <p:attrName>ppt_w</p:attrName>
                                        </p:attrNameLst>
                                      </p:cBhvr>
                                      <p:tavLst>
                                        <p:tav tm="0">
                                          <p:val>
                                            <p:fltVal val="0"/>
                                          </p:val>
                                        </p:tav>
                                        <p:tav tm="100000">
                                          <p:val>
                                            <p:strVal val="#ppt_w"/>
                                          </p:val>
                                        </p:tav>
                                      </p:tavLst>
                                    </p:anim>
                                    <p:anim calcmode="lin" valueType="num">
                                      <p:cBhvr>
                                        <p:cTn id="14" dur="500" fill="hold"/>
                                        <p:tgtEl>
                                          <p:spTgt spid="67"/>
                                        </p:tgtEl>
                                        <p:attrNameLst>
                                          <p:attrName>ppt_h</p:attrName>
                                        </p:attrNameLst>
                                      </p:cBhvr>
                                      <p:tavLst>
                                        <p:tav tm="0">
                                          <p:val>
                                            <p:fltVal val="0"/>
                                          </p:val>
                                        </p:tav>
                                        <p:tav tm="100000">
                                          <p:val>
                                            <p:strVal val="#ppt_h"/>
                                          </p:val>
                                        </p:tav>
                                      </p:tavLst>
                                    </p:anim>
                                    <p:animEffect transition="in" filter="fade">
                                      <p:cBhvr>
                                        <p:cTn id="15" dur="500"/>
                                        <p:tgtEl>
                                          <p:spTgt spid="6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 calcmode="lin" valueType="num">
                                      <p:cBhvr>
                                        <p:cTn id="19" dur="500" fill="hold"/>
                                        <p:tgtEl>
                                          <p:spTgt spid="68"/>
                                        </p:tgtEl>
                                        <p:attrNameLst>
                                          <p:attrName>ppt_w</p:attrName>
                                        </p:attrNameLst>
                                      </p:cBhvr>
                                      <p:tavLst>
                                        <p:tav tm="0">
                                          <p:val>
                                            <p:fltVal val="0"/>
                                          </p:val>
                                        </p:tav>
                                        <p:tav tm="100000">
                                          <p:val>
                                            <p:strVal val="#ppt_w"/>
                                          </p:val>
                                        </p:tav>
                                      </p:tavLst>
                                    </p:anim>
                                    <p:anim calcmode="lin" valueType="num">
                                      <p:cBhvr>
                                        <p:cTn id="20" dur="500" fill="hold"/>
                                        <p:tgtEl>
                                          <p:spTgt spid="68"/>
                                        </p:tgtEl>
                                        <p:attrNameLst>
                                          <p:attrName>ppt_h</p:attrName>
                                        </p:attrNameLst>
                                      </p:cBhvr>
                                      <p:tavLst>
                                        <p:tav tm="0">
                                          <p:val>
                                            <p:fltVal val="0"/>
                                          </p:val>
                                        </p:tav>
                                        <p:tav tm="100000">
                                          <p:val>
                                            <p:strVal val="#ppt_h"/>
                                          </p:val>
                                        </p:tav>
                                      </p:tavLst>
                                    </p:anim>
                                    <p:animEffect transition="in" filter="fade">
                                      <p:cBhvr>
                                        <p:cTn id="21" dur="500"/>
                                        <p:tgtEl>
                                          <p:spTgt spid="6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p:cTn id="25" dur="500" fill="hold"/>
                                        <p:tgtEl>
                                          <p:spTgt spid="71"/>
                                        </p:tgtEl>
                                        <p:attrNameLst>
                                          <p:attrName>ppt_w</p:attrName>
                                        </p:attrNameLst>
                                      </p:cBhvr>
                                      <p:tavLst>
                                        <p:tav tm="0">
                                          <p:val>
                                            <p:fltVal val="0"/>
                                          </p:val>
                                        </p:tav>
                                        <p:tav tm="100000">
                                          <p:val>
                                            <p:strVal val="#ppt_w"/>
                                          </p:val>
                                        </p:tav>
                                      </p:tavLst>
                                    </p:anim>
                                    <p:anim calcmode="lin" valueType="num">
                                      <p:cBhvr>
                                        <p:cTn id="26" dur="500" fill="hold"/>
                                        <p:tgtEl>
                                          <p:spTgt spid="71"/>
                                        </p:tgtEl>
                                        <p:attrNameLst>
                                          <p:attrName>ppt_h</p:attrName>
                                        </p:attrNameLst>
                                      </p:cBhvr>
                                      <p:tavLst>
                                        <p:tav tm="0">
                                          <p:val>
                                            <p:fltVal val="0"/>
                                          </p:val>
                                        </p:tav>
                                        <p:tav tm="100000">
                                          <p:val>
                                            <p:strVal val="#ppt_h"/>
                                          </p:val>
                                        </p:tav>
                                      </p:tavLst>
                                    </p:anim>
                                    <p:animEffect transition="in" filter="fade">
                                      <p:cBhvr>
                                        <p:cTn id="27" dur="500"/>
                                        <p:tgtEl>
                                          <p:spTgt spid="71"/>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0"/>
                                        </p:tgtEl>
                                        <p:attrNameLst>
                                          <p:attrName>style.visibility</p:attrName>
                                        </p:attrNameLst>
                                      </p:cBhvr>
                                      <p:to>
                                        <p:strVal val="visible"/>
                                      </p:to>
                                    </p:set>
                                    <p:anim calcmode="lin" valueType="num">
                                      <p:cBhvr>
                                        <p:cTn id="31" dur="500" fill="hold"/>
                                        <p:tgtEl>
                                          <p:spTgt spid="70"/>
                                        </p:tgtEl>
                                        <p:attrNameLst>
                                          <p:attrName>ppt_w</p:attrName>
                                        </p:attrNameLst>
                                      </p:cBhvr>
                                      <p:tavLst>
                                        <p:tav tm="0">
                                          <p:val>
                                            <p:fltVal val="0"/>
                                          </p:val>
                                        </p:tav>
                                        <p:tav tm="100000">
                                          <p:val>
                                            <p:strVal val="#ppt_w"/>
                                          </p:val>
                                        </p:tav>
                                      </p:tavLst>
                                    </p:anim>
                                    <p:anim calcmode="lin" valueType="num">
                                      <p:cBhvr>
                                        <p:cTn id="32" dur="500" fill="hold"/>
                                        <p:tgtEl>
                                          <p:spTgt spid="70"/>
                                        </p:tgtEl>
                                        <p:attrNameLst>
                                          <p:attrName>ppt_h</p:attrName>
                                        </p:attrNameLst>
                                      </p:cBhvr>
                                      <p:tavLst>
                                        <p:tav tm="0">
                                          <p:val>
                                            <p:fltVal val="0"/>
                                          </p:val>
                                        </p:tav>
                                        <p:tav tm="100000">
                                          <p:val>
                                            <p:strVal val="#ppt_h"/>
                                          </p:val>
                                        </p:tav>
                                      </p:tavLst>
                                    </p:anim>
                                    <p:animEffect transition="in" filter="fade">
                                      <p:cBhvr>
                                        <p:cTn id="33" dur="500"/>
                                        <p:tgtEl>
                                          <p:spTgt spid="70"/>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9"/>
                                        </p:tgtEl>
                                        <p:attrNameLst>
                                          <p:attrName>style.visibility</p:attrName>
                                        </p:attrNameLst>
                                      </p:cBhvr>
                                      <p:to>
                                        <p:strVal val="visible"/>
                                      </p:to>
                                    </p:set>
                                    <p:anim calcmode="lin" valueType="num">
                                      <p:cBhvr>
                                        <p:cTn id="37" dur="500" fill="hold"/>
                                        <p:tgtEl>
                                          <p:spTgt spid="69"/>
                                        </p:tgtEl>
                                        <p:attrNameLst>
                                          <p:attrName>ppt_w</p:attrName>
                                        </p:attrNameLst>
                                      </p:cBhvr>
                                      <p:tavLst>
                                        <p:tav tm="0">
                                          <p:val>
                                            <p:fltVal val="0"/>
                                          </p:val>
                                        </p:tav>
                                        <p:tav tm="100000">
                                          <p:val>
                                            <p:strVal val="#ppt_w"/>
                                          </p:val>
                                        </p:tav>
                                      </p:tavLst>
                                    </p:anim>
                                    <p:anim calcmode="lin" valueType="num">
                                      <p:cBhvr>
                                        <p:cTn id="38" dur="500" fill="hold"/>
                                        <p:tgtEl>
                                          <p:spTgt spid="69"/>
                                        </p:tgtEl>
                                        <p:attrNameLst>
                                          <p:attrName>ppt_h</p:attrName>
                                        </p:attrNameLst>
                                      </p:cBhvr>
                                      <p:tavLst>
                                        <p:tav tm="0">
                                          <p:val>
                                            <p:fltVal val="0"/>
                                          </p:val>
                                        </p:tav>
                                        <p:tav tm="100000">
                                          <p:val>
                                            <p:strVal val="#ppt_h"/>
                                          </p:val>
                                        </p:tav>
                                      </p:tavLst>
                                    </p:anim>
                                    <p:animEffect transition="in" filter="fade">
                                      <p:cBhvr>
                                        <p:cTn id="3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3"/>
          <p:cNvGrpSpPr/>
          <p:nvPr/>
        </p:nvGrpSpPr>
        <p:grpSpPr>
          <a:xfrm>
            <a:off x="5346391" y="5647506"/>
            <a:ext cx="1517930" cy="425050"/>
            <a:chOff x="1402312" y="4026960"/>
            <a:chExt cx="2961178" cy="829187"/>
          </a:xfrm>
        </p:grpSpPr>
        <p:sp>
          <p:nvSpPr>
            <p:cNvPr id="59" name="íṩľíḍè-Oval 70"/>
            <p:cNvSpPr/>
            <p:nvPr/>
          </p:nvSpPr>
          <p:spPr bwMode="auto">
            <a:xfrm>
              <a:off x="3534303" y="4026960"/>
              <a:ext cx="829187" cy="82918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0" name="íṩľíḍè-Freeform: Shape 71"/>
            <p:cNvSpPr>
              <a:spLocks/>
            </p:cNvSpPr>
            <p:nvPr/>
          </p:nvSpPr>
          <p:spPr bwMode="auto">
            <a:xfrm>
              <a:off x="3737281" y="4218422"/>
              <a:ext cx="423231" cy="4217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a:extLst/>
          </p:spPr>
          <p:txBody>
            <a:bodyPr anchor="ctr"/>
            <a:lstStyle/>
            <a:p>
              <a:pPr algn="ctr"/>
              <a:endParaRPr/>
            </a:p>
          </p:txBody>
        </p:sp>
        <p:sp>
          <p:nvSpPr>
            <p:cNvPr id="61" name="íṩľíḍè-Oval 66"/>
            <p:cNvSpPr/>
            <p:nvPr/>
          </p:nvSpPr>
          <p:spPr bwMode="auto">
            <a:xfrm>
              <a:off x="1402312" y="4026960"/>
              <a:ext cx="829187" cy="82918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2" name="Group 67"/>
            <p:cNvGrpSpPr/>
            <p:nvPr/>
          </p:nvGrpSpPr>
          <p:grpSpPr bwMode="auto">
            <a:xfrm>
              <a:off x="1605998" y="4243973"/>
              <a:ext cx="421791" cy="395160"/>
              <a:chOff x="5368132" y="3540125"/>
              <a:chExt cx="465138" cy="435769"/>
            </a:xfrm>
            <a:solidFill>
              <a:schemeClr val="bg1"/>
            </a:solidFill>
          </p:grpSpPr>
          <p:sp>
            <p:nvSpPr>
              <p:cNvPr id="67" name="íṩľíḍè-Freeform: Shape 68"/>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p:spPr>
            <p:txBody>
              <a:bodyPr anchor="ctr"/>
              <a:lstStyle/>
              <a:p>
                <a:pPr algn="ctr"/>
                <a:endParaRPr/>
              </a:p>
            </p:txBody>
          </p:sp>
          <p:sp>
            <p:nvSpPr>
              <p:cNvPr id="68" name="íṩľíḍè-Freeform: Shape 69"/>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p:spPr>
            <p:txBody>
              <a:bodyPr anchor="ctr"/>
              <a:lstStyle/>
              <a:p>
                <a:pPr algn="ctr"/>
                <a:endParaRPr/>
              </a:p>
            </p:txBody>
          </p:sp>
        </p:grpSp>
        <p:sp>
          <p:nvSpPr>
            <p:cNvPr id="63" name="íṩľíḍè-Oval 62"/>
            <p:cNvSpPr/>
            <p:nvPr/>
          </p:nvSpPr>
          <p:spPr bwMode="auto">
            <a:xfrm>
              <a:off x="2467588" y="4026960"/>
              <a:ext cx="829187" cy="8291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4" name="Group 63"/>
            <p:cNvGrpSpPr/>
            <p:nvPr/>
          </p:nvGrpSpPr>
          <p:grpSpPr bwMode="auto">
            <a:xfrm>
              <a:off x="2737505" y="4230657"/>
              <a:ext cx="289352" cy="421792"/>
              <a:chOff x="3582988" y="3510757"/>
              <a:chExt cx="319088" cy="465138"/>
            </a:xfrm>
            <a:solidFill>
              <a:schemeClr val="bg1"/>
            </a:solidFill>
          </p:grpSpPr>
          <p:sp>
            <p:nvSpPr>
              <p:cNvPr id="65" name="íṩľíḓê-Freeform: Shape 64"/>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p:spPr>
            <p:txBody>
              <a:bodyPr anchor="ctr"/>
              <a:lstStyle/>
              <a:p>
                <a:pPr algn="ctr"/>
                <a:endParaRPr/>
              </a:p>
            </p:txBody>
          </p:sp>
          <p:sp>
            <p:nvSpPr>
              <p:cNvPr id="66" name="ïṧḷïḓê-Freeform: Shape 65"/>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p:spPr>
            <p:txBody>
              <a:bodyPr anchor="ctr"/>
              <a:lstStyle/>
              <a:p>
                <a:pPr algn="ctr"/>
                <a:endParaRPr/>
              </a:p>
            </p:txBody>
          </p:sp>
        </p:grpSp>
      </p:grpSp>
      <p:grpSp>
        <p:nvGrpSpPr>
          <p:cNvPr id="10" name="Group 1"/>
          <p:cNvGrpSpPr/>
          <p:nvPr/>
        </p:nvGrpSpPr>
        <p:grpSpPr>
          <a:xfrm rot="1903649">
            <a:off x="5750430" y="2016295"/>
            <a:ext cx="711358" cy="3488986"/>
            <a:chOff x="5434524" y="1268760"/>
            <a:chExt cx="981781" cy="4815333"/>
          </a:xfrm>
        </p:grpSpPr>
        <p:sp>
          <p:nvSpPr>
            <p:cNvPr id="20" name="ïṧḷïḓê-Rectangle 15"/>
            <p:cNvSpPr/>
            <p:nvPr/>
          </p:nvSpPr>
          <p:spPr bwMode="auto">
            <a:xfrm>
              <a:off x="5566963" y="1401200"/>
              <a:ext cx="696748" cy="3509651"/>
            </a:xfrm>
            <a:prstGeom prst="rect">
              <a:avLst/>
            </a:prstGeom>
            <a:noFill/>
            <a:ln w="19050">
              <a:solidFill>
                <a:schemeClr val="accent6"/>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1" name="Group 16"/>
            <p:cNvGrpSpPr>
              <a:grpSpLocks/>
            </p:cNvGrpSpPr>
            <p:nvPr/>
          </p:nvGrpSpPr>
          <p:grpSpPr bwMode="auto">
            <a:xfrm>
              <a:off x="5566963" y="5133982"/>
              <a:ext cx="696748" cy="950111"/>
              <a:chOff x="5675267" y="5586733"/>
              <a:chExt cx="768542" cy="1047987"/>
            </a:xfrm>
          </p:grpSpPr>
          <p:sp>
            <p:nvSpPr>
              <p:cNvPr id="57" name="ïṧḷïḓê-Isosceles Triangle 52"/>
              <p:cNvSpPr/>
              <p:nvPr/>
            </p:nvSpPr>
            <p:spPr>
              <a:xfrm flipV="1">
                <a:off x="5675267" y="5586733"/>
                <a:ext cx="768542" cy="104798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ïṧḷïḓê-Freeform: Shape 53"/>
              <p:cNvSpPr/>
              <p:nvPr/>
            </p:nvSpPr>
            <p:spPr>
              <a:xfrm flipV="1">
                <a:off x="5883281" y="6098024"/>
                <a:ext cx="352513" cy="536696"/>
              </a:xfrm>
              <a:custGeom>
                <a:avLst/>
                <a:gdLst>
                  <a:gd name="connsiteX0" fmla="*/ 0 w 354170"/>
                  <a:gd name="connsiteY0" fmla="*/ 479252 h 479252"/>
                  <a:gd name="connsiteX1" fmla="*/ 177085 w 354170"/>
                  <a:gd name="connsiteY1" fmla="*/ 0 h 479252"/>
                  <a:gd name="connsiteX2" fmla="*/ 354170 w 354170"/>
                  <a:gd name="connsiteY2" fmla="*/ 479252 h 479252"/>
                  <a:gd name="connsiteX3" fmla="*/ 0 w 354170"/>
                  <a:gd name="connsiteY3" fmla="*/ 479252 h 479252"/>
                  <a:gd name="connsiteX0" fmla="*/ 0 w 354170"/>
                  <a:gd name="connsiteY0" fmla="*/ 479252 h 537369"/>
                  <a:gd name="connsiteX1" fmla="*/ 177085 w 354170"/>
                  <a:gd name="connsiteY1" fmla="*/ 0 h 537369"/>
                  <a:gd name="connsiteX2" fmla="*/ 354170 w 354170"/>
                  <a:gd name="connsiteY2" fmla="*/ 479252 h 537369"/>
                  <a:gd name="connsiteX3" fmla="*/ 173116 w 354170"/>
                  <a:gd name="connsiteY3" fmla="*/ 537369 h 537369"/>
                  <a:gd name="connsiteX4" fmla="*/ 0 w 354170"/>
                  <a:gd name="connsiteY4" fmla="*/ 479252 h 537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170" h="537369">
                    <a:moveTo>
                      <a:pt x="0" y="479252"/>
                    </a:moveTo>
                    <a:lnTo>
                      <a:pt x="177085" y="0"/>
                    </a:lnTo>
                    <a:lnTo>
                      <a:pt x="354170" y="479252"/>
                    </a:lnTo>
                    <a:cubicBezTo>
                      <a:pt x="289056" y="480368"/>
                      <a:pt x="238230" y="536253"/>
                      <a:pt x="173116" y="537369"/>
                    </a:cubicBezTo>
                    <a:lnTo>
                      <a:pt x="0" y="479252"/>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2" name="ïṧḷïḓê-Oval 17"/>
            <p:cNvSpPr/>
            <p:nvPr/>
          </p:nvSpPr>
          <p:spPr bwMode="auto">
            <a:xfrm>
              <a:off x="5830403" y="4824476"/>
              <a:ext cx="181385" cy="17994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3" name="ïṧḷïḓê-Straight Connector 18"/>
            <p:cNvCxnSpPr>
              <a:endCxn id="42" idx="7"/>
            </p:cNvCxnSpPr>
            <p:nvPr/>
          </p:nvCxnSpPr>
          <p:spPr bwMode="auto">
            <a:xfrm flipH="1">
              <a:off x="5630305" y="1429991"/>
              <a:ext cx="587342" cy="394440"/>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24" name="ïṧḷïḓê-Straight Connector 19"/>
            <p:cNvCxnSpPr>
              <a:endCxn id="46" idx="7"/>
            </p:cNvCxnSpPr>
            <p:nvPr/>
          </p:nvCxnSpPr>
          <p:spPr bwMode="auto">
            <a:xfrm flipH="1">
              <a:off x="5980117" y="1847463"/>
              <a:ext cx="204418" cy="185704"/>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25" name="ïṧḷïḓê-Straight Connector 20"/>
            <p:cNvCxnSpPr>
              <a:endCxn id="46" idx="5"/>
            </p:cNvCxnSpPr>
            <p:nvPr/>
          </p:nvCxnSpPr>
          <p:spPr bwMode="auto">
            <a:xfrm flipH="1" flipV="1">
              <a:off x="5980117" y="2220310"/>
              <a:ext cx="198660" cy="236088"/>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26" name="ïṧḷïḓê-Straight Connector 21"/>
            <p:cNvCxnSpPr>
              <a:stCxn id="46" idx="1"/>
            </p:cNvCxnSpPr>
            <p:nvPr/>
          </p:nvCxnSpPr>
          <p:spPr bwMode="auto">
            <a:xfrm flipH="1" flipV="1">
              <a:off x="5566963" y="1858980"/>
              <a:ext cx="226011" cy="174187"/>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27" name="ïṧḷïḓê-Straight Connector 22"/>
            <p:cNvCxnSpPr>
              <a:stCxn id="49" idx="7"/>
            </p:cNvCxnSpPr>
            <p:nvPr/>
          </p:nvCxnSpPr>
          <p:spPr bwMode="auto">
            <a:xfrm flipV="1">
              <a:off x="5630305" y="2161288"/>
              <a:ext cx="211615" cy="332539"/>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28" name="ïṧḷïḓê-Straight Connector 23"/>
            <p:cNvCxnSpPr>
              <a:stCxn id="48" idx="1"/>
            </p:cNvCxnSpPr>
            <p:nvPr/>
          </p:nvCxnSpPr>
          <p:spPr bwMode="auto">
            <a:xfrm flipH="1" flipV="1">
              <a:off x="5867831" y="2859475"/>
              <a:ext cx="318143" cy="102208"/>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29" name="ïṧḷïḓê-Straight Connector 24"/>
            <p:cNvCxnSpPr>
              <a:stCxn id="47" idx="7"/>
            </p:cNvCxnSpPr>
            <p:nvPr/>
          </p:nvCxnSpPr>
          <p:spPr bwMode="auto">
            <a:xfrm flipV="1">
              <a:off x="5644700" y="2870992"/>
              <a:ext cx="184264" cy="374286"/>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30" name="ïṧḷïḓê-Straight Connector 25"/>
            <p:cNvCxnSpPr/>
            <p:nvPr/>
          </p:nvCxnSpPr>
          <p:spPr bwMode="auto">
            <a:xfrm flipH="1" flipV="1">
              <a:off x="5552568" y="2594596"/>
              <a:ext cx="305187" cy="253363"/>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31" name="ïṧḷïḓê-Straight Connector 26"/>
            <p:cNvCxnSpPr/>
            <p:nvPr/>
          </p:nvCxnSpPr>
          <p:spPr bwMode="auto">
            <a:xfrm flipV="1">
              <a:off x="5886546" y="2476552"/>
              <a:ext cx="377165" cy="331100"/>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32" name="ïṧḷïḓê-Straight Connector 27"/>
            <p:cNvCxnSpPr>
              <a:stCxn id="47" idx="6"/>
            </p:cNvCxnSpPr>
            <p:nvPr/>
          </p:nvCxnSpPr>
          <p:spPr bwMode="auto">
            <a:xfrm flipV="1">
              <a:off x="5680689" y="3081168"/>
              <a:ext cx="610374" cy="249044"/>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33" name="ïṧḷïḓê-Straight Connector 28"/>
            <p:cNvCxnSpPr>
              <a:stCxn id="55" idx="1"/>
            </p:cNvCxnSpPr>
            <p:nvPr/>
          </p:nvCxnSpPr>
          <p:spPr bwMode="auto">
            <a:xfrm flipH="1" flipV="1">
              <a:off x="5592876" y="3387794"/>
              <a:ext cx="141077" cy="321023"/>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34" name="ïṧḷïḓê-Straight Connector 29"/>
            <p:cNvCxnSpPr>
              <a:stCxn id="55" idx="3"/>
            </p:cNvCxnSpPr>
            <p:nvPr/>
          </p:nvCxnSpPr>
          <p:spPr bwMode="auto">
            <a:xfrm flipV="1">
              <a:off x="5733952" y="3540388"/>
              <a:ext cx="503847" cy="336857"/>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35" name="ïṧḷïḓê-Straight Connector 30"/>
            <p:cNvCxnSpPr>
              <a:stCxn id="52" idx="1"/>
            </p:cNvCxnSpPr>
            <p:nvPr/>
          </p:nvCxnSpPr>
          <p:spPr bwMode="auto">
            <a:xfrm flipH="1" flipV="1">
              <a:off x="5908139" y="4303355"/>
              <a:ext cx="292231" cy="44627"/>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36" name="ïṧḷïḓê-Straight Connector 31"/>
            <p:cNvCxnSpPr/>
            <p:nvPr/>
          </p:nvCxnSpPr>
          <p:spPr bwMode="auto">
            <a:xfrm flipH="1">
              <a:off x="5620227" y="4280322"/>
              <a:ext cx="210176" cy="562869"/>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37" name="ïṧḷïḓê-Straight Connector 32"/>
            <p:cNvCxnSpPr/>
            <p:nvPr/>
          </p:nvCxnSpPr>
          <p:spPr bwMode="auto">
            <a:xfrm flipH="1" flipV="1">
              <a:off x="5895184" y="4358059"/>
              <a:ext cx="342615" cy="498088"/>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38" name="ïṧḷïḓê-Straight Connector 33"/>
            <p:cNvCxnSpPr/>
            <p:nvPr/>
          </p:nvCxnSpPr>
          <p:spPr bwMode="auto">
            <a:xfrm flipV="1">
              <a:off x="5859194" y="3608048"/>
              <a:ext cx="325340" cy="667956"/>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sp>
          <p:nvSpPr>
            <p:cNvPr id="39" name="ïṧḷïḓê-Oval 34"/>
            <p:cNvSpPr/>
            <p:nvPr/>
          </p:nvSpPr>
          <p:spPr bwMode="auto">
            <a:xfrm>
              <a:off x="5434524" y="1268760"/>
              <a:ext cx="263439" cy="2634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ïṧḷïḓê-Oval 35"/>
            <p:cNvSpPr/>
            <p:nvPr/>
          </p:nvSpPr>
          <p:spPr bwMode="auto">
            <a:xfrm>
              <a:off x="6119755" y="1271639"/>
              <a:ext cx="263439" cy="26487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ïṧḷïḓê-Oval 36"/>
            <p:cNvSpPr/>
            <p:nvPr/>
          </p:nvSpPr>
          <p:spPr bwMode="auto">
            <a:xfrm>
              <a:off x="6151426" y="1696311"/>
              <a:ext cx="198660" cy="1986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ïṧḷïḓê-Oval 37"/>
            <p:cNvSpPr/>
            <p:nvPr/>
          </p:nvSpPr>
          <p:spPr bwMode="auto">
            <a:xfrm>
              <a:off x="5460436" y="1795639"/>
              <a:ext cx="198660" cy="1972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ïṧḷïḓê-Oval 38"/>
            <p:cNvSpPr/>
            <p:nvPr/>
          </p:nvSpPr>
          <p:spPr bwMode="auto">
            <a:xfrm>
              <a:off x="5824644" y="1304750"/>
              <a:ext cx="181385" cy="17994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ïṧḷïḓê-Oval 39"/>
            <p:cNvSpPr/>
            <p:nvPr/>
          </p:nvSpPr>
          <p:spPr bwMode="auto">
            <a:xfrm>
              <a:off x="5434524" y="4726587"/>
              <a:ext cx="263439" cy="26487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ïṧḷïḓê-Oval 40"/>
            <p:cNvSpPr/>
            <p:nvPr/>
          </p:nvSpPr>
          <p:spPr bwMode="auto">
            <a:xfrm>
              <a:off x="6106799" y="4726587"/>
              <a:ext cx="263440" cy="26487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ïṧḷïḓê-Oval 41"/>
            <p:cNvSpPr/>
            <p:nvPr/>
          </p:nvSpPr>
          <p:spPr bwMode="auto">
            <a:xfrm>
              <a:off x="5754107" y="1994299"/>
              <a:ext cx="264879" cy="26487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7" name="ïṧḷïḓê-Oval 42"/>
            <p:cNvSpPr/>
            <p:nvPr/>
          </p:nvSpPr>
          <p:spPr bwMode="auto">
            <a:xfrm>
              <a:off x="5440283" y="3209289"/>
              <a:ext cx="240406" cy="2404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8" name="ïṧḷïḓê-Oval 43"/>
            <p:cNvSpPr/>
            <p:nvPr/>
          </p:nvSpPr>
          <p:spPr bwMode="auto">
            <a:xfrm>
              <a:off x="6157184" y="2932893"/>
              <a:ext cx="197219" cy="1986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9" name="ïṧḷïḓê-Oval 44"/>
            <p:cNvSpPr/>
            <p:nvPr/>
          </p:nvSpPr>
          <p:spPr bwMode="auto">
            <a:xfrm>
              <a:off x="5460436" y="2463596"/>
              <a:ext cx="198660" cy="1986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0" name="ïṧḷïḓê-Oval 45"/>
            <p:cNvSpPr/>
            <p:nvPr/>
          </p:nvSpPr>
          <p:spPr bwMode="auto">
            <a:xfrm>
              <a:off x="6132711" y="3429542"/>
              <a:ext cx="263440" cy="26344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1" name="ïṧḷïḓê-Oval 46"/>
            <p:cNvSpPr/>
            <p:nvPr/>
          </p:nvSpPr>
          <p:spPr bwMode="auto">
            <a:xfrm>
              <a:off x="6152865" y="2318201"/>
              <a:ext cx="263440" cy="26344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ïṧḷïḓê-Oval 47"/>
            <p:cNvSpPr/>
            <p:nvPr/>
          </p:nvSpPr>
          <p:spPr bwMode="auto">
            <a:xfrm>
              <a:off x="6174458" y="4320630"/>
              <a:ext cx="179944" cy="1813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3" name="ïṧḷïḓê-Oval 48"/>
            <p:cNvSpPr/>
            <p:nvPr/>
          </p:nvSpPr>
          <p:spPr bwMode="auto">
            <a:xfrm>
              <a:off x="5489227" y="3939146"/>
              <a:ext cx="179944" cy="18138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4" name="ïṧḷïḓê-Oval 49"/>
            <p:cNvSpPr/>
            <p:nvPr/>
          </p:nvSpPr>
          <p:spPr bwMode="auto">
            <a:xfrm>
              <a:off x="5697963" y="4091740"/>
              <a:ext cx="321022" cy="3195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5" name="ïṧḷïḓê-Oval 50"/>
            <p:cNvSpPr/>
            <p:nvPr/>
          </p:nvSpPr>
          <p:spPr bwMode="auto">
            <a:xfrm>
              <a:off x="5697963" y="3672827"/>
              <a:ext cx="240407" cy="24040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6" name="ïṧḷïḓê-Oval 51"/>
            <p:cNvSpPr/>
            <p:nvPr/>
          </p:nvSpPr>
          <p:spPr bwMode="auto">
            <a:xfrm>
              <a:off x="5729634" y="2702563"/>
              <a:ext cx="263440" cy="2634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71" name="组合 70"/>
          <p:cNvGrpSpPr/>
          <p:nvPr/>
        </p:nvGrpSpPr>
        <p:grpSpPr>
          <a:xfrm>
            <a:off x="7793025" y="2201028"/>
            <a:ext cx="3044324" cy="1056414"/>
            <a:chOff x="7483989" y="3433235"/>
            <a:chExt cx="3044324" cy="1056414"/>
          </a:xfrm>
        </p:grpSpPr>
        <p:sp>
          <p:nvSpPr>
            <p:cNvPr id="72" name="矩形 71"/>
            <p:cNvSpPr/>
            <p:nvPr/>
          </p:nvSpPr>
          <p:spPr>
            <a:xfrm>
              <a:off x="7483989" y="3732519"/>
              <a:ext cx="3044324"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胶片用户可以在投影仪或者计算机上</a:t>
              </a:r>
            </a:p>
          </p:txBody>
        </p:sp>
        <p:sp>
          <p:nvSpPr>
            <p:cNvPr id="73" name="矩形 72"/>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74" name="组合 73"/>
          <p:cNvGrpSpPr/>
          <p:nvPr/>
        </p:nvGrpSpPr>
        <p:grpSpPr>
          <a:xfrm>
            <a:off x="7793025" y="4050422"/>
            <a:ext cx="3044324" cy="1056414"/>
            <a:chOff x="7483989" y="3433235"/>
            <a:chExt cx="3044324" cy="1056414"/>
          </a:xfrm>
        </p:grpSpPr>
        <p:sp>
          <p:nvSpPr>
            <p:cNvPr id="75" name="矩形 74"/>
            <p:cNvSpPr/>
            <p:nvPr/>
          </p:nvSpPr>
          <p:spPr>
            <a:xfrm>
              <a:off x="7483989" y="3732519"/>
              <a:ext cx="3044324"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胶片用户可以在投影仪或者计算机上</a:t>
              </a:r>
            </a:p>
          </p:txBody>
        </p:sp>
        <p:sp>
          <p:nvSpPr>
            <p:cNvPr id="76" name="矩形 75"/>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77" name="组合 76"/>
          <p:cNvGrpSpPr/>
          <p:nvPr/>
        </p:nvGrpSpPr>
        <p:grpSpPr>
          <a:xfrm>
            <a:off x="1467538" y="2201028"/>
            <a:ext cx="3044324" cy="1056414"/>
            <a:chOff x="7483989" y="3433235"/>
            <a:chExt cx="3044324" cy="1056414"/>
          </a:xfrm>
        </p:grpSpPr>
        <p:sp>
          <p:nvSpPr>
            <p:cNvPr id="78" name="矩形 77"/>
            <p:cNvSpPr/>
            <p:nvPr/>
          </p:nvSpPr>
          <p:spPr>
            <a:xfrm>
              <a:off x="7483989" y="3732519"/>
              <a:ext cx="3044324"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胶片用户可以在投影仪或者计算机上</a:t>
              </a:r>
            </a:p>
          </p:txBody>
        </p:sp>
        <p:sp>
          <p:nvSpPr>
            <p:cNvPr id="79" name="矩形 78"/>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80" name="组合 79"/>
          <p:cNvGrpSpPr/>
          <p:nvPr/>
        </p:nvGrpSpPr>
        <p:grpSpPr>
          <a:xfrm>
            <a:off x="1467538" y="4050422"/>
            <a:ext cx="3044324" cy="1056414"/>
            <a:chOff x="7483989" y="3433235"/>
            <a:chExt cx="3044324" cy="1056414"/>
          </a:xfrm>
        </p:grpSpPr>
        <p:sp>
          <p:nvSpPr>
            <p:cNvPr id="81" name="矩形 80"/>
            <p:cNvSpPr/>
            <p:nvPr/>
          </p:nvSpPr>
          <p:spPr>
            <a:xfrm>
              <a:off x="7483989" y="3732519"/>
              <a:ext cx="3044324"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胶片用户可以在投影仪或者计算机上</a:t>
              </a:r>
            </a:p>
          </p:txBody>
        </p:sp>
        <p:sp>
          <p:nvSpPr>
            <p:cNvPr id="82" name="矩形 81"/>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83" name="组合 82"/>
          <p:cNvGrpSpPr/>
          <p:nvPr/>
        </p:nvGrpSpPr>
        <p:grpSpPr>
          <a:xfrm>
            <a:off x="3653004" y="280341"/>
            <a:ext cx="4885992" cy="732482"/>
            <a:chOff x="5402407" y="1247256"/>
            <a:chExt cx="4885992" cy="732482"/>
          </a:xfrm>
        </p:grpSpPr>
        <p:sp>
          <p:nvSpPr>
            <p:cNvPr id="84" name="文本框 83"/>
            <p:cNvSpPr txBox="1"/>
            <p:nvPr/>
          </p:nvSpPr>
          <p:spPr>
            <a:xfrm>
              <a:off x="6197745" y="12472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accent2"/>
                  </a:solidFill>
                  <a:latin typeface="+mn-ea"/>
                </a:rPr>
                <a:t>标题文字添加此处</a:t>
              </a:r>
              <a:endParaRPr lang="zh-CN" altLang="en-US" sz="2800" b="1" dirty="0">
                <a:solidFill>
                  <a:schemeClr val="accent2"/>
                </a:solidFill>
                <a:latin typeface="+mn-ea"/>
              </a:endParaRPr>
            </a:p>
          </p:txBody>
        </p:sp>
        <p:sp>
          <p:nvSpPr>
            <p:cNvPr id="85" name="文本框 84"/>
            <p:cNvSpPr txBox="1"/>
            <p:nvPr/>
          </p:nvSpPr>
          <p:spPr>
            <a:xfrm>
              <a:off x="5402407" y="1693506"/>
              <a:ext cx="4885992" cy="286232"/>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custDataLst>
      <p:tags r:id="rId1"/>
    </p:custDataLst>
    <p:extLst>
      <p:ext uri="{BB962C8B-B14F-4D97-AF65-F5344CB8AC3E}">
        <p14:creationId xmlns:p14="http://schemas.microsoft.com/office/powerpoint/2010/main" val="251398857"/>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77"/>
                                        </p:tgtEl>
                                        <p:attrNameLst>
                                          <p:attrName>style.visibility</p:attrName>
                                        </p:attrNameLst>
                                      </p:cBhvr>
                                      <p:to>
                                        <p:strVal val="visible"/>
                                      </p:to>
                                    </p:set>
                                    <p:anim calcmode="lin" valueType="num">
                                      <p:cBhvr additive="base">
                                        <p:cTn id="19" dur="500" fill="hold"/>
                                        <p:tgtEl>
                                          <p:spTgt spid="77"/>
                                        </p:tgtEl>
                                        <p:attrNameLst>
                                          <p:attrName>ppt_x</p:attrName>
                                        </p:attrNameLst>
                                      </p:cBhvr>
                                      <p:tavLst>
                                        <p:tav tm="0">
                                          <p:val>
                                            <p:strVal val="0-#ppt_w/2"/>
                                          </p:val>
                                        </p:tav>
                                        <p:tav tm="100000">
                                          <p:val>
                                            <p:strVal val="#ppt_x"/>
                                          </p:val>
                                        </p:tav>
                                      </p:tavLst>
                                    </p:anim>
                                    <p:anim calcmode="lin" valueType="num">
                                      <p:cBhvr additive="base">
                                        <p:cTn id="20" dur="500" fill="hold"/>
                                        <p:tgtEl>
                                          <p:spTgt spid="7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80"/>
                                        </p:tgtEl>
                                        <p:attrNameLst>
                                          <p:attrName>style.visibility</p:attrName>
                                        </p:attrNameLst>
                                      </p:cBhvr>
                                      <p:to>
                                        <p:strVal val="visible"/>
                                      </p:to>
                                    </p:set>
                                    <p:anim calcmode="lin" valueType="num">
                                      <p:cBhvr additive="base">
                                        <p:cTn id="23" dur="500" fill="hold"/>
                                        <p:tgtEl>
                                          <p:spTgt spid="80"/>
                                        </p:tgtEl>
                                        <p:attrNameLst>
                                          <p:attrName>ppt_x</p:attrName>
                                        </p:attrNameLst>
                                      </p:cBhvr>
                                      <p:tavLst>
                                        <p:tav tm="0">
                                          <p:val>
                                            <p:strVal val="0-#ppt_w/2"/>
                                          </p:val>
                                        </p:tav>
                                        <p:tav tm="100000">
                                          <p:val>
                                            <p:strVal val="#ppt_x"/>
                                          </p:val>
                                        </p:tav>
                                      </p:tavLst>
                                    </p:anim>
                                    <p:anim calcmode="lin" valueType="num">
                                      <p:cBhvr additive="base">
                                        <p:cTn id="24" dur="500" fill="hold"/>
                                        <p:tgtEl>
                                          <p:spTgt spid="80"/>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additive="base">
                                        <p:cTn id="27" dur="500" fill="hold"/>
                                        <p:tgtEl>
                                          <p:spTgt spid="71"/>
                                        </p:tgtEl>
                                        <p:attrNameLst>
                                          <p:attrName>ppt_x</p:attrName>
                                        </p:attrNameLst>
                                      </p:cBhvr>
                                      <p:tavLst>
                                        <p:tav tm="0">
                                          <p:val>
                                            <p:strVal val="1+#ppt_w/2"/>
                                          </p:val>
                                        </p:tav>
                                        <p:tav tm="100000">
                                          <p:val>
                                            <p:strVal val="#ppt_x"/>
                                          </p:val>
                                        </p:tav>
                                      </p:tavLst>
                                    </p:anim>
                                    <p:anim calcmode="lin" valueType="num">
                                      <p:cBhvr additive="base">
                                        <p:cTn id="28" dur="500" fill="hold"/>
                                        <p:tgtEl>
                                          <p:spTgt spid="71"/>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74"/>
                                        </p:tgtEl>
                                        <p:attrNameLst>
                                          <p:attrName>style.visibility</p:attrName>
                                        </p:attrNameLst>
                                      </p:cBhvr>
                                      <p:to>
                                        <p:strVal val="visible"/>
                                      </p:to>
                                    </p:set>
                                    <p:anim calcmode="lin" valueType="num">
                                      <p:cBhvr additive="base">
                                        <p:cTn id="31" dur="500" fill="hold"/>
                                        <p:tgtEl>
                                          <p:spTgt spid="74"/>
                                        </p:tgtEl>
                                        <p:attrNameLst>
                                          <p:attrName>ppt_x</p:attrName>
                                        </p:attrNameLst>
                                      </p:cBhvr>
                                      <p:tavLst>
                                        <p:tav tm="0">
                                          <p:val>
                                            <p:strVal val="1+#ppt_w/2"/>
                                          </p:val>
                                        </p:tav>
                                        <p:tav tm="100000">
                                          <p:val>
                                            <p:strVal val="#ppt_x"/>
                                          </p:val>
                                        </p:tav>
                                      </p:tavLst>
                                    </p:anim>
                                    <p:anim calcmode="lin" valueType="num">
                                      <p:cBhvr additive="base">
                                        <p:cTn id="32"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7983525" y="2296278"/>
            <a:ext cx="3044324" cy="1056414"/>
            <a:chOff x="7483989" y="3433235"/>
            <a:chExt cx="3044324" cy="1056414"/>
          </a:xfrm>
        </p:grpSpPr>
        <p:sp>
          <p:nvSpPr>
            <p:cNvPr id="31" name="矩形 30"/>
            <p:cNvSpPr/>
            <p:nvPr/>
          </p:nvSpPr>
          <p:spPr>
            <a:xfrm>
              <a:off x="7483989" y="3732519"/>
              <a:ext cx="3044324"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胶片用户可以在投影仪或者计算机上</a:t>
              </a:r>
            </a:p>
          </p:txBody>
        </p:sp>
        <p:sp>
          <p:nvSpPr>
            <p:cNvPr id="32" name="矩形 31"/>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33" name="组合 32"/>
          <p:cNvGrpSpPr/>
          <p:nvPr/>
        </p:nvGrpSpPr>
        <p:grpSpPr>
          <a:xfrm>
            <a:off x="7983525" y="4145672"/>
            <a:ext cx="3044324" cy="1056414"/>
            <a:chOff x="7483989" y="3433235"/>
            <a:chExt cx="3044324" cy="1056414"/>
          </a:xfrm>
        </p:grpSpPr>
        <p:sp>
          <p:nvSpPr>
            <p:cNvPr id="34" name="矩形 33"/>
            <p:cNvSpPr/>
            <p:nvPr/>
          </p:nvSpPr>
          <p:spPr>
            <a:xfrm>
              <a:off x="7483989" y="3732519"/>
              <a:ext cx="3044324"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胶片用户可以在投影仪或者计算机上</a:t>
              </a:r>
            </a:p>
          </p:txBody>
        </p:sp>
        <p:sp>
          <p:nvSpPr>
            <p:cNvPr id="35" name="矩形 34"/>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36" name="组合 35"/>
          <p:cNvGrpSpPr/>
          <p:nvPr/>
        </p:nvGrpSpPr>
        <p:grpSpPr>
          <a:xfrm>
            <a:off x="1181788" y="2296278"/>
            <a:ext cx="3044324" cy="1056414"/>
            <a:chOff x="7483989" y="3433235"/>
            <a:chExt cx="3044324" cy="1056414"/>
          </a:xfrm>
        </p:grpSpPr>
        <p:sp>
          <p:nvSpPr>
            <p:cNvPr id="37" name="矩形 36"/>
            <p:cNvSpPr/>
            <p:nvPr/>
          </p:nvSpPr>
          <p:spPr>
            <a:xfrm>
              <a:off x="7483989" y="3732519"/>
              <a:ext cx="3044324"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胶片用户可以在投影仪或者计算机上</a:t>
              </a:r>
            </a:p>
          </p:txBody>
        </p:sp>
        <p:sp>
          <p:nvSpPr>
            <p:cNvPr id="38" name="矩形 37"/>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39" name="组合 38"/>
          <p:cNvGrpSpPr/>
          <p:nvPr/>
        </p:nvGrpSpPr>
        <p:grpSpPr>
          <a:xfrm>
            <a:off x="1181788" y="4145672"/>
            <a:ext cx="3044324" cy="1056414"/>
            <a:chOff x="7483989" y="3433235"/>
            <a:chExt cx="3044324" cy="1056414"/>
          </a:xfrm>
        </p:grpSpPr>
        <p:sp>
          <p:nvSpPr>
            <p:cNvPr id="40" name="矩形 39"/>
            <p:cNvSpPr/>
            <p:nvPr/>
          </p:nvSpPr>
          <p:spPr>
            <a:xfrm>
              <a:off x="7483989" y="3732519"/>
              <a:ext cx="3044324"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胶片用户可以在投影仪或者计算机上</a:t>
              </a:r>
            </a:p>
          </p:txBody>
        </p:sp>
        <p:sp>
          <p:nvSpPr>
            <p:cNvPr id="41" name="矩形 40"/>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53" name="组合 52"/>
          <p:cNvGrpSpPr/>
          <p:nvPr/>
        </p:nvGrpSpPr>
        <p:grpSpPr>
          <a:xfrm>
            <a:off x="4294043" y="2101827"/>
            <a:ext cx="3604343" cy="3603672"/>
            <a:chOff x="4294043" y="2101827"/>
            <a:chExt cx="3604343" cy="3603672"/>
          </a:xfrm>
        </p:grpSpPr>
        <p:sp>
          <p:nvSpPr>
            <p:cNvPr id="7" name="íṩľíḍè-Freeform: Shape 37"/>
            <p:cNvSpPr>
              <a:spLocks/>
            </p:cNvSpPr>
            <p:nvPr/>
          </p:nvSpPr>
          <p:spPr bwMode="auto">
            <a:xfrm rot="19397468">
              <a:off x="4744784" y="2101827"/>
              <a:ext cx="1841000" cy="1867341"/>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9" name="ïšḻïďê-Freeform: Shape 41"/>
            <p:cNvSpPr>
              <a:spLocks/>
            </p:cNvSpPr>
            <p:nvPr/>
          </p:nvSpPr>
          <p:spPr bwMode="auto">
            <a:xfrm rot="3202081">
              <a:off x="6044213" y="2536804"/>
              <a:ext cx="1840761" cy="1867584"/>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2"/>
            </a:solidFill>
            <a:ln>
              <a:noFill/>
            </a:ln>
            <a:effectLst/>
          </p:spPr>
          <p:txBody>
            <a:bodyPr anchor="ctr"/>
            <a:lstStyle/>
            <a:p>
              <a:pPr algn="ctr"/>
              <a:endParaRPr/>
            </a:p>
          </p:txBody>
        </p:sp>
        <p:sp>
          <p:nvSpPr>
            <p:cNvPr id="11" name="ïšḻïďê-Freeform: Shape 45"/>
            <p:cNvSpPr>
              <a:spLocks/>
            </p:cNvSpPr>
            <p:nvPr/>
          </p:nvSpPr>
          <p:spPr bwMode="auto">
            <a:xfrm rot="8579122">
              <a:off x="5605959" y="3838158"/>
              <a:ext cx="1841000" cy="1867341"/>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3" name="ïšḻïďê-Freeform: Shape 49"/>
            <p:cNvSpPr>
              <a:spLocks/>
            </p:cNvSpPr>
            <p:nvPr/>
          </p:nvSpPr>
          <p:spPr bwMode="auto">
            <a:xfrm rot="13978264">
              <a:off x="4307454" y="3412072"/>
              <a:ext cx="1840761" cy="1867584"/>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9" name="椭圆 41"/>
            <p:cNvSpPr/>
            <p:nvPr/>
          </p:nvSpPr>
          <p:spPr>
            <a:xfrm>
              <a:off x="5379534" y="2627896"/>
              <a:ext cx="571500" cy="570569"/>
            </a:xfrm>
            <a:custGeom>
              <a:avLst/>
              <a:gdLst>
                <a:gd name="connsiteX0" fmla="*/ 187183 w 606580"/>
                <a:gd name="connsiteY0" fmla="*/ 394149 h 605592"/>
                <a:gd name="connsiteX1" fmla="*/ 187183 w 606580"/>
                <a:gd name="connsiteY1" fmla="*/ 579915 h 605592"/>
                <a:gd name="connsiteX2" fmla="*/ 311507 w 606580"/>
                <a:gd name="connsiteY2" fmla="*/ 579915 h 605592"/>
                <a:gd name="connsiteX3" fmla="*/ 25905 w 606580"/>
                <a:gd name="connsiteY3" fmla="*/ 153044 h 605592"/>
                <a:gd name="connsiteX4" fmla="*/ 25905 w 606580"/>
                <a:gd name="connsiteY4" fmla="*/ 579915 h 605592"/>
                <a:gd name="connsiteX5" fmla="*/ 161464 w 606580"/>
                <a:gd name="connsiteY5" fmla="*/ 579915 h 605592"/>
                <a:gd name="connsiteX6" fmla="*/ 161464 w 606580"/>
                <a:gd name="connsiteY6" fmla="*/ 355587 h 605592"/>
                <a:gd name="connsiteX7" fmla="*/ 348461 w 606580"/>
                <a:gd name="connsiteY7" fmla="*/ 124678 h 605592"/>
                <a:gd name="connsiteX8" fmla="*/ 348461 w 606580"/>
                <a:gd name="connsiteY8" fmla="*/ 348450 h 605592"/>
                <a:gd name="connsiteX9" fmla="*/ 348275 w 606580"/>
                <a:gd name="connsiteY9" fmla="*/ 348450 h 605592"/>
                <a:gd name="connsiteX10" fmla="*/ 482720 w 606580"/>
                <a:gd name="connsiteY10" fmla="*/ 549139 h 605592"/>
                <a:gd name="connsiteX11" fmla="*/ 482813 w 606580"/>
                <a:gd name="connsiteY11" fmla="*/ 549139 h 605592"/>
                <a:gd name="connsiteX12" fmla="*/ 482813 w 606580"/>
                <a:gd name="connsiteY12" fmla="*/ 246853 h 605592"/>
                <a:gd name="connsiteX13" fmla="*/ 358860 w 606580"/>
                <a:gd name="connsiteY13" fmla="*/ 124678 h 605592"/>
                <a:gd name="connsiteX14" fmla="*/ 198325 w 606580"/>
                <a:gd name="connsiteY14" fmla="*/ 124678 h 605592"/>
                <a:gd name="connsiteX15" fmla="*/ 322649 w 606580"/>
                <a:gd name="connsiteY15" fmla="*/ 310258 h 605592"/>
                <a:gd name="connsiteX16" fmla="*/ 322649 w 606580"/>
                <a:gd name="connsiteY16" fmla="*/ 124678 h 605592"/>
                <a:gd name="connsiteX17" fmla="*/ 37511 w 606580"/>
                <a:gd name="connsiteY17" fmla="*/ 124678 h 605592"/>
                <a:gd name="connsiteX18" fmla="*/ 342054 w 606580"/>
                <a:gd name="connsiteY18" fmla="*/ 579915 h 605592"/>
                <a:gd name="connsiteX19" fmla="*/ 472507 w 606580"/>
                <a:gd name="connsiteY19" fmla="*/ 579915 h 605592"/>
                <a:gd name="connsiteX20" fmla="*/ 166663 w 606580"/>
                <a:gd name="connsiteY20" fmla="*/ 124678 h 605592"/>
                <a:gd name="connsiteX21" fmla="*/ 428473 w 606580"/>
                <a:gd name="connsiteY21" fmla="*/ 111917 h 605592"/>
                <a:gd name="connsiteX22" fmla="*/ 536932 w 606580"/>
                <a:gd name="connsiteY22" fmla="*/ 111917 h 605592"/>
                <a:gd name="connsiteX23" fmla="*/ 536932 w 606580"/>
                <a:gd name="connsiteY23" fmla="*/ 137532 h 605592"/>
                <a:gd name="connsiteX24" fmla="*/ 428473 w 606580"/>
                <a:gd name="connsiteY24" fmla="*/ 137532 h 605592"/>
                <a:gd name="connsiteX25" fmla="*/ 482720 w 606580"/>
                <a:gd name="connsiteY25" fmla="*/ 26975 h 605592"/>
                <a:gd name="connsiteX26" fmla="*/ 384672 w 606580"/>
                <a:gd name="connsiteY26" fmla="*/ 124678 h 605592"/>
                <a:gd name="connsiteX27" fmla="*/ 482720 w 606580"/>
                <a:gd name="connsiteY27" fmla="*/ 222474 h 605592"/>
                <a:gd name="connsiteX28" fmla="*/ 580768 w 606580"/>
                <a:gd name="connsiteY28" fmla="*/ 124678 h 605592"/>
                <a:gd name="connsiteX29" fmla="*/ 482720 w 606580"/>
                <a:gd name="connsiteY29" fmla="*/ 26975 h 605592"/>
                <a:gd name="connsiteX30" fmla="*/ 482720 w 606580"/>
                <a:gd name="connsiteY30" fmla="*/ 0 h 605592"/>
                <a:gd name="connsiteX31" fmla="*/ 606580 w 606580"/>
                <a:gd name="connsiteY31" fmla="*/ 123473 h 605592"/>
                <a:gd name="connsiteX32" fmla="*/ 508532 w 606580"/>
                <a:gd name="connsiteY32" fmla="*/ 244258 h 605592"/>
                <a:gd name="connsiteX33" fmla="*/ 508532 w 606580"/>
                <a:gd name="connsiteY33" fmla="*/ 605592 h 605592"/>
                <a:gd name="connsiteX34" fmla="*/ 0 w 606580"/>
                <a:gd name="connsiteY34" fmla="*/ 605592 h 605592"/>
                <a:gd name="connsiteX35" fmla="*/ 0 w 606580"/>
                <a:gd name="connsiteY35" fmla="*/ 99001 h 605592"/>
                <a:gd name="connsiteX36" fmla="*/ 361274 w 606580"/>
                <a:gd name="connsiteY36" fmla="*/ 99001 h 605592"/>
                <a:gd name="connsiteX37" fmla="*/ 482720 w 606580"/>
                <a:gd name="connsiteY3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6580" h="605592">
                  <a:moveTo>
                    <a:pt x="187183" y="394149"/>
                  </a:moveTo>
                  <a:lnTo>
                    <a:pt x="187183" y="579915"/>
                  </a:lnTo>
                  <a:lnTo>
                    <a:pt x="311507" y="579915"/>
                  </a:lnTo>
                  <a:close/>
                  <a:moveTo>
                    <a:pt x="25905" y="153044"/>
                  </a:moveTo>
                  <a:lnTo>
                    <a:pt x="25905" y="579915"/>
                  </a:lnTo>
                  <a:lnTo>
                    <a:pt x="161464" y="579915"/>
                  </a:lnTo>
                  <a:lnTo>
                    <a:pt x="161464" y="355587"/>
                  </a:lnTo>
                  <a:close/>
                  <a:moveTo>
                    <a:pt x="348461" y="124678"/>
                  </a:moveTo>
                  <a:lnTo>
                    <a:pt x="348461" y="348450"/>
                  </a:lnTo>
                  <a:lnTo>
                    <a:pt x="348275" y="348450"/>
                  </a:lnTo>
                  <a:lnTo>
                    <a:pt x="482720" y="549139"/>
                  </a:lnTo>
                  <a:lnTo>
                    <a:pt x="482813" y="549139"/>
                  </a:lnTo>
                  <a:lnTo>
                    <a:pt x="482813" y="246853"/>
                  </a:lnTo>
                  <a:cubicBezTo>
                    <a:pt x="414848" y="246853"/>
                    <a:pt x="359603" y="192347"/>
                    <a:pt x="358860" y="124678"/>
                  </a:cubicBezTo>
                  <a:close/>
                  <a:moveTo>
                    <a:pt x="198325" y="124678"/>
                  </a:moveTo>
                  <a:lnTo>
                    <a:pt x="322649" y="310258"/>
                  </a:lnTo>
                  <a:lnTo>
                    <a:pt x="322649" y="124678"/>
                  </a:lnTo>
                  <a:close/>
                  <a:moveTo>
                    <a:pt x="37511" y="124678"/>
                  </a:moveTo>
                  <a:lnTo>
                    <a:pt x="342054" y="579915"/>
                  </a:lnTo>
                  <a:lnTo>
                    <a:pt x="472507" y="579915"/>
                  </a:lnTo>
                  <a:lnTo>
                    <a:pt x="166663" y="124678"/>
                  </a:lnTo>
                  <a:close/>
                  <a:moveTo>
                    <a:pt x="428473" y="111917"/>
                  </a:moveTo>
                  <a:lnTo>
                    <a:pt x="536932" y="111917"/>
                  </a:lnTo>
                  <a:lnTo>
                    <a:pt x="536932" y="137532"/>
                  </a:lnTo>
                  <a:lnTo>
                    <a:pt x="428473" y="137532"/>
                  </a:lnTo>
                  <a:close/>
                  <a:moveTo>
                    <a:pt x="482720" y="26975"/>
                  </a:moveTo>
                  <a:cubicBezTo>
                    <a:pt x="428496" y="26975"/>
                    <a:pt x="384672" y="70728"/>
                    <a:pt x="384672" y="124678"/>
                  </a:cubicBezTo>
                  <a:cubicBezTo>
                    <a:pt x="384672" y="178721"/>
                    <a:pt x="428496" y="222474"/>
                    <a:pt x="482720" y="222474"/>
                  </a:cubicBezTo>
                  <a:cubicBezTo>
                    <a:pt x="536944" y="222474"/>
                    <a:pt x="580768" y="178721"/>
                    <a:pt x="580768" y="124678"/>
                  </a:cubicBezTo>
                  <a:cubicBezTo>
                    <a:pt x="580768" y="70728"/>
                    <a:pt x="536944" y="26975"/>
                    <a:pt x="482720" y="26975"/>
                  </a:cubicBezTo>
                  <a:close/>
                  <a:moveTo>
                    <a:pt x="482720" y="0"/>
                  </a:moveTo>
                  <a:cubicBezTo>
                    <a:pt x="551149" y="0"/>
                    <a:pt x="606580" y="55248"/>
                    <a:pt x="606580" y="123473"/>
                  </a:cubicBezTo>
                  <a:cubicBezTo>
                    <a:pt x="606580" y="182799"/>
                    <a:pt x="564520" y="232392"/>
                    <a:pt x="508532" y="244258"/>
                  </a:cubicBezTo>
                  <a:lnTo>
                    <a:pt x="508532" y="605592"/>
                  </a:lnTo>
                  <a:lnTo>
                    <a:pt x="0" y="605592"/>
                  </a:lnTo>
                  <a:lnTo>
                    <a:pt x="0" y="99001"/>
                  </a:lnTo>
                  <a:lnTo>
                    <a:pt x="361274" y="99001"/>
                  </a:lnTo>
                  <a:cubicBezTo>
                    <a:pt x="372602" y="42548"/>
                    <a:pt x="422647" y="0"/>
                    <a:pt x="48272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2" name="椭圆 42"/>
            <p:cNvSpPr/>
            <p:nvPr/>
          </p:nvSpPr>
          <p:spPr>
            <a:xfrm>
              <a:off x="4811877" y="4117583"/>
              <a:ext cx="571500" cy="456563"/>
            </a:xfrm>
            <a:custGeom>
              <a:avLst/>
              <a:gdLst>
                <a:gd name="connsiteX0" fmla="*/ 364400 w 607356"/>
                <a:gd name="connsiteY0" fmla="*/ 242604 h 485208"/>
                <a:gd name="connsiteX1" fmla="*/ 449432 w 607356"/>
                <a:gd name="connsiteY1" fmla="*/ 303255 h 485208"/>
                <a:gd name="connsiteX2" fmla="*/ 364400 w 607356"/>
                <a:gd name="connsiteY2" fmla="*/ 363906 h 485208"/>
                <a:gd name="connsiteX3" fmla="*/ 279368 w 607356"/>
                <a:gd name="connsiteY3" fmla="*/ 303255 h 485208"/>
                <a:gd name="connsiteX4" fmla="*/ 364400 w 607356"/>
                <a:gd name="connsiteY4" fmla="*/ 242604 h 485208"/>
                <a:gd name="connsiteX5" fmla="*/ 258886 w 607356"/>
                <a:gd name="connsiteY5" fmla="*/ 181953 h 485208"/>
                <a:gd name="connsiteX6" fmla="*/ 182207 w 607356"/>
                <a:gd name="connsiteY6" fmla="*/ 258525 h 485208"/>
                <a:gd name="connsiteX7" fmla="*/ 182207 w 607356"/>
                <a:gd name="connsiteY7" fmla="*/ 347985 h 485208"/>
                <a:gd name="connsiteX8" fmla="*/ 258886 w 607356"/>
                <a:gd name="connsiteY8" fmla="*/ 424557 h 485208"/>
                <a:gd name="connsiteX9" fmla="*/ 469942 w 607356"/>
                <a:gd name="connsiteY9" fmla="*/ 424557 h 485208"/>
                <a:gd name="connsiteX10" fmla="*/ 546620 w 607356"/>
                <a:gd name="connsiteY10" fmla="*/ 347985 h 485208"/>
                <a:gd name="connsiteX11" fmla="*/ 546620 w 607356"/>
                <a:gd name="connsiteY11" fmla="*/ 258525 h 485208"/>
                <a:gd name="connsiteX12" fmla="*/ 469942 w 607356"/>
                <a:gd name="connsiteY12" fmla="*/ 181953 h 485208"/>
                <a:gd name="connsiteX13" fmla="*/ 60736 w 607356"/>
                <a:gd name="connsiteY13" fmla="*/ 60651 h 485208"/>
                <a:gd name="connsiteX14" fmla="*/ 60736 w 607356"/>
                <a:gd name="connsiteY14" fmla="*/ 303255 h 485208"/>
                <a:gd name="connsiteX15" fmla="*/ 121471 w 607356"/>
                <a:gd name="connsiteY15" fmla="*/ 303255 h 485208"/>
                <a:gd name="connsiteX16" fmla="*/ 121471 w 607356"/>
                <a:gd name="connsiteY16" fmla="*/ 232445 h 485208"/>
                <a:gd name="connsiteX17" fmla="*/ 121471 w 607356"/>
                <a:gd name="connsiteY17" fmla="*/ 151627 h 485208"/>
                <a:gd name="connsiteX18" fmla="*/ 151839 w 607356"/>
                <a:gd name="connsiteY18" fmla="*/ 121302 h 485208"/>
                <a:gd name="connsiteX19" fmla="*/ 232769 w 607356"/>
                <a:gd name="connsiteY19" fmla="*/ 121302 h 485208"/>
                <a:gd name="connsiteX20" fmla="*/ 425149 w 607356"/>
                <a:gd name="connsiteY20" fmla="*/ 121302 h 485208"/>
                <a:gd name="connsiteX21" fmla="*/ 425149 w 607356"/>
                <a:gd name="connsiteY21" fmla="*/ 60651 h 485208"/>
                <a:gd name="connsiteX22" fmla="*/ 30368 w 607356"/>
                <a:gd name="connsiteY22" fmla="*/ 0 h 485208"/>
                <a:gd name="connsiteX23" fmla="*/ 455517 w 607356"/>
                <a:gd name="connsiteY23" fmla="*/ 0 h 485208"/>
                <a:gd name="connsiteX24" fmla="*/ 485885 w 607356"/>
                <a:gd name="connsiteY24" fmla="*/ 30326 h 485208"/>
                <a:gd name="connsiteX25" fmla="*/ 485885 w 607356"/>
                <a:gd name="connsiteY25" fmla="*/ 121302 h 485208"/>
                <a:gd name="connsiteX26" fmla="*/ 496058 w 607356"/>
                <a:gd name="connsiteY26" fmla="*/ 121302 h 485208"/>
                <a:gd name="connsiteX27" fmla="*/ 576988 w 607356"/>
                <a:gd name="connsiteY27" fmla="*/ 121302 h 485208"/>
                <a:gd name="connsiteX28" fmla="*/ 607356 w 607356"/>
                <a:gd name="connsiteY28" fmla="*/ 151627 h 485208"/>
                <a:gd name="connsiteX29" fmla="*/ 607356 w 607356"/>
                <a:gd name="connsiteY29" fmla="*/ 232445 h 485208"/>
                <a:gd name="connsiteX30" fmla="*/ 607356 w 607356"/>
                <a:gd name="connsiteY30" fmla="*/ 374065 h 485208"/>
                <a:gd name="connsiteX31" fmla="*/ 607356 w 607356"/>
                <a:gd name="connsiteY31" fmla="*/ 454883 h 485208"/>
                <a:gd name="connsiteX32" fmla="*/ 576988 w 607356"/>
                <a:gd name="connsiteY32" fmla="*/ 485208 h 485208"/>
                <a:gd name="connsiteX33" fmla="*/ 496058 w 607356"/>
                <a:gd name="connsiteY33" fmla="*/ 485208 h 485208"/>
                <a:gd name="connsiteX34" fmla="*/ 232921 w 607356"/>
                <a:gd name="connsiteY34" fmla="*/ 485208 h 485208"/>
                <a:gd name="connsiteX35" fmla="*/ 232769 w 607356"/>
                <a:gd name="connsiteY35" fmla="*/ 485208 h 485208"/>
                <a:gd name="connsiteX36" fmla="*/ 151839 w 607356"/>
                <a:gd name="connsiteY36" fmla="*/ 485208 h 485208"/>
                <a:gd name="connsiteX37" fmla="*/ 121471 w 607356"/>
                <a:gd name="connsiteY37" fmla="*/ 454883 h 485208"/>
                <a:gd name="connsiteX38" fmla="*/ 121471 w 607356"/>
                <a:gd name="connsiteY38" fmla="*/ 374065 h 485208"/>
                <a:gd name="connsiteX39" fmla="*/ 121471 w 607356"/>
                <a:gd name="connsiteY39" fmla="*/ 363906 h 485208"/>
                <a:gd name="connsiteX40" fmla="*/ 30368 w 607356"/>
                <a:gd name="connsiteY40" fmla="*/ 363906 h 485208"/>
                <a:gd name="connsiteX41" fmla="*/ 0 w 607356"/>
                <a:gd name="connsiteY41" fmla="*/ 333581 h 485208"/>
                <a:gd name="connsiteX42" fmla="*/ 0 w 607356"/>
                <a:gd name="connsiteY42" fmla="*/ 30326 h 485208"/>
                <a:gd name="connsiteX43" fmla="*/ 30368 w 607356"/>
                <a:gd name="connsiteY43" fmla="*/ 0 h 485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7356" h="485208">
                  <a:moveTo>
                    <a:pt x="364400" y="242604"/>
                  </a:moveTo>
                  <a:cubicBezTo>
                    <a:pt x="411362" y="242604"/>
                    <a:pt x="449432" y="269758"/>
                    <a:pt x="449432" y="303255"/>
                  </a:cubicBezTo>
                  <a:cubicBezTo>
                    <a:pt x="449432" y="336752"/>
                    <a:pt x="411362" y="363906"/>
                    <a:pt x="364400" y="363906"/>
                  </a:cubicBezTo>
                  <a:cubicBezTo>
                    <a:pt x="317438" y="363906"/>
                    <a:pt x="279368" y="336752"/>
                    <a:pt x="279368" y="303255"/>
                  </a:cubicBezTo>
                  <a:cubicBezTo>
                    <a:pt x="279368" y="269758"/>
                    <a:pt x="317438" y="242604"/>
                    <a:pt x="364400" y="242604"/>
                  </a:cubicBezTo>
                  <a:close/>
                  <a:moveTo>
                    <a:pt x="258886" y="181953"/>
                  </a:moveTo>
                  <a:cubicBezTo>
                    <a:pt x="248409" y="218950"/>
                    <a:pt x="219256" y="248063"/>
                    <a:pt x="182207" y="258525"/>
                  </a:cubicBezTo>
                  <a:lnTo>
                    <a:pt x="182207" y="347985"/>
                  </a:lnTo>
                  <a:cubicBezTo>
                    <a:pt x="219256" y="358447"/>
                    <a:pt x="248409" y="387560"/>
                    <a:pt x="258886" y="424557"/>
                  </a:cubicBezTo>
                  <a:lnTo>
                    <a:pt x="469942" y="424557"/>
                  </a:lnTo>
                  <a:cubicBezTo>
                    <a:pt x="480419" y="387560"/>
                    <a:pt x="509572" y="358447"/>
                    <a:pt x="546620" y="347985"/>
                  </a:cubicBezTo>
                  <a:lnTo>
                    <a:pt x="546620" y="258525"/>
                  </a:lnTo>
                  <a:cubicBezTo>
                    <a:pt x="509572" y="248063"/>
                    <a:pt x="480419" y="218950"/>
                    <a:pt x="469942" y="181953"/>
                  </a:cubicBezTo>
                  <a:close/>
                  <a:moveTo>
                    <a:pt x="60736" y="60651"/>
                  </a:moveTo>
                  <a:lnTo>
                    <a:pt x="60736" y="303255"/>
                  </a:lnTo>
                  <a:lnTo>
                    <a:pt x="121471" y="303255"/>
                  </a:lnTo>
                  <a:lnTo>
                    <a:pt x="121471" y="232445"/>
                  </a:lnTo>
                  <a:lnTo>
                    <a:pt x="121471" y="151627"/>
                  </a:lnTo>
                  <a:cubicBezTo>
                    <a:pt x="121471" y="134948"/>
                    <a:pt x="135137" y="121302"/>
                    <a:pt x="151839" y="121302"/>
                  </a:cubicBezTo>
                  <a:lnTo>
                    <a:pt x="232769" y="121302"/>
                  </a:lnTo>
                  <a:lnTo>
                    <a:pt x="425149" y="121302"/>
                  </a:lnTo>
                  <a:lnTo>
                    <a:pt x="425149" y="60651"/>
                  </a:lnTo>
                  <a:close/>
                  <a:moveTo>
                    <a:pt x="30368" y="0"/>
                  </a:moveTo>
                  <a:lnTo>
                    <a:pt x="455517" y="0"/>
                  </a:lnTo>
                  <a:cubicBezTo>
                    <a:pt x="472219" y="0"/>
                    <a:pt x="485885" y="13646"/>
                    <a:pt x="485885" y="30326"/>
                  </a:cubicBezTo>
                  <a:lnTo>
                    <a:pt x="485885" y="121302"/>
                  </a:lnTo>
                  <a:lnTo>
                    <a:pt x="496058" y="121302"/>
                  </a:lnTo>
                  <a:lnTo>
                    <a:pt x="576988" y="121302"/>
                  </a:lnTo>
                  <a:cubicBezTo>
                    <a:pt x="593690" y="121302"/>
                    <a:pt x="607356" y="134948"/>
                    <a:pt x="607356" y="151627"/>
                  </a:cubicBezTo>
                  <a:lnTo>
                    <a:pt x="607356" y="232445"/>
                  </a:lnTo>
                  <a:lnTo>
                    <a:pt x="607356" y="374065"/>
                  </a:lnTo>
                  <a:lnTo>
                    <a:pt x="607356" y="454883"/>
                  </a:lnTo>
                  <a:cubicBezTo>
                    <a:pt x="607356" y="471562"/>
                    <a:pt x="593690" y="485208"/>
                    <a:pt x="576988" y="485208"/>
                  </a:cubicBezTo>
                  <a:lnTo>
                    <a:pt x="496058" y="485208"/>
                  </a:lnTo>
                  <a:lnTo>
                    <a:pt x="232921" y="485208"/>
                  </a:lnTo>
                  <a:lnTo>
                    <a:pt x="232769" y="485208"/>
                  </a:lnTo>
                  <a:lnTo>
                    <a:pt x="151839" y="485208"/>
                  </a:lnTo>
                  <a:cubicBezTo>
                    <a:pt x="135137" y="485208"/>
                    <a:pt x="121471" y="471562"/>
                    <a:pt x="121471" y="454883"/>
                  </a:cubicBezTo>
                  <a:lnTo>
                    <a:pt x="121471" y="374065"/>
                  </a:lnTo>
                  <a:lnTo>
                    <a:pt x="121471" y="363906"/>
                  </a:lnTo>
                  <a:lnTo>
                    <a:pt x="30368" y="363906"/>
                  </a:lnTo>
                  <a:cubicBezTo>
                    <a:pt x="13666" y="363906"/>
                    <a:pt x="0" y="350260"/>
                    <a:pt x="0" y="333581"/>
                  </a:cubicBezTo>
                  <a:lnTo>
                    <a:pt x="0" y="30326"/>
                  </a:lnTo>
                  <a:cubicBezTo>
                    <a:pt x="0" y="13646"/>
                    <a:pt x="13666" y="0"/>
                    <a:pt x="3036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1" name="椭圆 43"/>
            <p:cNvSpPr/>
            <p:nvPr/>
          </p:nvSpPr>
          <p:spPr>
            <a:xfrm>
              <a:off x="6268886" y="4622051"/>
              <a:ext cx="520756" cy="571500"/>
            </a:xfrm>
            <a:custGeom>
              <a:avLst/>
              <a:gdLst>
                <a:gd name="connsiteX0" fmla="*/ 411138 w 551821"/>
                <a:gd name="connsiteY0" fmla="*/ 411467 h 605592"/>
                <a:gd name="connsiteX1" fmla="*/ 465167 w 551821"/>
                <a:gd name="connsiteY1" fmla="*/ 465343 h 605592"/>
                <a:gd name="connsiteX2" fmla="*/ 411138 w 551821"/>
                <a:gd name="connsiteY2" fmla="*/ 519220 h 605592"/>
                <a:gd name="connsiteX3" fmla="*/ 357202 w 551821"/>
                <a:gd name="connsiteY3" fmla="*/ 465343 h 605592"/>
                <a:gd name="connsiteX4" fmla="*/ 411138 w 551821"/>
                <a:gd name="connsiteY4" fmla="*/ 411467 h 605592"/>
                <a:gd name="connsiteX5" fmla="*/ 168047 w 551821"/>
                <a:gd name="connsiteY5" fmla="*/ 410093 h 605592"/>
                <a:gd name="connsiteX6" fmla="*/ 134345 w 551821"/>
                <a:gd name="connsiteY6" fmla="*/ 443742 h 605592"/>
                <a:gd name="connsiteX7" fmla="*/ 168047 w 551821"/>
                <a:gd name="connsiteY7" fmla="*/ 477299 h 605592"/>
                <a:gd name="connsiteX8" fmla="*/ 201657 w 551821"/>
                <a:gd name="connsiteY8" fmla="*/ 443742 h 605592"/>
                <a:gd name="connsiteX9" fmla="*/ 168047 w 551821"/>
                <a:gd name="connsiteY9" fmla="*/ 410093 h 605592"/>
                <a:gd name="connsiteX10" fmla="*/ 411138 w 551821"/>
                <a:gd name="connsiteY10" fmla="*/ 386810 h 605592"/>
                <a:gd name="connsiteX11" fmla="*/ 332671 w 551821"/>
                <a:gd name="connsiteY11" fmla="*/ 465237 h 605592"/>
                <a:gd name="connsiteX12" fmla="*/ 411138 w 551821"/>
                <a:gd name="connsiteY12" fmla="*/ 543573 h 605592"/>
                <a:gd name="connsiteX13" fmla="*/ 489698 w 551821"/>
                <a:gd name="connsiteY13" fmla="*/ 465237 h 605592"/>
                <a:gd name="connsiteX14" fmla="*/ 411138 w 551821"/>
                <a:gd name="connsiteY14" fmla="*/ 386810 h 605592"/>
                <a:gd name="connsiteX15" fmla="*/ 41872 w 551821"/>
                <a:gd name="connsiteY15" fmla="*/ 326944 h 605592"/>
                <a:gd name="connsiteX16" fmla="*/ 29339 w 551821"/>
                <a:gd name="connsiteY16" fmla="*/ 339365 h 605592"/>
                <a:gd name="connsiteX17" fmla="*/ 41408 w 551821"/>
                <a:gd name="connsiteY17" fmla="*/ 351879 h 605592"/>
                <a:gd name="connsiteX18" fmla="*/ 187173 w 551821"/>
                <a:gd name="connsiteY18" fmla="*/ 351879 h 605592"/>
                <a:gd name="connsiteX19" fmla="*/ 199707 w 551821"/>
                <a:gd name="connsiteY19" fmla="*/ 339365 h 605592"/>
                <a:gd name="connsiteX20" fmla="*/ 187173 w 551821"/>
                <a:gd name="connsiteY20" fmla="*/ 326944 h 605592"/>
                <a:gd name="connsiteX21" fmla="*/ 411138 w 551821"/>
                <a:gd name="connsiteY21" fmla="*/ 324883 h 605592"/>
                <a:gd name="connsiteX22" fmla="*/ 551821 w 551821"/>
                <a:gd name="connsiteY22" fmla="*/ 465237 h 605592"/>
                <a:gd name="connsiteX23" fmla="*/ 411138 w 551821"/>
                <a:gd name="connsiteY23" fmla="*/ 605592 h 605592"/>
                <a:gd name="connsiteX24" fmla="*/ 270548 w 551821"/>
                <a:gd name="connsiteY24" fmla="*/ 465330 h 605592"/>
                <a:gd name="connsiteX25" fmla="*/ 411138 w 551821"/>
                <a:gd name="connsiteY25" fmla="*/ 324883 h 605592"/>
                <a:gd name="connsiteX26" fmla="*/ 41408 w 551821"/>
                <a:gd name="connsiteY26" fmla="*/ 182707 h 605592"/>
                <a:gd name="connsiteX27" fmla="*/ 41408 w 551821"/>
                <a:gd name="connsiteY27" fmla="*/ 266320 h 605592"/>
                <a:gd name="connsiteX28" fmla="*/ 294130 w 551821"/>
                <a:gd name="connsiteY28" fmla="*/ 266320 h 605592"/>
                <a:gd name="connsiteX29" fmla="*/ 294130 w 551821"/>
                <a:gd name="connsiteY29" fmla="*/ 182707 h 605592"/>
                <a:gd name="connsiteX30" fmla="*/ 41408 w 551821"/>
                <a:gd name="connsiteY30" fmla="*/ 51911 h 605592"/>
                <a:gd name="connsiteX31" fmla="*/ 41408 w 551821"/>
                <a:gd name="connsiteY31" fmla="*/ 135616 h 605592"/>
                <a:gd name="connsiteX32" fmla="*/ 294130 w 551821"/>
                <a:gd name="connsiteY32" fmla="*/ 135616 h 605592"/>
                <a:gd name="connsiteX33" fmla="*/ 294130 w 551821"/>
                <a:gd name="connsiteY33" fmla="*/ 51911 h 605592"/>
                <a:gd name="connsiteX34" fmla="*/ 0 w 551821"/>
                <a:gd name="connsiteY34" fmla="*/ 0 h 605592"/>
                <a:gd name="connsiteX35" fmla="*/ 335538 w 551821"/>
                <a:gd name="connsiteY35" fmla="*/ 0 h 605592"/>
                <a:gd name="connsiteX36" fmla="*/ 335538 w 551821"/>
                <a:gd name="connsiteY36" fmla="*/ 318601 h 605592"/>
                <a:gd name="connsiteX37" fmla="*/ 246036 w 551821"/>
                <a:gd name="connsiteY37" fmla="*/ 465248 h 605592"/>
                <a:gd name="connsiteX38" fmla="*/ 324490 w 551821"/>
                <a:gd name="connsiteY38" fmla="*/ 605592 h 605592"/>
                <a:gd name="connsiteX39" fmla="*/ 0 w 551821"/>
                <a:gd name="connsiteY39" fmla="*/ 605592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51821" h="605592">
                  <a:moveTo>
                    <a:pt x="411138" y="411467"/>
                  </a:moveTo>
                  <a:cubicBezTo>
                    <a:pt x="441030" y="411467"/>
                    <a:pt x="464981" y="435392"/>
                    <a:pt x="465167" y="465343"/>
                  </a:cubicBezTo>
                  <a:cubicBezTo>
                    <a:pt x="465167" y="495295"/>
                    <a:pt x="441030" y="519220"/>
                    <a:pt x="411138" y="519220"/>
                  </a:cubicBezTo>
                  <a:cubicBezTo>
                    <a:pt x="381246" y="519220"/>
                    <a:pt x="357202" y="495110"/>
                    <a:pt x="357202" y="465343"/>
                  </a:cubicBezTo>
                  <a:cubicBezTo>
                    <a:pt x="357202" y="435392"/>
                    <a:pt x="381339" y="411467"/>
                    <a:pt x="411138" y="411467"/>
                  </a:cubicBezTo>
                  <a:close/>
                  <a:moveTo>
                    <a:pt x="168047" y="410093"/>
                  </a:moveTo>
                  <a:cubicBezTo>
                    <a:pt x="149293" y="410093"/>
                    <a:pt x="134345" y="424925"/>
                    <a:pt x="134345" y="443742"/>
                  </a:cubicBezTo>
                  <a:cubicBezTo>
                    <a:pt x="134345" y="462375"/>
                    <a:pt x="149200" y="477299"/>
                    <a:pt x="168047" y="477299"/>
                  </a:cubicBezTo>
                  <a:cubicBezTo>
                    <a:pt x="186338" y="477299"/>
                    <a:pt x="201193" y="462375"/>
                    <a:pt x="201657" y="443742"/>
                  </a:cubicBezTo>
                  <a:cubicBezTo>
                    <a:pt x="201657" y="425017"/>
                    <a:pt x="186802" y="410093"/>
                    <a:pt x="168047" y="410093"/>
                  </a:cubicBezTo>
                  <a:close/>
                  <a:moveTo>
                    <a:pt x="411138" y="386810"/>
                  </a:moveTo>
                  <a:cubicBezTo>
                    <a:pt x="367865" y="386810"/>
                    <a:pt x="332671" y="421945"/>
                    <a:pt x="332671" y="465237"/>
                  </a:cubicBezTo>
                  <a:cubicBezTo>
                    <a:pt x="332671" y="508438"/>
                    <a:pt x="367865" y="543573"/>
                    <a:pt x="411138" y="543573"/>
                  </a:cubicBezTo>
                  <a:cubicBezTo>
                    <a:pt x="454504" y="543573"/>
                    <a:pt x="489698" y="508438"/>
                    <a:pt x="489698" y="465237"/>
                  </a:cubicBezTo>
                  <a:cubicBezTo>
                    <a:pt x="489698" y="421945"/>
                    <a:pt x="454504" y="386810"/>
                    <a:pt x="411138" y="386810"/>
                  </a:cubicBezTo>
                  <a:close/>
                  <a:moveTo>
                    <a:pt x="41872" y="326944"/>
                  </a:moveTo>
                  <a:cubicBezTo>
                    <a:pt x="34724" y="326944"/>
                    <a:pt x="29339" y="332691"/>
                    <a:pt x="29339" y="339365"/>
                  </a:cubicBezTo>
                  <a:cubicBezTo>
                    <a:pt x="29339" y="346039"/>
                    <a:pt x="34724" y="351879"/>
                    <a:pt x="41408" y="351879"/>
                  </a:cubicBezTo>
                  <a:lnTo>
                    <a:pt x="187173" y="351879"/>
                  </a:lnTo>
                  <a:cubicBezTo>
                    <a:pt x="194415" y="351879"/>
                    <a:pt x="199707" y="346039"/>
                    <a:pt x="199707" y="339365"/>
                  </a:cubicBezTo>
                  <a:cubicBezTo>
                    <a:pt x="199707" y="332227"/>
                    <a:pt x="193858" y="326944"/>
                    <a:pt x="187173" y="326944"/>
                  </a:cubicBezTo>
                  <a:close/>
                  <a:moveTo>
                    <a:pt x="411138" y="324883"/>
                  </a:moveTo>
                  <a:cubicBezTo>
                    <a:pt x="488676" y="324883"/>
                    <a:pt x="551821" y="387737"/>
                    <a:pt x="551821" y="465237"/>
                  </a:cubicBezTo>
                  <a:cubicBezTo>
                    <a:pt x="551821" y="542738"/>
                    <a:pt x="488676" y="605592"/>
                    <a:pt x="411138" y="605592"/>
                  </a:cubicBezTo>
                  <a:cubicBezTo>
                    <a:pt x="333693" y="605592"/>
                    <a:pt x="270548" y="542831"/>
                    <a:pt x="270548" y="465330"/>
                  </a:cubicBezTo>
                  <a:cubicBezTo>
                    <a:pt x="270548" y="387829"/>
                    <a:pt x="333693" y="324883"/>
                    <a:pt x="411138" y="324883"/>
                  </a:cubicBezTo>
                  <a:close/>
                  <a:moveTo>
                    <a:pt x="41408" y="182707"/>
                  </a:moveTo>
                  <a:lnTo>
                    <a:pt x="41408" y="266320"/>
                  </a:lnTo>
                  <a:lnTo>
                    <a:pt x="294130" y="266320"/>
                  </a:lnTo>
                  <a:lnTo>
                    <a:pt x="294130" y="182707"/>
                  </a:lnTo>
                  <a:close/>
                  <a:moveTo>
                    <a:pt x="41408" y="51911"/>
                  </a:moveTo>
                  <a:lnTo>
                    <a:pt x="41408" y="135616"/>
                  </a:lnTo>
                  <a:lnTo>
                    <a:pt x="294130" y="135616"/>
                  </a:lnTo>
                  <a:lnTo>
                    <a:pt x="294130" y="51911"/>
                  </a:lnTo>
                  <a:close/>
                  <a:moveTo>
                    <a:pt x="0" y="0"/>
                  </a:moveTo>
                  <a:lnTo>
                    <a:pt x="335538" y="0"/>
                  </a:lnTo>
                  <a:lnTo>
                    <a:pt x="335538" y="318601"/>
                  </a:lnTo>
                  <a:cubicBezTo>
                    <a:pt x="282617" y="346039"/>
                    <a:pt x="246036" y="401287"/>
                    <a:pt x="246036" y="465248"/>
                  </a:cubicBezTo>
                  <a:cubicBezTo>
                    <a:pt x="246036" y="524389"/>
                    <a:pt x="277325" y="576300"/>
                    <a:pt x="324490" y="605592"/>
                  </a:cubicBezTo>
                  <a:lnTo>
                    <a:pt x="0" y="60559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44"/>
            <p:cNvSpPr/>
            <p:nvPr/>
          </p:nvSpPr>
          <p:spPr>
            <a:xfrm>
              <a:off x="6816216" y="3199397"/>
              <a:ext cx="571500" cy="570569"/>
            </a:xfrm>
            <a:custGeom>
              <a:avLst/>
              <a:gdLst>
                <a:gd name="T0" fmla="*/ 455839 w 606244"/>
                <a:gd name="T1" fmla="*/ 455839 w 606244"/>
                <a:gd name="T2" fmla="*/ 600116 w 606244"/>
                <a:gd name="T3" fmla="*/ 600116 w 606244"/>
                <a:gd name="T4" fmla="*/ 600116 w 606244"/>
                <a:gd name="T5" fmla="*/ 600116 w 606244"/>
                <a:gd name="T6" fmla="*/ 600116 w 606244"/>
                <a:gd name="T7" fmla="*/ 600116 w 606244"/>
                <a:gd name="T8" fmla="*/ 600116 w 606244"/>
                <a:gd name="T9" fmla="*/ 600116 w 606244"/>
                <a:gd name="T10" fmla="*/ 600116 w 606244"/>
                <a:gd name="T11" fmla="*/ 600116 w 606244"/>
                <a:gd name="T12" fmla="*/ 600116 w 606244"/>
                <a:gd name="T13" fmla="*/ 600116 w 606244"/>
                <a:gd name="T14" fmla="*/ 600116 w 606244"/>
                <a:gd name="T15" fmla="*/ 600116 w 606244"/>
                <a:gd name="T16" fmla="*/ 600116 w 606244"/>
                <a:gd name="T17" fmla="*/ 600116 w 606244"/>
                <a:gd name="T18" fmla="*/ 455839 w 606244"/>
                <a:gd name="T19" fmla="*/ 455839 w 606244"/>
                <a:gd name="T20" fmla="*/ 600116 w 606244"/>
                <a:gd name="T21" fmla="*/ 600116 w 606244"/>
                <a:gd name="T22" fmla="*/ 600116 w 606244"/>
                <a:gd name="T23" fmla="*/ 600116 w 606244"/>
                <a:gd name="T24" fmla="*/ 600116 w 606244"/>
                <a:gd name="T25" fmla="*/ 600116 w 606244"/>
                <a:gd name="T26" fmla="*/ 455839 w 606244"/>
                <a:gd name="T27" fmla="*/ 455839 w 606244"/>
                <a:gd name="T28" fmla="*/ 600116 w 606244"/>
                <a:gd name="T29" fmla="*/ 600116 w 606244"/>
                <a:gd name="T30" fmla="*/ 600116 w 606244"/>
                <a:gd name="T31" fmla="*/ 600116 w 606244"/>
                <a:gd name="T32" fmla="*/ 600116 w 606244"/>
                <a:gd name="T33" fmla="*/ 600116 w 606244"/>
                <a:gd name="T34" fmla="*/ 455839 w 606244"/>
                <a:gd name="T35" fmla="*/ 455839 w 606244"/>
                <a:gd name="T36" fmla="*/ 600116 w 606244"/>
                <a:gd name="T37" fmla="*/ 600116 w 606244"/>
                <a:gd name="T38" fmla="*/ 600116 w 606244"/>
                <a:gd name="T39" fmla="*/ 600116 w 606244"/>
                <a:gd name="T40" fmla="*/ 600116 w 606244"/>
                <a:gd name="T41" fmla="*/ 600116 w 606244"/>
                <a:gd name="T42" fmla="*/ 600116 w 606244"/>
                <a:gd name="T43" fmla="*/ 600116 w 606244"/>
                <a:gd name="T44" fmla="*/ 455839 w 606244"/>
                <a:gd name="T45" fmla="*/ 455839 w 606244"/>
                <a:gd name="T46" fmla="*/ 600116 w 606244"/>
                <a:gd name="T47" fmla="*/ 600116 w 606244"/>
                <a:gd name="T48" fmla="*/ 600116 w 606244"/>
                <a:gd name="T49" fmla="*/ 600116 w 606244"/>
                <a:gd name="T50" fmla="*/ 600116 w 606244"/>
                <a:gd name="T51" fmla="*/ 600116 w 606244"/>
                <a:gd name="T52" fmla="*/ 600116 w 606244"/>
                <a:gd name="T53" fmla="*/ 600116 w 606244"/>
                <a:gd name="T54" fmla="*/ 600116 w 606244"/>
                <a:gd name="T55" fmla="*/ 600116 w 606244"/>
                <a:gd name="T56" fmla="*/ 600116 w 606244"/>
                <a:gd name="T57" fmla="*/ 600116 w 606244"/>
                <a:gd name="T58" fmla="*/ 600116 w 606244"/>
                <a:gd name="T59" fmla="*/ 600116 w 606244"/>
                <a:gd name="T60" fmla="*/ 600116 w 606244"/>
                <a:gd name="T61" fmla="*/ 600116 w 606244"/>
                <a:gd name="T62" fmla="*/ 600116 w 606244"/>
                <a:gd name="T63" fmla="*/ 600116 w 606244"/>
                <a:gd name="T64" fmla="*/ 600116 w 606244"/>
                <a:gd name="T65" fmla="*/ 600116 w 606244"/>
                <a:gd name="T66" fmla="*/ 600116 w 606244"/>
                <a:gd name="T67" fmla="*/ 600116 w 606244"/>
                <a:gd name="T68" fmla="*/ 600116 w 606244"/>
                <a:gd name="T69" fmla="*/ 600116 w 60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33" h="6533">
                  <a:moveTo>
                    <a:pt x="5551" y="4185"/>
                  </a:moveTo>
                  <a:lnTo>
                    <a:pt x="5551" y="0"/>
                  </a:lnTo>
                  <a:lnTo>
                    <a:pt x="983" y="0"/>
                  </a:lnTo>
                  <a:lnTo>
                    <a:pt x="983" y="4185"/>
                  </a:lnTo>
                  <a:cubicBezTo>
                    <a:pt x="425" y="4280"/>
                    <a:pt x="0" y="4767"/>
                    <a:pt x="0" y="5351"/>
                  </a:cubicBezTo>
                  <a:cubicBezTo>
                    <a:pt x="0" y="6003"/>
                    <a:pt x="531" y="6533"/>
                    <a:pt x="1183" y="6533"/>
                  </a:cubicBezTo>
                  <a:lnTo>
                    <a:pt x="5351" y="6533"/>
                  </a:lnTo>
                  <a:cubicBezTo>
                    <a:pt x="6003" y="6533"/>
                    <a:pt x="6533" y="6003"/>
                    <a:pt x="6533" y="5351"/>
                  </a:cubicBezTo>
                  <a:cubicBezTo>
                    <a:pt x="6533" y="4767"/>
                    <a:pt x="6108" y="4280"/>
                    <a:pt x="5551" y="4185"/>
                  </a:cubicBezTo>
                  <a:close/>
                  <a:moveTo>
                    <a:pt x="5151" y="400"/>
                  </a:moveTo>
                  <a:lnTo>
                    <a:pt x="5151" y="2625"/>
                  </a:lnTo>
                  <a:lnTo>
                    <a:pt x="1839" y="400"/>
                  </a:lnTo>
                  <a:lnTo>
                    <a:pt x="5151" y="400"/>
                  </a:lnTo>
                  <a:close/>
                  <a:moveTo>
                    <a:pt x="1383" y="575"/>
                  </a:moveTo>
                  <a:lnTo>
                    <a:pt x="4694" y="2800"/>
                  </a:lnTo>
                  <a:lnTo>
                    <a:pt x="1383" y="2800"/>
                  </a:lnTo>
                  <a:lnTo>
                    <a:pt x="1383" y="575"/>
                  </a:lnTo>
                  <a:close/>
                  <a:moveTo>
                    <a:pt x="1383" y="3200"/>
                  </a:moveTo>
                  <a:lnTo>
                    <a:pt x="5151" y="3200"/>
                  </a:lnTo>
                  <a:lnTo>
                    <a:pt x="5151" y="4168"/>
                  </a:lnTo>
                  <a:lnTo>
                    <a:pt x="1383" y="4168"/>
                  </a:lnTo>
                  <a:lnTo>
                    <a:pt x="1383" y="3200"/>
                  </a:lnTo>
                  <a:close/>
                  <a:moveTo>
                    <a:pt x="6107" y="5551"/>
                  </a:moveTo>
                  <a:cubicBezTo>
                    <a:pt x="6019" y="5886"/>
                    <a:pt x="5713" y="6133"/>
                    <a:pt x="5351" y="6133"/>
                  </a:cubicBezTo>
                  <a:lnTo>
                    <a:pt x="1183" y="6133"/>
                  </a:lnTo>
                  <a:cubicBezTo>
                    <a:pt x="820" y="6133"/>
                    <a:pt x="515" y="5886"/>
                    <a:pt x="426" y="5551"/>
                  </a:cubicBezTo>
                  <a:lnTo>
                    <a:pt x="1400" y="5551"/>
                  </a:lnTo>
                  <a:lnTo>
                    <a:pt x="1400" y="5151"/>
                  </a:lnTo>
                  <a:lnTo>
                    <a:pt x="426" y="5151"/>
                  </a:lnTo>
                  <a:cubicBezTo>
                    <a:pt x="515" y="4816"/>
                    <a:pt x="820" y="4568"/>
                    <a:pt x="1183" y="4568"/>
                  </a:cubicBezTo>
                  <a:lnTo>
                    <a:pt x="5351" y="4568"/>
                  </a:lnTo>
                  <a:cubicBezTo>
                    <a:pt x="5713" y="4568"/>
                    <a:pt x="6019" y="4816"/>
                    <a:pt x="6107" y="5151"/>
                  </a:cubicBezTo>
                  <a:lnTo>
                    <a:pt x="1800" y="5151"/>
                  </a:lnTo>
                  <a:lnTo>
                    <a:pt x="1800" y="5551"/>
                  </a:lnTo>
                  <a:lnTo>
                    <a:pt x="6107" y="555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6" name="组合 45"/>
          <p:cNvGrpSpPr/>
          <p:nvPr/>
        </p:nvGrpSpPr>
        <p:grpSpPr>
          <a:xfrm>
            <a:off x="3653004" y="280341"/>
            <a:ext cx="4885992" cy="732482"/>
            <a:chOff x="5402407" y="1247256"/>
            <a:chExt cx="4885992" cy="732482"/>
          </a:xfrm>
        </p:grpSpPr>
        <p:sp>
          <p:nvSpPr>
            <p:cNvPr id="47" name="文本框 46"/>
            <p:cNvSpPr txBox="1"/>
            <p:nvPr/>
          </p:nvSpPr>
          <p:spPr>
            <a:xfrm>
              <a:off x="6197745" y="12472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accent2"/>
                  </a:solidFill>
                  <a:latin typeface="+mn-ea"/>
                </a:rPr>
                <a:t>标题文字添加此处</a:t>
              </a:r>
              <a:endParaRPr lang="zh-CN" altLang="en-US" sz="2800" b="1" dirty="0">
                <a:solidFill>
                  <a:schemeClr val="accent2"/>
                </a:solidFill>
                <a:latin typeface="+mn-ea"/>
              </a:endParaRPr>
            </a:p>
          </p:txBody>
        </p:sp>
        <p:sp>
          <p:nvSpPr>
            <p:cNvPr id="48" name="文本框 47"/>
            <p:cNvSpPr txBox="1"/>
            <p:nvPr/>
          </p:nvSpPr>
          <p:spPr>
            <a:xfrm>
              <a:off x="5402407" y="1693506"/>
              <a:ext cx="4885992" cy="286232"/>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custDataLst>
      <p:tags r:id="rId1"/>
    </p:custDataLst>
    <p:extLst>
      <p:ext uri="{BB962C8B-B14F-4D97-AF65-F5344CB8AC3E}">
        <p14:creationId xmlns:p14="http://schemas.microsoft.com/office/powerpoint/2010/main" val="3913082103"/>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1000" fill="hold"/>
                                        <p:tgtEl>
                                          <p:spTgt spid="53"/>
                                        </p:tgtEl>
                                        <p:attrNameLst>
                                          <p:attrName>ppt_w</p:attrName>
                                        </p:attrNameLst>
                                      </p:cBhvr>
                                      <p:tavLst>
                                        <p:tav tm="0">
                                          <p:val>
                                            <p:fltVal val="0"/>
                                          </p:val>
                                        </p:tav>
                                        <p:tav tm="100000">
                                          <p:val>
                                            <p:strVal val="#ppt_w"/>
                                          </p:val>
                                        </p:tav>
                                      </p:tavLst>
                                    </p:anim>
                                    <p:anim calcmode="lin" valueType="num">
                                      <p:cBhvr>
                                        <p:cTn id="8" dur="1000" fill="hold"/>
                                        <p:tgtEl>
                                          <p:spTgt spid="53"/>
                                        </p:tgtEl>
                                        <p:attrNameLst>
                                          <p:attrName>ppt_h</p:attrName>
                                        </p:attrNameLst>
                                      </p:cBhvr>
                                      <p:tavLst>
                                        <p:tav tm="0">
                                          <p:val>
                                            <p:fltVal val="0"/>
                                          </p:val>
                                        </p:tav>
                                        <p:tav tm="100000">
                                          <p:val>
                                            <p:strVal val="#ppt_h"/>
                                          </p:val>
                                        </p:tav>
                                      </p:tavLst>
                                    </p:anim>
                                    <p:anim calcmode="lin" valueType="num">
                                      <p:cBhvr>
                                        <p:cTn id="9" dur="1000" fill="hold"/>
                                        <p:tgtEl>
                                          <p:spTgt spid="53"/>
                                        </p:tgtEl>
                                        <p:attrNameLst>
                                          <p:attrName>style.rotation</p:attrName>
                                        </p:attrNameLst>
                                      </p:cBhvr>
                                      <p:tavLst>
                                        <p:tav tm="0">
                                          <p:val>
                                            <p:fltVal val="90"/>
                                          </p:val>
                                        </p:tav>
                                        <p:tav tm="100000">
                                          <p:val>
                                            <p:fltVal val="0"/>
                                          </p:val>
                                        </p:tav>
                                      </p:tavLst>
                                    </p:anim>
                                    <p:animEffect transition="in" filter="fade">
                                      <p:cBhvr>
                                        <p:cTn id="10" dur="1000"/>
                                        <p:tgtEl>
                                          <p:spTgt spid="53"/>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additive="base">
                                        <p:cTn id="14" dur="500" fill="hold"/>
                                        <p:tgtEl>
                                          <p:spTgt spid="36"/>
                                        </p:tgtEl>
                                        <p:attrNameLst>
                                          <p:attrName>ppt_x</p:attrName>
                                        </p:attrNameLst>
                                      </p:cBhvr>
                                      <p:tavLst>
                                        <p:tav tm="0">
                                          <p:val>
                                            <p:strVal val="0-#ppt_w/2"/>
                                          </p:val>
                                        </p:tav>
                                        <p:tav tm="100000">
                                          <p:val>
                                            <p:strVal val="#ppt_x"/>
                                          </p:val>
                                        </p:tav>
                                      </p:tavLst>
                                    </p:anim>
                                    <p:anim calcmode="lin" valueType="num">
                                      <p:cBhvr additive="base">
                                        <p:cTn id="15" dur="500" fill="hold"/>
                                        <p:tgtEl>
                                          <p:spTgt spid="36"/>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cBhvr additive="base">
                                        <p:cTn id="18" dur="500" fill="hold"/>
                                        <p:tgtEl>
                                          <p:spTgt spid="39"/>
                                        </p:tgtEl>
                                        <p:attrNameLst>
                                          <p:attrName>ppt_x</p:attrName>
                                        </p:attrNameLst>
                                      </p:cBhvr>
                                      <p:tavLst>
                                        <p:tav tm="0">
                                          <p:val>
                                            <p:strVal val="0-#ppt_w/2"/>
                                          </p:val>
                                        </p:tav>
                                        <p:tav tm="100000">
                                          <p:val>
                                            <p:strVal val="#ppt_x"/>
                                          </p:val>
                                        </p:tav>
                                      </p:tavLst>
                                    </p:anim>
                                    <p:anim calcmode="lin" valueType="num">
                                      <p:cBhvr additive="base">
                                        <p:cTn id="19" dur="500" fill="hold"/>
                                        <p:tgtEl>
                                          <p:spTgt spid="39"/>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1+#ppt_w/2"/>
                                          </p:val>
                                        </p:tav>
                                        <p:tav tm="100000">
                                          <p:val>
                                            <p:strVal val="#ppt_x"/>
                                          </p:val>
                                        </p:tav>
                                      </p:tavLst>
                                    </p:anim>
                                    <p:anim calcmode="lin" valueType="num">
                                      <p:cBhvr additive="base">
                                        <p:cTn id="23" dur="500" fill="hold"/>
                                        <p:tgtEl>
                                          <p:spTgt spid="30"/>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21692" y="2083158"/>
            <a:ext cx="2691685" cy="2691685"/>
            <a:chOff x="1093653" y="2290706"/>
            <a:chExt cx="2691685" cy="2691685"/>
          </a:xfrm>
        </p:grpSpPr>
        <p:sp>
          <p:nvSpPr>
            <p:cNvPr id="2" name="矩形 1"/>
            <p:cNvSpPr/>
            <p:nvPr/>
          </p:nvSpPr>
          <p:spPr>
            <a:xfrm>
              <a:off x="1093653" y="2290706"/>
              <a:ext cx="2691685" cy="2691685"/>
            </a:xfrm>
            <a:prstGeom prst="rect">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311543" y="2508597"/>
              <a:ext cx="2255906" cy="2255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sp>
        <p:nvSpPr>
          <p:cNvPr id="5" name="文本框 4"/>
          <p:cNvSpPr txBox="1"/>
          <p:nvPr/>
        </p:nvSpPr>
        <p:spPr>
          <a:xfrm>
            <a:off x="4758597" y="2824447"/>
            <a:ext cx="4611826" cy="70788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标题文字添加此处</a:t>
            </a:r>
            <a:endParaRPr kumimoji="0" lang="zh-CN" altLang="en-US" sz="40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6" name="文本框 5"/>
          <p:cNvSpPr txBox="1"/>
          <p:nvPr/>
        </p:nvSpPr>
        <p:spPr>
          <a:xfrm>
            <a:off x="4758598" y="3544698"/>
            <a:ext cx="6453504" cy="587469"/>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sp>
        <p:nvSpPr>
          <p:cNvPr id="8" name="文本框 7"/>
          <p:cNvSpPr txBox="1"/>
          <p:nvPr/>
        </p:nvSpPr>
        <p:spPr>
          <a:xfrm>
            <a:off x="2250030" y="2705725"/>
            <a:ext cx="1435009" cy="14465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800" b="0" i="1"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a:cs typeface="+mn-cs"/>
              </a:rPr>
              <a:t>03</a:t>
            </a:r>
            <a:endParaRPr kumimoji="0" lang="zh-CN" altLang="en-US" sz="8800" b="0" i="1"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a:cs typeface="+mn-cs"/>
            </a:endParaRPr>
          </a:p>
        </p:txBody>
      </p:sp>
    </p:spTree>
    <p:extLst>
      <p:ext uri="{BB962C8B-B14F-4D97-AF65-F5344CB8AC3E}">
        <p14:creationId xmlns:p14="http://schemas.microsoft.com/office/powerpoint/2010/main" val="1951765863"/>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558636" y="2145724"/>
            <a:ext cx="2036620" cy="2036618"/>
          </a:xfrm>
          <a:prstGeom prst="roundRect">
            <a:avLst>
              <a:gd name="adj" fmla="val 9184"/>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a:off x="8596745" y="2145724"/>
            <a:ext cx="2036620" cy="2036618"/>
          </a:xfrm>
          <a:prstGeom prst="roundRect">
            <a:avLst>
              <a:gd name="adj" fmla="val 8504"/>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4"/>
          <p:cNvSpPr/>
          <p:nvPr/>
        </p:nvSpPr>
        <p:spPr>
          <a:xfrm>
            <a:off x="2216728" y="2886994"/>
            <a:ext cx="720436" cy="554078"/>
          </a:xfrm>
          <a:custGeom>
            <a:avLst/>
            <a:gdLst>
              <a:gd name="connsiteX0" fmla="*/ 81503 w 580241"/>
              <a:gd name="connsiteY0" fmla="*/ 346335 h 446256"/>
              <a:gd name="connsiteX1" fmla="*/ 337020 w 580241"/>
              <a:gd name="connsiteY1" fmla="*/ 346335 h 446256"/>
              <a:gd name="connsiteX2" fmla="*/ 337020 w 580241"/>
              <a:gd name="connsiteY2" fmla="*/ 370962 h 446256"/>
              <a:gd name="connsiteX3" fmla="*/ 81503 w 580241"/>
              <a:gd name="connsiteY3" fmla="*/ 370962 h 446256"/>
              <a:gd name="connsiteX4" fmla="*/ 81503 w 580241"/>
              <a:gd name="connsiteY4" fmla="*/ 268784 h 446256"/>
              <a:gd name="connsiteX5" fmla="*/ 337020 w 580241"/>
              <a:gd name="connsiteY5" fmla="*/ 268784 h 446256"/>
              <a:gd name="connsiteX6" fmla="*/ 337020 w 580241"/>
              <a:gd name="connsiteY6" fmla="*/ 293411 h 446256"/>
              <a:gd name="connsiteX7" fmla="*/ 81503 w 580241"/>
              <a:gd name="connsiteY7" fmla="*/ 293411 h 446256"/>
              <a:gd name="connsiteX8" fmla="*/ 93882 w 580241"/>
              <a:gd name="connsiteY8" fmla="*/ 103579 h 446256"/>
              <a:gd name="connsiteX9" fmla="*/ 93882 w 580241"/>
              <a:gd name="connsiteY9" fmla="*/ 183649 h 446256"/>
              <a:gd name="connsiteX10" fmla="*/ 174083 w 580241"/>
              <a:gd name="connsiteY10" fmla="*/ 183649 h 446256"/>
              <a:gd name="connsiteX11" fmla="*/ 174083 w 580241"/>
              <a:gd name="connsiteY11" fmla="*/ 103579 h 446256"/>
              <a:gd name="connsiteX12" fmla="*/ 69225 w 580241"/>
              <a:gd name="connsiteY12" fmla="*/ 78963 h 446256"/>
              <a:gd name="connsiteX13" fmla="*/ 197583 w 580241"/>
              <a:gd name="connsiteY13" fmla="*/ 78963 h 446256"/>
              <a:gd name="connsiteX14" fmla="*/ 197583 w 580241"/>
              <a:gd name="connsiteY14" fmla="*/ 207110 h 446256"/>
              <a:gd name="connsiteX15" fmla="*/ 69225 w 580241"/>
              <a:gd name="connsiteY15" fmla="*/ 207110 h 446256"/>
              <a:gd name="connsiteX16" fmla="*/ 43258 w 580241"/>
              <a:gd name="connsiteY16" fmla="*/ 23464 h 446256"/>
              <a:gd name="connsiteX17" fmla="*/ 23498 w 580241"/>
              <a:gd name="connsiteY17" fmla="*/ 43106 h 446256"/>
              <a:gd name="connsiteX18" fmla="*/ 23498 w 580241"/>
              <a:gd name="connsiteY18" fmla="*/ 401817 h 446256"/>
              <a:gd name="connsiteX19" fmla="*/ 43258 w 580241"/>
              <a:gd name="connsiteY19" fmla="*/ 421459 h 446256"/>
              <a:gd name="connsiteX20" fmla="*/ 537161 w 580241"/>
              <a:gd name="connsiteY20" fmla="*/ 421459 h 446256"/>
              <a:gd name="connsiteX21" fmla="*/ 556832 w 580241"/>
              <a:gd name="connsiteY21" fmla="*/ 401817 h 446256"/>
              <a:gd name="connsiteX22" fmla="*/ 556743 w 580241"/>
              <a:gd name="connsiteY22" fmla="*/ 401817 h 446256"/>
              <a:gd name="connsiteX23" fmla="*/ 556743 w 580241"/>
              <a:gd name="connsiteY23" fmla="*/ 43106 h 446256"/>
              <a:gd name="connsiteX24" fmla="*/ 537072 w 580241"/>
              <a:gd name="connsiteY24" fmla="*/ 23464 h 446256"/>
              <a:gd name="connsiteX25" fmla="*/ 43258 w 580241"/>
              <a:gd name="connsiteY25" fmla="*/ 0 h 446256"/>
              <a:gd name="connsiteX26" fmla="*/ 537161 w 580241"/>
              <a:gd name="connsiteY26" fmla="*/ 0 h 446256"/>
              <a:gd name="connsiteX27" fmla="*/ 580241 w 580241"/>
              <a:gd name="connsiteY27" fmla="*/ 43106 h 446256"/>
              <a:gd name="connsiteX28" fmla="*/ 580241 w 580241"/>
              <a:gd name="connsiteY28" fmla="*/ 401906 h 446256"/>
              <a:gd name="connsiteX29" fmla="*/ 537072 w 580241"/>
              <a:gd name="connsiteY29" fmla="*/ 446256 h 446256"/>
              <a:gd name="connsiteX30" fmla="*/ 43258 w 580241"/>
              <a:gd name="connsiteY30" fmla="*/ 446256 h 446256"/>
              <a:gd name="connsiteX31" fmla="*/ 0 w 580241"/>
              <a:gd name="connsiteY31" fmla="*/ 403150 h 446256"/>
              <a:gd name="connsiteX32" fmla="*/ 0 w 580241"/>
              <a:gd name="connsiteY32" fmla="*/ 43106 h 446256"/>
              <a:gd name="connsiteX33" fmla="*/ 43258 w 580241"/>
              <a:gd name="connsiteY33" fmla="*/ 0 h 44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80241" h="446256">
                <a:moveTo>
                  <a:pt x="81503" y="346335"/>
                </a:moveTo>
                <a:lnTo>
                  <a:pt x="337020" y="346335"/>
                </a:lnTo>
                <a:lnTo>
                  <a:pt x="337020" y="370962"/>
                </a:lnTo>
                <a:lnTo>
                  <a:pt x="81503" y="370962"/>
                </a:lnTo>
                <a:close/>
                <a:moveTo>
                  <a:pt x="81503" y="268784"/>
                </a:moveTo>
                <a:lnTo>
                  <a:pt x="337020" y="268784"/>
                </a:lnTo>
                <a:lnTo>
                  <a:pt x="337020" y="293411"/>
                </a:lnTo>
                <a:lnTo>
                  <a:pt x="81503" y="293411"/>
                </a:lnTo>
                <a:close/>
                <a:moveTo>
                  <a:pt x="93882" y="103579"/>
                </a:moveTo>
                <a:lnTo>
                  <a:pt x="93882" y="183649"/>
                </a:lnTo>
                <a:lnTo>
                  <a:pt x="174083" y="183649"/>
                </a:lnTo>
                <a:lnTo>
                  <a:pt x="174083" y="103579"/>
                </a:lnTo>
                <a:close/>
                <a:moveTo>
                  <a:pt x="69225" y="78963"/>
                </a:moveTo>
                <a:lnTo>
                  <a:pt x="197583" y="78963"/>
                </a:lnTo>
                <a:lnTo>
                  <a:pt x="197583" y="207110"/>
                </a:lnTo>
                <a:lnTo>
                  <a:pt x="69225" y="207110"/>
                </a:lnTo>
                <a:close/>
                <a:moveTo>
                  <a:pt x="43258" y="23464"/>
                </a:moveTo>
                <a:cubicBezTo>
                  <a:pt x="32221" y="23464"/>
                  <a:pt x="23498" y="31996"/>
                  <a:pt x="23498" y="43106"/>
                </a:cubicBezTo>
                <a:lnTo>
                  <a:pt x="23498" y="401817"/>
                </a:lnTo>
                <a:cubicBezTo>
                  <a:pt x="23498" y="412838"/>
                  <a:pt x="32043" y="421459"/>
                  <a:pt x="43258" y="421459"/>
                </a:cubicBezTo>
                <a:lnTo>
                  <a:pt x="537161" y="421459"/>
                </a:lnTo>
                <a:cubicBezTo>
                  <a:pt x="548198" y="421459"/>
                  <a:pt x="556832" y="412927"/>
                  <a:pt x="556832" y="401817"/>
                </a:cubicBezTo>
                <a:lnTo>
                  <a:pt x="556743" y="401817"/>
                </a:lnTo>
                <a:lnTo>
                  <a:pt x="556743" y="43106"/>
                </a:lnTo>
                <a:cubicBezTo>
                  <a:pt x="556743" y="32085"/>
                  <a:pt x="548198" y="23464"/>
                  <a:pt x="537072" y="23464"/>
                </a:cubicBezTo>
                <a:close/>
                <a:moveTo>
                  <a:pt x="43258" y="0"/>
                </a:moveTo>
                <a:lnTo>
                  <a:pt x="537161" y="0"/>
                </a:lnTo>
                <a:cubicBezTo>
                  <a:pt x="561816" y="0"/>
                  <a:pt x="580330" y="19731"/>
                  <a:pt x="580241" y="43106"/>
                </a:cubicBezTo>
                <a:lnTo>
                  <a:pt x="580241" y="401906"/>
                </a:lnTo>
                <a:cubicBezTo>
                  <a:pt x="580241" y="426614"/>
                  <a:pt x="560570" y="446256"/>
                  <a:pt x="537072" y="446256"/>
                </a:cubicBezTo>
                <a:lnTo>
                  <a:pt x="43258" y="446256"/>
                </a:lnTo>
                <a:cubicBezTo>
                  <a:pt x="18514" y="446256"/>
                  <a:pt x="0" y="426614"/>
                  <a:pt x="0" y="403150"/>
                </a:cubicBezTo>
                <a:lnTo>
                  <a:pt x="0" y="43106"/>
                </a:lnTo>
                <a:cubicBezTo>
                  <a:pt x="0" y="18486"/>
                  <a:pt x="19760" y="0"/>
                  <a:pt x="4325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5"/>
          <p:cNvSpPr/>
          <p:nvPr/>
        </p:nvSpPr>
        <p:spPr>
          <a:xfrm>
            <a:off x="9254837" y="2804336"/>
            <a:ext cx="720436" cy="719394"/>
          </a:xfrm>
          <a:custGeom>
            <a:avLst/>
            <a:gdLst>
              <a:gd name="connsiteX0" fmla="*/ 278460 w 607584"/>
              <a:gd name="connsiteY0" fmla="*/ 353870 h 606706"/>
              <a:gd name="connsiteX1" fmla="*/ 329090 w 607584"/>
              <a:gd name="connsiteY1" fmla="*/ 353870 h 606706"/>
              <a:gd name="connsiteX2" fmla="*/ 354361 w 607584"/>
              <a:gd name="connsiteY2" fmla="*/ 379198 h 606706"/>
              <a:gd name="connsiteX3" fmla="*/ 354361 w 607584"/>
              <a:gd name="connsiteY3" fmla="*/ 606706 h 606706"/>
              <a:gd name="connsiteX4" fmla="*/ 253100 w 607584"/>
              <a:gd name="connsiteY4" fmla="*/ 606706 h 606706"/>
              <a:gd name="connsiteX5" fmla="*/ 253100 w 607584"/>
              <a:gd name="connsiteY5" fmla="*/ 379198 h 606706"/>
              <a:gd name="connsiteX6" fmla="*/ 278460 w 607584"/>
              <a:gd name="connsiteY6" fmla="*/ 353870 h 606706"/>
              <a:gd name="connsiteX7" fmla="*/ 430413 w 607584"/>
              <a:gd name="connsiteY7" fmla="*/ 50566 h 606706"/>
              <a:gd name="connsiteX8" fmla="*/ 430413 w 607584"/>
              <a:gd name="connsiteY8" fmla="*/ 106020 h 606706"/>
              <a:gd name="connsiteX9" fmla="*/ 451862 w 607584"/>
              <a:gd name="connsiteY9" fmla="*/ 125571 h 606706"/>
              <a:gd name="connsiteX10" fmla="*/ 480965 w 607584"/>
              <a:gd name="connsiteY10" fmla="*/ 151965 h 606706"/>
              <a:gd name="connsiteX11" fmla="*/ 480965 w 607584"/>
              <a:gd name="connsiteY11" fmla="*/ 50566 h 606706"/>
              <a:gd name="connsiteX12" fmla="*/ 405048 w 607584"/>
              <a:gd name="connsiteY12" fmla="*/ 0 h 606706"/>
              <a:gd name="connsiteX13" fmla="*/ 506330 w 607584"/>
              <a:gd name="connsiteY13" fmla="*/ 0 h 606706"/>
              <a:gd name="connsiteX14" fmla="*/ 531607 w 607584"/>
              <a:gd name="connsiteY14" fmla="*/ 25238 h 606706"/>
              <a:gd name="connsiteX15" fmla="*/ 531607 w 607584"/>
              <a:gd name="connsiteY15" fmla="*/ 197910 h 606706"/>
              <a:gd name="connsiteX16" fmla="*/ 548695 w 607584"/>
              <a:gd name="connsiteY16" fmla="*/ 213373 h 606706"/>
              <a:gd name="connsiteX17" fmla="*/ 548695 w 607584"/>
              <a:gd name="connsiteY17" fmla="*/ 213462 h 606706"/>
              <a:gd name="connsiteX18" fmla="*/ 599336 w 607584"/>
              <a:gd name="connsiteY18" fmla="*/ 259318 h 606706"/>
              <a:gd name="connsiteX19" fmla="*/ 601027 w 607584"/>
              <a:gd name="connsiteY19" fmla="*/ 295044 h 606706"/>
              <a:gd name="connsiteX20" fmla="*/ 582248 w 607584"/>
              <a:gd name="connsiteY20" fmla="*/ 303308 h 606706"/>
              <a:gd name="connsiteX21" fmla="*/ 565249 w 607584"/>
              <a:gd name="connsiteY21" fmla="*/ 296732 h 606706"/>
              <a:gd name="connsiteX22" fmla="*/ 556972 w 607584"/>
              <a:gd name="connsiteY22" fmla="*/ 289267 h 606706"/>
              <a:gd name="connsiteX23" fmla="*/ 556972 w 607584"/>
              <a:gd name="connsiteY23" fmla="*/ 581379 h 606706"/>
              <a:gd name="connsiteX24" fmla="*/ 531607 w 607584"/>
              <a:gd name="connsiteY24" fmla="*/ 606706 h 606706"/>
              <a:gd name="connsiteX25" fmla="*/ 405048 w 607584"/>
              <a:gd name="connsiteY25" fmla="*/ 606706 h 606706"/>
              <a:gd name="connsiteX26" fmla="*/ 405048 w 607584"/>
              <a:gd name="connsiteY26" fmla="*/ 379202 h 606706"/>
              <a:gd name="connsiteX27" fmla="*/ 329131 w 607584"/>
              <a:gd name="connsiteY27" fmla="*/ 303308 h 606706"/>
              <a:gd name="connsiteX28" fmla="*/ 278489 w 607584"/>
              <a:gd name="connsiteY28" fmla="*/ 303308 h 606706"/>
              <a:gd name="connsiteX29" fmla="*/ 202572 w 607584"/>
              <a:gd name="connsiteY29" fmla="*/ 379202 h 606706"/>
              <a:gd name="connsiteX30" fmla="*/ 202572 w 607584"/>
              <a:gd name="connsiteY30" fmla="*/ 606706 h 606706"/>
              <a:gd name="connsiteX31" fmla="*/ 75924 w 607584"/>
              <a:gd name="connsiteY31" fmla="*/ 606706 h 606706"/>
              <a:gd name="connsiteX32" fmla="*/ 50648 w 607584"/>
              <a:gd name="connsiteY32" fmla="*/ 581379 h 606706"/>
              <a:gd name="connsiteX33" fmla="*/ 50648 w 607584"/>
              <a:gd name="connsiteY33" fmla="*/ 289267 h 606706"/>
              <a:gd name="connsiteX34" fmla="*/ 42371 w 607584"/>
              <a:gd name="connsiteY34" fmla="*/ 296732 h 606706"/>
              <a:gd name="connsiteX35" fmla="*/ 6593 w 607584"/>
              <a:gd name="connsiteY35" fmla="*/ 295044 h 606706"/>
              <a:gd name="connsiteX36" fmla="*/ 8284 w 607584"/>
              <a:gd name="connsiteY36" fmla="*/ 259318 h 606706"/>
              <a:gd name="connsiteX37" fmla="*/ 58925 w 607584"/>
              <a:gd name="connsiteY37" fmla="*/ 213462 h 606706"/>
              <a:gd name="connsiteX38" fmla="*/ 58925 w 607584"/>
              <a:gd name="connsiteY38" fmla="*/ 213373 h 606706"/>
              <a:gd name="connsiteX39" fmla="*/ 286766 w 607584"/>
              <a:gd name="connsiteY39" fmla="*/ 6576 h 606706"/>
              <a:gd name="connsiteX40" fmla="*/ 320854 w 607584"/>
              <a:gd name="connsiteY40" fmla="*/ 6576 h 606706"/>
              <a:gd name="connsiteX41" fmla="*/ 379772 w 607584"/>
              <a:gd name="connsiteY41" fmla="*/ 60075 h 606706"/>
              <a:gd name="connsiteX42" fmla="*/ 379772 w 607584"/>
              <a:gd name="connsiteY42" fmla="*/ 25238 h 606706"/>
              <a:gd name="connsiteX43" fmla="*/ 405048 w 607584"/>
              <a:gd name="connsiteY43" fmla="*/ 0 h 60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7584" h="606706">
                <a:moveTo>
                  <a:pt x="278460" y="353870"/>
                </a:moveTo>
                <a:lnTo>
                  <a:pt x="329090" y="353870"/>
                </a:lnTo>
                <a:cubicBezTo>
                  <a:pt x="343060" y="353870"/>
                  <a:pt x="354361" y="365246"/>
                  <a:pt x="354361" y="379198"/>
                </a:cubicBezTo>
                <a:lnTo>
                  <a:pt x="354361" y="606706"/>
                </a:lnTo>
                <a:lnTo>
                  <a:pt x="253100" y="606706"/>
                </a:lnTo>
                <a:lnTo>
                  <a:pt x="253100" y="379198"/>
                </a:lnTo>
                <a:cubicBezTo>
                  <a:pt x="253100" y="365246"/>
                  <a:pt x="264490" y="353870"/>
                  <a:pt x="278460" y="353870"/>
                </a:cubicBezTo>
                <a:close/>
                <a:moveTo>
                  <a:pt x="430413" y="50566"/>
                </a:moveTo>
                <a:lnTo>
                  <a:pt x="430413" y="106020"/>
                </a:lnTo>
                <a:lnTo>
                  <a:pt x="451862" y="125571"/>
                </a:lnTo>
                <a:lnTo>
                  <a:pt x="480965" y="151965"/>
                </a:lnTo>
                <a:lnTo>
                  <a:pt x="480965" y="50566"/>
                </a:lnTo>
                <a:close/>
                <a:moveTo>
                  <a:pt x="405048" y="0"/>
                </a:moveTo>
                <a:lnTo>
                  <a:pt x="506330" y="0"/>
                </a:lnTo>
                <a:cubicBezTo>
                  <a:pt x="520304" y="0"/>
                  <a:pt x="531607" y="11286"/>
                  <a:pt x="531607" y="25238"/>
                </a:cubicBezTo>
                <a:lnTo>
                  <a:pt x="531607" y="197910"/>
                </a:lnTo>
                <a:lnTo>
                  <a:pt x="548695" y="213373"/>
                </a:lnTo>
                <a:lnTo>
                  <a:pt x="548695" y="213462"/>
                </a:lnTo>
                <a:lnTo>
                  <a:pt x="599336" y="259318"/>
                </a:lnTo>
                <a:cubicBezTo>
                  <a:pt x="609660" y="268738"/>
                  <a:pt x="610372" y="284735"/>
                  <a:pt x="601027" y="295044"/>
                </a:cubicBezTo>
                <a:cubicBezTo>
                  <a:pt x="596043" y="300553"/>
                  <a:pt x="589101" y="303308"/>
                  <a:pt x="582248" y="303308"/>
                </a:cubicBezTo>
                <a:cubicBezTo>
                  <a:pt x="576196" y="303308"/>
                  <a:pt x="570055" y="301176"/>
                  <a:pt x="565249" y="296732"/>
                </a:cubicBezTo>
                <a:lnTo>
                  <a:pt x="556972" y="289267"/>
                </a:lnTo>
                <a:lnTo>
                  <a:pt x="556972" y="581379"/>
                </a:lnTo>
                <a:cubicBezTo>
                  <a:pt x="556972" y="595331"/>
                  <a:pt x="545669" y="606706"/>
                  <a:pt x="531607" y="606706"/>
                </a:cubicBezTo>
                <a:lnTo>
                  <a:pt x="405048" y="606706"/>
                </a:lnTo>
                <a:lnTo>
                  <a:pt x="405048" y="379202"/>
                </a:lnTo>
                <a:cubicBezTo>
                  <a:pt x="405048" y="337345"/>
                  <a:pt x="370961" y="303308"/>
                  <a:pt x="329131" y="303308"/>
                </a:cubicBezTo>
                <a:lnTo>
                  <a:pt x="278489" y="303308"/>
                </a:lnTo>
                <a:cubicBezTo>
                  <a:pt x="236570" y="303308"/>
                  <a:pt x="202572" y="337345"/>
                  <a:pt x="202572" y="379202"/>
                </a:cubicBezTo>
                <a:lnTo>
                  <a:pt x="202572" y="606706"/>
                </a:lnTo>
                <a:lnTo>
                  <a:pt x="75924" y="606706"/>
                </a:lnTo>
                <a:cubicBezTo>
                  <a:pt x="61951" y="606706"/>
                  <a:pt x="50648" y="595331"/>
                  <a:pt x="50648" y="581379"/>
                </a:cubicBezTo>
                <a:lnTo>
                  <a:pt x="50648" y="289267"/>
                </a:lnTo>
                <a:lnTo>
                  <a:pt x="42371" y="296732"/>
                </a:lnTo>
                <a:cubicBezTo>
                  <a:pt x="32047" y="306152"/>
                  <a:pt x="16027" y="305441"/>
                  <a:pt x="6593" y="295044"/>
                </a:cubicBezTo>
                <a:cubicBezTo>
                  <a:pt x="-2841" y="284735"/>
                  <a:pt x="-2040" y="268738"/>
                  <a:pt x="8284" y="259318"/>
                </a:cubicBezTo>
                <a:lnTo>
                  <a:pt x="58925" y="213462"/>
                </a:lnTo>
                <a:lnTo>
                  <a:pt x="58925" y="213373"/>
                </a:lnTo>
                <a:lnTo>
                  <a:pt x="286766" y="6576"/>
                </a:lnTo>
                <a:cubicBezTo>
                  <a:pt x="296378" y="-2133"/>
                  <a:pt x="311153" y="-2133"/>
                  <a:pt x="320854" y="6576"/>
                </a:cubicBezTo>
                <a:lnTo>
                  <a:pt x="379772" y="60075"/>
                </a:lnTo>
                <a:lnTo>
                  <a:pt x="379772" y="25238"/>
                </a:lnTo>
                <a:cubicBezTo>
                  <a:pt x="379772" y="11286"/>
                  <a:pt x="391075" y="0"/>
                  <a:pt x="40504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7" name="组合 6"/>
          <p:cNvGrpSpPr/>
          <p:nvPr/>
        </p:nvGrpSpPr>
        <p:grpSpPr>
          <a:xfrm>
            <a:off x="1551670" y="4740749"/>
            <a:ext cx="2050552" cy="1056414"/>
            <a:chOff x="8429339" y="3433235"/>
            <a:chExt cx="2050552" cy="1056414"/>
          </a:xfrm>
        </p:grpSpPr>
        <p:sp>
          <p:nvSpPr>
            <p:cNvPr id="8" name="矩形 7"/>
            <p:cNvSpPr/>
            <p:nvPr/>
          </p:nvSpPr>
          <p:spPr>
            <a:xfrm>
              <a:off x="8429339" y="3732519"/>
              <a:ext cx="205055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a:t>
              </a:r>
              <a:r>
                <a:rPr lang="zh-CN" altLang="en-US" sz="1200" dirty="0" smtClean="0">
                  <a:solidFill>
                    <a:schemeClr val="tx1">
                      <a:lumMod val="75000"/>
                      <a:lumOff val="25000"/>
                    </a:schemeClr>
                  </a:solidFill>
                  <a:latin typeface="+mn-ea"/>
                </a:rPr>
                <a:t>制作否成胶片</a:t>
              </a:r>
              <a:endParaRPr lang="zh-CN" altLang="en-US" sz="1200" dirty="0">
                <a:solidFill>
                  <a:schemeClr val="tx1">
                    <a:lumMod val="75000"/>
                    <a:lumOff val="25000"/>
                  </a:schemeClr>
                </a:solidFill>
                <a:latin typeface="+mn-ea"/>
              </a:endParaRPr>
            </a:p>
          </p:txBody>
        </p:sp>
        <p:sp>
          <p:nvSpPr>
            <p:cNvPr id="9" name="矩形 8"/>
            <p:cNvSpPr/>
            <p:nvPr/>
          </p:nvSpPr>
          <p:spPr>
            <a:xfrm>
              <a:off x="8429339"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标题文字添加</a:t>
              </a:r>
            </a:p>
          </p:txBody>
        </p:sp>
      </p:grpSp>
      <p:grpSp>
        <p:nvGrpSpPr>
          <p:cNvPr id="10" name="组合 9"/>
          <p:cNvGrpSpPr/>
          <p:nvPr/>
        </p:nvGrpSpPr>
        <p:grpSpPr>
          <a:xfrm>
            <a:off x="5070724" y="4740749"/>
            <a:ext cx="2050552" cy="1056414"/>
            <a:chOff x="8429339" y="3433235"/>
            <a:chExt cx="2050552" cy="1056414"/>
          </a:xfrm>
        </p:grpSpPr>
        <p:sp>
          <p:nvSpPr>
            <p:cNvPr id="11" name="矩形 10"/>
            <p:cNvSpPr/>
            <p:nvPr/>
          </p:nvSpPr>
          <p:spPr>
            <a:xfrm>
              <a:off x="8429339" y="3732519"/>
              <a:ext cx="205055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a:t>
              </a:r>
              <a:r>
                <a:rPr lang="zh-CN" altLang="en-US" sz="1200" dirty="0" smtClean="0">
                  <a:solidFill>
                    <a:schemeClr val="tx1">
                      <a:lumMod val="75000"/>
                      <a:lumOff val="25000"/>
                    </a:schemeClr>
                  </a:solidFill>
                  <a:latin typeface="+mn-ea"/>
                </a:rPr>
                <a:t>制作否成胶片</a:t>
              </a:r>
              <a:endParaRPr lang="zh-CN" altLang="en-US" sz="1200" dirty="0">
                <a:solidFill>
                  <a:schemeClr val="tx1">
                    <a:lumMod val="75000"/>
                    <a:lumOff val="25000"/>
                  </a:schemeClr>
                </a:solidFill>
                <a:latin typeface="+mn-ea"/>
              </a:endParaRPr>
            </a:p>
          </p:txBody>
        </p:sp>
        <p:sp>
          <p:nvSpPr>
            <p:cNvPr id="12" name="矩形 11"/>
            <p:cNvSpPr/>
            <p:nvPr/>
          </p:nvSpPr>
          <p:spPr>
            <a:xfrm>
              <a:off x="8429339"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标题文字添加</a:t>
              </a:r>
            </a:p>
          </p:txBody>
        </p:sp>
      </p:grpSp>
      <p:grpSp>
        <p:nvGrpSpPr>
          <p:cNvPr id="13" name="组合 12"/>
          <p:cNvGrpSpPr/>
          <p:nvPr/>
        </p:nvGrpSpPr>
        <p:grpSpPr>
          <a:xfrm>
            <a:off x="8596745" y="4740749"/>
            <a:ext cx="2050552" cy="1056414"/>
            <a:chOff x="8429339" y="3433235"/>
            <a:chExt cx="2050552" cy="1056414"/>
          </a:xfrm>
        </p:grpSpPr>
        <p:sp>
          <p:nvSpPr>
            <p:cNvPr id="14" name="矩形 13"/>
            <p:cNvSpPr/>
            <p:nvPr/>
          </p:nvSpPr>
          <p:spPr>
            <a:xfrm>
              <a:off x="8429339" y="3732519"/>
              <a:ext cx="205055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a:t>
              </a:r>
              <a:r>
                <a:rPr lang="zh-CN" altLang="en-US" sz="1200" dirty="0" smtClean="0">
                  <a:solidFill>
                    <a:schemeClr val="tx1">
                      <a:lumMod val="75000"/>
                      <a:lumOff val="25000"/>
                    </a:schemeClr>
                  </a:solidFill>
                  <a:latin typeface="+mn-ea"/>
                </a:rPr>
                <a:t>制作否成胶片</a:t>
              </a:r>
              <a:endParaRPr lang="zh-CN" altLang="en-US" sz="1200" dirty="0">
                <a:solidFill>
                  <a:schemeClr val="tx1">
                    <a:lumMod val="75000"/>
                    <a:lumOff val="25000"/>
                  </a:schemeClr>
                </a:solidFill>
                <a:latin typeface="+mn-ea"/>
              </a:endParaRPr>
            </a:p>
          </p:txBody>
        </p:sp>
        <p:sp>
          <p:nvSpPr>
            <p:cNvPr id="15" name="矩形 14"/>
            <p:cNvSpPr/>
            <p:nvPr/>
          </p:nvSpPr>
          <p:spPr>
            <a:xfrm>
              <a:off x="8429339"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标题文字添加</a:t>
              </a:r>
            </a:p>
          </p:txBody>
        </p:sp>
      </p:grpSp>
      <p:grpSp>
        <p:nvGrpSpPr>
          <p:cNvPr id="16" name="组合 15"/>
          <p:cNvGrpSpPr/>
          <p:nvPr/>
        </p:nvGrpSpPr>
        <p:grpSpPr>
          <a:xfrm>
            <a:off x="3653004" y="280341"/>
            <a:ext cx="4885992" cy="732482"/>
            <a:chOff x="5402407" y="1247256"/>
            <a:chExt cx="4885992" cy="732482"/>
          </a:xfrm>
        </p:grpSpPr>
        <p:sp>
          <p:nvSpPr>
            <p:cNvPr id="17" name="文本框 16"/>
            <p:cNvSpPr txBox="1"/>
            <p:nvPr/>
          </p:nvSpPr>
          <p:spPr>
            <a:xfrm>
              <a:off x="6197745" y="12472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accent2"/>
                  </a:solidFill>
                  <a:latin typeface="+mn-ea"/>
                </a:rPr>
                <a:t>标题文字添加此处</a:t>
              </a:r>
              <a:endParaRPr lang="zh-CN" altLang="en-US" sz="2800" b="1" dirty="0">
                <a:solidFill>
                  <a:schemeClr val="accent2"/>
                </a:solidFill>
                <a:latin typeface="+mn-ea"/>
              </a:endParaRPr>
            </a:p>
          </p:txBody>
        </p:sp>
        <p:sp>
          <p:nvSpPr>
            <p:cNvPr id="18" name="文本框 17"/>
            <p:cNvSpPr txBox="1"/>
            <p:nvPr/>
          </p:nvSpPr>
          <p:spPr>
            <a:xfrm>
              <a:off x="5402407" y="1693506"/>
              <a:ext cx="4885992" cy="286232"/>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pic>
        <p:nvPicPr>
          <p:cNvPr id="22" name="图片占位符 2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730" r="730"/>
          <a:stretch>
            <a:fillRect/>
          </a:stretch>
        </p:blipFill>
        <p:spPr/>
      </p:pic>
    </p:spTree>
    <p:extLst>
      <p:ext uri="{BB962C8B-B14F-4D97-AF65-F5344CB8AC3E}">
        <p14:creationId xmlns:p14="http://schemas.microsoft.com/office/powerpoint/2010/main" val="346374681"/>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par>
                                <p:cTn id="25" presetID="53" presetClass="entr" presetSubtype="16"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childTnLst>
                          </p:cTn>
                        </p:par>
                        <p:par>
                          <p:cTn id="30" fill="hold">
                            <p:stCondLst>
                              <p:cond delay="500"/>
                            </p:stCondLst>
                            <p:childTnLst>
                              <p:par>
                                <p:cTn id="31" presetID="42"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0"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s1ide-Freeform: Shape 1"/>
          <p:cNvSpPr>
            <a:spLocks/>
          </p:cNvSpPr>
          <p:nvPr/>
        </p:nvSpPr>
        <p:spPr bwMode="auto">
          <a:xfrm>
            <a:off x="7239444" y="3287482"/>
            <a:ext cx="926445" cy="1929344"/>
          </a:xfrm>
          <a:custGeom>
            <a:avLst/>
            <a:gdLst/>
            <a:ahLst/>
            <a:cxnLst>
              <a:cxn ang="0">
                <a:pos x="0" y="69"/>
              </a:cxn>
              <a:cxn ang="0">
                <a:pos x="121" y="0"/>
              </a:cxn>
              <a:cxn ang="0">
                <a:pos x="163" y="171"/>
              </a:cxn>
              <a:cxn ang="0">
                <a:pos x="123" y="340"/>
              </a:cxn>
              <a:cxn ang="0">
                <a:pos x="1" y="270"/>
              </a:cxn>
              <a:cxn ang="0">
                <a:pos x="23" y="171"/>
              </a:cxn>
              <a:cxn ang="0">
                <a:pos x="0" y="69"/>
              </a:cxn>
            </a:cxnLst>
            <a:rect l="0" t="0" r="r" b="b"/>
            <a:pathLst>
              <a:path w="163" h="340">
                <a:moveTo>
                  <a:pt x="0" y="69"/>
                </a:moveTo>
                <a:cubicBezTo>
                  <a:pt x="121" y="0"/>
                  <a:pt x="121" y="0"/>
                  <a:pt x="121" y="0"/>
                </a:cubicBezTo>
                <a:cubicBezTo>
                  <a:pt x="149" y="51"/>
                  <a:pt x="163" y="108"/>
                  <a:pt x="163" y="171"/>
                </a:cubicBezTo>
                <a:cubicBezTo>
                  <a:pt x="163" y="233"/>
                  <a:pt x="150" y="289"/>
                  <a:pt x="123" y="340"/>
                </a:cubicBezTo>
                <a:cubicBezTo>
                  <a:pt x="1" y="270"/>
                  <a:pt x="1" y="270"/>
                  <a:pt x="1" y="270"/>
                </a:cubicBezTo>
                <a:cubicBezTo>
                  <a:pt x="16" y="240"/>
                  <a:pt x="23" y="207"/>
                  <a:pt x="23" y="171"/>
                </a:cubicBezTo>
                <a:cubicBezTo>
                  <a:pt x="23" y="134"/>
                  <a:pt x="15" y="100"/>
                  <a:pt x="0" y="69"/>
                </a:cubicBezTo>
                <a:close/>
              </a:path>
            </a:pathLst>
          </a:cu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 name="is1ide-Freeform: Shape 2"/>
          <p:cNvSpPr>
            <a:spLocks/>
          </p:cNvSpPr>
          <p:nvPr/>
        </p:nvSpPr>
        <p:spPr bwMode="auto">
          <a:xfrm>
            <a:off x="6160097" y="2195763"/>
            <a:ext cx="1708975" cy="1385171"/>
          </a:xfrm>
          <a:custGeom>
            <a:avLst/>
            <a:gdLst/>
            <a:ahLst/>
            <a:cxnLst>
              <a:cxn ang="0">
                <a:pos x="301" y="175"/>
              </a:cxn>
              <a:cxn ang="0">
                <a:pos x="179" y="244"/>
              </a:cxn>
              <a:cxn ang="0">
                <a:pos x="147" y="205"/>
              </a:cxn>
              <a:cxn ang="0">
                <a:pos x="0" y="139"/>
              </a:cxn>
              <a:cxn ang="0">
                <a:pos x="0" y="0"/>
              </a:cxn>
              <a:cxn ang="0">
                <a:pos x="246" y="106"/>
              </a:cxn>
              <a:cxn ang="0">
                <a:pos x="301" y="175"/>
              </a:cxn>
            </a:cxnLst>
            <a:rect l="0" t="0" r="r" b="b"/>
            <a:pathLst>
              <a:path w="301" h="244">
                <a:moveTo>
                  <a:pt x="301" y="175"/>
                </a:moveTo>
                <a:cubicBezTo>
                  <a:pt x="179" y="244"/>
                  <a:pt x="179" y="244"/>
                  <a:pt x="179" y="244"/>
                </a:cubicBezTo>
                <a:cubicBezTo>
                  <a:pt x="170" y="230"/>
                  <a:pt x="160" y="217"/>
                  <a:pt x="147" y="205"/>
                </a:cubicBezTo>
                <a:cubicBezTo>
                  <a:pt x="106" y="164"/>
                  <a:pt x="57" y="142"/>
                  <a:pt x="0" y="139"/>
                </a:cubicBezTo>
                <a:cubicBezTo>
                  <a:pt x="0" y="0"/>
                  <a:pt x="0" y="0"/>
                  <a:pt x="0" y="0"/>
                </a:cubicBezTo>
                <a:cubicBezTo>
                  <a:pt x="96" y="2"/>
                  <a:pt x="178" y="38"/>
                  <a:pt x="246" y="106"/>
                </a:cubicBezTo>
                <a:cubicBezTo>
                  <a:pt x="268" y="128"/>
                  <a:pt x="286" y="150"/>
                  <a:pt x="301" y="175"/>
                </a:cubicBezTo>
                <a:close/>
              </a:path>
            </a:pathLst>
          </a:cu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5" name="is1ide-Freeform: Shape 3"/>
          <p:cNvSpPr>
            <a:spLocks/>
          </p:cNvSpPr>
          <p:nvPr/>
        </p:nvSpPr>
        <p:spPr bwMode="auto">
          <a:xfrm>
            <a:off x="4349931" y="2193523"/>
            <a:ext cx="1675247" cy="1344695"/>
          </a:xfrm>
          <a:custGeom>
            <a:avLst/>
            <a:gdLst/>
            <a:ahLst/>
            <a:cxnLst>
              <a:cxn ang="0">
                <a:pos x="148" y="205"/>
              </a:cxn>
              <a:cxn ang="0">
                <a:pos x="121" y="237"/>
              </a:cxn>
              <a:cxn ang="0">
                <a:pos x="0" y="167"/>
              </a:cxn>
              <a:cxn ang="0">
                <a:pos x="49" y="106"/>
              </a:cxn>
              <a:cxn ang="0">
                <a:pos x="295" y="0"/>
              </a:cxn>
              <a:cxn ang="0">
                <a:pos x="295" y="139"/>
              </a:cxn>
              <a:cxn ang="0">
                <a:pos x="148" y="205"/>
              </a:cxn>
            </a:cxnLst>
            <a:rect l="0" t="0" r="r" b="b"/>
            <a:pathLst>
              <a:path w="295" h="237">
                <a:moveTo>
                  <a:pt x="148" y="205"/>
                </a:moveTo>
                <a:cubicBezTo>
                  <a:pt x="138" y="215"/>
                  <a:pt x="129" y="226"/>
                  <a:pt x="121" y="237"/>
                </a:cubicBezTo>
                <a:cubicBezTo>
                  <a:pt x="0" y="167"/>
                  <a:pt x="0" y="167"/>
                  <a:pt x="0" y="167"/>
                </a:cubicBezTo>
                <a:cubicBezTo>
                  <a:pt x="14" y="145"/>
                  <a:pt x="30" y="125"/>
                  <a:pt x="49" y="106"/>
                </a:cubicBezTo>
                <a:cubicBezTo>
                  <a:pt x="118" y="38"/>
                  <a:pt x="200" y="2"/>
                  <a:pt x="295" y="0"/>
                </a:cubicBezTo>
                <a:cubicBezTo>
                  <a:pt x="295" y="139"/>
                  <a:pt x="295" y="139"/>
                  <a:pt x="295" y="139"/>
                </a:cubicBezTo>
                <a:cubicBezTo>
                  <a:pt x="238" y="142"/>
                  <a:pt x="189" y="164"/>
                  <a:pt x="148" y="205"/>
                </a:cubicBezTo>
                <a:close/>
              </a:path>
            </a:pathLst>
          </a:cu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6" name="is1ide-Freeform: Shape 4"/>
          <p:cNvSpPr>
            <a:spLocks/>
          </p:cNvSpPr>
          <p:nvPr/>
        </p:nvSpPr>
        <p:spPr bwMode="auto">
          <a:xfrm>
            <a:off x="4026126" y="3261622"/>
            <a:ext cx="937689" cy="1981064"/>
          </a:xfrm>
          <a:custGeom>
            <a:avLst/>
            <a:gdLst/>
            <a:ahLst/>
            <a:cxnLst>
              <a:cxn ang="0">
                <a:pos x="165" y="70"/>
              </a:cxn>
              <a:cxn ang="0">
                <a:pos x="139" y="176"/>
              </a:cxn>
              <a:cxn ang="0">
                <a:pos x="164" y="280"/>
              </a:cxn>
              <a:cxn ang="0">
                <a:pos x="42" y="349"/>
              </a:cxn>
              <a:cxn ang="0">
                <a:pos x="0" y="176"/>
              </a:cxn>
              <a:cxn ang="0">
                <a:pos x="44" y="0"/>
              </a:cxn>
              <a:cxn ang="0">
                <a:pos x="165" y="70"/>
              </a:cxn>
            </a:cxnLst>
            <a:rect l="0" t="0" r="r" b="b"/>
            <a:pathLst>
              <a:path w="165" h="349">
                <a:moveTo>
                  <a:pt x="165" y="70"/>
                </a:moveTo>
                <a:cubicBezTo>
                  <a:pt x="148" y="102"/>
                  <a:pt x="139" y="137"/>
                  <a:pt x="139" y="176"/>
                </a:cubicBezTo>
                <a:cubicBezTo>
                  <a:pt x="139" y="214"/>
                  <a:pt x="147" y="249"/>
                  <a:pt x="164" y="280"/>
                </a:cubicBezTo>
                <a:cubicBezTo>
                  <a:pt x="42" y="349"/>
                  <a:pt x="42" y="349"/>
                  <a:pt x="42" y="349"/>
                </a:cubicBezTo>
                <a:cubicBezTo>
                  <a:pt x="14" y="298"/>
                  <a:pt x="0" y="240"/>
                  <a:pt x="0" y="176"/>
                </a:cubicBezTo>
                <a:cubicBezTo>
                  <a:pt x="0" y="112"/>
                  <a:pt x="14" y="53"/>
                  <a:pt x="44" y="0"/>
                </a:cubicBezTo>
                <a:lnTo>
                  <a:pt x="165" y="70"/>
                </a:lnTo>
                <a:close/>
              </a:path>
            </a:pathLst>
          </a:cu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7" name="is1ide-Freeform: Shape 5"/>
          <p:cNvSpPr>
            <a:spLocks noChangeAspect="1"/>
          </p:cNvSpPr>
          <p:nvPr/>
        </p:nvSpPr>
        <p:spPr bwMode="auto">
          <a:xfrm>
            <a:off x="4248222" y="4081837"/>
            <a:ext cx="340642" cy="340640"/>
          </a:xfrm>
          <a:custGeom>
            <a:avLst/>
            <a:gdLst/>
            <a:ahLst/>
            <a:cxnLst>
              <a:cxn ang="0">
                <a:pos x="68" y="34"/>
              </a:cxn>
              <a:cxn ang="0">
                <a:pos x="34" y="68"/>
              </a:cxn>
              <a:cxn ang="0">
                <a:pos x="0" y="34"/>
              </a:cxn>
              <a:cxn ang="0">
                <a:pos x="34" y="0"/>
              </a:cxn>
              <a:cxn ang="0">
                <a:pos x="68" y="34"/>
              </a:cxn>
              <a:cxn ang="0">
                <a:pos x="66" y="34"/>
              </a:cxn>
              <a:cxn ang="0">
                <a:pos x="34" y="1"/>
              </a:cxn>
              <a:cxn ang="0">
                <a:pos x="1" y="34"/>
              </a:cxn>
              <a:cxn ang="0">
                <a:pos x="34" y="66"/>
              </a:cxn>
              <a:cxn ang="0">
                <a:pos x="66" y="34"/>
              </a:cxn>
              <a:cxn ang="0">
                <a:pos x="7" y="22"/>
              </a:cxn>
              <a:cxn ang="0">
                <a:pos x="21" y="60"/>
              </a:cxn>
              <a:cxn ang="0">
                <a:pos x="5" y="34"/>
              </a:cxn>
              <a:cxn ang="0">
                <a:pos x="7" y="22"/>
              </a:cxn>
              <a:cxn ang="0">
                <a:pos x="51" y="42"/>
              </a:cxn>
              <a:cxn ang="0">
                <a:pos x="48" y="51"/>
              </a:cxn>
              <a:cxn ang="0">
                <a:pos x="38" y="20"/>
              </a:cxn>
              <a:cxn ang="0">
                <a:pos x="41" y="20"/>
              </a:cxn>
              <a:cxn ang="0">
                <a:pos x="41" y="17"/>
              </a:cxn>
              <a:cxn ang="0">
                <a:pos x="33" y="18"/>
              </a:cxn>
              <a:cxn ang="0">
                <a:pos x="25" y="17"/>
              </a:cxn>
              <a:cxn ang="0">
                <a:pos x="25" y="20"/>
              </a:cxn>
              <a:cxn ang="0">
                <a:pos x="28" y="20"/>
              </a:cxn>
              <a:cxn ang="0">
                <a:pos x="33" y="32"/>
              </a:cxn>
              <a:cxn ang="0">
                <a:pos x="27" y="52"/>
              </a:cxn>
              <a:cxn ang="0">
                <a:pos x="16" y="20"/>
              </a:cxn>
              <a:cxn ang="0">
                <a:pos x="19" y="20"/>
              </a:cxn>
              <a:cxn ang="0">
                <a:pos x="19" y="17"/>
              </a:cxn>
              <a:cxn ang="0">
                <a:pos x="11" y="18"/>
              </a:cxn>
              <a:cxn ang="0">
                <a:pos x="9" y="18"/>
              </a:cxn>
              <a:cxn ang="0">
                <a:pos x="34" y="5"/>
              </a:cxn>
              <a:cxn ang="0">
                <a:pos x="53" y="12"/>
              </a:cxn>
              <a:cxn ang="0">
                <a:pos x="53" y="12"/>
              </a:cxn>
              <a:cxn ang="0">
                <a:pos x="48" y="17"/>
              </a:cxn>
              <a:cxn ang="0">
                <a:pos x="51" y="24"/>
              </a:cxn>
              <a:cxn ang="0">
                <a:pos x="53" y="32"/>
              </a:cxn>
              <a:cxn ang="0">
                <a:pos x="51" y="42"/>
              </a:cxn>
              <a:cxn ang="0">
                <a:pos x="43" y="61"/>
              </a:cxn>
              <a:cxn ang="0">
                <a:pos x="43" y="61"/>
              </a:cxn>
              <a:cxn ang="0">
                <a:pos x="34" y="63"/>
              </a:cxn>
              <a:cxn ang="0">
                <a:pos x="26" y="62"/>
              </a:cxn>
              <a:cxn ang="0">
                <a:pos x="34" y="36"/>
              </a:cxn>
              <a:cxn ang="0">
                <a:pos x="43" y="61"/>
              </a:cxn>
              <a:cxn ang="0">
                <a:pos x="63" y="34"/>
              </a:cxn>
              <a:cxn ang="0">
                <a:pos x="48" y="59"/>
              </a:cxn>
              <a:cxn ang="0">
                <a:pos x="57" y="33"/>
              </a:cxn>
              <a:cxn ang="0">
                <a:pos x="60" y="23"/>
              </a:cxn>
              <a:cxn ang="0">
                <a:pos x="59" y="20"/>
              </a:cxn>
              <a:cxn ang="0">
                <a:pos x="63" y="34"/>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66" y="34"/>
                </a:moveTo>
                <a:cubicBezTo>
                  <a:pt x="66" y="16"/>
                  <a:pt x="52" y="1"/>
                  <a:pt x="34" y="1"/>
                </a:cubicBezTo>
                <a:cubicBezTo>
                  <a:pt x="16" y="1"/>
                  <a:pt x="1" y="16"/>
                  <a:pt x="1" y="34"/>
                </a:cubicBezTo>
                <a:cubicBezTo>
                  <a:pt x="1" y="52"/>
                  <a:pt x="16" y="66"/>
                  <a:pt x="34" y="66"/>
                </a:cubicBezTo>
                <a:cubicBezTo>
                  <a:pt x="52" y="66"/>
                  <a:pt x="66" y="52"/>
                  <a:pt x="66" y="34"/>
                </a:cubicBezTo>
                <a:close/>
                <a:moveTo>
                  <a:pt x="7" y="22"/>
                </a:moveTo>
                <a:cubicBezTo>
                  <a:pt x="21" y="60"/>
                  <a:pt x="21" y="60"/>
                  <a:pt x="21" y="60"/>
                </a:cubicBezTo>
                <a:cubicBezTo>
                  <a:pt x="11" y="55"/>
                  <a:pt x="5" y="45"/>
                  <a:pt x="5" y="34"/>
                </a:cubicBezTo>
                <a:cubicBezTo>
                  <a:pt x="5" y="29"/>
                  <a:pt x="5" y="25"/>
                  <a:pt x="7" y="22"/>
                </a:cubicBezTo>
                <a:close/>
                <a:moveTo>
                  <a:pt x="51" y="42"/>
                </a:moveTo>
                <a:cubicBezTo>
                  <a:pt x="48" y="51"/>
                  <a:pt x="48" y="51"/>
                  <a:pt x="48" y="51"/>
                </a:cubicBezTo>
                <a:cubicBezTo>
                  <a:pt x="38" y="20"/>
                  <a:pt x="38" y="20"/>
                  <a:pt x="38" y="20"/>
                </a:cubicBezTo>
                <a:cubicBezTo>
                  <a:pt x="38" y="20"/>
                  <a:pt x="40" y="20"/>
                  <a:pt x="41" y="20"/>
                </a:cubicBezTo>
                <a:cubicBezTo>
                  <a:pt x="43" y="20"/>
                  <a:pt x="43" y="17"/>
                  <a:pt x="41" y="17"/>
                </a:cubicBezTo>
                <a:cubicBezTo>
                  <a:pt x="36" y="18"/>
                  <a:pt x="33" y="18"/>
                  <a:pt x="33" y="18"/>
                </a:cubicBezTo>
                <a:cubicBezTo>
                  <a:pt x="33" y="18"/>
                  <a:pt x="30" y="18"/>
                  <a:pt x="25" y="17"/>
                </a:cubicBezTo>
                <a:cubicBezTo>
                  <a:pt x="24" y="17"/>
                  <a:pt x="24" y="20"/>
                  <a:pt x="25" y="20"/>
                </a:cubicBezTo>
                <a:cubicBezTo>
                  <a:pt x="27" y="20"/>
                  <a:pt x="28" y="20"/>
                  <a:pt x="28" y="20"/>
                </a:cubicBezTo>
                <a:cubicBezTo>
                  <a:pt x="33" y="32"/>
                  <a:pt x="33" y="32"/>
                  <a:pt x="33" y="32"/>
                </a:cubicBezTo>
                <a:cubicBezTo>
                  <a:pt x="27" y="52"/>
                  <a:pt x="27" y="52"/>
                  <a:pt x="27" y="52"/>
                </a:cubicBezTo>
                <a:cubicBezTo>
                  <a:pt x="16" y="20"/>
                  <a:pt x="16" y="20"/>
                  <a:pt x="16" y="20"/>
                </a:cubicBezTo>
                <a:cubicBezTo>
                  <a:pt x="16" y="20"/>
                  <a:pt x="18" y="20"/>
                  <a:pt x="19" y="20"/>
                </a:cubicBezTo>
                <a:cubicBezTo>
                  <a:pt x="21" y="20"/>
                  <a:pt x="21" y="17"/>
                  <a:pt x="19" y="17"/>
                </a:cubicBezTo>
                <a:cubicBezTo>
                  <a:pt x="14" y="18"/>
                  <a:pt x="11" y="18"/>
                  <a:pt x="11" y="18"/>
                </a:cubicBezTo>
                <a:cubicBezTo>
                  <a:pt x="11" y="18"/>
                  <a:pt x="10" y="18"/>
                  <a:pt x="9" y="18"/>
                </a:cubicBezTo>
                <a:cubicBezTo>
                  <a:pt x="15" y="10"/>
                  <a:pt x="24" y="5"/>
                  <a:pt x="34" y="5"/>
                </a:cubicBezTo>
                <a:cubicBezTo>
                  <a:pt x="41" y="5"/>
                  <a:pt x="48" y="7"/>
                  <a:pt x="53" y="12"/>
                </a:cubicBezTo>
                <a:cubicBezTo>
                  <a:pt x="53" y="12"/>
                  <a:pt x="53" y="12"/>
                  <a:pt x="53" y="12"/>
                </a:cubicBezTo>
                <a:cubicBezTo>
                  <a:pt x="50" y="12"/>
                  <a:pt x="48" y="15"/>
                  <a:pt x="48" y="17"/>
                </a:cubicBezTo>
                <a:cubicBezTo>
                  <a:pt x="48" y="20"/>
                  <a:pt x="50" y="22"/>
                  <a:pt x="51" y="24"/>
                </a:cubicBezTo>
                <a:cubicBezTo>
                  <a:pt x="52" y="26"/>
                  <a:pt x="53" y="29"/>
                  <a:pt x="53" y="32"/>
                </a:cubicBezTo>
                <a:cubicBezTo>
                  <a:pt x="53" y="35"/>
                  <a:pt x="52" y="38"/>
                  <a:pt x="51" y="42"/>
                </a:cubicBezTo>
                <a:close/>
                <a:moveTo>
                  <a:pt x="43" y="61"/>
                </a:moveTo>
                <a:cubicBezTo>
                  <a:pt x="43" y="61"/>
                  <a:pt x="43" y="61"/>
                  <a:pt x="43" y="61"/>
                </a:cubicBezTo>
                <a:cubicBezTo>
                  <a:pt x="40" y="62"/>
                  <a:pt x="37" y="63"/>
                  <a:pt x="34" y="63"/>
                </a:cubicBezTo>
                <a:cubicBezTo>
                  <a:pt x="31" y="63"/>
                  <a:pt x="28" y="62"/>
                  <a:pt x="26" y="62"/>
                </a:cubicBezTo>
                <a:cubicBezTo>
                  <a:pt x="34" y="36"/>
                  <a:pt x="34" y="36"/>
                  <a:pt x="34" y="36"/>
                </a:cubicBezTo>
                <a:lnTo>
                  <a:pt x="43" y="61"/>
                </a:lnTo>
                <a:close/>
                <a:moveTo>
                  <a:pt x="63" y="34"/>
                </a:moveTo>
                <a:cubicBezTo>
                  <a:pt x="63" y="44"/>
                  <a:pt x="57" y="54"/>
                  <a:pt x="48" y="59"/>
                </a:cubicBezTo>
                <a:cubicBezTo>
                  <a:pt x="57" y="33"/>
                  <a:pt x="57" y="33"/>
                  <a:pt x="57" y="33"/>
                </a:cubicBezTo>
                <a:cubicBezTo>
                  <a:pt x="59" y="29"/>
                  <a:pt x="60" y="26"/>
                  <a:pt x="60" y="23"/>
                </a:cubicBezTo>
                <a:cubicBezTo>
                  <a:pt x="60" y="22"/>
                  <a:pt x="60" y="21"/>
                  <a:pt x="59" y="20"/>
                </a:cubicBezTo>
                <a:cubicBezTo>
                  <a:pt x="62" y="24"/>
                  <a:pt x="63" y="29"/>
                  <a:pt x="63" y="34"/>
                </a:cubicBezTo>
                <a:close/>
              </a:path>
            </a:pathLst>
          </a:custGeom>
          <a:solidFill>
            <a:schemeClr val="accent1"/>
          </a:solidFill>
          <a:ln w="9525">
            <a:noFill/>
            <a:round/>
            <a:headEnd/>
            <a:tailEnd/>
          </a:ln>
        </p:spPr>
        <p:txBody>
          <a:bodyPr anchor="ctr"/>
          <a:lstStyle/>
          <a:p>
            <a:pPr algn="ctr"/>
            <a:endParaRPr/>
          </a:p>
        </p:txBody>
      </p:sp>
      <p:grpSp>
        <p:nvGrpSpPr>
          <p:cNvPr id="28" name="组合 27"/>
          <p:cNvGrpSpPr/>
          <p:nvPr/>
        </p:nvGrpSpPr>
        <p:grpSpPr>
          <a:xfrm>
            <a:off x="6830308" y="2702388"/>
            <a:ext cx="296594" cy="299970"/>
            <a:chOff x="6754452" y="2625667"/>
            <a:chExt cx="448305" cy="453411"/>
          </a:xfrm>
        </p:grpSpPr>
        <p:sp>
          <p:nvSpPr>
            <p:cNvPr id="8" name="is1ide-Freeform: Shape 7"/>
            <p:cNvSpPr>
              <a:spLocks/>
            </p:cNvSpPr>
            <p:nvPr/>
          </p:nvSpPr>
          <p:spPr bwMode="auto">
            <a:xfrm>
              <a:off x="6883754" y="2754119"/>
              <a:ext cx="65502" cy="78262"/>
            </a:xfrm>
            <a:custGeom>
              <a:avLst/>
              <a:gdLst/>
              <a:ahLst/>
              <a:cxnLst>
                <a:cxn ang="0">
                  <a:pos x="13" y="0"/>
                </a:cxn>
                <a:cxn ang="0">
                  <a:pos x="0" y="2"/>
                </a:cxn>
                <a:cxn ang="0">
                  <a:pos x="0" y="44"/>
                </a:cxn>
                <a:cxn ang="0">
                  <a:pos x="11" y="45"/>
                </a:cxn>
                <a:cxn ang="0">
                  <a:pos x="38" y="22"/>
                </a:cxn>
                <a:cxn ang="0">
                  <a:pos x="13" y="0"/>
                </a:cxn>
              </a:cxnLst>
              <a:rect l="0" t="0" r="r" b="b"/>
              <a:pathLst>
                <a:path w="38" h="45">
                  <a:moveTo>
                    <a:pt x="13" y="0"/>
                  </a:moveTo>
                  <a:cubicBezTo>
                    <a:pt x="7" y="0"/>
                    <a:pt x="2" y="1"/>
                    <a:pt x="0" y="2"/>
                  </a:cubicBezTo>
                  <a:cubicBezTo>
                    <a:pt x="0" y="44"/>
                    <a:pt x="0" y="44"/>
                    <a:pt x="0" y="44"/>
                  </a:cubicBezTo>
                  <a:cubicBezTo>
                    <a:pt x="3" y="45"/>
                    <a:pt x="6" y="45"/>
                    <a:pt x="11" y="45"/>
                  </a:cubicBezTo>
                  <a:cubicBezTo>
                    <a:pt x="28" y="45"/>
                    <a:pt x="38" y="36"/>
                    <a:pt x="38" y="22"/>
                  </a:cubicBezTo>
                  <a:cubicBezTo>
                    <a:pt x="38" y="8"/>
                    <a:pt x="29" y="0"/>
                    <a:pt x="13" y="0"/>
                  </a:cubicBezTo>
                  <a:close/>
                </a:path>
              </a:pathLst>
            </a:custGeom>
            <a:solidFill>
              <a:schemeClr val="accent1"/>
            </a:solidFill>
            <a:ln w="9525">
              <a:noFill/>
              <a:round/>
              <a:headEnd/>
              <a:tailEnd/>
            </a:ln>
          </p:spPr>
          <p:txBody>
            <a:bodyPr anchor="ctr"/>
            <a:lstStyle/>
            <a:p>
              <a:pPr algn="ctr"/>
              <a:endParaRPr/>
            </a:p>
          </p:txBody>
        </p:sp>
        <p:sp>
          <p:nvSpPr>
            <p:cNvPr id="9" name="is1ide-Freeform: Shape 8"/>
            <p:cNvSpPr>
              <a:spLocks/>
            </p:cNvSpPr>
            <p:nvPr/>
          </p:nvSpPr>
          <p:spPr bwMode="auto">
            <a:xfrm>
              <a:off x="6754452" y="2625667"/>
              <a:ext cx="448305" cy="453411"/>
            </a:xfrm>
            <a:custGeom>
              <a:avLst/>
              <a:gdLst/>
              <a:ahLst/>
              <a:cxnLst>
                <a:cxn ang="0">
                  <a:pos x="244" y="0"/>
                </a:cxn>
                <a:cxn ang="0">
                  <a:pos x="16" y="0"/>
                </a:cxn>
                <a:cxn ang="0">
                  <a:pos x="0" y="16"/>
                </a:cxn>
                <a:cxn ang="0">
                  <a:pos x="0" y="245"/>
                </a:cxn>
                <a:cxn ang="0">
                  <a:pos x="16" y="261"/>
                </a:cxn>
                <a:cxn ang="0">
                  <a:pos x="244" y="261"/>
                </a:cxn>
                <a:cxn ang="0">
                  <a:pos x="260" y="245"/>
                </a:cxn>
                <a:cxn ang="0">
                  <a:pos x="260" y="16"/>
                </a:cxn>
                <a:cxn ang="0">
                  <a:pos x="244" y="0"/>
                </a:cxn>
                <a:cxn ang="0">
                  <a:pos x="132" y="129"/>
                </a:cxn>
                <a:cxn ang="0">
                  <a:pos x="86" y="144"/>
                </a:cxn>
                <a:cxn ang="0">
                  <a:pos x="75" y="143"/>
                </a:cxn>
                <a:cxn ang="0">
                  <a:pos x="75" y="195"/>
                </a:cxn>
                <a:cxn ang="0">
                  <a:pos x="43" y="195"/>
                </a:cxn>
                <a:cxn ang="0">
                  <a:pos x="43" y="53"/>
                </a:cxn>
                <a:cxn ang="0">
                  <a:pos x="86" y="50"/>
                </a:cxn>
                <a:cxn ang="0">
                  <a:pos x="130" y="61"/>
                </a:cxn>
                <a:cxn ang="0">
                  <a:pos x="146" y="95"/>
                </a:cxn>
                <a:cxn ang="0">
                  <a:pos x="132" y="129"/>
                </a:cxn>
                <a:cxn ang="0">
                  <a:pos x="181" y="197"/>
                </a:cxn>
                <a:cxn ang="0">
                  <a:pos x="147" y="189"/>
                </a:cxn>
                <a:cxn ang="0">
                  <a:pos x="153" y="166"/>
                </a:cxn>
                <a:cxn ang="0">
                  <a:pos x="181" y="174"/>
                </a:cxn>
                <a:cxn ang="0">
                  <a:pos x="195" y="165"/>
                </a:cxn>
                <a:cxn ang="0">
                  <a:pos x="179" y="153"/>
                </a:cxn>
                <a:cxn ang="0">
                  <a:pos x="150" y="122"/>
                </a:cxn>
                <a:cxn ang="0">
                  <a:pos x="192" y="88"/>
                </a:cxn>
                <a:cxn ang="0">
                  <a:pos x="222" y="94"/>
                </a:cxn>
                <a:cxn ang="0">
                  <a:pos x="216" y="116"/>
                </a:cxn>
                <a:cxn ang="0">
                  <a:pos x="193" y="110"/>
                </a:cxn>
                <a:cxn ang="0">
                  <a:pos x="181" y="119"/>
                </a:cxn>
                <a:cxn ang="0">
                  <a:pos x="198" y="131"/>
                </a:cxn>
                <a:cxn ang="0">
                  <a:pos x="226" y="163"/>
                </a:cxn>
                <a:cxn ang="0">
                  <a:pos x="181" y="197"/>
                </a:cxn>
              </a:cxnLst>
              <a:rect l="0" t="0" r="r" b="b"/>
              <a:pathLst>
                <a:path w="260" h="261">
                  <a:moveTo>
                    <a:pt x="244" y="0"/>
                  </a:moveTo>
                  <a:cubicBezTo>
                    <a:pt x="16" y="0"/>
                    <a:pt x="16" y="0"/>
                    <a:pt x="16" y="0"/>
                  </a:cubicBezTo>
                  <a:cubicBezTo>
                    <a:pt x="7" y="0"/>
                    <a:pt x="0" y="7"/>
                    <a:pt x="0" y="16"/>
                  </a:cubicBezTo>
                  <a:cubicBezTo>
                    <a:pt x="0" y="245"/>
                    <a:pt x="0" y="245"/>
                    <a:pt x="0" y="245"/>
                  </a:cubicBezTo>
                  <a:cubicBezTo>
                    <a:pt x="0" y="254"/>
                    <a:pt x="7" y="261"/>
                    <a:pt x="16" y="261"/>
                  </a:cubicBezTo>
                  <a:cubicBezTo>
                    <a:pt x="244" y="261"/>
                    <a:pt x="244" y="261"/>
                    <a:pt x="244" y="261"/>
                  </a:cubicBezTo>
                  <a:cubicBezTo>
                    <a:pt x="253" y="261"/>
                    <a:pt x="260" y="254"/>
                    <a:pt x="260" y="245"/>
                  </a:cubicBezTo>
                  <a:cubicBezTo>
                    <a:pt x="260" y="16"/>
                    <a:pt x="260" y="16"/>
                    <a:pt x="260" y="16"/>
                  </a:cubicBezTo>
                  <a:cubicBezTo>
                    <a:pt x="260" y="7"/>
                    <a:pt x="253" y="0"/>
                    <a:pt x="244" y="0"/>
                  </a:cubicBezTo>
                  <a:close/>
                  <a:moveTo>
                    <a:pt x="132" y="129"/>
                  </a:moveTo>
                  <a:cubicBezTo>
                    <a:pt x="121" y="139"/>
                    <a:pt x="105" y="144"/>
                    <a:pt x="86" y="144"/>
                  </a:cubicBezTo>
                  <a:cubicBezTo>
                    <a:pt x="82" y="144"/>
                    <a:pt x="78" y="144"/>
                    <a:pt x="75" y="143"/>
                  </a:cubicBezTo>
                  <a:cubicBezTo>
                    <a:pt x="75" y="195"/>
                    <a:pt x="75" y="195"/>
                    <a:pt x="75" y="195"/>
                  </a:cubicBezTo>
                  <a:cubicBezTo>
                    <a:pt x="43" y="195"/>
                    <a:pt x="43" y="195"/>
                    <a:pt x="43" y="195"/>
                  </a:cubicBezTo>
                  <a:cubicBezTo>
                    <a:pt x="43" y="53"/>
                    <a:pt x="43" y="53"/>
                    <a:pt x="43" y="53"/>
                  </a:cubicBezTo>
                  <a:cubicBezTo>
                    <a:pt x="53" y="51"/>
                    <a:pt x="67" y="50"/>
                    <a:pt x="86" y="50"/>
                  </a:cubicBezTo>
                  <a:cubicBezTo>
                    <a:pt x="106" y="50"/>
                    <a:pt x="121" y="54"/>
                    <a:pt x="130" y="61"/>
                  </a:cubicBezTo>
                  <a:cubicBezTo>
                    <a:pt x="139" y="69"/>
                    <a:pt x="146" y="81"/>
                    <a:pt x="146" y="95"/>
                  </a:cubicBezTo>
                  <a:cubicBezTo>
                    <a:pt x="146" y="109"/>
                    <a:pt x="141" y="121"/>
                    <a:pt x="132" y="129"/>
                  </a:cubicBezTo>
                  <a:close/>
                  <a:moveTo>
                    <a:pt x="181" y="197"/>
                  </a:moveTo>
                  <a:cubicBezTo>
                    <a:pt x="167" y="197"/>
                    <a:pt x="155" y="194"/>
                    <a:pt x="147" y="189"/>
                  </a:cubicBezTo>
                  <a:cubicBezTo>
                    <a:pt x="153" y="166"/>
                    <a:pt x="153" y="166"/>
                    <a:pt x="153" y="166"/>
                  </a:cubicBezTo>
                  <a:cubicBezTo>
                    <a:pt x="159" y="170"/>
                    <a:pt x="171" y="174"/>
                    <a:pt x="181" y="174"/>
                  </a:cubicBezTo>
                  <a:cubicBezTo>
                    <a:pt x="191" y="174"/>
                    <a:pt x="195" y="171"/>
                    <a:pt x="195" y="165"/>
                  </a:cubicBezTo>
                  <a:cubicBezTo>
                    <a:pt x="195" y="160"/>
                    <a:pt x="192" y="158"/>
                    <a:pt x="179" y="153"/>
                  </a:cubicBezTo>
                  <a:cubicBezTo>
                    <a:pt x="158" y="146"/>
                    <a:pt x="150" y="134"/>
                    <a:pt x="150" y="122"/>
                  </a:cubicBezTo>
                  <a:cubicBezTo>
                    <a:pt x="150" y="103"/>
                    <a:pt x="166" y="88"/>
                    <a:pt x="192" y="88"/>
                  </a:cubicBezTo>
                  <a:cubicBezTo>
                    <a:pt x="204" y="88"/>
                    <a:pt x="215" y="91"/>
                    <a:pt x="222" y="94"/>
                  </a:cubicBezTo>
                  <a:cubicBezTo>
                    <a:pt x="216" y="116"/>
                    <a:pt x="216" y="116"/>
                    <a:pt x="216" y="116"/>
                  </a:cubicBezTo>
                  <a:cubicBezTo>
                    <a:pt x="211" y="114"/>
                    <a:pt x="202" y="110"/>
                    <a:pt x="193" y="110"/>
                  </a:cubicBezTo>
                  <a:cubicBezTo>
                    <a:pt x="185" y="110"/>
                    <a:pt x="181" y="114"/>
                    <a:pt x="181" y="119"/>
                  </a:cubicBezTo>
                  <a:cubicBezTo>
                    <a:pt x="181" y="124"/>
                    <a:pt x="185" y="126"/>
                    <a:pt x="198" y="131"/>
                  </a:cubicBezTo>
                  <a:cubicBezTo>
                    <a:pt x="218" y="138"/>
                    <a:pt x="226" y="148"/>
                    <a:pt x="226" y="163"/>
                  </a:cubicBezTo>
                  <a:cubicBezTo>
                    <a:pt x="226" y="182"/>
                    <a:pt x="211" y="197"/>
                    <a:pt x="181" y="197"/>
                  </a:cubicBezTo>
                  <a:close/>
                </a:path>
              </a:pathLst>
            </a:custGeom>
            <a:solidFill>
              <a:schemeClr val="accent1"/>
            </a:solidFill>
            <a:ln w="9525">
              <a:noFill/>
              <a:round/>
              <a:headEnd/>
              <a:tailEnd/>
            </a:ln>
          </p:spPr>
          <p:txBody>
            <a:bodyPr anchor="ctr"/>
            <a:lstStyle/>
            <a:p>
              <a:pPr algn="ctr"/>
              <a:endParaRPr/>
            </a:p>
          </p:txBody>
        </p:sp>
      </p:grpSp>
      <p:grpSp>
        <p:nvGrpSpPr>
          <p:cNvPr id="29" name="组合 28"/>
          <p:cNvGrpSpPr/>
          <p:nvPr/>
        </p:nvGrpSpPr>
        <p:grpSpPr>
          <a:xfrm>
            <a:off x="5009676" y="2623418"/>
            <a:ext cx="394726" cy="397210"/>
            <a:chOff x="4908722" y="2521827"/>
            <a:chExt cx="596633" cy="600391"/>
          </a:xfrm>
        </p:grpSpPr>
        <p:sp>
          <p:nvSpPr>
            <p:cNvPr id="10" name="is1ide-Freeform: Shape 10"/>
            <p:cNvSpPr>
              <a:spLocks/>
            </p:cNvSpPr>
            <p:nvPr/>
          </p:nvSpPr>
          <p:spPr bwMode="auto">
            <a:xfrm>
              <a:off x="4908722" y="2521827"/>
              <a:ext cx="596633" cy="600391"/>
            </a:xfrm>
            <a:custGeom>
              <a:avLst/>
              <a:gdLst/>
              <a:ahLst/>
              <a:cxnLst>
                <a:cxn ang="0">
                  <a:pos x="305" y="136"/>
                </a:cxn>
                <a:cxn ang="0">
                  <a:pos x="280" y="102"/>
                </a:cxn>
                <a:cxn ang="0">
                  <a:pos x="273" y="61"/>
                </a:cxn>
                <a:cxn ang="0">
                  <a:pos x="247" y="37"/>
                </a:cxn>
                <a:cxn ang="0">
                  <a:pos x="206" y="31"/>
                </a:cxn>
                <a:cxn ang="0">
                  <a:pos x="171" y="7"/>
                </a:cxn>
                <a:cxn ang="0">
                  <a:pos x="142" y="4"/>
                </a:cxn>
                <a:cxn ang="0">
                  <a:pos x="136" y="8"/>
                </a:cxn>
                <a:cxn ang="0">
                  <a:pos x="103" y="33"/>
                </a:cxn>
                <a:cxn ang="0">
                  <a:pos x="62" y="40"/>
                </a:cxn>
                <a:cxn ang="0">
                  <a:pos x="55" y="43"/>
                </a:cxn>
                <a:cxn ang="0">
                  <a:pos x="37" y="66"/>
                </a:cxn>
                <a:cxn ang="0">
                  <a:pos x="31" y="107"/>
                </a:cxn>
                <a:cxn ang="0">
                  <a:pos x="7" y="142"/>
                </a:cxn>
                <a:cxn ang="0">
                  <a:pos x="8" y="177"/>
                </a:cxn>
                <a:cxn ang="0">
                  <a:pos x="33" y="210"/>
                </a:cxn>
                <a:cxn ang="0">
                  <a:pos x="41" y="252"/>
                </a:cxn>
                <a:cxn ang="0">
                  <a:pos x="66" y="276"/>
                </a:cxn>
                <a:cxn ang="0">
                  <a:pos x="108" y="282"/>
                </a:cxn>
                <a:cxn ang="0">
                  <a:pos x="142" y="306"/>
                </a:cxn>
                <a:cxn ang="0">
                  <a:pos x="171" y="309"/>
                </a:cxn>
                <a:cxn ang="0">
                  <a:pos x="177" y="305"/>
                </a:cxn>
                <a:cxn ang="0">
                  <a:pos x="211" y="280"/>
                </a:cxn>
                <a:cxn ang="0">
                  <a:pos x="252" y="272"/>
                </a:cxn>
                <a:cxn ang="0">
                  <a:pos x="259" y="270"/>
                </a:cxn>
                <a:cxn ang="0">
                  <a:pos x="276" y="247"/>
                </a:cxn>
                <a:cxn ang="0">
                  <a:pos x="282" y="206"/>
                </a:cxn>
                <a:cxn ang="0">
                  <a:pos x="306" y="171"/>
                </a:cxn>
                <a:cxn ang="0">
                  <a:pos x="305" y="136"/>
                </a:cxn>
                <a:cxn ang="0">
                  <a:pos x="157" y="266"/>
                </a:cxn>
                <a:cxn ang="0">
                  <a:pos x="47" y="156"/>
                </a:cxn>
                <a:cxn ang="0">
                  <a:pos x="157" y="46"/>
                </a:cxn>
                <a:cxn ang="0">
                  <a:pos x="267" y="156"/>
                </a:cxn>
                <a:cxn ang="0">
                  <a:pos x="157" y="266"/>
                </a:cxn>
              </a:cxnLst>
              <a:rect l="0" t="0" r="r" b="b"/>
              <a:pathLst>
                <a:path w="313" h="313">
                  <a:moveTo>
                    <a:pt x="305" y="136"/>
                  </a:moveTo>
                  <a:cubicBezTo>
                    <a:pt x="280" y="102"/>
                    <a:pt x="280" y="102"/>
                    <a:pt x="280" y="102"/>
                  </a:cubicBezTo>
                  <a:cubicBezTo>
                    <a:pt x="273" y="61"/>
                    <a:pt x="273" y="61"/>
                    <a:pt x="273" y="61"/>
                  </a:cubicBezTo>
                  <a:cubicBezTo>
                    <a:pt x="270" y="49"/>
                    <a:pt x="260" y="39"/>
                    <a:pt x="247" y="37"/>
                  </a:cubicBezTo>
                  <a:cubicBezTo>
                    <a:pt x="206" y="31"/>
                    <a:pt x="206" y="31"/>
                    <a:pt x="206" y="31"/>
                  </a:cubicBezTo>
                  <a:cubicBezTo>
                    <a:pt x="171" y="7"/>
                    <a:pt x="171" y="7"/>
                    <a:pt x="171" y="7"/>
                  </a:cubicBezTo>
                  <a:cubicBezTo>
                    <a:pt x="163" y="1"/>
                    <a:pt x="152" y="0"/>
                    <a:pt x="142" y="4"/>
                  </a:cubicBezTo>
                  <a:cubicBezTo>
                    <a:pt x="140" y="5"/>
                    <a:pt x="138" y="6"/>
                    <a:pt x="136" y="8"/>
                  </a:cubicBezTo>
                  <a:cubicBezTo>
                    <a:pt x="103" y="33"/>
                    <a:pt x="103" y="33"/>
                    <a:pt x="103" y="33"/>
                  </a:cubicBezTo>
                  <a:cubicBezTo>
                    <a:pt x="62" y="40"/>
                    <a:pt x="62" y="40"/>
                    <a:pt x="62" y="40"/>
                  </a:cubicBezTo>
                  <a:cubicBezTo>
                    <a:pt x="59" y="41"/>
                    <a:pt x="57" y="42"/>
                    <a:pt x="55" y="43"/>
                  </a:cubicBezTo>
                  <a:cubicBezTo>
                    <a:pt x="45" y="47"/>
                    <a:pt x="39" y="56"/>
                    <a:pt x="37" y="66"/>
                  </a:cubicBezTo>
                  <a:cubicBezTo>
                    <a:pt x="31" y="107"/>
                    <a:pt x="31" y="107"/>
                    <a:pt x="31" y="107"/>
                  </a:cubicBezTo>
                  <a:cubicBezTo>
                    <a:pt x="7" y="142"/>
                    <a:pt x="7" y="142"/>
                    <a:pt x="7" y="142"/>
                  </a:cubicBezTo>
                  <a:cubicBezTo>
                    <a:pt x="0" y="152"/>
                    <a:pt x="0" y="167"/>
                    <a:pt x="8" y="177"/>
                  </a:cubicBezTo>
                  <a:cubicBezTo>
                    <a:pt x="33" y="210"/>
                    <a:pt x="33" y="210"/>
                    <a:pt x="33" y="210"/>
                  </a:cubicBezTo>
                  <a:cubicBezTo>
                    <a:pt x="41" y="252"/>
                    <a:pt x="41" y="252"/>
                    <a:pt x="41" y="252"/>
                  </a:cubicBezTo>
                  <a:cubicBezTo>
                    <a:pt x="43" y="264"/>
                    <a:pt x="53" y="274"/>
                    <a:pt x="66" y="276"/>
                  </a:cubicBezTo>
                  <a:cubicBezTo>
                    <a:pt x="108" y="282"/>
                    <a:pt x="108" y="282"/>
                    <a:pt x="108" y="282"/>
                  </a:cubicBezTo>
                  <a:cubicBezTo>
                    <a:pt x="142" y="306"/>
                    <a:pt x="142" y="306"/>
                    <a:pt x="142" y="306"/>
                  </a:cubicBezTo>
                  <a:cubicBezTo>
                    <a:pt x="150" y="312"/>
                    <a:pt x="162" y="313"/>
                    <a:pt x="171" y="309"/>
                  </a:cubicBezTo>
                  <a:cubicBezTo>
                    <a:pt x="173" y="308"/>
                    <a:pt x="175" y="306"/>
                    <a:pt x="177" y="305"/>
                  </a:cubicBezTo>
                  <a:cubicBezTo>
                    <a:pt x="211" y="280"/>
                    <a:pt x="211" y="280"/>
                    <a:pt x="211" y="280"/>
                  </a:cubicBezTo>
                  <a:cubicBezTo>
                    <a:pt x="252" y="272"/>
                    <a:pt x="252" y="272"/>
                    <a:pt x="252" y="272"/>
                  </a:cubicBezTo>
                  <a:cubicBezTo>
                    <a:pt x="254" y="272"/>
                    <a:pt x="256" y="271"/>
                    <a:pt x="259" y="270"/>
                  </a:cubicBezTo>
                  <a:cubicBezTo>
                    <a:pt x="268" y="266"/>
                    <a:pt x="275" y="257"/>
                    <a:pt x="276" y="247"/>
                  </a:cubicBezTo>
                  <a:cubicBezTo>
                    <a:pt x="282" y="206"/>
                    <a:pt x="282" y="206"/>
                    <a:pt x="282" y="206"/>
                  </a:cubicBezTo>
                  <a:cubicBezTo>
                    <a:pt x="306" y="171"/>
                    <a:pt x="306" y="171"/>
                    <a:pt x="306" y="171"/>
                  </a:cubicBezTo>
                  <a:cubicBezTo>
                    <a:pt x="313" y="160"/>
                    <a:pt x="313" y="146"/>
                    <a:pt x="305" y="136"/>
                  </a:cubicBezTo>
                  <a:close/>
                  <a:moveTo>
                    <a:pt x="157" y="266"/>
                  </a:moveTo>
                  <a:cubicBezTo>
                    <a:pt x="96" y="266"/>
                    <a:pt x="47" y="217"/>
                    <a:pt x="47" y="156"/>
                  </a:cubicBezTo>
                  <a:cubicBezTo>
                    <a:pt x="47" y="96"/>
                    <a:pt x="96" y="46"/>
                    <a:pt x="157" y="46"/>
                  </a:cubicBezTo>
                  <a:cubicBezTo>
                    <a:pt x="217" y="46"/>
                    <a:pt x="267" y="96"/>
                    <a:pt x="267" y="156"/>
                  </a:cubicBezTo>
                  <a:cubicBezTo>
                    <a:pt x="267" y="217"/>
                    <a:pt x="217" y="266"/>
                    <a:pt x="157" y="266"/>
                  </a:cubicBezTo>
                  <a:close/>
                </a:path>
              </a:pathLst>
            </a:custGeom>
            <a:solidFill>
              <a:schemeClr val="accent1"/>
            </a:solidFill>
            <a:ln w="9525">
              <a:noFill/>
              <a:round/>
              <a:headEnd/>
              <a:tailEnd/>
            </a:ln>
          </p:spPr>
          <p:txBody>
            <a:bodyPr anchor="ctr"/>
            <a:lstStyle/>
            <a:p>
              <a:pPr algn="ctr"/>
              <a:endParaRPr/>
            </a:p>
          </p:txBody>
        </p:sp>
        <p:sp>
          <p:nvSpPr>
            <p:cNvPr id="11" name="is1ide-Freeform: Shape 11"/>
            <p:cNvSpPr>
              <a:spLocks/>
            </p:cNvSpPr>
            <p:nvPr/>
          </p:nvSpPr>
          <p:spPr bwMode="auto">
            <a:xfrm>
              <a:off x="5147375" y="2779272"/>
              <a:ext cx="121206" cy="138118"/>
            </a:xfrm>
            <a:custGeom>
              <a:avLst/>
              <a:gdLst/>
              <a:ahLst/>
              <a:cxnLst>
                <a:cxn ang="0">
                  <a:pos x="65" y="79"/>
                </a:cxn>
                <a:cxn ang="0">
                  <a:pos x="95" y="79"/>
                </a:cxn>
                <a:cxn ang="0">
                  <a:pos x="93" y="112"/>
                </a:cxn>
                <a:cxn ang="0">
                  <a:pos x="65" y="120"/>
                </a:cxn>
                <a:cxn ang="0">
                  <a:pos x="65" y="120"/>
                </a:cxn>
                <a:cxn ang="0">
                  <a:pos x="34" y="112"/>
                </a:cxn>
                <a:cxn ang="0">
                  <a:pos x="32" y="89"/>
                </a:cxn>
                <a:cxn ang="0">
                  <a:pos x="8" y="89"/>
                </a:cxn>
                <a:cxn ang="0">
                  <a:pos x="10" y="132"/>
                </a:cxn>
                <a:cxn ang="0">
                  <a:pos x="65" y="147"/>
                </a:cxn>
                <a:cxn ang="0">
                  <a:pos x="65" y="147"/>
                </a:cxn>
                <a:cxn ang="0">
                  <a:pos x="117" y="132"/>
                </a:cxn>
                <a:cxn ang="0">
                  <a:pos x="125" y="53"/>
                </a:cxn>
                <a:cxn ang="0">
                  <a:pos x="65" y="53"/>
                </a:cxn>
                <a:cxn ang="0">
                  <a:pos x="30" y="53"/>
                </a:cxn>
                <a:cxn ang="0">
                  <a:pos x="28" y="26"/>
                </a:cxn>
                <a:cxn ang="0">
                  <a:pos x="65" y="26"/>
                </a:cxn>
                <a:cxn ang="0">
                  <a:pos x="127" y="26"/>
                </a:cxn>
                <a:cxn ang="0">
                  <a:pos x="129" y="0"/>
                </a:cxn>
                <a:cxn ang="0">
                  <a:pos x="65" y="0"/>
                </a:cxn>
                <a:cxn ang="0">
                  <a:pos x="0" y="0"/>
                </a:cxn>
                <a:cxn ang="0">
                  <a:pos x="6" y="79"/>
                </a:cxn>
                <a:cxn ang="0">
                  <a:pos x="65" y="79"/>
                </a:cxn>
              </a:cxnLst>
              <a:rect l="0" t="0" r="r" b="b"/>
              <a:pathLst>
                <a:path w="129" h="147">
                  <a:moveTo>
                    <a:pt x="65" y="79"/>
                  </a:moveTo>
                  <a:lnTo>
                    <a:pt x="95" y="79"/>
                  </a:lnTo>
                  <a:lnTo>
                    <a:pt x="93" y="112"/>
                  </a:lnTo>
                  <a:lnTo>
                    <a:pt x="65" y="120"/>
                  </a:lnTo>
                  <a:lnTo>
                    <a:pt x="65" y="120"/>
                  </a:lnTo>
                  <a:lnTo>
                    <a:pt x="34" y="112"/>
                  </a:lnTo>
                  <a:lnTo>
                    <a:pt x="32" y="89"/>
                  </a:lnTo>
                  <a:lnTo>
                    <a:pt x="8" y="89"/>
                  </a:lnTo>
                  <a:lnTo>
                    <a:pt x="10" y="132"/>
                  </a:lnTo>
                  <a:lnTo>
                    <a:pt x="65" y="147"/>
                  </a:lnTo>
                  <a:lnTo>
                    <a:pt x="65" y="147"/>
                  </a:lnTo>
                  <a:lnTo>
                    <a:pt x="117" y="132"/>
                  </a:lnTo>
                  <a:lnTo>
                    <a:pt x="125" y="53"/>
                  </a:lnTo>
                  <a:lnTo>
                    <a:pt x="65" y="53"/>
                  </a:lnTo>
                  <a:lnTo>
                    <a:pt x="30" y="53"/>
                  </a:lnTo>
                  <a:lnTo>
                    <a:pt x="28" y="26"/>
                  </a:lnTo>
                  <a:lnTo>
                    <a:pt x="65" y="26"/>
                  </a:lnTo>
                  <a:lnTo>
                    <a:pt x="127" y="26"/>
                  </a:lnTo>
                  <a:lnTo>
                    <a:pt x="129" y="0"/>
                  </a:lnTo>
                  <a:lnTo>
                    <a:pt x="65" y="0"/>
                  </a:lnTo>
                  <a:lnTo>
                    <a:pt x="0" y="0"/>
                  </a:lnTo>
                  <a:lnTo>
                    <a:pt x="6" y="79"/>
                  </a:lnTo>
                  <a:lnTo>
                    <a:pt x="65" y="79"/>
                  </a:lnTo>
                  <a:close/>
                </a:path>
              </a:pathLst>
            </a:custGeom>
            <a:solidFill>
              <a:schemeClr val="accent1"/>
            </a:solidFill>
            <a:ln w="9525">
              <a:noFill/>
              <a:round/>
              <a:headEnd/>
              <a:tailEnd/>
            </a:ln>
          </p:spPr>
          <p:txBody>
            <a:bodyPr anchor="ctr"/>
            <a:lstStyle/>
            <a:p>
              <a:pPr algn="ctr"/>
              <a:endParaRPr/>
            </a:p>
          </p:txBody>
        </p:sp>
        <p:sp>
          <p:nvSpPr>
            <p:cNvPr id="12" name="is1ide-Freeform: Shape 12"/>
            <p:cNvSpPr>
              <a:spLocks/>
            </p:cNvSpPr>
            <p:nvPr/>
          </p:nvSpPr>
          <p:spPr bwMode="auto">
            <a:xfrm>
              <a:off x="5017713" y="2630818"/>
              <a:ext cx="378651" cy="382409"/>
            </a:xfrm>
            <a:custGeom>
              <a:avLst/>
              <a:gdLst/>
              <a:ahLst/>
              <a:cxnLst>
                <a:cxn ang="0">
                  <a:pos x="100" y="0"/>
                </a:cxn>
                <a:cxn ang="0">
                  <a:pos x="0" y="99"/>
                </a:cxn>
                <a:cxn ang="0">
                  <a:pos x="100" y="199"/>
                </a:cxn>
                <a:cxn ang="0">
                  <a:pos x="199" y="99"/>
                </a:cxn>
                <a:cxn ang="0">
                  <a:pos x="100" y="0"/>
                </a:cxn>
                <a:cxn ang="0">
                  <a:pos x="126" y="27"/>
                </a:cxn>
                <a:cxn ang="0">
                  <a:pos x="132" y="27"/>
                </a:cxn>
                <a:cxn ang="0">
                  <a:pos x="132" y="40"/>
                </a:cxn>
                <a:cxn ang="0">
                  <a:pos x="141" y="40"/>
                </a:cxn>
                <a:cxn ang="0">
                  <a:pos x="141" y="47"/>
                </a:cxn>
                <a:cxn ang="0">
                  <a:pos x="126" y="47"/>
                </a:cxn>
                <a:cxn ang="0">
                  <a:pos x="126" y="27"/>
                </a:cxn>
                <a:cxn ang="0">
                  <a:pos x="101" y="27"/>
                </a:cxn>
                <a:cxn ang="0">
                  <a:pos x="107" y="27"/>
                </a:cxn>
                <a:cxn ang="0">
                  <a:pos x="112" y="34"/>
                </a:cxn>
                <a:cxn ang="0">
                  <a:pos x="116" y="27"/>
                </a:cxn>
                <a:cxn ang="0">
                  <a:pos x="123" y="27"/>
                </a:cxn>
                <a:cxn ang="0">
                  <a:pos x="123" y="47"/>
                </a:cxn>
                <a:cxn ang="0">
                  <a:pos x="116" y="47"/>
                </a:cxn>
                <a:cxn ang="0">
                  <a:pos x="116" y="37"/>
                </a:cxn>
                <a:cxn ang="0">
                  <a:pos x="112" y="44"/>
                </a:cxn>
                <a:cxn ang="0">
                  <a:pos x="111" y="44"/>
                </a:cxn>
                <a:cxn ang="0">
                  <a:pos x="107" y="37"/>
                </a:cxn>
                <a:cxn ang="0">
                  <a:pos x="107" y="47"/>
                </a:cxn>
                <a:cxn ang="0">
                  <a:pos x="101" y="47"/>
                </a:cxn>
                <a:cxn ang="0">
                  <a:pos x="101" y="27"/>
                </a:cxn>
                <a:cxn ang="0">
                  <a:pos x="80" y="27"/>
                </a:cxn>
                <a:cxn ang="0">
                  <a:pos x="98" y="27"/>
                </a:cxn>
                <a:cxn ang="0">
                  <a:pos x="98" y="34"/>
                </a:cxn>
                <a:cxn ang="0">
                  <a:pos x="92" y="34"/>
                </a:cxn>
                <a:cxn ang="0">
                  <a:pos x="92" y="47"/>
                </a:cxn>
                <a:cxn ang="0">
                  <a:pos x="85" y="47"/>
                </a:cxn>
                <a:cxn ang="0">
                  <a:pos x="85" y="34"/>
                </a:cxn>
                <a:cxn ang="0">
                  <a:pos x="80" y="34"/>
                </a:cxn>
                <a:cxn ang="0">
                  <a:pos x="80" y="27"/>
                </a:cxn>
                <a:cxn ang="0">
                  <a:pos x="58" y="27"/>
                </a:cxn>
                <a:cxn ang="0">
                  <a:pos x="64" y="27"/>
                </a:cxn>
                <a:cxn ang="0">
                  <a:pos x="64" y="34"/>
                </a:cxn>
                <a:cxn ang="0">
                  <a:pos x="70" y="34"/>
                </a:cxn>
                <a:cxn ang="0">
                  <a:pos x="70" y="27"/>
                </a:cxn>
                <a:cxn ang="0">
                  <a:pos x="77" y="27"/>
                </a:cxn>
                <a:cxn ang="0">
                  <a:pos x="77" y="47"/>
                </a:cxn>
                <a:cxn ang="0">
                  <a:pos x="70" y="47"/>
                </a:cxn>
                <a:cxn ang="0">
                  <a:pos x="70" y="40"/>
                </a:cxn>
                <a:cxn ang="0">
                  <a:pos x="64" y="40"/>
                </a:cxn>
                <a:cxn ang="0">
                  <a:pos x="64" y="47"/>
                </a:cxn>
                <a:cxn ang="0">
                  <a:pos x="58" y="47"/>
                </a:cxn>
                <a:cxn ang="0">
                  <a:pos x="58" y="27"/>
                </a:cxn>
                <a:cxn ang="0">
                  <a:pos x="142" y="160"/>
                </a:cxn>
                <a:cxn ang="0">
                  <a:pos x="100" y="172"/>
                </a:cxn>
                <a:cxn ang="0">
                  <a:pos x="58" y="160"/>
                </a:cxn>
                <a:cxn ang="0">
                  <a:pos x="48" y="55"/>
                </a:cxn>
                <a:cxn ang="0">
                  <a:pos x="151" y="55"/>
                </a:cxn>
                <a:cxn ang="0">
                  <a:pos x="142" y="160"/>
                </a:cxn>
              </a:cxnLst>
              <a:rect l="0" t="0" r="r" b="b"/>
              <a:pathLst>
                <a:path w="199" h="199">
                  <a:moveTo>
                    <a:pt x="100" y="0"/>
                  </a:moveTo>
                  <a:cubicBezTo>
                    <a:pt x="45" y="0"/>
                    <a:pt x="0" y="44"/>
                    <a:pt x="0" y="99"/>
                  </a:cubicBezTo>
                  <a:cubicBezTo>
                    <a:pt x="0" y="154"/>
                    <a:pt x="45" y="199"/>
                    <a:pt x="100" y="199"/>
                  </a:cubicBezTo>
                  <a:cubicBezTo>
                    <a:pt x="155" y="199"/>
                    <a:pt x="199" y="154"/>
                    <a:pt x="199" y="99"/>
                  </a:cubicBezTo>
                  <a:cubicBezTo>
                    <a:pt x="199" y="44"/>
                    <a:pt x="155" y="0"/>
                    <a:pt x="100" y="0"/>
                  </a:cubicBezTo>
                  <a:close/>
                  <a:moveTo>
                    <a:pt x="126" y="27"/>
                  </a:moveTo>
                  <a:cubicBezTo>
                    <a:pt x="132" y="27"/>
                    <a:pt x="132" y="27"/>
                    <a:pt x="132" y="27"/>
                  </a:cubicBezTo>
                  <a:cubicBezTo>
                    <a:pt x="132" y="40"/>
                    <a:pt x="132" y="40"/>
                    <a:pt x="132" y="40"/>
                  </a:cubicBezTo>
                  <a:cubicBezTo>
                    <a:pt x="141" y="40"/>
                    <a:pt x="141" y="40"/>
                    <a:pt x="141" y="40"/>
                  </a:cubicBezTo>
                  <a:cubicBezTo>
                    <a:pt x="141" y="47"/>
                    <a:pt x="141" y="47"/>
                    <a:pt x="141" y="47"/>
                  </a:cubicBezTo>
                  <a:cubicBezTo>
                    <a:pt x="126" y="47"/>
                    <a:pt x="126" y="47"/>
                    <a:pt x="126" y="47"/>
                  </a:cubicBezTo>
                  <a:lnTo>
                    <a:pt x="126" y="27"/>
                  </a:lnTo>
                  <a:close/>
                  <a:moveTo>
                    <a:pt x="101" y="27"/>
                  </a:moveTo>
                  <a:cubicBezTo>
                    <a:pt x="107" y="27"/>
                    <a:pt x="107" y="27"/>
                    <a:pt x="107" y="27"/>
                  </a:cubicBezTo>
                  <a:cubicBezTo>
                    <a:pt x="112" y="34"/>
                    <a:pt x="112" y="34"/>
                    <a:pt x="112" y="34"/>
                  </a:cubicBezTo>
                  <a:cubicBezTo>
                    <a:pt x="116" y="27"/>
                    <a:pt x="116" y="27"/>
                    <a:pt x="116" y="27"/>
                  </a:cubicBezTo>
                  <a:cubicBezTo>
                    <a:pt x="123" y="27"/>
                    <a:pt x="123" y="27"/>
                    <a:pt x="123" y="27"/>
                  </a:cubicBezTo>
                  <a:cubicBezTo>
                    <a:pt x="123" y="47"/>
                    <a:pt x="123" y="47"/>
                    <a:pt x="123" y="47"/>
                  </a:cubicBezTo>
                  <a:cubicBezTo>
                    <a:pt x="116" y="47"/>
                    <a:pt x="116" y="47"/>
                    <a:pt x="116" y="47"/>
                  </a:cubicBezTo>
                  <a:cubicBezTo>
                    <a:pt x="116" y="37"/>
                    <a:pt x="116" y="37"/>
                    <a:pt x="116" y="37"/>
                  </a:cubicBezTo>
                  <a:cubicBezTo>
                    <a:pt x="112" y="44"/>
                    <a:pt x="112" y="44"/>
                    <a:pt x="112" y="44"/>
                  </a:cubicBezTo>
                  <a:cubicBezTo>
                    <a:pt x="111" y="44"/>
                    <a:pt x="111" y="44"/>
                    <a:pt x="111" y="44"/>
                  </a:cubicBezTo>
                  <a:cubicBezTo>
                    <a:pt x="107" y="37"/>
                    <a:pt x="107" y="37"/>
                    <a:pt x="107" y="37"/>
                  </a:cubicBezTo>
                  <a:cubicBezTo>
                    <a:pt x="107" y="47"/>
                    <a:pt x="107" y="47"/>
                    <a:pt x="107" y="47"/>
                  </a:cubicBezTo>
                  <a:cubicBezTo>
                    <a:pt x="101" y="47"/>
                    <a:pt x="101" y="47"/>
                    <a:pt x="101" y="47"/>
                  </a:cubicBezTo>
                  <a:cubicBezTo>
                    <a:pt x="101" y="27"/>
                    <a:pt x="101" y="27"/>
                    <a:pt x="101" y="27"/>
                  </a:cubicBezTo>
                  <a:close/>
                  <a:moveTo>
                    <a:pt x="80" y="27"/>
                  </a:moveTo>
                  <a:cubicBezTo>
                    <a:pt x="98" y="27"/>
                    <a:pt x="98" y="27"/>
                    <a:pt x="98" y="27"/>
                  </a:cubicBezTo>
                  <a:cubicBezTo>
                    <a:pt x="98" y="34"/>
                    <a:pt x="98" y="34"/>
                    <a:pt x="98" y="34"/>
                  </a:cubicBezTo>
                  <a:cubicBezTo>
                    <a:pt x="92" y="34"/>
                    <a:pt x="92" y="34"/>
                    <a:pt x="92" y="34"/>
                  </a:cubicBezTo>
                  <a:cubicBezTo>
                    <a:pt x="92" y="47"/>
                    <a:pt x="92" y="47"/>
                    <a:pt x="92" y="47"/>
                  </a:cubicBezTo>
                  <a:cubicBezTo>
                    <a:pt x="85" y="47"/>
                    <a:pt x="85" y="47"/>
                    <a:pt x="85" y="47"/>
                  </a:cubicBezTo>
                  <a:cubicBezTo>
                    <a:pt x="85" y="34"/>
                    <a:pt x="85" y="34"/>
                    <a:pt x="85" y="34"/>
                  </a:cubicBezTo>
                  <a:cubicBezTo>
                    <a:pt x="80" y="34"/>
                    <a:pt x="80" y="34"/>
                    <a:pt x="80" y="34"/>
                  </a:cubicBezTo>
                  <a:cubicBezTo>
                    <a:pt x="80" y="27"/>
                    <a:pt x="80" y="27"/>
                    <a:pt x="80" y="27"/>
                  </a:cubicBezTo>
                  <a:close/>
                  <a:moveTo>
                    <a:pt x="58" y="27"/>
                  </a:moveTo>
                  <a:cubicBezTo>
                    <a:pt x="64" y="27"/>
                    <a:pt x="64" y="27"/>
                    <a:pt x="64" y="27"/>
                  </a:cubicBezTo>
                  <a:cubicBezTo>
                    <a:pt x="64" y="34"/>
                    <a:pt x="64" y="34"/>
                    <a:pt x="64" y="34"/>
                  </a:cubicBezTo>
                  <a:cubicBezTo>
                    <a:pt x="70" y="34"/>
                    <a:pt x="70" y="34"/>
                    <a:pt x="70" y="34"/>
                  </a:cubicBezTo>
                  <a:cubicBezTo>
                    <a:pt x="70" y="27"/>
                    <a:pt x="70" y="27"/>
                    <a:pt x="70" y="27"/>
                  </a:cubicBezTo>
                  <a:cubicBezTo>
                    <a:pt x="77" y="27"/>
                    <a:pt x="77" y="27"/>
                    <a:pt x="77" y="27"/>
                  </a:cubicBezTo>
                  <a:cubicBezTo>
                    <a:pt x="77" y="47"/>
                    <a:pt x="77" y="47"/>
                    <a:pt x="77" y="47"/>
                  </a:cubicBezTo>
                  <a:cubicBezTo>
                    <a:pt x="70" y="47"/>
                    <a:pt x="70" y="47"/>
                    <a:pt x="70" y="47"/>
                  </a:cubicBezTo>
                  <a:cubicBezTo>
                    <a:pt x="70" y="40"/>
                    <a:pt x="70" y="40"/>
                    <a:pt x="70" y="40"/>
                  </a:cubicBezTo>
                  <a:cubicBezTo>
                    <a:pt x="64" y="40"/>
                    <a:pt x="64" y="40"/>
                    <a:pt x="64" y="40"/>
                  </a:cubicBezTo>
                  <a:cubicBezTo>
                    <a:pt x="64" y="47"/>
                    <a:pt x="64" y="47"/>
                    <a:pt x="64" y="47"/>
                  </a:cubicBezTo>
                  <a:cubicBezTo>
                    <a:pt x="58" y="47"/>
                    <a:pt x="58" y="47"/>
                    <a:pt x="58" y="47"/>
                  </a:cubicBezTo>
                  <a:lnTo>
                    <a:pt x="58" y="27"/>
                  </a:lnTo>
                  <a:close/>
                  <a:moveTo>
                    <a:pt x="142" y="160"/>
                  </a:moveTo>
                  <a:cubicBezTo>
                    <a:pt x="100" y="172"/>
                    <a:pt x="100" y="172"/>
                    <a:pt x="100" y="172"/>
                  </a:cubicBezTo>
                  <a:cubicBezTo>
                    <a:pt x="58" y="160"/>
                    <a:pt x="58" y="160"/>
                    <a:pt x="58" y="160"/>
                  </a:cubicBezTo>
                  <a:cubicBezTo>
                    <a:pt x="48" y="55"/>
                    <a:pt x="48" y="55"/>
                    <a:pt x="48" y="55"/>
                  </a:cubicBezTo>
                  <a:cubicBezTo>
                    <a:pt x="151" y="55"/>
                    <a:pt x="151" y="55"/>
                    <a:pt x="151" y="55"/>
                  </a:cubicBezTo>
                  <a:lnTo>
                    <a:pt x="142" y="160"/>
                  </a:lnTo>
                  <a:close/>
                </a:path>
              </a:pathLst>
            </a:custGeom>
            <a:solidFill>
              <a:schemeClr val="accent1"/>
            </a:solidFill>
            <a:ln w="9525">
              <a:noFill/>
              <a:round/>
              <a:headEnd/>
              <a:tailEnd/>
            </a:ln>
          </p:spPr>
          <p:txBody>
            <a:bodyPr anchor="ctr"/>
            <a:lstStyle/>
            <a:p>
              <a:pPr algn="ctr"/>
              <a:endParaRPr/>
            </a:p>
          </p:txBody>
        </p:sp>
      </p:grpSp>
      <p:grpSp>
        <p:nvGrpSpPr>
          <p:cNvPr id="26" name="组合 25"/>
          <p:cNvGrpSpPr/>
          <p:nvPr/>
        </p:nvGrpSpPr>
        <p:grpSpPr>
          <a:xfrm>
            <a:off x="7601526" y="4105275"/>
            <a:ext cx="310206" cy="300512"/>
            <a:chOff x="7522189" y="4028417"/>
            <a:chExt cx="468880" cy="454228"/>
          </a:xfrm>
        </p:grpSpPr>
        <p:sp>
          <p:nvSpPr>
            <p:cNvPr id="13" name="is1ide-Freeform: Shape 14"/>
            <p:cNvSpPr>
              <a:spLocks/>
            </p:cNvSpPr>
            <p:nvPr/>
          </p:nvSpPr>
          <p:spPr bwMode="auto">
            <a:xfrm>
              <a:off x="7680925" y="4433803"/>
              <a:ext cx="151409" cy="48842"/>
            </a:xfrm>
            <a:custGeom>
              <a:avLst/>
              <a:gdLst/>
              <a:ahLst/>
              <a:cxnLst>
                <a:cxn ang="0">
                  <a:pos x="83" y="21"/>
                </a:cxn>
                <a:cxn ang="0">
                  <a:pos x="77" y="12"/>
                </a:cxn>
                <a:cxn ang="0">
                  <a:pos x="75" y="0"/>
                </a:cxn>
                <a:cxn ang="0">
                  <a:pos x="17" y="0"/>
                </a:cxn>
                <a:cxn ang="0">
                  <a:pos x="15" y="12"/>
                </a:cxn>
                <a:cxn ang="0">
                  <a:pos x="9" y="21"/>
                </a:cxn>
                <a:cxn ang="0">
                  <a:pos x="4" y="28"/>
                </a:cxn>
                <a:cxn ang="0">
                  <a:pos x="46" y="28"/>
                </a:cxn>
                <a:cxn ang="0">
                  <a:pos x="88" y="28"/>
                </a:cxn>
                <a:cxn ang="0">
                  <a:pos x="83" y="21"/>
                </a:cxn>
              </a:cxnLst>
              <a:rect l="0" t="0" r="r" b="b"/>
              <a:pathLst>
                <a:path w="92" h="29">
                  <a:moveTo>
                    <a:pt x="83" y="21"/>
                  </a:moveTo>
                  <a:cubicBezTo>
                    <a:pt x="78" y="17"/>
                    <a:pt x="77" y="12"/>
                    <a:pt x="77" y="12"/>
                  </a:cubicBezTo>
                  <a:cubicBezTo>
                    <a:pt x="75" y="0"/>
                    <a:pt x="75" y="0"/>
                    <a:pt x="75" y="0"/>
                  </a:cubicBezTo>
                  <a:cubicBezTo>
                    <a:pt x="17" y="0"/>
                    <a:pt x="17" y="0"/>
                    <a:pt x="17" y="0"/>
                  </a:cubicBezTo>
                  <a:cubicBezTo>
                    <a:pt x="15" y="12"/>
                    <a:pt x="15" y="12"/>
                    <a:pt x="15" y="12"/>
                  </a:cubicBezTo>
                  <a:cubicBezTo>
                    <a:pt x="15" y="12"/>
                    <a:pt x="14" y="17"/>
                    <a:pt x="9" y="21"/>
                  </a:cubicBezTo>
                  <a:cubicBezTo>
                    <a:pt x="4" y="25"/>
                    <a:pt x="0" y="28"/>
                    <a:pt x="4" y="28"/>
                  </a:cubicBezTo>
                  <a:cubicBezTo>
                    <a:pt x="8" y="29"/>
                    <a:pt x="43" y="28"/>
                    <a:pt x="46" y="28"/>
                  </a:cubicBezTo>
                  <a:cubicBezTo>
                    <a:pt x="49" y="28"/>
                    <a:pt x="84" y="29"/>
                    <a:pt x="88" y="28"/>
                  </a:cubicBezTo>
                  <a:cubicBezTo>
                    <a:pt x="92" y="28"/>
                    <a:pt x="88" y="25"/>
                    <a:pt x="83" y="21"/>
                  </a:cubicBezTo>
                  <a:close/>
                </a:path>
              </a:pathLst>
            </a:custGeom>
            <a:solidFill>
              <a:schemeClr val="accent1"/>
            </a:solidFill>
            <a:ln w="9525">
              <a:noFill/>
              <a:round/>
              <a:headEnd/>
              <a:tailEnd/>
            </a:ln>
          </p:spPr>
          <p:txBody>
            <a:bodyPr anchor="ctr"/>
            <a:lstStyle/>
            <a:p>
              <a:pPr algn="ctr"/>
              <a:endParaRPr/>
            </a:p>
          </p:txBody>
        </p:sp>
        <p:sp>
          <p:nvSpPr>
            <p:cNvPr id="14" name="is1ide-Freeform: Shape 15"/>
            <p:cNvSpPr>
              <a:spLocks/>
            </p:cNvSpPr>
            <p:nvPr/>
          </p:nvSpPr>
          <p:spPr bwMode="auto">
            <a:xfrm>
              <a:off x="7621500" y="4238436"/>
              <a:ext cx="149781" cy="87915"/>
            </a:xfrm>
            <a:custGeom>
              <a:avLst/>
              <a:gdLst/>
              <a:ahLst/>
              <a:cxnLst>
                <a:cxn ang="0">
                  <a:pos x="16" y="45"/>
                </a:cxn>
                <a:cxn ang="0">
                  <a:pos x="38" y="25"/>
                </a:cxn>
                <a:cxn ang="0">
                  <a:pos x="64" y="42"/>
                </a:cxn>
                <a:cxn ang="0">
                  <a:pos x="16" y="45"/>
                </a:cxn>
              </a:cxnLst>
              <a:rect l="0" t="0" r="r" b="b"/>
              <a:pathLst>
                <a:path w="91" h="53">
                  <a:moveTo>
                    <a:pt x="16" y="45"/>
                  </a:moveTo>
                  <a:cubicBezTo>
                    <a:pt x="31" y="45"/>
                    <a:pt x="33" y="41"/>
                    <a:pt x="38" y="25"/>
                  </a:cubicBezTo>
                  <a:cubicBezTo>
                    <a:pt x="48" y="0"/>
                    <a:pt x="91" y="31"/>
                    <a:pt x="64" y="42"/>
                  </a:cubicBezTo>
                  <a:cubicBezTo>
                    <a:pt x="38" y="53"/>
                    <a:pt x="0" y="45"/>
                    <a:pt x="16" y="45"/>
                  </a:cubicBezTo>
                  <a:close/>
                </a:path>
              </a:pathLst>
            </a:custGeom>
            <a:solidFill>
              <a:schemeClr val="accent1"/>
            </a:solidFill>
            <a:ln w="9525">
              <a:noFill/>
              <a:round/>
              <a:headEnd/>
              <a:tailEnd/>
            </a:ln>
          </p:spPr>
          <p:txBody>
            <a:bodyPr anchor="ctr"/>
            <a:lstStyle/>
            <a:p>
              <a:pPr algn="ctr"/>
              <a:endParaRPr/>
            </a:p>
          </p:txBody>
        </p:sp>
        <p:sp>
          <p:nvSpPr>
            <p:cNvPr id="15" name="is1ide-Freeform: Shape 16"/>
            <p:cNvSpPr>
              <a:spLocks/>
            </p:cNvSpPr>
            <p:nvPr/>
          </p:nvSpPr>
          <p:spPr bwMode="auto">
            <a:xfrm>
              <a:off x="7719998" y="4028417"/>
              <a:ext cx="206763" cy="248279"/>
            </a:xfrm>
            <a:custGeom>
              <a:avLst/>
              <a:gdLst/>
              <a:ahLst/>
              <a:cxnLst>
                <a:cxn ang="0">
                  <a:pos x="117" y="6"/>
                </a:cxn>
                <a:cxn ang="0">
                  <a:pos x="89" y="13"/>
                </a:cxn>
                <a:cxn ang="0">
                  <a:pos x="8" y="128"/>
                </a:cxn>
                <a:cxn ang="0">
                  <a:pos x="8" y="142"/>
                </a:cxn>
                <a:cxn ang="0">
                  <a:pos x="21" y="139"/>
                </a:cxn>
                <a:cxn ang="0">
                  <a:pos x="116" y="35"/>
                </a:cxn>
                <a:cxn ang="0">
                  <a:pos x="117" y="6"/>
                </a:cxn>
                <a:cxn ang="0">
                  <a:pos x="96" y="20"/>
                </a:cxn>
                <a:cxn ang="0">
                  <a:pos x="91" y="15"/>
                </a:cxn>
                <a:cxn ang="0">
                  <a:pos x="109" y="8"/>
                </a:cxn>
                <a:cxn ang="0">
                  <a:pos x="96" y="20"/>
                </a:cxn>
              </a:cxnLst>
              <a:rect l="0" t="0" r="r" b="b"/>
              <a:pathLst>
                <a:path w="125" h="149">
                  <a:moveTo>
                    <a:pt x="117" y="6"/>
                  </a:moveTo>
                  <a:cubicBezTo>
                    <a:pt x="109" y="0"/>
                    <a:pt x="97" y="3"/>
                    <a:pt x="89" y="13"/>
                  </a:cubicBezTo>
                  <a:cubicBezTo>
                    <a:pt x="8" y="128"/>
                    <a:pt x="8" y="128"/>
                    <a:pt x="8" y="128"/>
                  </a:cubicBezTo>
                  <a:cubicBezTo>
                    <a:pt x="0" y="138"/>
                    <a:pt x="0" y="136"/>
                    <a:pt x="8" y="142"/>
                  </a:cubicBezTo>
                  <a:cubicBezTo>
                    <a:pt x="15" y="148"/>
                    <a:pt x="14" y="149"/>
                    <a:pt x="21" y="139"/>
                  </a:cubicBezTo>
                  <a:cubicBezTo>
                    <a:pt x="116" y="35"/>
                    <a:pt x="116" y="35"/>
                    <a:pt x="116" y="35"/>
                  </a:cubicBezTo>
                  <a:cubicBezTo>
                    <a:pt x="124" y="25"/>
                    <a:pt x="125" y="12"/>
                    <a:pt x="117" y="6"/>
                  </a:cubicBezTo>
                  <a:close/>
                  <a:moveTo>
                    <a:pt x="96" y="20"/>
                  </a:moveTo>
                  <a:cubicBezTo>
                    <a:pt x="96" y="20"/>
                    <a:pt x="95" y="19"/>
                    <a:pt x="91" y="15"/>
                  </a:cubicBezTo>
                  <a:cubicBezTo>
                    <a:pt x="97" y="6"/>
                    <a:pt x="109" y="8"/>
                    <a:pt x="109" y="8"/>
                  </a:cubicBezTo>
                  <a:cubicBezTo>
                    <a:pt x="98" y="14"/>
                    <a:pt x="96" y="20"/>
                    <a:pt x="96" y="20"/>
                  </a:cubicBezTo>
                  <a:close/>
                </a:path>
              </a:pathLst>
            </a:custGeom>
            <a:solidFill>
              <a:schemeClr val="accent1"/>
            </a:solidFill>
            <a:ln w="9525">
              <a:noFill/>
              <a:round/>
              <a:headEnd/>
              <a:tailEnd/>
            </a:ln>
          </p:spPr>
          <p:txBody>
            <a:bodyPr anchor="ctr"/>
            <a:lstStyle/>
            <a:p>
              <a:pPr algn="ctr"/>
              <a:endParaRPr/>
            </a:p>
          </p:txBody>
        </p:sp>
        <p:sp>
          <p:nvSpPr>
            <p:cNvPr id="16" name="is1ide-Freeform: Shape 17"/>
            <p:cNvSpPr>
              <a:spLocks/>
            </p:cNvSpPr>
            <p:nvPr/>
          </p:nvSpPr>
          <p:spPr bwMode="auto">
            <a:xfrm>
              <a:off x="7522189" y="4103308"/>
              <a:ext cx="468880" cy="312587"/>
            </a:xfrm>
            <a:custGeom>
              <a:avLst/>
              <a:gdLst/>
              <a:ahLst/>
              <a:cxnLst>
                <a:cxn ang="0">
                  <a:pos x="273" y="0"/>
                </a:cxn>
                <a:cxn ang="0">
                  <a:pos x="237" y="0"/>
                </a:cxn>
                <a:cxn ang="0">
                  <a:pos x="222" y="17"/>
                </a:cxn>
                <a:cxn ang="0">
                  <a:pos x="267" y="17"/>
                </a:cxn>
                <a:cxn ang="0">
                  <a:pos x="267" y="154"/>
                </a:cxn>
                <a:cxn ang="0">
                  <a:pos x="17" y="154"/>
                </a:cxn>
                <a:cxn ang="0">
                  <a:pos x="17" y="17"/>
                </a:cxn>
                <a:cxn ang="0">
                  <a:pos x="162" y="17"/>
                </a:cxn>
                <a:cxn ang="0">
                  <a:pos x="174" y="0"/>
                </a:cxn>
                <a:cxn ang="0">
                  <a:pos x="11" y="0"/>
                </a:cxn>
                <a:cxn ang="0">
                  <a:pos x="0" y="11"/>
                </a:cxn>
                <a:cxn ang="0">
                  <a:pos x="0" y="176"/>
                </a:cxn>
                <a:cxn ang="0">
                  <a:pos x="11" y="188"/>
                </a:cxn>
                <a:cxn ang="0">
                  <a:pos x="273" y="188"/>
                </a:cxn>
                <a:cxn ang="0">
                  <a:pos x="284" y="176"/>
                </a:cxn>
                <a:cxn ang="0">
                  <a:pos x="284" y="11"/>
                </a:cxn>
                <a:cxn ang="0">
                  <a:pos x="273" y="0"/>
                </a:cxn>
              </a:cxnLst>
              <a:rect l="0" t="0" r="r" b="b"/>
              <a:pathLst>
                <a:path w="284" h="188">
                  <a:moveTo>
                    <a:pt x="273" y="0"/>
                  </a:moveTo>
                  <a:cubicBezTo>
                    <a:pt x="237" y="0"/>
                    <a:pt x="237" y="0"/>
                    <a:pt x="237" y="0"/>
                  </a:cubicBezTo>
                  <a:cubicBezTo>
                    <a:pt x="222" y="17"/>
                    <a:pt x="222" y="17"/>
                    <a:pt x="222" y="17"/>
                  </a:cubicBezTo>
                  <a:cubicBezTo>
                    <a:pt x="267" y="17"/>
                    <a:pt x="267" y="17"/>
                    <a:pt x="267" y="17"/>
                  </a:cubicBezTo>
                  <a:cubicBezTo>
                    <a:pt x="267" y="154"/>
                    <a:pt x="267" y="154"/>
                    <a:pt x="267" y="154"/>
                  </a:cubicBezTo>
                  <a:cubicBezTo>
                    <a:pt x="17" y="154"/>
                    <a:pt x="17" y="154"/>
                    <a:pt x="17" y="154"/>
                  </a:cubicBezTo>
                  <a:cubicBezTo>
                    <a:pt x="17" y="17"/>
                    <a:pt x="17" y="17"/>
                    <a:pt x="17" y="17"/>
                  </a:cubicBezTo>
                  <a:cubicBezTo>
                    <a:pt x="162" y="17"/>
                    <a:pt x="162" y="17"/>
                    <a:pt x="162" y="17"/>
                  </a:cubicBezTo>
                  <a:cubicBezTo>
                    <a:pt x="174" y="0"/>
                    <a:pt x="174" y="0"/>
                    <a:pt x="174" y="0"/>
                  </a:cubicBezTo>
                  <a:cubicBezTo>
                    <a:pt x="11" y="0"/>
                    <a:pt x="11" y="0"/>
                    <a:pt x="11" y="0"/>
                  </a:cubicBezTo>
                  <a:cubicBezTo>
                    <a:pt x="5" y="0"/>
                    <a:pt x="0" y="5"/>
                    <a:pt x="0" y="11"/>
                  </a:cubicBezTo>
                  <a:cubicBezTo>
                    <a:pt x="0" y="176"/>
                    <a:pt x="0" y="176"/>
                    <a:pt x="0" y="176"/>
                  </a:cubicBezTo>
                  <a:cubicBezTo>
                    <a:pt x="0" y="183"/>
                    <a:pt x="5" y="188"/>
                    <a:pt x="11" y="188"/>
                  </a:cubicBezTo>
                  <a:cubicBezTo>
                    <a:pt x="273" y="188"/>
                    <a:pt x="273" y="188"/>
                    <a:pt x="273" y="188"/>
                  </a:cubicBezTo>
                  <a:cubicBezTo>
                    <a:pt x="279" y="188"/>
                    <a:pt x="284" y="183"/>
                    <a:pt x="284" y="176"/>
                  </a:cubicBezTo>
                  <a:cubicBezTo>
                    <a:pt x="284" y="11"/>
                    <a:pt x="284" y="11"/>
                    <a:pt x="284" y="11"/>
                  </a:cubicBezTo>
                  <a:cubicBezTo>
                    <a:pt x="284" y="5"/>
                    <a:pt x="279" y="0"/>
                    <a:pt x="273" y="0"/>
                  </a:cubicBezTo>
                  <a:close/>
                </a:path>
              </a:pathLst>
            </a:custGeom>
            <a:solidFill>
              <a:schemeClr val="accent1"/>
            </a:solidFill>
            <a:ln w="9525">
              <a:noFill/>
              <a:round/>
              <a:headEnd/>
              <a:tailEnd/>
            </a:ln>
          </p:spPr>
          <p:txBody>
            <a:bodyPr anchor="ctr"/>
            <a:lstStyle/>
            <a:p>
              <a:pPr algn="ctr"/>
              <a:endParaRPr/>
            </a:p>
          </p:txBody>
        </p:sp>
      </p:grpSp>
      <p:grpSp>
        <p:nvGrpSpPr>
          <p:cNvPr id="30" name="组合 29"/>
          <p:cNvGrpSpPr/>
          <p:nvPr/>
        </p:nvGrpSpPr>
        <p:grpSpPr>
          <a:xfrm>
            <a:off x="8432589" y="2369962"/>
            <a:ext cx="2683086" cy="834815"/>
            <a:chOff x="7483989" y="3433235"/>
            <a:chExt cx="2683086" cy="834815"/>
          </a:xfrm>
        </p:grpSpPr>
        <p:sp>
          <p:nvSpPr>
            <p:cNvPr id="31" name="矩形 30"/>
            <p:cNvSpPr/>
            <p:nvPr/>
          </p:nvSpPr>
          <p:spPr>
            <a:xfrm>
              <a:off x="7483990" y="3732519"/>
              <a:ext cx="268308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a:t>
              </a:r>
              <a:r>
                <a:rPr lang="zh-CN" altLang="en-US" sz="1200" dirty="0" smtClean="0">
                  <a:solidFill>
                    <a:schemeClr val="tx1">
                      <a:lumMod val="75000"/>
                      <a:lumOff val="25000"/>
                    </a:schemeClr>
                  </a:solidFill>
                  <a:latin typeface="+mn-ea"/>
                </a:rPr>
                <a:t>出来</a:t>
              </a:r>
              <a:endParaRPr lang="zh-CN" altLang="en-US" sz="1200" dirty="0">
                <a:solidFill>
                  <a:schemeClr val="tx1">
                    <a:lumMod val="75000"/>
                    <a:lumOff val="25000"/>
                  </a:schemeClr>
                </a:solidFill>
                <a:latin typeface="+mn-ea"/>
              </a:endParaRPr>
            </a:p>
          </p:txBody>
        </p:sp>
        <p:sp>
          <p:nvSpPr>
            <p:cNvPr id="32" name="矩形 31"/>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36" name="组合 35"/>
          <p:cNvGrpSpPr/>
          <p:nvPr/>
        </p:nvGrpSpPr>
        <p:grpSpPr>
          <a:xfrm>
            <a:off x="8432589" y="4190256"/>
            <a:ext cx="2683086" cy="834815"/>
            <a:chOff x="7483989" y="3433235"/>
            <a:chExt cx="2683086" cy="834815"/>
          </a:xfrm>
        </p:grpSpPr>
        <p:sp>
          <p:nvSpPr>
            <p:cNvPr id="37" name="矩形 36"/>
            <p:cNvSpPr/>
            <p:nvPr/>
          </p:nvSpPr>
          <p:spPr>
            <a:xfrm>
              <a:off x="7483990" y="3732519"/>
              <a:ext cx="268308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a:t>
              </a:r>
              <a:r>
                <a:rPr lang="zh-CN" altLang="en-US" sz="1200" dirty="0" smtClean="0">
                  <a:solidFill>
                    <a:schemeClr val="tx1">
                      <a:lumMod val="75000"/>
                      <a:lumOff val="25000"/>
                    </a:schemeClr>
                  </a:solidFill>
                  <a:latin typeface="+mn-ea"/>
                </a:rPr>
                <a:t>出来</a:t>
              </a:r>
              <a:endParaRPr lang="zh-CN" altLang="en-US" sz="1200" dirty="0">
                <a:solidFill>
                  <a:schemeClr val="tx1">
                    <a:lumMod val="75000"/>
                    <a:lumOff val="25000"/>
                  </a:schemeClr>
                </a:solidFill>
                <a:latin typeface="+mn-ea"/>
              </a:endParaRPr>
            </a:p>
          </p:txBody>
        </p:sp>
        <p:sp>
          <p:nvSpPr>
            <p:cNvPr id="38" name="矩形 37"/>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39" name="组合 38"/>
          <p:cNvGrpSpPr/>
          <p:nvPr/>
        </p:nvGrpSpPr>
        <p:grpSpPr>
          <a:xfrm>
            <a:off x="1075478" y="2369962"/>
            <a:ext cx="2683086" cy="834815"/>
            <a:chOff x="7483989" y="3433235"/>
            <a:chExt cx="2683086" cy="834815"/>
          </a:xfrm>
        </p:grpSpPr>
        <p:sp>
          <p:nvSpPr>
            <p:cNvPr id="40" name="矩形 39"/>
            <p:cNvSpPr/>
            <p:nvPr/>
          </p:nvSpPr>
          <p:spPr>
            <a:xfrm>
              <a:off x="7483990" y="3732519"/>
              <a:ext cx="268308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a:t>
              </a:r>
              <a:r>
                <a:rPr lang="zh-CN" altLang="en-US" sz="1200" dirty="0" smtClean="0">
                  <a:solidFill>
                    <a:schemeClr val="tx1">
                      <a:lumMod val="75000"/>
                      <a:lumOff val="25000"/>
                    </a:schemeClr>
                  </a:solidFill>
                  <a:latin typeface="+mn-ea"/>
                </a:rPr>
                <a:t>出来</a:t>
              </a:r>
              <a:endParaRPr lang="zh-CN" altLang="en-US" sz="1200" dirty="0">
                <a:solidFill>
                  <a:schemeClr val="tx1">
                    <a:lumMod val="75000"/>
                    <a:lumOff val="25000"/>
                  </a:schemeClr>
                </a:solidFill>
                <a:latin typeface="+mn-ea"/>
              </a:endParaRPr>
            </a:p>
          </p:txBody>
        </p:sp>
        <p:sp>
          <p:nvSpPr>
            <p:cNvPr id="41" name="矩形 40"/>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42" name="组合 41"/>
          <p:cNvGrpSpPr/>
          <p:nvPr/>
        </p:nvGrpSpPr>
        <p:grpSpPr>
          <a:xfrm>
            <a:off x="1075478" y="4190256"/>
            <a:ext cx="2683086" cy="834815"/>
            <a:chOff x="7483989" y="3433235"/>
            <a:chExt cx="2683086" cy="834815"/>
          </a:xfrm>
        </p:grpSpPr>
        <p:sp>
          <p:nvSpPr>
            <p:cNvPr id="43" name="矩形 42"/>
            <p:cNvSpPr/>
            <p:nvPr/>
          </p:nvSpPr>
          <p:spPr>
            <a:xfrm>
              <a:off x="7483990" y="3732519"/>
              <a:ext cx="268308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a:t>
              </a:r>
              <a:r>
                <a:rPr lang="zh-CN" altLang="en-US" sz="1200" dirty="0" smtClean="0">
                  <a:solidFill>
                    <a:schemeClr val="tx1">
                      <a:lumMod val="75000"/>
                      <a:lumOff val="25000"/>
                    </a:schemeClr>
                  </a:solidFill>
                  <a:latin typeface="+mn-ea"/>
                </a:rPr>
                <a:t>出来</a:t>
              </a:r>
              <a:endParaRPr lang="zh-CN" altLang="en-US" sz="1200" dirty="0">
                <a:solidFill>
                  <a:schemeClr val="tx1">
                    <a:lumMod val="75000"/>
                    <a:lumOff val="25000"/>
                  </a:schemeClr>
                </a:solidFill>
                <a:latin typeface="+mn-ea"/>
              </a:endParaRPr>
            </a:p>
          </p:txBody>
        </p:sp>
        <p:sp>
          <p:nvSpPr>
            <p:cNvPr id="44" name="矩形 43"/>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45" name="组合 44"/>
          <p:cNvGrpSpPr/>
          <p:nvPr/>
        </p:nvGrpSpPr>
        <p:grpSpPr>
          <a:xfrm>
            <a:off x="3653004" y="280341"/>
            <a:ext cx="4885992" cy="732482"/>
            <a:chOff x="5402407" y="1247256"/>
            <a:chExt cx="4885992" cy="732482"/>
          </a:xfrm>
        </p:grpSpPr>
        <p:sp>
          <p:nvSpPr>
            <p:cNvPr id="46" name="文本框 45"/>
            <p:cNvSpPr txBox="1"/>
            <p:nvPr/>
          </p:nvSpPr>
          <p:spPr>
            <a:xfrm>
              <a:off x="6197745" y="12472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accent2"/>
                  </a:solidFill>
                  <a:latin typeface="+mn-ea"/>
                </a:rPr>
                <a:t>标题文字添加此处</a:t>
              </a:r>
              <a:endParaRPr lang="zh-CN" altLang="en-US" sz="2800" b="1" dirty="0">
                <a:solidFill>
                  <a:schemeClr val="accent2"/>
                </a:solidFill>
                <a:latin typeface="+mn-ea"/>
              </a:endParaRPr>
            </a:p>
          </p:txBody>
        </p:sp>
        <p:sp>
          <p:nvSpPr>
            <p:cNvPr id="47" name="文本框 46"/>
            <p:cNvSpPr txBox="1"/>
            <p:nvPr/>
          </p:nvSpPr>
          <p:spPr>
            <a:xfrm>
              <a:off x="5402407" y="1693506"/>
              <a:ext cx="4885992" cy="286232"/>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pic>
        <p:nvPicPr>
          <p:cNvPr id="49" name="图片占位符 48"/>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667" r="16667"/>
          <a:stretch>
            <a:fillRect/>
          </a:stretch>
        </p:blipFill>
        <p:spPr/>
      </p:pic>
    </p:spTree>
    <p:custDataLst>
      <p:tags r:id="rId1"/>
    </p:custDataLst>
    <p:extLst>
      <p:ext uri="{BB962C8B-B14F-4D97-AF65-F5344CB8AC3E}">
        <p14:creationId xmlns:p14="http://schemas.microsoft.com/office/powerpoint/2010/main" val="1699996374"/>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1000"/>
                                        <p:tgtEl>
                                          <p:spTgt spid="29"/>
                                        </p:tgtEl>
                                      </p:cBhvr>
                                    </p:animEffect>
                                    <p:anim calcmode="lin" valueType="num">
                                      <p:cBhvr>
                                        <p:cTn id="38" dur="1000" fill="hold"/>
                                        <p:tgtEl>
                                          <p:spTgt spid="29"/>
                                        </p:tgtEl>
                                        <p:attrNameLst>
                                          <p:attrName>ppt_x</p:attrName>
                                        </p:attrNameLst>
                                      </p:cBhvr>
                                      <p:tavLst>
                                        <p:tav tm="0">
                                          <p:val>
                                            <p:strVal val="#ppt_x"/>
                                          </p:val>
                                        </p:tav>
                                        <p:tav tm="100000">
                                          <p:val>
                                            <p:strVal val="#ppt_x"/>
                                          </p:val>
                                        </p:tav>
                                      </p:tavLst>
                                    </p:anim>
                                    <p:anim calcmode="lin" valueType="num">
                                      <p:cBhvr>
                                        <p:cTn id="39" dur="1000" fill="hold"/>
                                        <p:tgtEl>
                                          <p:spTgt spid="29"/>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1000" fill="hold"/>
                                        <p:tgtEl>
                                          <p:spTgt spid="2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1000"/>
                                        <p:tgtEl>
                                          <p:spTgt spid="49"/>
                                        </p:tgtEl>
                                      </p:cBhvr>
                                    </p:animEffect>
                                    <p:anim calcmode="lin" valueType="num">
                                      <p:cBhvr>
                                        <p:cTn id="48" dur="1000" fill="hold"/>
                                        <p:tgtEl>
                                          <p:spTgt spid="49"/>
                                        </p:tgtEl>
                                        <p:attrNameLst>
                                          <p:attrName>ppt_x</p:attrName>
                                        </p:attrNameLst>
                                      </p:cBhvr>
                                      <p:tavLst>
                                        <p:tav tm="0">
                                          <p:val>
                                            <p:strVal val="#ppt_x"/>
                                          </p:val>
                                        </p:tav>
                                        <p:tav tm="100000">
                                          <p:val>
                                            <p:strVal val="#ppt_x"/>
                                          </p:val>
                                        </p:tav>
                                      </p:tavLst>
                                    </p:anim>
                                    <p:anim calcmode="lin" valueType="num">
                                      <p:cBhvr>
                                        <p:cTn id="49" dur="1000" fill="hold"/>
                                        <p:tgtEl>
                                          <p:spTgt spid="49"/>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2" presetClass="entr" presetSubtype="8" fill="hold"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fill="hold"/>
                                        <p:tgtEl>
                                          <p:spTgt spid="39"/>
                                        </p:tgtEl>
                                        <p:attrNameLst>
                                          <p:attrName>ppt_x</p:attrName>
                                        </p:attrNameLst>
                                      </p:cBhvr>
                                      <p:tavLst>
                                        <p:tav tm="0">
                                          <p:val>
                                            <p:strVal val="0-#ppt_w/2"/>
                                          </p:val>
                                        </p:tav>
                                        <p:tav tm="100000">
                                          <p:val>
                                            <p:strVal val="#ppt_x"/>
                                          </p:val>
                                        </p:tav>
                                      </p:tavLst>
                                    </p:anim>
                                    <p:anim calcmode="lin" valueType="num">
                                      <p:cBhvr additive="base">
                                        <p:cTn id="54" dur="500" fill="hold"/>
                                        <p:tgtEl>
                                          <p:spTgt spid="39"/>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additive="base">
                                        <p:cTn id="57" dur="500" fill="hold"/>
                                        <p:tgtEl>
                                          <p:spTgt spid="42"/>
                                        </p:tgtEl>
                                        <p:attrNameLst>
                                          <p:attrName>ppt_x</p:attrName>
                                        </p:attrNameLst>
                                      </p:cBhvr>
                                      <p:tavLst>
                                        <p:tav tm="0">
                                          <p:val>
                                            <p:strVal val="0-#ppt_w/2"/>
                                          </p:val>
                                        </p:tav>
                                        <p:tav tm="100000">
                                          <p:val>
                                            <p:strVal val="#ppt_x"/>
                                          </p:val>
                                        </p:tav>
                                      </p:tavLst>
                                    </p:anim>
                                    <p:anim calcmode="lin" valueType="num">
                                      <p:cBhvr additive="base">
                                        <p:cTn id="58" dur="500" fill="hold"/>
                                        <p:tgtEl>
                                          <p:spTgt spid="42"/>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fill="hold"/>
                                        <p:tgtEl>
                                          <p:spTgt spid="30"/>
                                        </p:tgtEl>
                                        <p:attrNameLst>
                                          <p:attrName>ppt_x</p:attrName>
                                        </p:attrNameLst>
                                      </p:cBhvr>
                                      <p:tavLst>
                                        <p:tav tm="0">
                                          <p:val>
                                            <p:strVal val="1+#ppt_w/2"/>
                                          </p:val>
                                        </p:tav>
                                        <p:tav tm="100000">
                                          <p:val>
                                            <p:strVal val="#ppt_x"/>
                                          </p:val>
                                        </p:tav>
                                      </p:tavLst>
                                    </p:anim>
                                    <p:anim calcmode="lin" valueType="num">
                                      <p:cBhvr additive="base">
                                        <p:cTn id="62" dur="500" fill="hold"/>
                                        <p:tgtEl>
                                          <p:spTgt spid="30"/>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additive="base">
                                        <p:cTn id="65" dur="500" fill="hold"/>
                                        <p:tgtEl>
                                          <p:spTgt spid="36"/>
                                        </p:tgtEl>
                                        <p:attrNameLst>
                                          <p:attrName>ppt_x</p:attrName>
                                        </p:attrNameLst>
                                      </p:cBhvr>
                                      <p:tavLst>
                                        <p:tav tm="0">
                                          <p:val>
                                            <p:strVal val="1+#ppt_w/2"/>
                                          </p:val>
                                        </p:tav>
                                        <p:tav tm="100000">
                                          <p:val>
                                            <p:strVal val="#ppt_x"/>
                                          </p:val>
                                        </p:tav>
                                      </p:tavLst>
                                    </p:anim>
                                    <p:anim calcmode="lin" valueType="num">
                                      <p:cBhvr additive="base">
                                        <p:cTn id="66"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îŝḷîḓé-Rectangle 1"/>
          <p:cNvSpPr/>
          <p:nvPr/>
        </p:nvSpPr>
        <p:spPr>
          <a:xfrm>
            <a:off x="988994" y="2131979"/>
            <a:ext cx="4992981" cy="1649030"/>
          </a:xfrm>
          <a:prstGeom prst="rect">
            <a:avLst/>
          </a:prstGeom>
          <a:noFill/>
          <a:ln w="38100">
            <a:solidFill>
              <a:schemeClr val="bg2">
                <a:lumMod val="1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0" name="îŝḷîḓé-Rectangle 2"/>
          <p:cNvSpPr/>
          <p:nvPr/>
        </p:nvSpPr>
        <p:spPr>
          <a:xfrm>
            <a:off x="988994" y="4007267"/>
            <a:ext cx="4992981" cy="1649030"/>
          </a:xfrm>
          <a:prstGeom prst="rect">
            <a:avLst/>
          </a:prstGeom>
          <a:noFill/>
          <a:ln w="38100">
            <a:solidFill>
              <a:schemeClr val="bg2">
                <a:lumMod val="1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1" name="îŝḷîḓé-Rectangle 3"/>
          <p:cNvSpPr/>
          <p:nvPr/>
        </p:nvSpPr>
        <p:spPr>
          <a:xfrm>
            <a:off x="6210024" y="2131979"/>
            <a:ext cx="4992981" cy="1649030"/>
          </a:xfrm>
          <a:prstGeom prst="rect">
            <a:avLst/>
          </a:prstGeom>
          <a:noFill/>
          <a:ln w="38100">
            <a:solidFill>
              <a:schemeClr val="bg2">
                <a:lumMod val="1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 name="îŝḷîḓé-Rectangle 4"/>
          <p:cNvSpPr/>
          <p:nvPr/>
        </p:nvSpPr>
        <p:spPr>
          <a:xfrm>
            <a:off x="6210024" y="4007267"/>
            <a:ext cx="4992981" cy="1649030"/>
          </a:xfrm>
          <a:prstGeom prst="rect">
            <a:avLst/>
          </a:prstGeom>
          <a:noFill/>
          <a:ln w="38100">
            <a:solidFill>
              <a:schemeClr val="bg2">
                <a:lumMod val="1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nvGrpSpPr>
          <p:cNvPr id="24" name="组合 23"/>
          <p:cNvGrpSpPr/>
          <p:nvPr/>
        </p:nvGrpSpPr>
        <p:grpSpPr>
          <a:xfrm>
            <a:off x="2817794" y="2428287"/>
            <a:ext cx="2973406" cy="1056414"/>
            <a:chOff x="7483989" y="3433235"/>
            <a:chExt cx="2973406" cy="1056414"/>
          </a:xfrm>
        </p:grpSpPr>
        <p:sp>
          <p:nvSpPr>
            <p:cNvPr id="25" name="矩形 24"/>
            <p:cNvSpPr/>
            <p:nvPr/>
          </p:nvSpPr>
          <p:spPr>
            <a:xfrm>
              <a:off x="7483989" y="3732519"/>
              <a:ext cx="2973406"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a:t>
              </a:r>
              <a:r>
                <a:rPr lang="zh-CN" altLang="en-US" sz="1200" dirty="0" smtClean="0">
                  <a:solidFill>
                    <a:schemeClr val="tx1">
                      <a:lumMod val="75000"/>
                      <a:lumOff val="25000"/>
                    </a:schemeClr>
                  </a:solidFill>
                  <a:latin typeface="+mn-ea"/>
                </a:rPr>
                <a:t>出计算机上进行演示计算机上进行演来</a:t>
              </a:r>
              <a:r>
                <a:rPr lang="zh-CN" altLang="en-US" sz="1200" dirty="0">
                  <a:solidFill>
                    <a:schemeClr val="tx1">
                      <a:lumMod val="75000"/>
                      <a:lumOff val="25000"/>
                    </a:schemeClr>
                  </a:solidFill>
                  <a:latin typeface="+mn-ea"/>
                </a:rPr>
                <a:t>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26" name="矩形 25"/>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27" name="组合 26"/>
          <p:cNvGrpSpPr/>
          <p:nvPr/>
        </p:nvGrpSpPr>
        <p:grpSpPr>
          <a:xfrm>
            <a:off x="2817794" y="4303575"/>
            <a:ext cx="2973406" cy="1056414"/>
            <a:chOff x="7483989" y="3433235"/>
            <a:chExt cx="2973406" cy="1056414"/>
          </a:xfrm>
        </p:grpSpPr>
        <p:sp>
          <p:nvSpPr>
            <p:cNvPr id="28" name="矩形 27"/>
            <p:cNvSpPr/>
            <p:nvPr/>
          </p:nvSpPr>
          <p:spPr>
            <a:xfrm>
              <a:off x="7483989" y="3732519"/>
              <a:ext cx="2973406"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a:t>
              </a:r>
              <a:r>
                <a:rPr lang="zh-CN" altLang="en-US" sz="1200" dirty="0" smtClean="0">
                  <a:solidFill>
                    <a:schemeClr val="tx1">
                      <a:lumMod val="75000"/>
                      <a:lumOff val="25000"/>
                    </a:schemeClr>
                  </a:solidFill>
                  <a:latin typeface="+mn-ea"/>
                </a:rPr>
                <a:t>出计算机上进行演示计算机上进行演来</a:t>
              </a:r>
              <a:r>
                <a:rPr lang="zh-CN" altLang="en-US" sz="1200" dirty="0">
                  <a:solidFill>
                    <a:schemeClr val="tx1">
                      <a:lumMod val="75000"/>
                      <a:lumOff val="25000"/>
                    </a:schemeClr>
                  </a:solidFill>
                  <a:latin typeface="+mn-ea"/>
                </a:rPr>
                <a:t>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29" name="矩形 28"/>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30" name="组合 29"/>
          <p:cNvGrpSpPr/>
          <p:nvPr/>
        </p:nvGrpSpPr>
        <p:grpSpPr>
          <a:xfrm>
            <a:off x="8057874" y="2428287"/>
            <a:ext cx="2973406" cy="1056414"/>
            <a:chOff x="7483989" y="3433235"/>
            <a:chExt cx="2973406" cy="1056414"/>
          </a:xfrm>
        </p:grpSpPr>
        <p:sp>
          <p:nvSpPr>
            <p:cNvPr id="31" name="矩形 30"/>
            <p:cNvSpPr/>
            <p:nvPr/>
          </p:nvSpPr>
          <p:spPr>
            <a:xfrm>
              <a:off x="7483989" y="3732519"/>
              <a:ext cx="2973406"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a:t>
              </a:r>
              <a:r>
                <a:rPr lang="zh-CN" altLang="en-US" sz="1200" dirty="0" smtClean="0">
                  <a:solidFill>
                    <a:schemeClr val="tx1">
                      <a:lumMod val="75000"/>
                      <a:lumOff val="25000"/>
                    </a:schemeClr>
                  </a:solidFill>
                  <a:latin typeface="+mn-ea"/>
                </a:rPr>
                <a:t>出计算机上进行演示计算机上进行演来</a:t>
              </a:r>
              <a:r>
                <a:rPr lang="zh-CN" altLang="en-US" sz="1200" dirty="0">
                  <a:solidFill>
                    <a:schemeClr val="tx1">
                      <a:lumMod val="75000"/>
                      <a:lumOff val="25000"/>
                    </a:schemeClr>
                  </a:solidFill>
                  <a:latin typeface="+mn-ea"/>
                </a:rPr>
                <a:t>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32" name="矩形 31"/>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33" name="组合 32"/>
          <p:cNvGrpSpPr/>
          <p:nvPr/>
        </p:nvGrpSpPr>
        <p:grpSpPr>
          <a:xfrm>
            <a:off x="8057874" y="4303575"/>
            <a:ext cx="2973406" cy="1056414"/>
            <a:chOff x="7483989" y="3433235"/>
            <a:chExt cx="2973406" cy="1056414"/>
          </a:xfrm>
        </p:grpSpPr>
        <p:sp>
          <p:nvSpPr>
            <p:cNvPr id="34" name="矩形 33"/>
            <p:cNvSpPr/>
            <p:nvPr/>
          </p:nvSpPr>
          <p:spPr>
            <a:xfrm>
              <a:off x="7483989" y="3732519"/>
              <a:ext cx="2973406"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a:t>
              </a:r>
              <a:r>
                <a:rPr lang="zh-CN" altLang="en-US" sz="1200" dirty="0" smtClean="0">
                  <a:solidFill>
                    <a:schemeClr val="tx1">
                      <a:lumMod val="75000"/>
                      <a:lumOff val="25000"/>
                    </a:schemeClr>
                  </a:solidFill>
                  <a:latin typeface="+mn-ea"/>
                </a:rPr>
                <a:t>出计算机上进行演示计算机上进行演来</a:t>
              </a:r>
              <a:r>
                <a:rPr lang="zh-CN" altLang="en-US" sz="1200" dirty="0">
                  <a:solidFill>
                    <a:schemeClr val="tx1">
                      <a:lumMod val="75000"/>
                      <a:lumOff val="25000"/>
                    </a:schemeClr>
                  </a:solidFill>
                  <a:latin typeface="+mn-ea"/>
                </a:rPr>
                <a:t>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35" name="矩形 34"/>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36" name="组合 35"/>
          <p:cNvGrpSpPr/>
          <p:nvPr/>
        </p:nvGrpSpPr>
        <p:grpSpPr>
          <a:xfrm>
            <a:off x="3653004" y="280341"/>
            <a:ext cx="4885992" cy="732482"/>
            <a:chOff x="5402407" y="1247256"/>
            <a:chExt cx="4885992" cy="732482"/>
          </a:xfrm>
        </p:grpSpPr>
        <p:sp>
          <p:nvSpPr>
            <p:cNvPr id="37" name="文本框 36"/>
            <p:cNvSpPr txBox="1"/>
            <p:nvPr/>
          </p:nvSpPr>
          <p:spPr>
            <a:xfrm>
              <a:off x="6197745" y="12472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accent2"/>
                  </a:solidFill>
                  <a:latin typeface="+mn-ea"/>
                </a:rPr>
                <a:t>标题文字添加此处</a:t>
              </a:r>
              <a:endParaRPr lang="zh-CN" altLang="en-US" sz="2800" b="1" dirty="0">
                <a:solidFill>
                  <a:schemeClr val="accent2"/>
                </a:solidFill>
                <a:latin typeface="+mn-ea"/>
              </a:endParaRPr>
            </a:p>
          </p:txBody>
        </p:sp>
        <p:sp>
          <p:nvSpPr>
            <p:cNvPr id="38" name="文本框 37"/>
            <p:cNvSpPr txBox="1"/>
            <p:nvPr/>
          </p:nvSpPr>
          <p:spPr>
            <a:xfrm>
              <a:off x="5402407" y="1693506"/>
              <a:ext cx="4885992" cy="286232"/>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pic>
        <p:nvPicPr>
          <p:cNvPr id="43" name="图片占位符 42"/>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2987" r="12987"/>
          <a:stretch>
            <a:fillRect/>
          </a:stretch>
        </p:blipFill>
        <p:spPr/>
      </p:pic>
      <p:pic>
        <p:nvPicPr>
          <p:cNvPr id="45" name="图片占位符 44"/>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2977" r="12977"/>
          <a:stretch>
            <a:fillRect/>
          </a:stretch>
        </p:blipFill>
        <p:spPr/>
      </p:pic>
      <p:pic>
        <p:nvPicPr>
          <p:cNvPr id="44" name="图片占位符 43"/>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3024" r="13024"/>
          <a:stretch>
            <a:fillRect/>
          </a:stretch>
        </p:blipFill>
        <p:spPr/>
      </p:pic>
      <p:pic>
        <p:nvPicPr>
          <p:cNvPr id="46" name="图片占位符 45"/>
          <p:cNvPicPr>
            <a:picLocks noGrp="1" noChangeAspect="1"/>
          </p:cNvPicPr>
          <p:nvPr>
            <p:ph type="pic" sz="quarter" idx="13"/>
          </p:nvPr>
        </p:nvPicPr>
        <p:blipFill>
          <a:blip r:embed="rId7" cstate="print">
            <a:extLst>
              <a:ext uri="{28A0092B-C50C-407E-A947-70E740481C1C}">
                <a14:useLocalDpi xmlns:a14="http://schemas.microsoft.com/office/drawing/2010/main" val="0"/>
              </a:ext>
            </a:extLst>
          </a:blip>
          <a:srcRect l="13024" r="13024"/>
          <a:stretch>
            <a:fillRect/>
          </a:stretch>
        </p:blipFill>
        <p:spPr/>
      </p:pic>
    </p:spTree>
    <p:custDataLst>
      <p:tags r:id="rId1"/>
    </p:custDataLst>
    <p:extLst>
      <p:ext uri="{BB962C8B-B14F-4D97-AF65-F5344CB8AC3E}">
        <p14:creationId xmlns:p14="http://schemas.microsoft.com/office/powerpoint/2010/main" val="3641447109"/>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par>
                                <p:cTn id="29" presetID="10" presetClass="entr" presetSubtype="0" fill="hold" nodeType="with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par>
                                <p:cTn id="32" presetID="10" presetClass="entr" presetSubtype="0" fill="hold"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par>
                                <p:cTn id="35" presetID="10" presetClass="entr" presetSubtype="0" fill="hold" nodeType="with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childTnLst>
                          </p:cTn>
                        </p:par>
                        <p:par>
                          <p:cTn id="38" fill="hold">
                            <p:stCondLst>
                              <p:cond delay="1000"/>
                            </p:stCondLst>
                            <p:childTnLst>
                              <p:par>
                                <p:cTn id="39" presetID="12" presetClass="entr" presetSubtype="8"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p:tgtEl>
                                          <p:spTgt spid="24"/>
                                        </p:tgtEl>
                                        <p:attrNameLst>
                                          <p:attrName>ppt_x</p:attrName>
                                        </p:attrNameLst>
                                      </p:cBhvr>
                                      <p:tavLst>
                                        <p:tav tm="0">
                                          <p:val>
                                            <p:strVal val="#ppt_x-#ppt_w*1.125000"/>
                                          </p:val>
                                        </p:tav>
                                        <p:tav tm="100000">
                                          <p:val>
                                            <p:strVal val="#ppt_x"/>
                                          </p:val>
                                        </p:tav>
                                      </p:tavLst>
                                    </p:anim>
                                    <p:animEffect transition="in" filter="wipe(right)">
                                      <p:cBhvr>
                                        <p:cTn id="42" dur="500"/>
                                        <p:tgtEl>
                                          <p:spTgt spid="24"/>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additive="base">
                                        <p:cTn id="46" dur="500"/>
                                        <p:tgtEl>
                                          <p:spTgt spid="30"/>
                                        </p:tgtEl>
                                        <p:attrNameLst>
                                          <p:attrName>ppt_x</p:attrName>
                                        </p:attrNameLst>
                                      </p:cBhvr>
                                      <p:tavLst>
                                        <p:tav tm="0">
                                          <p:val>
                                            <p:strVal val="#ppt_x-#ppt_w*1.125000"/>
                                          </p:val>
                                        </p:tav>
                                        <p:tav tm="100000">
                                          <p:val>
                                            <p:strVal val="#ppt_x"/>
                                          </p:val>
                                        </p:tav>
                                      </p:tavLst>
                                    </p:anim>
                                    <p:animEffect transition="in" filter="wipe(right)">
                                      <p:cBhvr>
                                        <p:cTn id="47" dur="500"/>
                                        <p:tgtEl>
                                          <p:spTgt spid="30"/>
                                        </p:tgtEl>
                                      </p:cBhvr>
                                    </p:animEffect>
                                  </p:childTnLst>
                                </p:cTn>
                              </p:par>
                            </p:childTnLst>
                          </p:cTn>
                        </p:par>
                        <p:par>
                          <p:cTn id="48" fill="hold">
                            <p:stCondLst>
                              <p:cond delay="2000"/>
                            </p:stCondLst>
                            <p:childTnLst>
                              <p:par>
                                <p:cTn id="49" presetID="12" presetClass="entr" presetSubtype="8"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p:tgtEl>
                                          <p:spTgt spid="27"/>
                                        </p:tgtEl>
                                        <p:attrNameLst>
                                          <p:attrName>ppt_x</p:attrName>
                                        </p:attrNameLst>
                                      </p:cBhvr>
                                      <p:tavLst>
                                        <p:tav tm="0">
                                          <p:val>
                                            <p:strVal val="#ppt_x-#ppt_w*1.125000"/>
                                          </p:val>
                                        </p:tav>
                                        <p:tav tm="100000">
                                          <p:val>
                                            <p:strVal val="#ppt_x"/>
                                          </p:val>
                                        </p:tav>
                                      </p:tavLst>
                                    </p:anim>
                                    <p:animEffect transition="in" filter="wipe(right)">
                                      <p:cBhvr>
                                        <p:cTn id="52" dur="500"/>
                                        <p:tgtEl>
                                          <p:spTgt spid="27"/>
                                        </p:tgtEl>
                                      </p:cBhvr>
                                    </p:animEffect>
                                  </p:childTnLst>
                                </p:cTn>
                              </p:par>
                            </p:childTnLst>
                          </p:cTn>
                        </p:par>
                        <p:par>
                          <p:cTn id="53" fill="hold">
                            <p:stCondLst>
                              <p:cond delay="2500"/>
                            </p:stCondLst>
                            <p:childTnLst>
                              <p:par>
                                <p:cTn id="54" presetID="12" presetClass="entr" presetSubtype="8" fill="hold" nodeType="after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500"/>
                                        <p:tgtEl>
                                          <p:spTgt spid="33"/>
                                        </p:tgtEl>
                                        <p:attrNameLst>
                                          <p:attrName>ppt_x</p:attrName>
                                        </p:attrNameLst>
                                      </p:cBhvr>
                                      <p:tavLst>
                                        <p:tav tm="0">
                                          <p:val>
                                            <p:strVal val="#ppt_x-#ppt_w*1.125000"/>
                                          </p:val>
                                        </p:tav>
                                        <p:tav tm="100000">
                                          <p:val>
                                            <p:strVal val="#ppt_x"/>
                                          </p:val>
                                        </p:tav>
                                      </p:tavLst>
                                    </p:anim>
                                    <p:animEffect transition="in" filter="wipe(right)">
                                      <p:cBhvr>
                                        <p:cTn id="5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图片占位符 75"/>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25726" r="25726"/>
          <a:stretch>
            <a:fillRect/>
          </a:stretch>
        </p:blipFill>
        <p:spPr/>
      </p:pic>
      <p:pic>
        <p:nvPicPr>
          <p:cNvPr id="77" name="图片占位符 76"/>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25726" r="25726"/>
          <a:stretch>
            <a:fillRect/>
          </a:stretch>
        </p:blipFill>
        <p:spPr/>
      </p:pic>
      <p:pic>
        <p:nvPicPr>
          <p:cNvPr id="78" name="图片占位符 77"/>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25726" r="25726"/>
          <a:stretch>
            <a:fillRect/>
          </a:stretch>
        </p:blipFill>
        <p:spPr/>
      </p:pic>
      <p:sp>
        <p:nvSpPr>
          <p:cNvPr id="47" name="矩形 46"/>
          <p:cNvSpPr/>
          <p:nvPr/>
        </p:nvSpPr>
        <p:spPr>
          <a:xfrm>
            <a:off x="1276350" y="1984375"/>
            <a:ext cx="2628900" cy="3609975"/>
          </a:xfrm>
          <a:prstGeom prst="rect">
            <a:avLst/>
          </a:prstGeom>
          <a:solidFill>
            <a:schemeClr val="bg1">
              <a:alpha val="85000"/>
            </a:schemeClr>
          </a:solid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1524000" y="4876800"/>
            <a:ext cx="2133600" cy="4222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4781550" y="1984375"/>
            <a:ext cx="2628900" cy="3609975"/>
          </a:xfrm>
          <a:prstGeom prst="rect">
            <a:avLst/>
          </a:prstGeom>
          <a:solidFill>
            <a:schemeClr val="bg1">
              <a:alpha val="85000"/>
            </a:schemeClr>
          </a:solid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5029200" y="4876800"/>
            <a:ext cx="2133600" cy="4222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8286750" y="1984375"/>
            <a:ext cx="2628900" cy="3609975"/>
          </a:xfrm>
          <a:prstGeom prst="rect">
            <a:avLst/>
          </a:prstGeom>
          <a:solidFill>
            <a:schemeClr val="bg1">
              <a:alpha val="85000"/>
            </a:schemeClr>
          </a:solid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8534400" y="4876800"/>
            <a:ext cx="2133600" cy="4222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2228850" y="2368550"/>
            <a:ext cx="723900" cy="723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5734050" y="2368550"/>
            <a:ext cx="723900" cy="723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9239250" y="2368550"/>
            <a:ext cx="723900" cy="723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55"/>
          <p:cNvSpPr/>
          <p:nvPr/>
        </p:nvSpPr>
        <p:spPr>
          <a:xfrm>
            <a:off x="2419350" y="2559309"/>
            <a:ext cx="342900" cy="342382"/>
          </a:xfrm>
          <a:custGeom>
            <a:avLst/>
            <a:gdLst>
              <a:gd name="connsiteX0" fmla="*/ 93641 w 607921"/>
              <a:gd name="connsiteY0" fmla="*/ 75681 h 607004"/>
              <a:gd name="connsiteX1" fmla="*/ 106267 w 607921"/>
              <a:gd name="connsiteY1" fmla="*/ 80864 h 607004"/>
              <a:gd name="connsiteX2" fmla="*/ 500570 w 607921"/>
              <a:gd name="connsiteY2" fmla="*/ 474627 h 607004"/>
              <a:gd name="connsiteX3" fmla="*/ 500570 w 607921"/>
              <a:gd name="connsiteY3" fmla="*/ 267846 h 607004"/>
              <a:gd name="connsiteX4" fmla="*/ 518527 w 607921"/>
              <a:gd name="connsiteY4" fmla="*/ 249913 h 607004"/>
              <a:gd name="connsiteX5" fmla="*/ 536297 w 607921"/>
              <a:gd name="connsiteY5" fmla="*/ 267846 h 607004"/>
              <a:gd name="connsiteX6" fmla="*/ 536297 w 607921"/>
              <a:gd name="connsiteY6" fmla="*/ 517777 h 607004"/>
              <a:gd name="connsiteX7" fmla="*/ 535175 w 607921"/>
              <a:gd name="connsiteY7" fmla="*/ 524314 h 607004"/>
              <a:gd name="connsiteX8" fmla="*/ 534988 w 607921"/>
              <a:gd name="connsiteY8" fmla="*/ 524501 h 607004"/>
              <a:gd name="connsiteX9" fmla="*/ 531060 w 607921"/>
              <a:gd name="connsiteY9" fmla="*/ 530292 h 607004"/>
              <a:gd name="connsiteX10" fmla="*/ 525261 w 607921"/>
              <a:gd name="connsiteY10" fmla="*/ 534214 h 607004"/>
              <a:gd name="connsiteX11" fmla="*/ 525074 w 607921"/>
              <a:gd name="connsiteY11" fmla="*/ 534401 h 607004"/>
              <a:gd name="connsiteX12" fmla="*/ 518527 w 607921"/>
              <a:gd name="connsiteY12" fmla="*/ 535522 h 607004"/>
              <a:gd name="connsiteX13" fmla="*/ 268253 w 607921"/>
              <a:gd name="connsiteY13" fmla="*/ 535522 h 607004"/>
              <a:gd name="connsiteX14" fmla="*/ 250296 w 607921"/>
              <a:gd name="connsiteY14" fmla="*/ 517777 h 607004"/>
              <a:gd name="connsiteX15" fmla="*/ 268253 w 607921"/>
              <a:gd name="connsiteY15" fmla="*/ 499844 h 607004"/>
              <a:gd name="connsiteX16" fmla="*/ 475319 w 607921"/>
              <a:gd name="connsiteY16" fmla="*/ 499844 h 607004"/>
              <a:gd name="connsiteX17" fmla="*/ 81015 w 607921"/>
              <a:gd name="connsiteY17" fmla="*/ 106082 h 607004"/>
              <a:gd name="connsiteX18" fmla="*/ 81015 w 607921"/>
              <a:gd name="connsiteY18" fmla="*/ 80864 h 607004"/>
              <a:gd name="connsiteX19" fmla="*/ 93641 w 607921"/>
              <a:gd name="connsiteY19" fmla="*/ 75681 h 607004"/>
              <a:gd name="connsiteX20" fmla="*/ 53684 w 607921"/>
              <a:gd name="connsiteY20" fmla="*/ 35673 h 607004"/>
              <a:gd name="connsiteX21" fmla="*/ 35727 w 607921"/>
              <a:gd name="connsiteY21" fmla="*/ 53603 h 607004"/>
              <a:gd name="connsiteX22" fmla="*/ 35727 w 607921"/>
              <a:gd name="connsiteY22" fmla="*/ 553401 h 607004"/>
              <a:gd name="connsiteX23" fmla="*/ 53684 w 607921"/>
              <a:gd name="connsiteY23" fmla="*/ 571331 h 607004"/>
              <a:gd name="connsiteX24" fmla="*/ 554237 w 607921"/>
              <a:gd name="connsiteY24" fmla="*/ 571331 h 607004"/>
              <a:gd name="connsiteX25" fmla="*/ 572194 w 607921"/>
              <a:gd name="connsiteY25" fmla="*/ 553401 h 607004"/>
              <a:gd name="connsiteX26" fmla="*/ 572194 w 607921"/>
              <a:gd name="connsiteY26" fmla="*/ 53603 h 607004"/>
              <a:gd name="connsiteX27" fmla="*/ 554237 w 607921"/>
              <a:gd name="connsiteY27" fmla="*/ 35673 h 607004"/>
              <a:gd name="connsiteX28" fmla="*/ 53684 w 607921"/>
              <a:gd name="connsiteY28" fmla="*/ 0 h 607004"/>
              <a:gd name="connsiteX29" fmla="*/ 554237 w 607921"/>
              <a:gd name="connsiteY29" fmla="*/ 0 h 607004"/>
              <a:gd name="connsiteX30" fmla="*/ 607921 w 607921"/>
              <a:gd name="connsiteY30" fmla="*/ 53603 h 607004"/>
              <a:gd name="connsiteX31" fmla="*/ 607921 w 607921"/>
              <a:gd name="connsiteY31" fmla="*/ 553401 h 607004"/>
              <a:gd name="connsiteX32" fmla="*/ 554237 w 607921"/>
              <a:gd name="connsiteY32" fmla="*/ 607004 h 607004"/>
              <a:gd name="connsiteX33" fmla="*/ 53684 w 607921"/>
              <a:gd name="connsiteY33" fmla="*/ 607004 h 607004"/>
              <a:gd name="connsiteX34" fmla="*/ 0 w 607921"/>
              <a:gd name="connsiteY34" fmla="*/ 553401 h 607004"/>
              <a:gd name="connsiteX35" fmla="*/ 0 w 607921"/>
              <a:gd name="connsiteY35" fmla="*/ 53603 h 607004"/>
              <a:gd name="connsiteX36" fmla="*/ 53684 w 607921"/>
              <a:gd name="connsiteY36"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7921" h="607004">
                <a:moveTo>
                  <a:pt x="93641" y="75681"/>
                </a:moveTo>
                <a:cubicBezTo>
                  <a:pt x="98224" y="75681"/>
                  <a:pt x="102807" y="77409"/>
                  <a:pt x="106267" y="80864"/>
                </a:cubicBezTo>
                <a:lnTo>
                  <a:pt x="500570" y="474627"/>
                </a:lnTo>
                <a:lnTo>
                  <a:pt x="500570" y="267846"/>
                </a:lnTo>
                <a:cubicBezTo>
                  <a:pt x="500570" y="257945"/>
                  <a:pt x="508614" y="249913"/>
                  <a:pt x="518527" y="249913"/>
                </a:cubicBezTo>
                <a:cubicBezTo>
                  <a:pt x="528441" y="249913"/>
                  <a:pt x="536297" y="257945"/>
                  <a:pt x="536297" y="267846"/>
                </a:cubicBezTo>
                <a:lnTo>
                  <a:pt x="536297" y="517777"/>
                </a:lnTo>
                <a:cubicBezTo>
                  <a:pt x="536297" y="520018"/>
                  <a:pt x="535923" y="522260"/>
                  <a:pt x="535175" y="524314"/>
                </a:cubicBezTo>
                <a:cubicBezTo>
                  <a:pt x="534988" y="524314"/>
                  <a:pt x="534988" y="524501"/>
                  <a:pt x="534988" y="524501"/>
                </a:cubicBezTo>
                <a:cubicBezTo>
                  <a:pt x="534240" y="526743"/>
                  <a:pt x="532930" y="528611"/>
                  <a:pt x="531060" y="530292"/>
                </a:cubicBezTo>
                <a:cubicBezTo>
                  <a:pt x="529376" y="532160"/>
                  <a:pt x="527506" y="533467"/>
                  <a:pt x="525261" y="534214"/>
                </a:cubicBezTo>
                <a:cubicBezTo>
                  <a:pt x="525261" y="534214"/>
                  <a:pt x="525074" y="534214"/>
                  <a:pt x="525074" y="534401"/>
                </a:cubicBezTo>
                <a:cubicBezTo>
                  <a:pt x="523017" y="535148"/>
                  <a:pt x="520772" y="535522"/>
                  <a:pt x="518527" y="535522"/>
                </a:cubicBezTo>
                <a:lnTo>
                  <a:pt x="268253" y="535522"/>
                </a:lnTo>
                <a:cubicBezTo>
                  <a:pt x="258339" y="535522"/>
                  <a:pt x="250296" y="527677"/>
                  <a:pt x="250296" y="517777"/>
                </a:cubicBezTo>
                <a:cubicBezTo>
                  <a:pt x="250296" y="507876"/>
                  <a:pt x="258339" y="499844"/>
                  <a:pt x="268253" y="499844"/>
                </a:cubicBezTo>
                <a:lnTo>
                  <a:pt x="475319" y="499844"/>
                </a:lnTo>
                <a:lnTo>
                  <a:pt x="81015" y="106082"/>
                </a:lnTo>
                <a:cubicBezTo>
                  <a:pt x="74094" y="99170"/>
                  <a:pt x="74094" y="87776"/>
                  <a:pt x="81015" y="80864"/>
                </a:cubicBezTo>
                <a:cubicBezTo>
                  <a:pt x="84476" y="77409"/>
                  <a:pt x="89059" y="75681"/>
                  <a:pt x="93641" y="75681"/>
                </a:cubicBezTo>
                <a:close/>
                <a:moveTo>
                  <a:pt x="53684" y="35673"/>
                </a:moveTo>
                <a:cubicBezTo>
                  <a:pt x="43770" y="35673"/>
                  <a:pt x="35727" y="43704"/>
                  <a:pt x="35727" y="53603"/>
                </a:cubicBezTo>
                <a:lnTo>
                  <a:pt x="35727" y="553401"/>
                </a:lnTo>
                <a:cubicBezTo>
                  <a:pt x="35727" y="563300"/>
                  <a:pt x="43770" y="571331"/>
                  <a:pt x="53684" y="571331"/>
                </a:cubicBezTo>
                <a:lnTo>
                  <a:pt x="554237" y="571331"/>
                </a:lnTo>
                <a:cubicBezTo>
                  <a:pt x="564151" y="571331"/>
                  <a:pt x="572194" y="563300"/>
                  <a:pt x="572194" y="553401"/>
                </a:cubicBezTo>
                <a:lnTo>
                  <a:pt x="572194" y="53603"/>
                </a:lnTo>
                <a:cubicBezTo>
                  <a:pt x="572194" y="43704"/>
                  <a:pt x="564151" y="35673"/>
                  <a:pt x="554237" y="35673"/>
                </a:cubicBezTo>
                <a:close/>
                <a:moveTo>
                  <a:pt x="53684" y="0"/>
                </a:moveTo>
                <a:lnTo>
                  <a:pt x="554237" y="0"/>
                </a:lnTo>
                <a:cubicBezTo>
                  <a:pt x="583791" y="0"/>
                  <a:pt x="607921" y="24093"/>
                  <a:pt x="607921" y="53603"/>
                </a:cubicBezTo>
                <a:lnTo>
                  <a:pt x="607921" y="553401"/>
                </a:lnTo>
                <a:cubicBezTo>
                  <a:pt x="607921" y="582911"/>
                  <a:pt x="583791" y="607004"/>
                  <a:pt x="554237" y="607004"/>
                </a:cubicBezTo>
                <a:lnTo>
                  <a:pt x="53684" y="607004"/>
                </a:lnTo>
                <a:cubicBezTo>
                  <a:pt x="24130" y="607004"/>
                  <a:pt x="0" y="582911"/>
                  <a:pt x="0" y="553401"/>
                </a:cubicBezTo>
                <a:lnTo>
                  <a:pt x="0" y="53603"/>
                </a:lnTo>
                <a:cubicBezTo>
                  <a:pt x="0" y="24093"/>
                  <a:pt x="24130" y="0"/>
                  <a:pt x="5368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1" name="椭圆 56"/>
          <p:cNvSpPr/>
          <p:nvPr/>
        </p:nvSpPr>
        <p:spPr>
          <a:xfrm>
            <a:off x="5942817" y="2559050"/>
            <a:ext cx="306366" cy="342900"/>
          </a:xfrm>
          <a:custGeom>
            <a:avLst/>
            <a:gdLst>
              <a:gd name="connsiteX0" fmla="*/ 295635 w 539684"/>
              <a:gd name="connsiteY0" fmla="*/ 256921 h 604040"/>
              <a:gd name="connsiteX1" fmla="*/ 299044 w 539684"/>
              <a:gd name="connsiteY1" fmla="*/ 270290 h 604040"/>
              <a:gd name="connsiteX2" fmla="*/ 220878 w 539684"/>
              <a:gd name="connsiteY2" fmla="*/ 400825 h 604040"/>
              <a:gd name="connsiteX3" fmla="*/ 352616 w 539684"/>
              <a:gd name="connsiteY3" fmla="*/ 400825 h 604040"/>
              <a:gd name="connsiteX4" fmla="*/ 256918 w 539684"/>
              <a:gd name="connsiteY4" fmla="*/ 561258 h 604040"/>
              <a:gd name="connsiteX5" fmla="*/ 295879 w 539684"/>
              <a:gd name="connsiteY5" fmla="*/ 536950 h 604040"/>
              <a:gd name="connsiteX6" fmla="*/ 309028 w 539684"/>
              <a:gd name="connsiteY6" fmla="*/ 539867 h 604040"/>
              <a:gd name="connsiteX7" fmla="*/ 306106 w 539684"/>
              <a:gd name="connsiteY7" fmla="*/ 553236 h 604040"/>
              <a:gd name="connsiteX8" fmla="*/ 224775 w 539684"/>
              <a:gd name="connsiteY8" fmla="*/ 604040 h 604040"/>
              <a:gd name="connsiteX9" fmla="*/ 202372 w 539684"/>
              <a:gd name="connsiteY9" fmla="*/ 548618 h 604040"/>
              <a:gd name="connsiteX10" fmla="*/ 207729 w 539684"/>
              <a:gd name="connsiteY10" fmla="*/ 536221 h 604040"/>
              <a:gd name="connsiteX11" fmla="*/ 220391 w 539684"/>
              <a:gd name="connsiteY11" fmla="*/ 541568 h 604040"/>
              <a:gd name="connsiteX12" fmla="*/ 230619 w 539684"/>
              <a:gd name="connsiteY12" fmla="*/ 567335 h 604040"/>
              <a:gd name="connsiteX13" fmla="*/ 318525 w 539684"/>
              <a:gd name="connsiteY13" fmla="*/ 420271 h 604040"/>
              <a:gd name="connsiteX14" fmla="*/ 186787 w 539684"/>
              <a:gd name="connsiteY14" fmla="*/ 420271 h 604040"/>
              <a:gd name="connsiteX15" fmla="*/ 282242 w 539684"/>
              <a:gd name="connsiteY15" fmla="*/ 260324 h 604040"/>
              <a:gd name="connsiteX16" fmla="*/ 295635 w 539684"/>
              <a:gd name="connsiteY16" fmla="*/ 256921 h 604040"/>
              <a:gd name="connsiteX17" fmla="*/ 298093 w 539684"/>
              <a:gd name="connsiteY17" fmla="*/ 0 h 604040"/>
              <a:gd name="connsiteX18" fmla="*/ 440807 w 539684"/>
              <a:gd name="connsiteY18" fmla="*/ 99917 h 604040"/>
              <a:gd name="connsiteX19" fmla="*/ 539684 w 539684"/>
              <a:gd name="connsiteY19" fmla="*/ 221715 h 604040"/>
              <a:gd name="connsiteX20" fmla="*/ 414992 w 539684"/>
              <a:gd name="connsiteY20" fmla="*/ 345700 h 604040"/>
              <a:gd name="connsiteX21" fmla="*/ 344122 w 539684"/>
              <a:gd name="connsiteY21" fmla="*/ 345700 h 604040"/>
              <a:gd name="connsiteX22" fmla="*/ 334380 w 539684"/>
              <a:gd name="connsiteY22" fmla="*/ 335976 h 604040"/>
              <a:gd name="connsiteX23" fmla="*/ 344122 w 539684"/>
              <a:gd name="connsiteY23" fmla="*/ 326495 h 604040"/>
              <a:gd name="connsiteX24" fmla="*/ 414992 w 539684"/>
              <a:gd name="connsiteY24" fmla="*/ 326495 h 604040"/>
              <a:gd name="connsiteX25" fmla="*/ 520201 w 539684"/>
              <a:gd name="connsiteY25" fmla="*/ 221715 h 604040"/>
              <a:gd name="connsiteX26" fmla="*/ 431796 w 539684"/>
              <a:gd name="connsiteY26" fmla="*/ 118151 h 604040"/>
              <a:gd name="connsiteX27" fmla="*/ 425951 w 539684"/>
              <a:gd name="connsiteY27" fmla="*/ 117178 h 604040"/>
              <a:gd name="connsiteX28" fmla="*/ 424246 w 539684"/>
              <a:gd name="connsiteY28" fmla="*/ 111343 h 604040"/>
              <a:gd name="connsiteX29" fmla="*/ 298093 w 539684"/>
              <a:gd name="connsiteY29" fmla="*/ 19449 h 604040"/>
              <a:gd name="connsiteX30" fmla="*/ 173400 w 539684"/>
              <a:gd name="connsiteY30" fmla="*/ 107940 h 604040"/>
              <a:gd name="connsiteX31" fmla="*/ 169260 w 539684"/>
              <a:gd name="connsiteY31" fmla="*/ 119123 h 604040"/>
              <a:gd name="connsiteX32" fmla="*/ 159031 w 539684"/>
              <a:gd name="connsiteY32" fmla="*/ 112802 h 604040"/>
              <a:gd name="connsiteX33" fmla="*/ 124205 w 539684"/>
              <a:gd name="connsiteY33" fmla="*/ 102835 h 604040"/>
              <a:gd name="connsiteX34" fmla="*/ 57962 w 539684"/>
              <a:gd name="connsiteY34" fmla="*/ 169203 h 604040"/>
              <a:gd name="connsiteX35" fmla="*/ 58449 w 539684"/>
              <a:gd name="connsiteY35" fmla="*/ 176983 h 604040"/>
              <a:gd name="connsiteX36" fmla="*/ 53822 w 539684"/>
              <a:gd name="connsiteY36" fmla="*/ 181116 h 604040"/>
              <a:gd name="connsiteX37" fmla="*/ 19239 w 539684"/>
              <a:gd name="connsiteY37" fmla="*/ 246998 h 604040"/>
              <a:gd name="connsiteX38" fmla="*/ 99120 w 539684"/>
              <a:gd name="connsiteY38" fmla="*/ 326495 h 604040"/>
              <a:gd name="connsiteX39" fmla="*/ 103504 w 539684"/>
              <a:gd name="connsiteY39" fmla="*/ 326495 h 604040"/>
              <a:gd name="connsiteX40" fmla="*/ 195319 w 539684"/>
              <a:gd name="connsiteY40" fmla="*/ 326495 h 604040"/>
              <a:gd name="connsiteX41" fmla="*/ 205061 w 539684"/>
              <a:gd name="connsiteY41" fmla="*/ 335976 h 604040"/>
              <a:gd name="connsiteX42" fmla="*/ 195319 w 539684"/>
              <a:gd name="connsiteY42" fmla="*/ 345700 h 604040"/>
              <a:gd name="connsiteX43" fmla="*/ 103991 w 539684"/>
              <a:gd name="connsiteY43" fmla="*/ 345700 h 604040"/>
              <a:gd name="connsiteX44" fmla="*/ 102530 w 539684"/>
              <a:gd name="connsiteY44" fmla="*/ 345700 h 604040"/>
              <a:gd name="connsiteX45" fmla="*/ 100582 w 539684"/>
              <a:gd name="connsiteY45" fmla="*/ 345700 h 604040"/>
              <a:gd name="connsiteX46" fmla="*/ 0 w 539684"/>
              <a:gd name="connsiteY46" fmla="*/ 246998 h 604040"/>
              <a:gd name="connsiteX47" fmla="*/ 38479 w 539684"/>
              <a:gd name="connsiteY47" fmla="*/ 168474 h 604040"/>
              <a:gd name="connsiteX48" fmla="*/ 124205 w 539684"/>
              <a:gd name="connsiteY48" fmla="*/ 83629 h 604040"/>
              <a:gd name="connsiteX49" fmla="*/ 159031 w 539684"/>
              <a:gd name="connsiteY49" fmla="*/ 90922 h 604040"/>
              <a:gd name="connsiteX50" fmla="*/ 298093 w 539684"/>
              <a:gd name="connsiteY50" fmla="*/ 0 h 6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9684" h="604040">
                <a:moveTo>
                  <a:pt x="295635" y="256921"/>
                </a:moveTo>
                <a:cubicBezTo>
                  <a:pt x="300262" y="259595"/>
                  <a:pt x="301723" y="265672"/>
                  <a:pt x="299044" y="270290"/>
                </a:cubicBezTo>
                <a:lnTo>
                  <a:pt x="220878" y="400825"/>
                </a:lnTo>
                <a:lnTo>
                  <a:pt x="352616" y="400825"/>
                </a:lnTo>
                <a:lnTo>
                  <a:pt x="256918" y="561258"/>
                </a:lnTo>
                <a:lnTo>
                  <a:pt x="295879" y="536950"/>
                </a:lnTo>
                <a:cubicBezTo>
                  <a:pt x="300262" y="534033"/>
                  <a:pt x="306350" y="535491"/>
                  <a:pt x="309028" y="539867"/>
                </a:cubicBezTo>
                <a:cubicBezTo>
                  <a:pt x="311950" y="544485"/>
                  <a:pt x="310489" y="550562"/>
                  <a:pt x="306106" y="553236"/>
                </a:cubicBezTo>
                <a:lnTo>
                  <a:pt x="224775" y="604040"/>
                </a:lnTo>
                <a:lnTo>
                  <a:pt x="202372" y="548618"/>
                </a:lnTo>
                <a:cubicBezTo>
                  <a:pt x="200424" y="543756"/>
                  <a:pt x="202859" y="538165"/>
                  <a:pt x="207729" y="536221"/>
                </a:cubicBezTo>
                <a:cubicBezTo>
                  <a:pt x="212599" y="534276"/>
                  <a:pt x="218443" y="536464"/>
                  <a:pt x="220391" y="541568"/>
                </a:cubicBezTo>
                <a:lnTo>
                  <a:pt x="230619" y="567335"/>
                </a:lnTo>
                <a:lnTo>
                  <a:pt x="318525" y="420271"/>
                </a:lnTo>
                <a:lnTo>
                  <a:pt x="186787" y="420271"/>
                </a:lnTo>
                <a:lnTo>
                  <a:pt x="282242" y="260324"/>
                </a:lnTo>
                <a:cubicBezTo>
                  <a:pt x="285165" y="255706"/>
                  <a:pt x="291009" y="254247"/>
                  <a:pt x="295635" y="256921"/>
                </a:cubicBezTo>
                <a:close/>
                <a:moveTo>
                  <a:pt x="298093" y="0"/>
                </a:moveTo>
                <a:cubicBezTo>
                  <a:pt x="362387" y="0"/>
                  <a:pt x="419132" y="39870"/>
                  <a:pt x="440807" y="99917"/>
                </a:cubicBezTo>
                <a:cubicBezTo>
                  <a:pt x="498282" y="112073"/>
                  <a:pt x="539684" y="162153"/>
                  <a:pt x="539684" y="221715"/>
                </a:cubicBezTo>
                <a:cubicBezTo>
                  <a:pt x="539684" y="290028"/>
                  <a:pt x="483670" y="345700"/>
                  <a:pt x="414992" y="345700"/>
                </a:cubicBezTo>
                <a:lnTo>
                  <a:pt x="344122" y="345700"/>
                </a:lnTo>
                <a:cubicBezTo>
                  <a:pt x="338764" y="345700"/>
                  <a:pt x="334380" y="341324"/>
                  <a:pt x="334380" y="335976"/>
                </a:cubicBezTo>
                <a:cubicBezTo>
                  <a:pt x="334380" y="330627"/>
                  <a:pt x="338764" y="326495"/>
                  <a:pt x="344122" y="326495"/>
                </a:cubicBezTo>
                <a:lnTo>
                  <a:pt x="414992" y="326495"/>
                </a:lnTo>
                <a:cubicBezTo>
                  <a:pt x="472954" y="326495"/>
                  <a:pt x="520201" y="279332"/>
                  <a:pt x="520201" y="221715"/>
                </a:cubicBezTo>
                <a:cubicBezTo>
                  <a:pt x="520201" y="169933"/>
                  <a:pt x="482939" y="126416"/>
                  <a:pt x="431796" y="118151"/>
                </a:cubicBezTo>
                <a:lnTo>
                  <a:pt x="425951" y="117178"/>
                </a:lnTo>
                <a:lnTo>
                  <a:pt x="424246" y="111343"/>
                </a:lnTo>
                <a:cubicBezTo>
                  <a:pt x="406712" y="56401"/>
                  <a:pt x="356055" y="19449"/>
                  <a:pt x="298093" y="19449"/>
                </a:cubicBezTo>
                <a:cubicBezTo>
                  <a:pt x="242079" y="19449"/>
                  <a:pt x="191910" y="54942"/>
                  <a:pt x="173400" y="107940"/>
                </a:cubicBezTo>
                <a:lnTo>
                  <a:pt x="169260" y="119123"/>
                </a:lnTo>
                <a:lnTo>
                  <a:pt x="159031" y="112802"/>
                </a:lnTo>
                <a:cubicBezTo>
                  <a:pt x="148559" y="106481"/>
                  <a:pt x="136626" y="102835"/>
                  <a:pt x="124205" y="102835"/>
                </a:cubicBezTo>
                <a:cubicBezTo>
                  <a:pt x="87674" y="102835"/>
                  <a:pt x="57962" y="132737"/>
                  <a:pt x="57962" y="169203"/>
                </a:cubicBezTo>
                <a:lnTo>
                  <a:pt x="58449" y="176983"/>
                </a:lnTo>
                <a:lnTo>
                  <a:pt x="53822" y="181116"/>
                </a:lnTo>
                <a:cubicBezTo>
                  <a:pt x="32147" y="196188"/>
                  <a:pt x="19239" y="220742"/>
                  <a:pt x="19239" y="246998"/>
                </a:cubicBezTo>
                <a:cubicBezTo>
                  <a:pt x="19239" y="290758"/>
                  <a:pt x="55040" y="326495"/>
                  <a:pt x="99120" y="326495"/>
                </a:cubicBezTo>
                <a:lnTo>
                  <a:pt x="103504" y="326495"/>
                </a:lnTo>
                <a:lnTo>
                  <a:pt x="195319" y="326495"/>
                </a:lnTo>
                <a:cubicBezTo>
                  <a:pt x="200677" y="326495"/>
                  <a:pt x="205061" y="330627"/>
                  <a:pt x="205061" y="335976"/>
                </a:cubicBezTo>
                <a:cubicBezTo>
                  <a:pt x="205061" y="341324"/>
                  <a:pt x="200677" y="345700"/>
                  <a:pt x="195319" y="345700"/>
                </a:cubicBezTo>
                <a:lnTo>
                  <a:pt x="103991" y="345700"/>
                </a:lnTo>
                <a:cubicBezTo>
                  <a:pt x="103504" y="345700"/>
                  <a:pt x="103017" y="345700"/>
                  <a:pt x="102530" y="345700"/>
                </a:cubicBezTo>
                <a:cubicBezTo>
                  <a:pt x="101799" y="345700"/>
                  <a:pt x="101312" y="345700"/>
                  <a:pt x="100582" y="345700"/>
                </a:cubicBezTo>
                <a:cubicBezTo>
                  <a:pt x="44568" y="345700"/>
                  <a:pt x="0" y="301454"/>
                  <a:pt x="0" y="246998"/>
                </a:cubicBezTo>
                <a:cubicBezTo>
                  <a:pt x="0" y="216123"/>
                  <a:pt x="14369" y="187193"/>
                  <a:pt x="38479" y="168474"/>
                </a:cubicBezTo>
                <a:cubicBezTo>
                  <a:pt x="38966" y="121554"/>
                  <a:pt x="77202" y="83629"/>
                  <a:pt x="124205" y="83629"/>
                </a:cubicBezTo>
                <a:cubicBezTo>
                  <a:pt x="136382" y="83629"/>
                  <a:pt x="148072" y="86060"/>
                  <a:pt x="159031" y="90922"/>
                </a:cubicBezTo>
                <a:cubicBezTo>
                  <a:pt x="183142" y="36223"/>
                  <a:pt x="237451" y="0"/>
                  <a:pt x="29809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2" name="椭圆 57"/>
          <p:cNvSpPr/>
          <p:nvPr/>
        </p:nvSpPr>
        <p:spPr>
          <a:xfrm>
            <a:off x="9429750" y="2559330"/>
            <a:ext cx="342900" cy="342340"/>
          </a:xfrm>
          <a:custGeom>
            <a:avLst/>
            <a:gdLst>
              <a:gd name="connsiteX0" fmla="*/ 168157 w 605310"/>
              <a:gd name="connsiteY0" fmla="*/ 436447 h 604322"/>
              <a:gd name="connsiteX1" fmla="*/ 369903 w 605310"/>
              <a:gd name="connsiteY1" fmla="*/ 436447 h 604322"/>
              <a:gd name="connsiteX2" fmla="*/ 369903 w 605310"/>
              <a:gd name="connsiteY2" fmla="*/ 470036 h 604322"/>
              <a:gd name="connsiteX3" fmla="*/ 168157 w 605310"/>
              <a:gd name="connsiteY3" fmla="*/ 470036 h 604322"/>
              <a:gd name="connsiteX4" fmla="*/ 100909 w 605310"/>
              <a:gd name="connsiteY4" fmla="*/ 436447 h 604322"/>
              <a:gd name="connsiteX5" fmla="*/ 134498 w 605310"/>
              <a:gd name="connsiteY5" fmla="*/ 436447 h 604322"/>
              <a:gd name="connsiteX6" fmla="*/ 134498 w 605310"/>
              <a:gd name="connsiteY6" fmla="*/ 470036 h 604322"/>
              <a:gd name="connsiteX7" fmla="*/ 100909 w 605310"/>
              <a:gd name="connsiteY7" fmla="*/ 470036 h 604322"/>
              <a:gd name="connsiteX8" fmla="*/ 168157 w 605310"/>
              <a:gd name="connsiteY8" fmla="*/ 369339 h 604322"/>
              <a:gd name="connsiteX9" fmla="*/ 369903 w 605310"/>
              <a:gd name="connsiteY9" fmla="*/ 369339 h 604322"/>
              <a:gd name="connsiteX10" fmla="*/ 369903 w 605310"/>
              <a:gd name="connsiteY10" fmla="*/ 402858 h 604322"/>
              <a:gd name="connsiteX11" fmla="*/ 168157 w 605310"/>
              <a:gd name="connsiteY11" fmla="*/ 402858 h 604322"/>
              <a:gd name="connsiteX12" fmla="*/ 100909 w 605310"/>
              <a:gd name="connsiteY12" fmla="*/ 369339 h 604322"/>
              <a:gd name="connsiteX13" fmla="*/ 134498 w 605310"/>
              <a:gd name="connsiteY13" fmla="*/ 369339 h 604322"/>
              <a:gd name="connsiteX14" fmla="*/ 134498 w 605310"/>
              <a:gd name="connsiteY14" fmla="*/ 402858 h 604322"/>
              <a:gd name="connsiteX15" fmla="*/ 100909 w 605310"/>
              <a:gd name="connsiteY15" fmla="*/ 402858 h 604322"/>
              <a:gd name="connsiteX16" fmla="*/ 168157 w 605310"/>
              <a:gd name="connsiteY16" fmla="*/ 302161 h 604322"/>
              <a:gd name="connsiteX17" fmla="*/ 369903 w 605310"/>
              <a:gd name="connsiteY17" fmla="*/ 302161 h 604322"/>
              <a:gd name="connsiteX18" fmla="*/ 369903 w 605310"/>
              <a:gd name="connsiteY18" fmla="*/ 335680 h 604322"/>
              <a:gd name="connsiteX19" fmla="*/ 168157 w 605310"/>
              <a:gd name="connsiteY19" fmla="*/ 335680 h 604322"/>
              <a:gd name="connsiteX20" fmla="*/ 100909 w 605310"/>
              <a:gd name="connsiteY20" fmla="*/ 302161 h 604322"/>
              <a:gd name="connsiteX21" fmla="*/ 134498 w 605310"/>
              <a:gd name="connsiteY21" fmla="*/ 302161 h 604322"/>
              <a:gd name="connsiteX22" fmla="*/ 134498 w 605310"/>
              <a:gd name="connsiteY22" fmla="*/ 335680 h 604322"/>
              <a:gd name="connsiteX23" fmla="*/ 100909 w 605310"/>
              <a:gd name="connsiteY23" fmla="*/ 335680 h 604322"/>
              <a:gd name="connsiteX24" fmla="*/ 168157 w 605310"/>
              <a:gd name="connsiteY24" fmla="*/ 234983 h 604322"/>
              <a:gd name="connsiteX25" fmla="*/ 369903 w 605310"/>
              <a:gd name="connsiteY25" fmla="*/ 234983 h 604322"/>
              <a:gd name="connsiteX26" fmla="*/ 369903 w 605310"/>
              <a:gd name="connsiteY26" fmla="*/ 268643 h 604322"/>
              <a:gd name="connsiteX27" fmla="*/ 168157 w 605310"/>
              <a:gd name="connsiteY27" fmla="*/ 268643 h 604322"/>
              <a:gd name="connsiteX28" fmla="*/ 100909 w 605310"/>
              <a:gd name="connsiteY28" fmla="*/ 234983 h 604322"/>
              <a:gd name="connsiteX29" fmla="*/ 134498 w 605310"/>
              <a:gd name="connsiteY29" fmla="*/ 234983 h 604322"/>
              <a:gd name="connsiteX30" fmla="*/ 134498 w 605310"/>
              <a:gd name="connsiteY30" fmla="*/ 268643 h 604322"/>
              <a:gd name="connsiteX31" fmla="*/ 100909 w 605310"/>
              <a:gd name="connsiteY31" fmla="*/ 268643 h 604322"/>
              <a:gd name="connsiteX32" fmla="*/ 538005 w 605310"/>
              <a:gd name="connsiteY32" fmla="*/ 201422 h 604322"/>
              <a:gd name="connsiteX33" fmla="*/ 538005 w 605310"/>
              <a:gd name="connsiteY33" fmla="*/ 511073 h 604322"/>
              <a:gd name="connsiteX34" fmla="*/ 554856 w 605310"/>
              <a:gd name="connsiteY34" fmla="*/ 539107 h 604322"/>
              <a:gd name="connsiteX35" fmla="*/ 571707 w 605310"/>
              <a:gd name="connsiteY35" fmla="*/ 511073 h 604322"/>
              <a:gd name="connsiteX36" fmla="*/ 571707 w 605310"/>
              <a:gd name="connsiteY36" fmla="*/ 201422 h 604322"/>
              <a:gd name="connsiteX37" fmla="*/ 538005 w 605310"/>
              <a:gd name="connsiteY37" fmla="*/ 134239 h 604322"/>
              <a:gd name="connsiteX38" fmla="*/ 538005 w 605310"/>
              <a:gd name="connsiteY38" fmla="*/ 167880 h 604322"/>
              <a:gd name="connsiteX39" fmla="*/ 571707 w 605310"/>
              <a:gd name="connsiteY39" fmla="*/ 167880 h 604322"/>
              <a:gd name="connsiteX40" fmla="*/ 571707 w 605310"/>
              <a:gd name="connsiteY40" fmla="*/ 134239 h 604322"/>
              <a:gd name="connsiteX41" fmla="*/ 504401 w 605310"/>
              <a:gd name="connsiteY41" fmla="*/ 100697 h 604322"/>
              <a:gd name="connsiteX42" fmla="*/ 605310 w 605310"/>
              <a:gd name="connsiteY42" fmla="*/ 100697 h 604322"/>
              <a:gd name="connsiteX43" fmla="*/ 605310 w 605310"/>
              <a:gd name="connsiteY43" fmla="*/ 520417 h 604322"/>
              <a:gd name="connsiteX44" fmla="*/ 554856 w 605310"/>
              <a:gd name="connsiteY44" fmla="*/ 604322 h 604322"/>
              <a:gd name="connsiteX45" fmla="*/ 504401 w 605310"/>
              <a:gd name="connsiteY45" fmla="*/ 520417 h 604322"/>
              <a:gd name="connsiteX46" fmla="*/ 336238 w 605310"/>
              <a:gd name="connsiteY46" fmla="*/ 71212 h 604322"/>
              <a:gd name="connsiteX47" fmla="*/ 336238 w 605310"/>
              <a:gd name="connsiteY47" fmla="*/ 134261 h 604322"/>
              <a:gd name="connsiteX48" fmla="*/ 399486 w 605310"/>
              <a:gd name="connsiteY48" fmla="*/ 134261 h 604322"/>
              <a:gd name="connsiteX49" fmla="*/ 50440 w 605310"/>
              <a:gd name="connsiteY49" fmla="*/ 50360 h 604322"/>
              <a:gd name="connsiteX50" fmla="*/ 50440 w 605310"/>
              <a:gd name="connsiteY50" fmla="*/ 553962 h 604322"/>
              <a:gd name="connsiteX51" fmla="*/ 420371 w 605310"/>
              <a:gd name="connsiteY51" fmla="*/ 553962 h 604322"/>
              <a:gd name="connsiteX52" fmla="*/ 420371 w 605310"/>
              <a:gd name="connsiteY52" fmla="*/ 167900 h 604322"/>
              <a:gd name="connsiteX53" fmla="*/ 302644 w 605310"/>
              <a:gd name="connsiteY53" fmla="*/ 167900 h 604322"/>
              <a:gd name="connsiteX54" fmla="*/ 302644 w 605310"/>
              <a:gd name="connsiteY54" fmla="*/ 50360 h 604322"/>
              <a:gd name="connsiteX55" fmla="*/ 0 w 605310"/>
              <a:gd name="connsiteY55" fmla="*/ 0 h 604322"/>
              <a:gd name="connsiteX56" fmla="*/ 336238 w 605310"/>
              <a:gd name="connsiteY56" fmla="*/ 0 h 604322"/>
              <a:gd name="connsiteX57" fmla="*/ 470812 w 605310"/>
              <a:gd name="connsiteY57" fmla="*/ 134261 h 604322"/>
              <a:gd name="connsiteX58" fmla="*/ 470812 w 605310"/>
              <a:gd name="connsiteY58" fmla="*/ 604322 h 604322"/>
              <a:gd name="connsiteX59" fmla="*/ 0 w 605310"/>
              <a:gd name="connsiteY59" fmla="*/ 604322 h 60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05310" h="604322">
                <a:moveTo>
                  <a:pt x="168157" y="436447"/>
                </a:moveTo>
                <a:lnTo>
                  <a:pt x="369903" y="436447"/>
                </a:lnTo>
                <a:lnTo>
                  <a:pt x="369903" y="470036"/>
                </a:lnTo>
                <a:lnTo>
                  <a:pt x="168157" y="470036"/>
                </a:lnTo>
                <a:close/>
                <a:moveTo>
                  <a:pt x="100909" y="436447"/>
                </a:moveTo>
                <a:lnTo>
                  <a:pt x="134498" y="436447"/>
                </a:lnTo>
                <a:lnTo>
                  <a:pt x="134498" y="470036"/>
                </a:lnTo>
                <a:lnTo>
                  <a:pt x="100909" y="470036"/>
                </a:lnTo>
                <a:close/>
                <a:moveTo>
                  <a:pt x="168157" y="369339"/>
                </a:moveTo>
                <a:lnTo>
                  <a:pt x="369903" y="369339"/>
                </a:lnTo>
                <a:lnTo>
                  <a:pt x="369903" y="402858"/>
                </a:lnTo>
                <a:lnTo>
                  <a:pt x="168157" y="402858"/>
                </a:lnTo>
                <a:close/>
                <a:moveTo>
                  <a:pt x="100909" y="369339"/>
                </a:moveTo>
                <a:lnTo>
                  <a:pt x="134498" y="369339"/>
                </a:lnTo>
                <a:lnTo>
                  <a:pt x="134498" y="402858"/>
                </a:lnTo>
                <a:lnTo>
                  <a:pt x="100909" y="402858"/>
                </a:lnTo>
                <a:close/>
                <a:moveTo>
                  <a:pt x="168157" y="302161"/>
                </a:moveTo>
                <a:lnTo>
                  <a:pt x="369903" y="302161"/>
                </a:lnTo>
                <a:lnTo>
                  <a:pt x="369903" y="335680"/>
                </a:lnTo>
                <a:lnTo>
                  <a:pt x="168157" y="335680"/>
                </a:lnTo>
                <a:close/>
                <a:moveTo>
                  <a:pt x="100909" y="302161"/>
                </a:moveTo>
                <a:lnTo>
                  <a:pt x="134498" y="302161"/>
                </a:lnTo>
                <a:lnTo>
                  <a:pt x="134498" y="335680"/>
                </a:lnTo>
                <a:lnTo>
                  <a:pt x="100909" y="335680"/>
                </a:lnTo>
                <a:close/>
                <a:moveTo>
                  <a:pt x="168157" y="234983"/>
                </a:moveTo>
                <a:lnTo>
                  <a:pt x="369903" y="234983"/>
                </a:lnTo>
                <a:lnTo>
                  <a:pt x="369903" y="268643"/>
                </a:lnTo>
                <a:lnTo>
                  <a:pt x="168157" y="268643"/>
                </a:lnTo>
                <a:close/>
                <a:moveTo>
                  <a:pt x="100909" y="234983"/>
                </a:moveTo>
                <a:lnTo>
                  <a:pt x="134498" y="234983"/>
                </a:lnTo>
                <a:lnTo>
                  <a:pt x="134498" y="268643"/>
                </a:lnTo>
                <a:lnTo>
                  <a:pt x="100909" y="268643"/>
                </a:lnTo>
                <a:close/>
                <a:moveTo>
                  <a:pt x="538005" y="201422"/>
                </a:moveTo>
                <a:lnTo>
                  <a:pt x="538005" y="511073"/>
                </a:lnTo>
                <a:lnTo>
                  <a:pt x="554856" y="539107"/>
                </a:lnTo>
                <a:lnTo>
                  <a:pt x="571707" y="511073"/>
                </a:lnTo>
                <a:lnTo>
                  <a:pt x="571707" y="201422"/>
                </a:lnTo>
                <a:close/>
                <a:moveTo>
                  <a:pt x="538005" y="134239"/>
                </a:moveTo>
                <a:lnTo>
                  <a:pt x="538005" y="167880"/>
                </a:lnTo>
                <a:lnTo>
                  <a:pt x="571707" y="167880"/>
                </a:lnTo>
                <a:lnTo>
                  <a:pt x="571707" y="134239"/>
                </a:lnTo>
                <a:close/>
                <a:moveTo>
                  <a:pt x="504401" y="100697"/>
                </a:moveTo>
                <a:lnTo>
                  <a:pt x="605310" y="100697"/>
                </a:lnTo>
                <a:lnTo>
                  <a:pt x="605310" y="520417"/>
                </a:lnTo>
                <a:lnTo>
                  <a:pt x="554856" y="604322"/>
                </a:lnTo>
                <a:lnTo>
                  <a:pt x="504401" y="520417"/>
                </a:lnTo>
                <a:close/>
                <a:moveTo>
                  <a:pt x="336238" y="71212"/>
                </a:moveTo>
                <a:lnTo>
                  <a:pt x="336238" y="134261"/>
                </a:lnTo>
                <a:lnTo>
                  <a:pt x="399486" y="134261"/>
                </a:lnTo>
                <a:close/>
                <a:moveTo>
                  <a:pt x="50440" y="50360"/>
                </a:moveTo>
                <a:lnTo>
                  <a:pt x="50440" y="553962"/>
                </a:lnTo>
                <a:lnTo>
                  <a:pt x="420371" y="553962"/>
                </a:lnTo>
                <a:lnTo>
                  <a:pt x="420371" y="167900"/>
                </a:lnTo>
                <a:lnTo>
                  <a:pt x="302644" y="167900"/>
                </a:lnTo>
                <a:lnTo>
                  <a:pt x="302644" y="50360"/>
                </a:lnTo>
                <a:close/>
                <a:moveTo>
                  <a:pt x="0" y="0"/>
                </a:moveTo>
                <a:lnTo>
                  <a:pt x="336238" y="0"/>
                </a:lnTo>
                <a:lnTo>
                  <a:pt x="470812" y="134261"/>
                </a:lnTo>
                <a:lnTo>
                  <a:pt x="470812" y="604322"/>
                </a:lnTo>
                <a:lnTo>
                  <a:pt x="0" y="6043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0" name="矩形 59"/>
          <p:cNvSpPr/>
          <p:nvPr/>
        </p:nvSpPr>
        <p:spPr>
          <a:xfrm>
            <a:off x="1543050" y="3244502"/>
            <a:ext cx="2066925" cy="1384995"/>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a:t>
            </a:r>
            <a:endParaRPr lang="zh-CN" altLang="en-US" sz="1400" dirty="0">
              <a:solidFill>
                <a:schemeClr val="tx1">
                  <a:lumMod val="75000"/>
                  <a:lumOff val="25000"/>
                </a:schemeClr>
              </a:solidFill>
              <a:latin typeface="+mn-ea"/>
            </a:endParaRPr>
          </a:p>
        </p:txBody>
      </p:sp>
      <p:sp>
        <p:nvSpPr>
          <p:cNvPr id="61" name="矩形 60"/>
          <p:cNvSpPr/>
          <p:nvPr/>
        </p:nvSpPr>
        <p:spPr>
          <a:xfrm>
            <a:off x="1524001" y="4901935"/>
            <a:ext cx="2133600"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标题文字添加</a:t>
            </a:r>
          </a:p>
        </p:txBody>
      </p:sp>
      <p:sp>
        <p:nvSpPr>
          <p:cNvPr id="63" name="矩形 62"/>
          <p:cNvSpPr/>
          <p:nvPr/>
        </p:nvSpPr>
        <p:spPr>
          <a:xfrm>
            <a:off x="5029200" y="4901935"/>
            <a:ext cx="2133600"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标题文字添加</a:t>
            </a:r>
          </a:p>
        </p:txBody>
      </p:sp>
      <p:sp>
        <p:nvSpPr>
          <p:cNvPr id="64" name="矩形 63"/>
          <p:cNvSpPr/>
          <p:nvPr/>
        </p:nvSpPr>
        <p:spPr>
          <a:xfrm>
            <a:off x="8534399" y="4901935"/>
            <a:ext cx="2133600"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标题文字添加</a:t>
            </a:r>
          </a:p>
        </p:txBody>
      </p:sp>
      <p:sp>
        <p:nvSpPr>
          <p:cNvPr id="65" name="矩形 64"/>
          <p:cNvSpPr/>
          <p:nvPr/>
        </p:nvSpPr>
        <p:spPr>
          <a:xfrm>
            <a:off x="5048250" y="3244502"/>
            <a:ext cx="2066925" cy="1384995"/>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a:t>
            </a:r>
            <a:endParaRPr lang="zh-CN" altLang="en-US" sz="1400" dirty="0">
              <a:solidFill>
                <a:schemeClr val="tx1">
                  <a:lumMod val="75000"/>
                  <a:lumOff val="25000"/>
                </a:schemeClr>
              </a:solidFill>
              <a:latin typeface="+mn-ea"/>
            </a:endParaRPr>
          </a:p>
        </p:txBody>
      </p:sp>
      <p:sp>
        <p:nvSpPr>
          <p:cNvPr id="66" name="矩形 65"/>
          <p:cNvSpPr/>
          <p:nvPr/>
        </p:nvSpPr>
        <p:spPr>
          <a:xfrm>
            <a:off x="8553449" y="3244502"/>
            <a:ext cx="2066925" cy="1384995"/>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a:t>
            </a:r>
            <a:endParaRPr lang="zh-CN" altLang="en-US" sz="1400" dirty="0">
              <a:solidFill>
                <a:schemeClr val="tx1">
                  <a:lumMod val="75000"/>
                  <a:lumOff val="25000"/>
                </a:schemeClr>
              </a:solidFill>
              <a:latin typeface="+mn-ea"/>
            </a:endParaRPr>
          </a:p>
        </p:txBody>
      </p:sp>
      <p:grpSp>
        <p:nvGrpSpPr>
          <p:cNvPr id="67" name="组合 66"/>
          <p:cNvGrpSpPr/>
          <p:nvPr/>
        </p:nvGrpSpPr>
        <p:grpSpPr>
          <a:xfrm>
            <a:off x="3653004" y="280341"/>
            <a:ext cx="4885992" cy="732482"/>
            <a:chOff x="5402407" y="1247256"/>
            <a:chExt cx="4885992" cy="732482"/>
          </a:xfrm>
        </p:grpSpPr>
        <p:sp>
          <p:nvSpPr>
            <p:cNvPr id="68" name="文本框 67"/>
            <p:cNvSpPr txBox="1"/>
            <p:nvPr/>
          </p:nvSpPr>
          <p:spPr>
            <a:xfrm>
              <a:off x="6197745" y="12472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accent2"/>
                  </a:solidFill>
                  <a:latin typeface="+mn-ea"/>
                </a:rPr>
                <a:t>标题文字添加此处</a:t>
              </a:r>
              <a:endParaRPr lang="zh-CN" altLang="en-US" sz="2800" b="1" dirty="0">
                <a:solidFill>
                  <a:schemeClr val="accent2"/>
                </a:solidFill>
                <a:latin typeface="+mn-ea"/>
              </a:endParaRPr>
            </a:p>
          </p:txBody>
        </p:sp>
        <p:sp>
          <p:nvSpPr>
            <p:cNvPr id="69" name="文本框 68"/>
            <p:cNvSpPr txBox="1"/>
            <p:nvPr/>
          </p:nvSpPr>
          <p:spPr>
            <a:xfrm>
              <a:off x="5402407" y="1693506"/>
              <a:ext cx="4885992" cy="286232"/>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custDataLst>
      <p:tags r:id="rId1"/>
    </p:custDataLst>
    <p:extLst>
      <p:ext uri="{BB962C8B-B14F-4D97-AF65-F5344CB8AC3E}">
        <p14:creationId xmlns:p14="http://schemas.microsoft.com/office/powerpoint/2010/main" val="1754252617"/>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1000"/>
                                        <p:tgtEl>
                                          <p:spTgt spid="76"/>
                                        </p:tgtEl>
                                      </p:cBhvr>
                                    </p:animEffect>
                                    <p:anim calcmode="lin" valueType="num">
                                      <p:cBhvr>
                                        <p:cTn id="8" dur="1000" fill="hold"/>
                                        <p:tgtEl>
                                          <p:spTgt spid="76"/>
                                        </p:tgtEl>
                                        <p:attrNameLst>
                                          <p:attrName>ppt_x</p:attrName>
                                        </p:attrNameLst>
                                      </p:cBhvr>
                                      <p:tavLst>
                                        <p:tav tm="0">
                                          <p:val>
                                            <p:strVal val="#ppt_x"/>
                                          </p:val>
                                        </p:tav>
                                        <p:tav tm="100000">
                                          <p:val>
                                            <p:strVal val="#ppt_x"/>
                                          </p:val>
                                        </p:tav>
                                      </p:tavLst>
                                    </p:anim>
                                    <p:anim calcmode="lin" valueType="num">
                                      <p:cBhvr>
                                        <p:cTn id="9" dur="1000" fill="hold"/>
                                        <p:tgtEl>
                                          <p:spTgt spid="7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000"/>
                                        <p:tgtEl>
                                          <p:spTgt spid="48"/>
                                        </p:tgtEl>
                                      </p:cBhvr>
                                    </p:animEffect>
                                    <p:anim calcmode="lin" valueType="num">
                                      <p:cBhvr>
                                        <p:cTn id="18" dur="1000" fill="hold"/>
                                        <p:tgtEl>
                                          <p:spTgt spid="48"/>
                                        </p:tgtEl>
                                        <p:attrNameLst>
                                          <p:attrName>ppt_x</p:attrName>
                                        </p:attrNameLst>
                                      </p:cBhvr>
                                      <p:tavLst>
                                        <p:tav tm="0">
                                          <p:val>
                                            <p:strVal val="#ppt_x"/>
                                          </p:val>
                                        </p:tav>
                                        <p:tav tm="100000">
                                          <p:val>
                                            <p:strVal val="#ppt_x"/>
                                          </p:val>
                                        </p:tav>
                                      </p:tavLst>
                                    </p:anim>
                                    <p:anim calcmode="lin" valueType="num">
                                      <p:cBhvr>
                                        <p:cTn id="19" dur="1000" fill="hold"/>
                                        <p:tgtEl>
                                          <p:spTgt spid="4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1000"/>
                                        <p:tgtEl>
                                          <p:spTgt spid="53"/>
                                        </p:tgtEl>
                                      </p:cBhvr>
                                    </p:animEffect>
                                    <p:anim calcmode="lin" valueType="num">
                                      <p:cBhvr>
                                        <p:cTn id="23" dur="1000" fill="hold"/>
                                        <p:tgtEl>
                                          <p:spTgt spid="53"/>
                                        </p:tgtEl>
                                        <p:attrNameLst>
                                          <p:attrName>ppt_x</p:attrName>
                                        </p:attrNameLst>
                                      </p:cBhvr>
                                      <p:tavLst>
                                        <p:tav tm="0">
                                          <p:val>
                                            <p:strVal val="#ppt_x"/>
                                          </p:val>
                                        </p:tav>
                                        <p:tav tm="100000">
                                          <p:val>
                                            <p:strVal val="#ppt_x"/>
                                          </p:val>
                                        </p:tav>
                                      </p:tavLst>
                                    </p:anim>
                                    <p:anim calcmode="lin" valueType="num">
                                      <p:cBhvr>
                                        <p:cTn id="24" dur="1000" fill="hold"/>
                                        <p:tgtEl>
                                          <p:spTgt spid="5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1000"/>
                                        <p:tgtEl>
                                          <p:spTgt spid="70"/>
                                        </p:tgtEl>
                                      </p:cBhvr>
                                    </p:animEffect>
                                    <p:anim calcmode="lin" valueType="num">
                                      <p:cBhvr>
                                        <p:cTn id="28" dur="1000" fill="hold"/>
                                        <p:tgtEl>
                                          <p:spTgt spid="70"/>
                                        </p:tgtEl>
                                        <p:attrNameLst>
                                          <p:attrName>ppt_x</p:attrName>
                                        </p:attrNameLst>
                                      </p:cBhvr>
                                      <p:tavLst>
                                        <p:tav tm="0">
                                          <p:val>
                                            <p:strVal val="#ppt_x"/>
                                          </p:val>
                                        </p:tav>
                                        <p:tav tm="100000">
                                          <p:val>
                                            <p:strVal val="#ppt_x"/>
                                          </p:val>
                                        </p:tav>
                                      </p:tavLst>
                                    </p:anim>
                                    <p:anim calcmode="lin" valueType="num">
                                      <p:cBhvr>
                                        <p:cTn id="29" dur="1000" fill="hold"/>
                                        <p:tgtEl>
                                          <p:spTgt spid="7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fade">
                                      <p:cBhvr>
                                        <p:cTn id="32" dur="1000"/>
                                        <p:tgtEl>
                                          <p:spTgt spid="60"/>
                                        </p:tgtEl>
                                      </p:cBhvr>
                                    </p:animEffect>
                                    <p:anim calcmode="lin" valueType="num">
                                      <p:cBhvr>
                                        <p:cTn id="33" dur="1000" fill="hold"/>
                                        <p:tgtEl>
                                          <p:spTgt spid="60"/>
                                        </p:tgtEl>
                                        <p:attrNameLst>
                                          <p:attrName>ppt_x</p:attrName>
                                        </p:attrNameLst>
                                      </p:cBhvr>
                                      <p:tavLst>
                                        <p:tav tm="0">
                                          <p:val>
                                            <p:strVal val="#ppt_x"/>
                                          </p:val>
                                        </p:tav>
                                        <p:tav tm="100000">
                                          <p:val>
                                            <p:strVal val="#ppt_x"/>
                                          </p:val>
                                        </p:tav>
                                      </p:tavLst>
                                    </p:anim>
                                    <p:anim calcmode="lin" valueType="num">
                                      <p:cBhvr>
                                        <p:cTn id="34" dur="1000" fill="hold"/>
                                        <p:tgtEl>
                                          <p:spTgt spid="6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1000"/>
                                        <p:tgtEl>
                                          <p:spTgt spid="61"/>
                                        </p:tgtEl>
                                      </p:cBhvr>
                                    </p:animEffect>
                                    <p:anim calcmode="lin" valueType="num">
                                      <p:cBhvr>
                                        <p:cTn id="38" dur="1000" fill="hold"/>
                                        <p:tgtEl>
                                          <p:spTgt spid="61"/>
                                        </p:tgtEl>
                                        <p:attrNameLst>
                                          <p:attrName>ppt_x</p:attrName>
                                        </p:attrNameLst>
                                      </p:cBhvr>
                                      <p:tavLst>
                                        <p:tav tm="0">
                                          <p:val>
                                            <p:strVal val="#ppt_x"/>
                                          </p:val>
                                        </p:tav>
                                        <p:tav tm="100000">
                                          <p:val>
                                            <p:strVal val="#ppt_x"/>
                                          </p:val>
                                        </p:tav>
                                      </p:tavLst>
                                    </p:anim>
                                    <p:anim calcmode="lin" valueType="num">
                                      <p:cBhvr>
                                        <p:cTn id="39" dur="1000" fill="hold"/>
                                        <p:tgtEl>
                                          <p:spTgt spid="61"/>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42" presetClass="entr" presetSubtype="0" fill="hold"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fade">
                                      <p:cBhvr>
                                        <p:cTn id="43" dur="1000"/>
                                        <p:tgtEl>
                                          <p:spTgt spid="77"/>
                                        </p:tgtEl>
                                      </p:cBhvr>
                                    </p:animEffect>
                                    <p:anim calcmode="lin" valueType="num">
                                      <p:cBhvr>
                                        <p:cTn id="44" dur="1000" fill="hold"/>
                                        <p:tgtEl>
                                          <p:spTgt spid="77"/>
                                        </p:tgtEl>
                                        <p:attrNameLst>
                                          <p:attrName>ppt_x</p:attrName>
                                        </p:attrNameLst>
                                      </p:cBhvr>
                                      <p:tavLst>
                                        <p:tav tm="0">
                                          <p:val>
                                            <p:strVal val="#ppt_x"/>
                                          </p:val>
                                        </p:tav>
                                        <p:tav tm="100000">
                                          <p:val>
                                            <p:strVal val="#ppt_x"/>
                                          </p:val>
                                        </p:tav>
                                      </p:tavLst>
                                    </p:anim>
                                    <p:anim calcmode="lin" valueType="num">
                                      <p:cBhvr>
                                        <p:cTn id="45" dur="1000" fill="hold"/>
                                        <p:tgtEl>
                                          <p:spTgt spid="7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1000"/>
                                        <p:tgtEl>
                                          <p:spTgt spid="49"/>
                                        </p:tgtEl>
                                      </p:cBhvr>
                                    </p:animEffect>
                                    <p:anim calcmode="lin" valueType="num">
                                      <p:cBhvr>
                                        <p:cTn id="49" dur="1000" fill="hold"/>
                                        <p:tgtEl>
                                          <p:spTgt spid="49"/>
                                        </p:tgtEl>
                                        <p:attrNameLst>
                                          <p:attrName>ppt_x</p:attrName>
                                        </p:attrNameLst>
                                      </p:cBhvr>
                                      <p:tavLst>
                                        <p:tav tm="0">
                                          <p:val>
                                            <p:strVal val="#ppt_x"/>
                                          </p:val>
                                        </p:tav>
                                        <p:tav tm="100000">
                                          <p:val>
                                            <p:strVal val="#ppt_x"/>
                                          </p:val>
                                        </p:tav>
                                      </p:tavLst>
                                    </p:anim>
                                    <p:anim calcmode="lin" valueType="num">
                                      <p:cBhvr>
                                        <p:cTn id="50" dur="1000" fill="hold"/>
                                        <p:tgtEl>
                                          <p:spTgt spid="4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fade">
                                      <p:cBhvr>
                                        <p:cTn id="53" dur="1000"/>
                                        <p:tgtEl>
                                          <p:spTgt spid="50"/>
                                        </p:tgtEl>
                                      </p:cBhvr>
                                    </p:animEffect>
                                    <p:anim calcmode="lin" valueType="num">
                                      <p:cBhvr>
                                        <p:cTn id="54" dur="1000" fill="hold"/>
                                        <p:tgtEl>
                                          <p:spTgt spid="50"/>
                                        </p:tgtEl>
                                        <p:attrNameLst>
                                          <p:attrName>ppt_x</p:attrName>
                                        </p:attrNameLst>
                                      </p:cBhvr>
                                      <p:tavLst>
                                        <p:tav tm="0">
                                          <p:val>
                                            <p:strVal val="#ppt_x"/>
                                          </p:val>
                                        </p:tav>
                                        <p:tav tm="100000">
                                          <p:val>
                                            <p:strVal val="#ppt_x"/>
                                          </p:val>
                                        </p:tav>
                                      </p:tavLst>
                                    </p:anim>
                                    <p:anim calcmode="lin" valueType="num">
                                      <p:cBhvr>
                                        <p:cTn id="55" dur="1000" fill="hold"/>
                                        <p:tgtEl>
                                          <p:spTgt spid="5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fade">
                                      <p:cBhvr>
                                        <p:cTn id="58" dur="1000"/>
                                        <p:tgtEl>
                                          <p:spTgt spid="54"/>
                                        </p:tgtEl>
                                      </p:cBhvr>
                                    </p:animEffect>
                                    <p:anim calcmode="lin" valueType="num">
                                      <p:cBhvr>
                                        <p:cTn id="59" dur="1000" fill="hold"/>
                                        <p:tgtEl>
                                          <p:spTgt spid="54"/>
                                        </p:tgtEl>
                                        <p:attrNameLst>
                                          <p:attrName>ppt_x</p:attrName>
                                        </p:attrNameLst>
                                      </p:cBhvr>
                                      <p:tavLst>
                                        <p:tav tm="0">
                                          <p:val>
                                            <p:strVal val="#ppt_x"/>
                                          </p:val>
                                        </p:tav>
                                        <p:tav tm="100000">
                                          <p:val>
                                            <p:strVal val="#ppt_x"/>
                                          </p:val>
                                        </p:tav>
                                      </p:tavLst>
                                    </p:anim>
                                    <p:anim calcmode="lin" valueType="num">
                                      <p:cBhvr>
                                        <p:cTn id="60" dur="1000" fill="hold"/>
                                        <p:tgtEl>
                                          <p:spTgt spid="5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fade">
                                      <p:cBhvr>
                                        <p:cTn id="63" dur="1000"/>
                                        <p:tgtEl>
                                          <p:spTgt spid="71"/>
                                        </p:tgtEl>
                                      </p:cBhvr>
                                    </p:animEffect>
                                    <p:anim calcmode="lin" valueType="num">
                                      <p:cBhvr>
                                        <p:cTn id="64" dur="1000" fill="hold"/>
                                        <p:tgtEl>
                                          <p:spTgt spid="71"/>
                                        </p:tgtEl>
                                        <p:attrNameLst>
                                          <p:attrName>ppt_x</p:attrName>
                                        </p:attrNameLst>
                                      </p:cBhvr>
                                      <p:tavLst>
                                        <p:tav tm="0">
                                          <p:val>
                                            <p:strVal val="#ppt_x"/>
                                          </p:val>
                                        </p:tav>
                                        <p:tav tm="100000">
                                          <p:val>
                                            <p:strVal val="#ppt_x"/>
                                          </p:val>
                                        </p:tav>
                                      </p:tavLst>
                                    </p:anim>
                                    <p:anim calcmode="lin" valueType="num">
                                      <p:cBhvr>
                                        <p:cTn id="65" dur="1000" fill="hold"/>
                                        <p:tgtEl>
                                          <p:spTgt spid="71"/>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63"/>
                                        </p:tgtEl>
                                        <p:attrNameLst>
                                          <p:attrName>style.visibility</p:attrName>
                                        </p:attrNameLst>
                                      </p:cBhvr>
                                      <p:to>
                                        <p:strVal val="visible"/>
                                      </p:to>
                                    </p:set>
                                    <p:animEffect transition="in" filter="fade">
                                      <p:cBhvr>
                                        <p:cTn id="68" dur="1000"/>
                                        <p:tgtEl>
                                          <p:spTgt spid="63"/>
                                        </p:tgtEl>
                                      </p:cBhvr>
                                    </p:animEffect>
                                    <p:anim calcmode="lin" valueType="num">
                                      <p:cBhvr>
                                        <p:cTn id="69" dur="1000" fill="hold"/>
                                        <p:tgtEl>
                                          <p:spTgt spid="63"/>
                                        </p:tgtEl>
                                        <p:attrNameLst>
                                          <p:attrName>ppt_x</p:attrName>
                                        </p:attrNameLst>
                                      </p:cBhvr>
                                      <p:tavLst>
                                        <p:tav tm="0">
                                          <p:val>
                                            <p:strVal val="#ppt_x"/>
                                          </p:val>
                                        </p:tav>
                                        <p:tav tm="100000">
                                          <p:val>
                                            <p:strVal val="#ppt_x"/>
                                          </p:val>
                                        </p:tav>
                                      </p:tavLst>
                                    </p:anim>
                                    <p:anim calcmode="lin" valueType="num">
                                      <p:cBhvr>
                                        <p:cTn id="70" dur="1000" fill="hold"/>
                                        <p:tgtEl>
                                          <p:spTgt spid="63"/>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fade">
                                      <p:cBhvr>
                                        <p:cTn id="73" dur="1000"/>
                                        <p:tgtEl>
                                          <p:spTgt spid="65"/>
                                        </p:tgtEl>
                                      </p:cBhvr>
                                    </p:animEffect>
                                    <p:anim calcmode="lin" valueType="num">
                                      <p:cBhvr>
                                        <p:cTn id="74" dur="1000" fill="hold"/>
                                        <p:tgtEl>
                                          <p:spTgt spid="65"/>
                                        </p:tgtEl>
                                        <p:attrNameLst>
                                          <p:attrName>ppt_x</p:attrName>
                                        </p:attrNameLst>
                                      </p:cBhvr>
                                      <p:tavLst>
                                        <p:tav tm="0">
                                          <p:val>
                                            <p:strVal val="#ppt_x"/>
                                          </p:val>
                                        </p:tav>
                                        <p:tav tm="100000">
                                          <p:val>
                                            <p:strVal val="#ppt_x"/>
                                          </p:val>
                                        </p:tav>
                                      </p:tavLst>
                                    </p:anim>
                                    <p:anim calcmode="lin" valueType="num">
                                      <p:cBhvr>
                                        <p:cTn id="75" dur="1000" fill="hold"/>
                                        <p:tgtEl>
                                          <p:spTgt spid="65"/>
                                        </p:tgtEl>
                                        <p:attrNameLst>
                                          <p:attrName>ppt_y</p:attrName>
                                        </p:attrNameLst>
                                      </p:cBhvr>
                                      <p:tavLst>
                                        <p:tav tm="0">
                                          <p:val>
                                            <p:strVal val="#ppt_y+.1"/>
                                          </p:val>
                                        </p:tav>
                                        <p:tav tm="100000">
                                          <p:val>
                                            <p:strVal val="#ppt_y"/>
                                          </p:val>
                                        </p:tav>
                                      </p:tavLst>
                                    </p:anim>
                                  </p:childTnLst>
                                </p:cTn>
                              </p:par>
                            </p:childTnLst>
                          </p:cTn>
                        </p:par>
                        <p:par>
                          <p:cTn id="76" fill="hold">
                            <p:stCondLst>
                              <p:cond delay="2000"/>
                            </p:stCondLst>
                            <p:childTnLst>
                              <p:par>
                                <p:cTn id="77" presetID="42" presetClass="entr" presetSubtype="0" fill="hold" nodeType="afterEffect">
                                  <p:stCondLst>
                                    <p:cond delay="0"/>
                                  </p:stCondLst>
                                  <p:childTnLst>
                                    <p:set>
                                      <p:cBhvr>
                                        <p:cTn id="78" dur="1" fill="hold">
                                          <p:stCondLst>
                                            <p:cond delay="0"/>
                                          </p:stCondLst>
                                        </p:cTn>
                                        <p:tgtEl>
                                          <p:spTgt spid="78"/>
                                        </p:tgtEl>
                                        <p:attrNameLst>
                                          <p:attrName>style.visibility</p:attrName>
                                        </p:attrNameLst>
                                      </p:cBhvr>
                                      <p:to>
                                        <p:strVal val="visible"/>
                                      </p:to>
                                    </p:set>
                                    <p:animEffect transition="in" filter="fade">
                                      <p:cBhvr>
                                        <p:cTn id="79" dur="1000"/>
                                        <p:tgtEl>
                                          <p:spTgt spid="78"/>
                                        </p:tgtEl>
                                      </p:cBhvr>
                                    </p:animEffect>
                                    <p:anim calcmode="lin" valueType="num">
                                      <p:cBhvr>
                                        <p:cTn id="80" dur="1000" fill="hold"/>
                                        <p:tgtEl>
                                          <p:spTgt spid="78"/>
                                        </p:tgtEl>
                                        <p:attrNameLst>
                                          <p:attrName>ppt_x</p:attrName>
                                        </p:attrNameLst>
                                      </p:cBhvr>
                                      <p:tavLst>
                                        <p:tav tm="0">
                                          <p:val>
                                            <p:strVal val="#ppt_x"/>
                                          </p:val>
                                        </p:tav>
                                        <p:tav tm="100000">
                                          <p:val>
                                            <p:strVal val="#ppt_x"/>
                                          </p:val>
                                        </p:tav>
                                      </p:tavLst>
                                    </p:anim>
                                    <p:anim calcmode="lin" valueType="num">
                                      <p:cBhvr>
                                        <p:cTn id="81" dur="1000" fill="hold"/>
                                        <p:tgtEl>
                                          <p:spTgt spid="78"/>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51"/>
                                        </p:tgtEl>
                                        <p:attrNameLst>
                                          <p:attrName>style.visibility</p:attrName>
                                        </p:attrNameLst>
                                      </p:cBhvr>
                                      <p:to>
                                        <p:strVal val="visible"/>
                                      </p:to>
                                    </p:set>
                                    <p:animEffect transition="in" filter="fade">
                                      <p:cBhvr>
                                        <p:cTn id="84" dur="1000"/>
                                        <p:tgtEl>
                                          <p:spTgt spid="51"/>
                                        </p:tgtEl>
                                      </p:cBhvr>
                                    </p:animEffect>
                                    <p:anim calcmode="lin" valueType="num">
                                      <p:cBhvr>
                                        <p:cTn id="85" dur="1000" fill="hold"/>
                                        <p:tgtEl>
                                          <p:spTgt spid="51"/>
                                        </p:tgtEl>
                                        <p:attrNameLst>
                                          <p:attrName>ppt_x</p:attrName>
                                        </p:attrNameLst>
                                      </p:cBhvr>
                                      <p:tavLst>
                                        <p:tav tm="0">
                                          <p:val>
                                            <p:strVal val="#ppt_x"/>
                                          </p:val>
                                        </p:tav>
                                        <p:tav tm="100000">
                                          <p:val>
                                            <p:strVal val="#ppt_x"/>
                                          </p:val>
                                        </p:tav>
                                      </p:tavLst>
                                    </p:anim>
                                    <p:anim calcmode="lin" valueType="num">
                                      <p:cBhvr>
                                        <p:cTn id="86" dur="1000" fill="hold"/>
                                        <p:tgtEl>
                                          <p:spTgt spid="51"/>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52"/>
                                        </p:tgtEl>
                                        <p:attrNameLst>
                                          <p:attrName>style.visibility</p:attrName>
                                        </p:attrNameLst>
                                      </p:cBhvr>
                                      <p:to>
                                        <p:strVal val="visible"/>
                                      </p:to>
                                    </p:set>
                                    <p:animEffect transition="in" filter="fade">
                                      <p:cBhvr>
                                        <p:cTn id="89" dur="1000"/>
                                        <p:tgtEl>
                                          <p:spTgt spid="52"/>
                                        </p:tgtEl>
                                      </p:cBhvr>
                                    </p:animEffect>
                                    <p:anim calcmode="lin" valueType="num">
                                      <p:cBhvr>
                                        <p:cTn id="90" dur="1000" fill="hold"/>
                                        <p:tgtEl>
                                          <p:spTgt spid="52"/>
                                        </p:tgtEl>
                                        <p:attrNameLst>
                                          <p:attrName>ppt_x</p:attrName>
                                        </p:attrNameLst>
                                      </p:cBhvr>
                                      <p:tavLst>
                                        <p:tav tm="0">
                                          <p:val>
                                            <p:strVal val="#ppt_x"/>
                                          </p:val>
                                        </p:tav>
                                        <p:tav tm="100000">
                                          <p:val>
                                            <p:strVal val="#ppt_x"/>
                                          </p:val>
                                        </p:tav>
                                      </p:tavLst>
                                    </p:anim>
                                    <p:anim calcmode="lin" valueType="num">
                                      <p:cBhvr>
                                        <p:cTn id="91" dur="1000" fill="hold"/>
                                        <p:tgtEl>
                                          <p:spTgt spid="52"/>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55"/>
                                        </p:tgtEl>
                                        <p:attrNameLst>
                                          <p:attrName>style.visibility</p:attrName>
                                        </p:attrNameLst>
                                      </p:cBhvr>
                                      <p:to>
                                        <p:strVal val="visible"/>
                                      </p:to>
                                    </p:set>
                                    <p:animEffect transition="in" filter="fade">
                                      <p:cBhvr>
                                        <p:cTn id="94" dur="1000"/>
                                        <p:tgtEl>
                                          <p:spTgt spid="55"/>
                                        </p:tgtEl>
                                      </p:cBhvr>
                                    </p:animEffect>
                                    <p:anim calcmode="lin" valueType="num">
                                      <p:cBhvr>
                                        <p:cTn id="95" dur="1000" fill="hold"/>
                                        <p:tgtEl>
                                          <p:spTgt spid="55"/>
                                        </p:tgtEl>
                                        <p:attrNameLst>
                                          <p:attrName>ppt_x</p:attrName>
                                        </p:attrNameLst>
                                      </p:cBhvr>
                                      <p:tavLst>
                                        <p:tav tm="0">
                                          <p:val>
                                            <p:strVal val="#ppt_x"/>
                                          </p:val>
                                        </p:tav>
                                        <p:tav tm="100000">
                                          <p:val>
                                            <p:strVal val="#ppt_x"/>
                                          </p:val>
                                        </p:tav>
                                      </p:tavLst>
                                    </p:anim>
                                    <p:anim calcmode="lin" valueType="num">
                                      <p:cBhvr>
                                        <p:cTn id="96" dur="1000" fill="hold"/>
                                        <p:tgtEl>
                                          <p:spTgt spid="5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2"/>
                                        </p:tgtEl>
                                        <p:attrNameLst>
                                          <p:attrName>style.visibility</p:attrName>
                                        </p:attrNameLst>
                                      </p:cBhvr>
                                      <p:to>
                                        <p:strVal val="visible"/>
                                      </p:to>
                                    </p:set>
                                    <p:animEffect transition="in" filter="fade">
                                      <p:cBhvr>
                                        <p:cTn id="99" dur="1000"/>
                                        <p:tgtEl>
                                          <p:spTgt spid="72"/>
                                        </p:tgtEl>
                                      </p:cBhvr>
                                    </p:animEffect>
                                    <p:anim calcmode="lin" valueType="num">
                                      <p:cBhvr>
                                        <p:cTn id="100" dur="1000" fill="hold"/>
                                        <p:tgtEl>
                                          <p:spTgt spid="72"/>
                                        </p:tgtEl>
                                        <p:attrNameLst>
                                          <p:attrName>ppt_x</p:attrName>
                                        </p:attrNameLst>
                                      </p:cBhvr>
                                      <p:tavLst>
                                        <p:tav tm="0">
                                          <p:val>
                                            <p:strVal val="#ppt_x"/>
                                          </p:val>
                                        </p:tav>
                                        <p:tav tm="100000">
                                          <p:val>
                                            <p:strVal val="#ppt_x"/>
                                          </p:val>
                                        </p:tav>
                                      </p:tavLst>
                                    </p:anim>
                                    <p:anim calcmode="lin" valueType="num">
                                      <p:cBhvr>
                                        <p:cTn id="101" dur="1000" fill="hold"/>
                                        <p:tgtEl>
                                          <p:spTgt spid="72"/>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64"/>
                                        </p:tgtEl>
                                        <p:attrNameLst>
                                          <p:attrName>style.visibility</p:attrName>
                                        </p:attrNameLst>
                                      </p:cBhvr>
                                      <p:to>
                                        <p:strVal val="visible"/>
                                      </p:to>
                                    </p:set>
                                    <p:animEffect transition="in" filter="fade">
                                      <p:cBhvr>
                                        <p:cTn id="104" dur="1000"/>
                                        <p:tgtEl>
                                          <p:spTgt spid="64"/>
                                        </p:tgtEl>
                                      </p:cBhvr>
                                    </p:animEffect>
                                    <p:anim calcmode="lin" valueType="num">
                                      <p:cBhvr>
                                        <p:cTn id="105" dur="1000" fill="hold"/>
                                        <p:tgtEl>
                                          <p:spTgt spid="64"/>
                                        </p:tgtEl>
                                        <p:attrNameLst>
                                          <p:attrName>ppt_x</p:attrName>
                                        </p:attrNameLst>
                                      </p:cBhvr>
                                      <p:tavLst>
                                        <p:tav tm="0">
                                          <p:val>
                                            <p:strVal val="#ppt_x"/>
                                          </p:val>
                                        </p:tav>
                                        <p:tav tm="100000">
                                          <p:val>
                                            <p:strVal val="#ppt_x"/>
                                          </p:val>
                                        </p:tav>
                                      </p:tavLst>
                                    </p:anim>
                                    <p:anim calcmode="lin" valueType="num">
                                      <p:cBhvr>
                                        <p:cTn id="106" dur="1000" fill="hold"/>
                                        <p:tgtEl>
                                          <p:spTgt spid="64"/>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66"/>
                                        </p:tgtEl>
                                        <p:attrNameLst>
                                          <p:attrName>style.visibility</p:attrName>
                                        </p:attrNameLst>
                                      </p:cBhvr>
                                      <p:to>
                                        <p:strVal val="visible"/>
                                      </p:to>
                                    </p:set>
                                    <p:animEffect transition="in" filter="fade">
                                      <p:cBhvr>
                                        <p:cTn id="109" dur="1000"/>
                                        <p:tgtEl>
                                          <p:spTgt spid="66"/>
                                        </p:tgtEl>
                                      </p:cBhvr>
                                    </p:animEffect>
                                    <p:anim calcmode="lin" valueType="num">
                                      <p:cBhvr>
                                        <p:cTn id="110" dur="1000" fill="hold"/>
                                        <p:tgtEl>
                                          <p:spTgt spid="66"/>
                                        </p:tgtEl>
                                        <p:attrNameLst>
                                          <p:attrName>ppt_x</p:attrName>
                                        </p:attrNameLst>
                                      </p:cBhvr>
                                      <p:tavLst>
                                        <p:tav tm="0">
                                          <p:val>
                                            <p:strVal val="#ppt_x"/>
                                          </p:val>
                                        </p:tav>
                                        <p:tav tm="100000">
                                          <p:val>
                                            <p:strVal val="#ppt_x"/>
                                          </p:val>
                                        </p:tav>
                                      </p:tavLst>
                                    </p:anim>
                                    <p:anim calcmode="lin" valueType="num">
                                      <p:cBhvr>
                                        <p:cTn id="111"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P spid="52" grpId="0" animBg="1"/>
      <p:bldP spid="53" grpId="0" animBg="1"/>
      <p:bldP spid="54" grpId="0" animBg="1"/>
      <p:bldP spid="55" grpId="0" animBg="1"/>
      <p:bldP spid="70" grpId="0" animBg="1"/>
      <p:bldP spid="71" grpId="0" animBg="1"/>
      <p:bldP spid="72" grpId="0" animBg="1"/>
      <p:bldP spid="60" grpId="0"/>
      <p:bldP spid="61" grpId="0"/>
      <p:bldP spid="63" grpId="0"/>
      <p:bldP spid="64" grpId="0"/>
      <p:bldP spid="65" grpId="0"/>
      <p:bldP spid="6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21692" y="2083158"/>
            <a:ext cx="2691685" cy="2691685"/>
            <a:chOff x="1093653" y="2290706"/>
            <a:chExt cx="2691685" cy="2691685"/>
          </a:xfrm>
        </p:grpSpPr>
        <p:sp>
          <p:nvSpPr>
            <p:cNvPr id="2" name="矩形 1"/>
            <p:cNvSpPr/>
            <p:nvPr/>
          </p:nvSpPr>
          <p:spPr>
            <a:xfrm>
              <a:off x="1093653" y="2290706"/>
              <a:ext cx="2691685" cy="2691685"/>
            </a:xfrm>
            <a:prstGeom prst="rect">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311543" y="2508597"/>
              <a:ext cx="2255906" cy="2255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sp>
        <p:nvSpPr>
          <p:cNvPr id="5" name="文本框 4"/>
          <p:cNvSpPr txBox="1"/>
          <p:nvPr/>
        </p:nvSpPr>
        <p:spPr>
          <a:xfrm>
            <a:off x="4758597" y="2824447"/>
            <a:ext cx="4611826" cy="70788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标题文字添加此处</a:t>
            </a:r>
            <a:endParaRPr kumimoji="0" lang="zh-CN" altLang="en-US" sz="40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6" name="文本框 5"/>
          <p:cNvSpPr txBox="1"/>
          <p:nvPr/>
        </p:nvSpPr>
        <p:spPr>
          <a:xfrm>
            <a:off x="4758598" y="3544698"/>
            <a:ext cx="6453504" cy="587469"/>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sp>
        <p:nvSpPr>
          <p:cNvPr id="8" name="文本框 7"/>
          <p:cNvSpPr txBox="1"/>
          <p:nvPr/>
        </p:nvSpPr>
        <p:spPr>
          <a:xfrm>
            <a:off x="2250030" y="2705725"/>
            <a:ext cx="1435009" cy="14465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800" b="0" i="1"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a:cs typeface="+mn-cs"/>
              </a:rPr>
              <a:t>04</a:t>
            </a:r>
            <a:endParaRPr kumimoji="0" lang="zh-CN" altLang="en-US" sz="8800" b="0" i="1"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a:cs typeface="+mn-cs"/>
            </a:endParaRPr>
          </a:p>
        </p:txBody>
      </p:sp>
    </p:spTree>
    <p:extLst>
      <p:ext uri="{BB962C8B-B14F-4D97-AF65-F5344CB8AC3E}">
        <p14:creationId xmlns:p14="http://schemas.microsoft.com/office/powerpoint/2010/main" val="3713754441"/>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68582" y="1676400"/>
            <a:ext cx="4613566" cy="4216732"/>
          </a:xfrm>
          <a:prstGeom prst="rect">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4"/>
          <p:cNvSpPr/>
          <p:nvPr/>
        </p:nvSpPr>
        <p:spPr>
          <a:xfrm>
            <a:off x="1974491" y="3278892"/>
            <a:ext cx="439839" cy="338274"/>
          </a:xfrm>
          <a:custGeom>
            <a:avLst/>
            <a:gdLst>
              <a:gd name="connsiteX0" fmla="*/ 81503 w 580241"/>
              <a:gd name="connsiteY0" fmla="*/ 346335 h 446256"/>
              <a:gd name="connsiteX1" fmla="*/ 337020 w 580241"/>
              <a:gd name="connsiteY1" fmla="*/ 346335 h 446256"/>
              <a:gd name="connsiteX2" fmla="*/ 337020 w 580241"/>
              <a:gd name="connsiteY2" fmla="*/ 370962 h 446256"/>
              <a:gd name="connsiteX3" fmla="*/ 81503 w 580241"/>
              <a:gd name="connsiteY3" fmla="*/ 370962 h 446256"/>
              <a:gd name="connsiteX4" fmla="*/ 81503 w 580241"/>
              <a:gd name="connsiteY4" fmla="*/ 268784 h 446256"/>
              <a:gd name="connsiteX5" fmla="*/ 337020 w 580241"/>
              <a:gd name="connsiteY5" fmla="*/ 268784 h 446256"/>
              <a:gd name="connsiteX6" fmla="*/ 337020 w 580241"/>
              <a:gd name="connsiteY6" fmla="*/ 293411 h 446256"/>
              <a:gd name="connsiteX7" fmla="*/ 81503 w 580241"/>
              <a:gd name="connsiteY7" fmla="*/ 293411 h 446256"/>
              <a:gd name="connsiteX8" fmla="*/ 93882 w 580241"/>
              <a:gd name="connsiteY8" fmla="*/ 103579 h 446256"/>
              <a:gd name="connsiteX9" fmla="*/ 93882 w 580241"/>
              <a:gd name="connsiteY9" fmla="*/ 183649 h 446256"/>
              <a:gd name="connsiteX10" fmla="*/ 174083 w 580241"/>
              <a:gd name="connsiteY10" fmla="*/ 183649 h 446256"/>
              <a:gd name="connsiteX11" fmla="*/ 174083 w 580241"/>
              <a:gd name="connsiteY11" fmla="*/ 103579 h 446256"/>
              <a:gd name="connsiteX12" fmla="*/ 69225 w 580241"/>
              <a:gd name="connsiteY12" fmla="*/ 78963 h 446256"/>
              <a:gd name="connsiteX13" fmla="*/ 197583 w 580241"/>
              <a:gd name="connsiteY13" fmla="*/ 78963 h 446256"/>
              <a:gd name="connsiteX14" fmla="*/ 197583 w 580241"/>
              <a:gd name="connsiteY14" fmla="*/ 207110 h 446256"/>
              <a:gd name="connsiteX15" fmla="*/ 69225 w 580241"/>
              <a:gd name="connsiteY15" fmla="*/ 207110 h 446256"/>
              <a:gd name="connsiteX16" fmla="*/ 43258 w 580241"/>
              <a:gd name="connsiteY16" fmla="*/ 23464 h 446256"/>
              <a:gd name="connsiteX17" fmla="*/ 23498 w 580241"/>
              <a:gd name="connsiteY17" fmla="*/ 43106 h 446256"/>
              <a:gd name="connsiteX18" fmla="*/ 23498 w 580241"/>
              <a:gd name="connsiteY18" fmla="*/ 401817 h 446256"/>
              <a:gd name="connsiteX19" fmla="*/ 43258 w 580241"/>
              <a:gd name="connsiteY19" fmla="*/ 421459 h 446256"/>
              <a:gd name="connsiteX20" fmla="*/ 537161 w 580241"/>
              <a:gd name="connsiteY20" fmla="*/ 421459 h 446256"/>
              <a:gd name="connsiteX21" fmla="*/ 556832 w 580241"/>
              <a:gd name="connsiteY21" fmla="*/ 401817 h 446256"/>
              <a:gd name="connsiteX22" fmla="*/ 556743 w 580241"/>
              <a:gd name="connsiteY22" fmla="*/ 401817 h 446256"/>
              <a:gd name="connsiteX23" fmla="*/ 556743 w 580241"/>
              <a:gd name="connsiteY23" fmla="*/ 43106 h 446256"/>
              <a:gd name="connsiteX24" fmla="*/ 537072 w 580241"/>
              <a:gd name="connsiteY24" fmla="*/ 23464 h 446256"/>
              <a:gd name="connsiteX25" fmla="*/ 43258 w 580241"/>
              <a:gd name="connsiteY25" fmla="*/ 0 h 446256"/>
              <a:gd name="connsiteX26" fmla="*/ 537161 w 580241"/>
              <a:gd name="connsiteY26" fmla="*/ 0 h 446256"/>
              <a:gd name="connsiteX27" fmla="*/ 580241 w 580241"/>
              <a:gd name="connsiteY27" fmla="*/ 43106 h 446256"/>
              <a:gd name="connsiteX28" fmla="*/ 580241 w 580241"/>
              <a:gd name="connsiteY28" fmla="*/ 401906 h 446256"/>
              <a:gd name="connsiteX29" fmla="*/ 537072 w 580241"/>
              <a:gd name="connsiteY29" fmla="*/ 446256 h 446256"/>
              <a:gd name="connsiteX30" fmla="*/ 43258 w 580241"/>
              <a:gd name="connsiteY30" fmla="*/ 446256 h 446256"/>
              <a:gd name="connsiteX31" fmla="*/ 0 w 580241"/>
              <a:gd name="connsiteY31" fmla="*/ 403150 h 446256"/>
              <a:gd name="connsiteX32" fmla="*/ 0 w 580241"/>
              <a:gd name="connsiteY32" fmla="*/ 43106 h 446256"/>
              <a:gd name="connsiteX33" fmla="*/ 43258 w 580241"/>
              <a:gd name="connsiteY33" fmla="*/ 0 h 44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80241" h="446256">
                <a:moveTo>
                  <a:pt x="81503" y="346335"/>
                </a:moveTo>
                <a:lnTo>
                  <a:pt x="337020" y="346335"/>
                </a:lnTo>
                <a:lnTo>
                  <a:pt x="337020" y="370962"/>
                </a:lnTo>
                <a:lnTo>
                  <a:pt x="81503" y="370962"/>
                </a:lnTo>
                <a:close/>
                <a:moveTo>
                  <a:pt x="81503" y="268784"/>
                </a:moveTo>
                <a:lnTo>
                  <a:pt x="337020" y="268784"/>
                </a:lnTo>
                <a:lnTo>
                  <a:pt x="337020" y="293411"/>
                </a:lnTo>
                <a:lnTo>
                  <a:pt x="81503" y="293411"/>
                </a:lnTo>
                <a:close/>
                <a:moveTo>
                  <a:pt x="93882" y="103579"/>
                </a:moveTo>
                <a:lnTo>
                  <a:pt x="93882" y="183649"/>
                </a:lnTo>
                <a:lnTo>
                  <a:pt x="174083" y="183649"/>
                </a:lnTo>
                <a:lnTo>
                  <a:pt x="174083" y="103579"/>
                </a:lnTo>
                <a:close/>
                <a:moveTo>
                  <a:pt x="69225" y="78963"/>
                </a:moveTo>
                <a:lnTo>
                  <a:pt x="197583" y="78963"/>
                </a:lnTo>
                <a:lnTo>
                  <a:pt x="197583" y="207110"/>
                </a:lnTo>
                <a:lnTo>
                  <a:pt x="69225" y="207110"/>
                </a:lnTo>
                <a:close/>
                <a:moveTo>
                  <a:pt x="43258" y="23464"/>
                </a:moveTo>
                <a:cubicBezTo>
                  <a:pt x="32221" y="23464"/>
                  <a:pt x="23498" y="31996"/>
                  <a:pt x="23498" y="43106"/>
                </a:cubicBezTo>
                <a:lnTo>
                  <a:pt x="23498" y="401817"/>
                </a:lnTo>
                <a:cubicBezTo>
                  <a:pt x="23498" y="412838"/>
                  <a:pt x="32043" y="421459"/>
                  <a:pt x="43258" y="421459"/>
                </a:cubicBezTo>
                <a:lnTo>
                  <a:pt x="537161" y="421459"/>
                </a:lnTo>
                <a:cubicBezTo>
                  <a:pt x="548198" y="421459"/>
                  <a:pt x="556832" y="412927"/>
                  <a:pt x="556832" y="401817"/>
                </a:cubicBezTo>
                <a:lnTo>
                  <a:pt x="556743" y="401817"/>
                </a:lnTo>
                <a:lnTo>
                  <a:pt x="556743" y="43106"/>
                </a:lnTo>
                <a:cubicBezTo>
                  <a:pt x="556743" y="32085"/>
                  <a:pt x="548198" y="23464"/>
                  <a:pt x="537072" y="23464"/>
                </a:cubicBezTo>
                <a:close/>
                <a:moveTo>
                  <a:pt x="43258" y="0"/>
                </a:moveTo>
                <a:lnTo>
                  <a:pt x="537161" y="0"/>
                </a:lnTo>
                <a:cubicBezTo>
                  <a:pt x="561816" y="0"/>
                  <a:pt x="580330" y="19731"/>
                  <a:pt x="580241" y="43106"/>
                </a:cubicBezTo>
                <a:lnTo>
                  <a:pt x="580241" y="401906"/>
                </a:lnTo>
                <a:cubicBezTo>
                  <a:pt x="580241" y="426614"/>
                  <a:pt x="560570" y="446256"/>
                  <a:pt x="537072" y="446256"/>
                </a:cubicBezTo>
                <a:lnTo>
                  <a:pt x="43258" y="446256"/>
                </a:lnTo>
                <a:cubicBezTo>
                  <a:pt x="18514" y="446256"/>
                  <a:pt x="0" y="426614"/>
                  <a:pt x="0" y="403150"/>
                </a:cubicBezTo>
                <a:lnTo>
                  <a:pt x="0" y="43106"/>
                </a:lnTo>
                <a:cubicBezTo>
                  <a:pt x="0" y="18486"/>
                  <a:pt x="19760" y="0"/>
                  <a:pt x="4325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椭圆 5"/>
          <p:cNvSpPr/>
          <p:nvPr/>
        </p:nvSpPr>
        <p:spPr>
          <a:xfrm>
            <a:off x="1974491" y="4081219"/>
            <a:ext cx="439839" cy="427384"/>
          </a:xfrm>
          <a:custGeom>
            <a:avLst/>
            <a:gdLst>
              <a:gd name="connsiteX0" fmla="*/ 207783 w 608062"/>
              <a:gd name="connsiteY0" fmla="*/ 541971 h 590844"/>
              <a:gd name="connsiteX1" fmla="*/ 207783 w 608062"/>
              <a:gd name="connsiteY1" fmla="*/ 571017 h 590844"/>
              <a:gd name="connsiteX2" fmla="*/ 400278 w 608062"/>
              <a:gd name="connsiteY2" fmla="*/ 571017 h 590844"/>
              <a:gd name="connsiteX3" fmla="*/ 400278 w 608062"/>
              <a:gd name="connsiteY3" fmla="*/ 541971 h 590844"/>
              <a:gd name="connsiteX4" fmla="*/ 248585 w 608062"/>
              <a:gd name="connsiteY4" fmla="*/ 427767 h 590844"/>
              <a:gd name="connsiteX5" fmla="*/ 248585 w 608062"/>
              <a:gd name="connsiteY5" fmla="*/ 522144 h 590844"/>
              <a:gd name="connsiteX6" fmla="*/ 359476 w 608062"/>
              <a:gd name="connsiteY6" fmla="*/ 522144 h 590844"/>
              <a:gd name="connsiteX7" fmla="*/ 359476 w 608062"/>
              <a:gd name="connsiteY7" fmla="*/ 427767 h 590844"/>
              <a:gd name="connsiteX8" fmla="*/ 19855 w 608062"/>
              <a:gd name="connsiteY8" fmla="*/ 313564 h 590844"/>
              <a:gd name="connsiteX9" fmla="*/ 19855 w 608062"/>
              <a:gd name="connsiteY9" fmla="*/ 407940 h 590844"/>
              <a:gd name="connsiteX10" fmla="*/ 588207 w 608062"/>
              <a:gd name="connsiteY10" fmla="*/ 407940 h 590844"/>
              <a:gd name="connsiteX11" fmla="*/ 588207 w 608062"/>
              <a:gd name="connsiteY11" fmla="*/ 313564 h 590844"/>
              <a:gd name="connsiteX12" fmla="*/ 305779 w 608062"/>
              <a:gd name="connsiteY12" fmla="*/ 158488 h 590844"/>
              <a:gd name="connsiteX13" fmla="*/ 305779 w 608062"/>
              <a:gd name="connsiteY13" fmla="*/ 236608 h 590844"/>
              <a:gd name="connsiteX14" fmla="*/ 334955 w 608062"/>
              <a:gd name="connsiteY14" fmla="*/ 236608 h 590844"/>
              <a:gd name="connsiteX15" fmla="*/ 334955 w 608062"/>
              <a:gd name="connsiteY15" fmla="*/ 158488 h 590844"/>
              <a:gd name="connsiteX16" fmla="*/ 207772 w 608062"/>
              <a:gd name="connsiteY16" fmla="*/ 142254 h 590844"/>
              <a:gd name="connsiteX17" fmla="*/ 207772 w 608062"/>
              <a:gd name="connsiteY17" fmla="*/ 236612 h 590844"/>
              <a:gd name="connsiteX18" fmla="*/ 236861 w 608062"/>
              <a:gd name="connsiteY18" fmla="*/ 236612 h 590844"/>
              <a:gd name="connsiteX19" fmla="*/ 236861 w 608062"/>
              <a:gd name="connsiteY19" fmla="*/ 142254 h 590844"/>
              <a:gd name="connsiteX20" fmla="*/ 285931 w 608062"/>
              <a:gd name="connsiteY20" fmla="*/ 138661 h 590844"/>
              <a:gd name="connsiteX21" fmla="*/ 354803 w 608062"/>
              <a:gd name="connsiteY21" fmla="*/ 138661 h 590844"/>
              <a:gd name="connsiteX22" fmla="*/ 354803 w 608062"/>
              <a:gd name="connsiteY22" fmla="*/ 256435 h 590844"/>
              <a:gd name="connsiteX23" fmla="*/ 285931 w 608062"/>
              <a:gd name="connsiteY23" fmla="*/ 256435 h 590844"/>
              <a:gd name="connsiteX24" fmla="*/ 187916 w 608062"/>
              <a:gd name="connsiteY24" fmla="*/ 122431 h 590844"/>
              <a:gd name="connsiteX25" fmla="*/ 256717 w 608062"/>
              <a:gd name="connsiteY25" fmla="*/ 122431 h 590844"/>
              <a:gd name="connsiteX26" fmla="*/ 256717 w 608062"/>
              <a:gd name="connsiteY26" fmla="*/ 256435 h 590844"/>
              <a:gd name="connsiteX27" fmla="*/ 187916 w 608062"/>
              <a:gd name="connsiteY27" fmla="*/ 256435 h 590844"/>
              <a:gd name="connsiteX28" fmla="*/ 109698 w 608062"/>
              <a:gd name="connsiteY28" fmla="*/ 93283 h 590844"/>
              <a:gd name="connsiteX29" fmla="*/ 109698 w 608062"/>
              <a:gd name="connsiteY29" fmla="*/ 236611 h 590844"/>
              <a:gd name="connsiteX30" fmla="*/ 138904 w 608062"/>
              <a:gd name="connsiteY30" fmla="*/ 236611 h 590844"/>
              <a:gd name="connsiteX31" fmla="*/ 138904 w 608062"/>
              <a:gd name="connsiteY31" fmla="*/ 93283 h 590844"/>
              <a:gd name="connsiteX32" fmla="*/ 459240 w 608062"/>
              <a:gd name="connsiteY32" fmla="*/ 73459 h 590844"/>
              <a:gd name="connsiteX33" fmla="*/ 549070 w 608062"/>
              <a:gd name="connsiteY33" fmla="*/ 73459 h 590844"/>
              <a:gd name="connsiteX34" fmla="*/ 549070 w 608062"/>
              <a:gd name="connsiteY34" fmla="*/ 93288 h 590844"/>
              <a:gd name="connsiteX35" fmla="*/ 459240 w 608062"/>
              <a:gd name="connsiteY35" fmla="*/ 93288 h 590844"/>
              <a:gd name="connsiteX36" fmla="*/ 385710 w 608062"/>
              <a:gd name="connsiteY36" fmla="*/ 73459 h 590844"/>
              <a:gd name="connsiteX37" fmla="*/ 434753 w 608062"/>
              <a:gd name="connsiteY37" fmla="*/ 73459 h 590844"/>
              <a:gd name="connsiteX38" fmla="*/ 434753 w 608062"/>
              <a:gd name="connsiteY38" fmla="*/ 93288 h 590844"/>
              <a:gd name="connsiteX39" fmla="*/ 385710 w 608062"/>
              <a:gd name="connsiteY39" fmla="*/ 93288 h 590844"/>
              <a:gd name="connsiteX40" fmla="*/ 89830 w 608062"/>
              <a:gd name="connsiteY40" fmla="*/ 73459 h 590844"/>
              <a:gd name="connsiteX41" fmla="*/ 158772 w 608062"/>
              <a:gd name="connsiteY41" fmla="*/ 73459 h 590844"/>
              <a:gd name="connsiteX42" fmla="*/ 158772 w 608062"/>
              <a:gd name="connsiteY42" fmla="*/ 256435 h 590844"/>
              <a:gd name="connsiteX43" fmla="*/ 89830 w 608062"/>
              <a:gd name="connsiteY43" fmla="*/ 256435 h 590844"/>
              <a:gd name="connsiteX44" fmla="*/ 19855 w 608062"/>
              <a:gd name="connsiteY44" fmla="*/ 19827 h 590844"/>
              <a:gd name="connsiteX45" fmla="*/ 19855 w 608062"/>
              <a:gd name="connsiteY45" fmla="*/ 293737 h 590844"/>
              <a:gd name="connsiteX46" fmla="*/ 588207 w 608062"/>
              <a:gd name="connsiteY46" fmla="*/ 293737 h 590844"/>
              <a:gd name="connsiteX47" fmla="*/ 588207 w 608062"/>
              <a:gd name="connsiteY47" fmla="*/ 19827 h 590844"/>
              <a:gd name="connsiteX48" fmla="*/ 0 w 608062"/>
              <a:gd name="connsiteY48" fmla="*/ 0 h 590844"/>
              <a:gd name="connsiteX49" fmla="*/ 608062 w 608062"/>
              <a:gd name="connsiteY49" fmla="*/ 0 h 590844"/>
              <a:gd name="connsiteX50" fmla="*/ 608062 w 608062"/>
              <a:gd name="connsiteY50" fmla="*/ 427767 h 590844"/>
              <a:gd name="connsiteX51" fmla="*/ 379331 w 608062"/>
              <a:gd name="connsiteY51" fmla="*/ 427767 h 590844"/>
              <a:gd name="connsiteX52" fmla="*/ 379331 w 608062"/>
              <a:gd name="connsiteY52" fmla="*/ 522144 h 590844"/>
              <a:gd name="connsiteX53" fmla="*/ 420133 w 608062"/>
              <a:gd name="connsiteY53" fmla="*/ 522144 h 590844"/>
              <a:gd name="connsiteX54" fmla="*/ 420133 w 608062"/>
              <a:gd name="connsiteY54" fmla="*/ 590844 h 590844"/>
              <a:gd name="connsiteX55" fmla="*/ 187928 w 608062"/>
              <a:gd name="connsiteY55" fmla="*/ 590844 h 590844"/>
              <a:gd name="connsiteX56" fmla="*/ 187928 w 608062"/>
              <a:gd name="connsiteY56" fmla="*/ 522144 h 590844"/>
              <a:gd name="connsiteX57" fmla="*/ 228730 w 608062"/>
              <a:gd name="connsiteY57" fmla="*/ 522144 h 590844"/>
              <a:gd name="connsiteX58" fmla="*/ 228730 w 608062"/>
              <a:gd name="connsiteY58" fmla="*/ 427767 h 590844"/>
              <a:gd name="connsiteX59" fmla="*/ 0 w 608062"/>
              <a:gd name="connsiteY59" fmla="*/ 427767 h 590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08062" h="590844">
                <a:moveTo>
                  <a:pt x="207783" y="541971"/>
                </a:moveTo>
                <a:lnTo>
                  <a:pt x="207783" y="571017"/>
                </a:lnTo>
                <a:lnTo>
                  <a:pt x="400278" y="571017"/>
                </a:lnTo>
                <a:lnTo>
                  <a:pt x="400278" y="541971"/>
                </a:lnTo>
                <a:close/>
                <a:moveTo>
                  <a:pt x="248585" y="427767"/>
                </a:moveTo>
                <a:lnTo>
                  <a:pt x="248585" y="522144"/>
                </a:lnTo>
                <a:lnTo>
                  <a:pt x="359476" y="522144"/>
                </a:lnTo>
                <a:lnTo>
                  <a:pt x="359476" y="427767"/>
                </a:lnTo>
                <a:close/>
                <a:moveTo>
                  <a:pt x="19855" y="313564"/>
                </a:moveTo>
                <a:lnTo>
                  <a:pt x="19855" y="407940"/>
                </a:lnTo>
                <a:lnTo>
                  <a:pt x="588207" y="407940"/>
                </a:lnTo>
                <a:lnTo>
                  <a:pt x="588207" y="313564"/>
                </a:lnTo>
                <a:close/>
                <a:moveTo>
                  <a:pt x="305779" y="158488"/>
                </a:moveTo>
                <a:lnTo>
                  <a:pt x="305779" y="236608"/>
                </a:lnTo>
                <a:lnTo>
                  <a:pt x="334955" y="236608"/>
                </a:lnTo>
                <a:lnTo>
                  <a:pt x="334955" y="158488"/>
                </a:lnTo>
                <a:close/>
                <a:moveTo>
                  <a:pt x="207772" y="142254"/>
                </a:moveTo>
                <a:lnTo>
                  <a:pt x="207772" y="236612"/>
                </a:lnTo>
                <a:lnTo>
                  <a:pt x="236861" y="236612"/>
                </a:lnTo>
                <a:lnTo>
                  <a:pt x="236861" y="142254"/>
                </a:lnTo>
                <a:close/>
                <a:moveTo>
                  <a:pt x="285931" y="138661"/>
                </a:moveTo>
                <a:lnTo>
                  <a:pt x="354803" y="138661"/>
                </a:lnTo>
                <a:lnTo>
                  <a:pt x="354803" y="256435"/>
                </a:lnTo>
                <a:lnTo>
                  <a:pt x="285931" y="256435"/>
                </a:lnTo>
                <a:close/>
                <a:moveTo>
                  <a:pt x="187916" y="122431"/>
                </a:moveTo>
                <a:lnTo>
                  <a:pt x="256717" y="122431"/>
                </a:lnTo>
                <a:lnTo>
                  <a:pt x="256717" y="256435"/>
                </a:lnTo>
                <a:lnTo>
                  <a:pt x="187916" y="256435"/>
                </a:lnTo>
                <a:close/>
                <a:moveTo>
                  <a:pt x="109698" y="93283"/>
                </a:moveTo>
                <a:lnTo>
                  <a:pt x="109698" y="236611"/>
                </a:lnTo>
                <a:lnTo>
                  <a:pt x="138904" y="236611"/>
                </a:lnTo>
                <a:lnTo>
                  <a:pt x="138904" y="93283"/>
                </a:lnTo>
                <a:close/>
                <a:moveTo>
                  <a:pt x="459240" y="73459"/>
                </a:moveTo>
                <a:lnTo>
                  <a:pt x="549070" y="73459"/>
                </a:lnTo>
                <a:lnTo>
                  <a:pt x="549070" y="93288"/>
                </a:lnTo>
                <a:lnTo>
                  <a:pt x="459240" y="93288"/>
                </a:lnTo>
                <a:close/>
                <a:moveTo>
                  <a:pt x="385710" y="73459"/>
                </a:moveTo>
                <a:lnTo>
                  <a:pt x="434753" y="73459"/>
                </a:lnTo>
                <a:lnTo>
                  <a:pt x="434753" y="93288"/>
                </a:lnTo>
                <a:lnTo>
                  <a:pt x="385710" y="93288"/>
                </a:lnTo>
                <a:close/>
                <a:moveTo>
                  <a:pt x="89830" y="73459"/>
                </a:moveTo>
                <a:lnTo>
                  <a:pt x="158772" y="73459"/>
                </a:lnTo>
                <a:lnTo>
                  <a:pt x="158772" y="256435"/>
                </a:lnTo>
                <a:lnTo>
                  <a:pt x="89830" y="256435"/>
                </a:lnTo>
                <a:close/>
                <a:moveTo>
                  <a:pt x="19855" y="19827"/>
                </a:moveTo>
                <a:lnTo>
                  <a:pt x="19855" y="293737"/>
                </a:lnTo>
                <a:lnTo>
                  <a:pt x="588207" y="293737"/>
                </a:lnTo>
                <a:lnTo>
                  <a:pt x="588207" y="19827"/>
                </a:lnTo>
                <a:close/>
                <a:moveTo>
                  <a:pt x="0" y="0"/>
                </a:moveTo>
                <a:lnTo>
                  <a:pt x="608062" y="0"/>
                </a:lnTo>
                <a:lnTo>
                  <a:pt x="608062" y="427767"/>
                </a:lnTo>
                <a:lnTo>
                  <a:pt x="379331" y="427767"/>
                </a:lnTo>
                <a:lnTo>
                  <a:pt x="379331" y="522144"/>
                </a:lnTo>
                <a:lnTo>
                  <a:pt x="420133" y="522144"/>
                </a:lnTo>
                <a:lnTo>
                  <a:pt x="420133" y="590844"/>
                </a:lnTo>
                <a:lnTo>
                  <a:pt x="187928" y="590844"/>
                </a:lnTo>
                <a:lnTo>
                  <a:pt x="187928" y="522144"/>
                </a:lnTo>
                <a:lnTo>
                  <a:pt x="228730" y="522144"/>
                </a:lnTo>
                <a:lnTo>
                  <a:pt x="228730" y="427767"/>
                </a:lnTo>
                <a:lnTo>
                  <a:pt x="0" y="42776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椭圆 6"/>
          <p:cNvSpPr/>
          <p:nvPr/>
        </p:nvSpPr>
        <p:spPr>
          <a:xfrm>
            <a:off x="1974491" y="4922178"/>
            <a:ext cx="439839" cy="439227"/>
          </a:xfrm>
          <a:custGeom>
            <a:avLst/>
            <a:gdLst>
              <a:gd name="connsiteX0" fmla="*/ 159968 w 608062"/>
              <a:gd name="connsiteY0" fmla="*/ 208437 h 607216"/>
              <a:gd name="connsiteX1" fmla="*/ 159968 w 608062"/>
              <a:gd name="connsiteY1" fmla="*/ 325934 h 607216"/>
              <a:gd name="connsiteX2" fmla="*/ 235033 w 608062"/>
              <a:gd name="connsiteY2" fmla="*/ 325934 h 607216"/>
              <a:gd name="connsiteX3" fmla="*/ 235033 w 608062"/>
              <a:gd name="connsiteY3" fmla="*/ 252593 h 607216"/>
              <a:gd name="connsiteX4" fmla="*/ 272993 w 608062"/>
              <a:gd name="connsiteY4" fmla="*/ 252593 h 607216"/>
              <a:gd name="connsiteX5" fmla="*/ 272993 w 608062"/>
              <a:gd name="connsiteY5" fmla="*/ 325934 h 607216"/>
              <a:gd name="connsiteX6" fmla="*/ 347963 w 608062"/>
              <a:gd name="connsiteY6" fmla="*/ 325934 h 607216"/>
              <a:gd name="connsiteX7" fmla="*/ 347963 w 608062"/>
              <a:gd name="connsiteY7" fmla="*/ 208437 h 607216"/>
              <a:gd name="connsiteX8" fmla="*/ 193088 w 608062"/>
              <a:gd name="connsiteY8" fmla="*/ 138317 h 607216"/>
              <a:gd name="connsiteX9" fmla="*/ 174203 w 608062"/>
              <a:gd name="connsiteY9" fmla="*/ 170534 h 607216"/>
              <a:gd name="connsiteX10" fmla="*/ 333728 w 608062"/>
              <a:gd name="connsiteY10" fmla="*/ 170534 h 607216"/>
              <a:gd name="connsiteX11" fmla="*/ 314843 w 608062"/>
              <a:gd name="connsiteY11" fmla="*/ 138317 h 607216"/>
              <a:gd name="connsiteX12" fmla="*/ 171451 w 608062"/>
              <a:gd name="connsiteY12" fmla="*/ 100415 h 607216"/>
              <a:gd name="connsiteX13" fmla="*/ 336575 w 608062"/>
              <a:gd name="connsiteY13" fmla="*/ 100415 h 607216"/>
              <a:gd name="connsiteX14" fmla="*/ 385923 w 608062"/>
              <a:gd name="connsiteY14" fmla="*/ 184274 h 607216"/>
              <a:gd name="connsiteX15" fmla="*/ 385923 w 608062"/>
              <a:gd name="connsiteY15" fmla="*/ 363836 h 607216"/>
              <a:gd name="connsiteX16" fmla="*/ 122008 w 608062"/>
              <a:gd name="connsiteY16" fmla="*/ 363836 h 607216"/>
              <a:gd name="connsiteX17" fmla="*/ 122008 w 608062"/>
              <a:gd name="connsiteY17" fmla="*/ 184274 h 607216"/>
              <a:gd name="connsiteX18" fmla="*/ 254023 w 608062"/>
              <a:gd name="connsiteY18" fmla="*/ 37904 h 607216"/>
              <a:gd name="connsiteX19" fmla="*/ 37956 w 608062"/>
              <a:gd name="connsiteY19" fmla="*/ 253670 h 607216"/>
              <a:gd name="connsiteX20" fmla="*/ 254023 w 608062"/>
              <a:gd name="connsiteY20" fmla="*/ 469342 h 607216"/>
              <a:gd name="connsiteX21" fmla="*/ 469996 w 608062"/>
              <a:gd name="connsiteY21" fmla="*/ 253670 h 607216"/>
              <a:gd name="connsiteX22" fmla="*/ 254023 w 608062"/>
              <a:gd name="connsiteY22" fmla="*/ 37904 h 607216"/>
              <a:gd name="connsiteX23" fmla="*/ 254023 w 608062"/>
              <a:gd name="connsiteY23" fmla="*/ 0 h 607216"/>
              <a:gd name="connsiteX24" fmla="*/ 507952 w 608062"/>
              <a:gd name="connsiteY24" fmla="*/ 253670 h 607216"/>
              <a:gd name="connsiteX25" fmla="*/ 446368 w 608062"/>
              <a:gd name="connsiteY25" fmla="*/ 419025 h 607216"/>
              <a:gd name="connsiteX26" fmla="*/ 608062 w 608062"/>
              <a:gd name="connsiteY26" fmla="*/ 580399 h 607216"/>
              <a:gd name="connsiteX27" fmla="*/ 581208 w 608062"/>
              <a:gd name="connsiteY27" fmla="*/ 607216 h 607216"/>
              <a:gd name="connsiteX28" fmla="*/ 419608 w 608062"/>
              <a:gd name="connsiteY28" fmla="*/ 445747 h 607216"/>
              <a:gd name="connsiteX29" fmla="*/ 254023 w 608062"/>
              <a:gd name="connsiteY29" fmla="*/ 507245 h 607216"/>
              <a:gd name="connsiteX30" fmla="*/ 0 w 608062"/>
              <a:gd name="connsiteY30" fmla="*/ 253670 h 607216"/>
              <a:gd name="connsiteX31" fmla="*/ 254023 w 608062"/>
              <a:gd name="connsiteY31" fmla="*/ 0 h 60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8062" h="607216">
                <a:moveTo>
                  <a:pt x="159968" y="208437"/>
                </a:moveTo>
                <a:lnTo>
                  <a:pt x="159968" y="325934"/>
                </a:lnTo>
                <a:lnTo>
                  <a:pt x="235033" y="325934"/>
                </a:lnTo>
                <a:lnTo>
                  <a:pt x="235033" y="252593"/>
                </a:lnTo>
                <a:lnTo>
                  <a:pt x="272993" y="252593"/>
                </a:lnTo>
                <a:lnTo>
                  <a:pt x="272993" y="325934"/>
                </a:lnTo>
                <a:lnTo>
                  <a:pt x="347963" y="325934"/>
                </a:lnTo>
                <a:lnTo>
                  <a:pt x="347963" y="208437"/>
                </a:lnTo>
                <a:close/>
                <a:moveTo>
                  <a:pt x="193088" y="138317"/>
                </a:moveTo>
                <a:lnTo>
                  <a:pt x="174203" y="170534"/>
                </a:lnTo>
                <a:lnTo>
                  <a:pt x="333728" y="170534"/>
                </a:lnTo>
                <a:lnTo>
                  <a:pt x="314843" y="138317"/>
                </a:lnTo>
                <a:close/>
                <a:moveTo>
                  <a:pt x="171451" y="100415"/>
                </a:moveTo>
                <a:lnTo>
                  <a:pt x="336575" y="100415"/>
                </a:lnTo>
                <a:lnTo>
                  <a:pt x="385923" y="184274"/>
                </a:lnTo>
                <a:lnTo>
                  <a:pt x="385923" y="363836"/>
                </a:lnTo>
                <a:lnTo>
                  <a:pt x="122008" y="363836"/>
                </a:lnTo>
                <a:lnTo>
                  <a:pt x="122008" y="184274"/>
                </a:lnTo>
                <a:close/>
                <a:moveTo>
                  <a:pt x="254023" y="37904"/>
                </a:moveTo>
                <a:cubicBezTo>
                  <a:pt x="134840" y="37904"/>
                  <a:pt x="37956" y="134653"/>
                  <a:pt x="37956" y="253670"/>
                </a:cubicBezTo>
                <a:cubicBezTo>
                  <a:pt x="37956" y="372593"/>
                  <a:pt x="134840" y="469342"/>
                  <a:pt x="254023" y="469342"/>
                </a:cubicBezTo>
                <a:cubicBezTo>
                  <a:pt x="373112" y="469342"/>
                  <a:pt x="469996" y="372593"/>
                  <a:pt x="469996" y="253670"/>
                </a:cubicBezTo>
                <a:cubicBezTo>
                  <a:pt x="469996" y="134653"/>
                  <a:pt x="373112" y="37904"/>
                  <a:pt x="254023" y="37904"/>
                </a:cubicBezTo>
                <a:close/>
                <a:moveTo>
                  <a:pt x="254023" y="0"/>
                </a:moveTo>
                <a:cubicBezTo>
                  <a:pt x="393988" y="0"/>
                  <a:pt x="507952" y="113806"/>
                  <a:pt x="507952" y="253670"/>
                </a:cubicBezTo>
                <a:cubicBezTo>
                  <a:pt x="507952" y="316779"/>
                  <a:pt x="484704" y="374583"/>
                  <a:pt x="446368" y="419025"/>
                </a:cubicBezTo>
                <a:lnTo>
                  <a:pt x="608062" y="580399"/>
                </a:lnTo>
                <a:lnTo>
                  <a:pt x="581208" y="607216"/>
                </a:lnTo>
                <a:lnTo>
                  <a:pt x="419608" y="445747"/>
                </a:lnTo>
                <a:cubicBezTo>
                  <a:pt x="375104" y="484124"/>
                  <a:pt x="317221" y="507245"/>
                  <a:pt x="254023" y="507245"/>
                </a:cubicBezTo>
                <a:cubicBezTo>
                  <a:pt x="113964" y="507245"/>
                  <a:pt x="0" y="393440"/>
                  <a:pt x="0" y="253670"/>
                </a:cubicBezTo>
                <a:cubicBezTo>
                  <a:pt x="0" y="113806"/>
                  <a:pt x="113964" y="0"/>
                  <a:pt x="25402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矩形 8"/>
          <p:cNvSpPr/>
          <p:nvPr/>
        </p:nvSpPr>
        <p:spPr>
          <a:xfrm>
            <a:off x="2515690" y="3180263"/>
            <a:ext cx="315168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grpSp>
        <p:nvGrpSpPr>
          <p:cNvPr id="21" name="组合 20"/>
          <p:cNvGrpSpPr/>
          <p:nvPr/>
        </p:nvGrpSpPr>
        <p:grpSpPr>
          <a:xfrm>
            <a:off x="874713" y="2064327"/>
            <a:ext cx="3018414" cy="706581"/>
            <a:chOff x="874713" y="2064327"/>
            <a:chExt cx="3018414" cy="706581"/>
          </a:xfrm>
        </p:grpSpPr>
        <p:sp>
          <p:nvSpPr>
            <p:cNvPr id="4" name="矩形 3"/>
            <p:cNvSpPr/>
            <p:nvPr/>
          </p:nvSpPr>
          <p:spPr>
            <a:xfrm>
              <a:off x="874713" y="2064327"/>
              <a:ext cx="3018414" cy="7065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90439" y="2190069"/>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mn-ea"/>
                </a:rPr>
                <a:t>标题文字添加</a:t>
              </a:r>
            </a:p>
          </p:txBody>
        </p:sp>
      </p:grpSp>
      <p:sp>
        <p:nvSpPr>
          <p:cNvPr id="11" name="矩形 10"/>
          <p:cNvSpPr/>
          <p:nvPr/>
        </p:nvSpPr>
        <p:spPr>
          <a:xfrm>
            <a:off x="2515690" y="4027144"/>
            <a:ext cx="315168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12" name="矩形 11"/>
          <p:cNvSpPr/>
          <p:nvPr/>
        </p:nvSpPr>
        <p:spPr>
          <a:xfrm>
            <a:off x="2515690" y="4874025"/>
            <a:ext cx="315168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grpSp>
        <p:nvGrpSpPr>
          <p:cNvPr id="13" name="组合 12"/>
          <p:cNvGrpSpPr/>
          <p:nvPr/>
        </p:nvGrpSpPr>
        <p:grpSpPr>
          <a:xfrm>
            <a:off x="3653004" y="280341"/>
            <a:ext cx="4885992" cy="732482"/>
            <a:chOff x="5402407" y="1247256"/>
            <a:chExt cx="4885992" cy="732482"/>
          </a:xfrm>
        </p:grpSpPr>
        <p:sp>
          <p:nvSpPr>
            <p:cNvPr id="14" name="文本框 13"/>
            <p:cNvSpPr txBox="1"/>
            <p:nvPr/>
          </p:nvSpPr>
          <p:spPr>
            <a:xfrm>
              <a:off x="6197745" y="12472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accent2"/>
                  </a:solidFill>
                  <a:latin typeface="+mn-ea"/>
                </a:rPr>
                <a:t>标题文字添加此处</a:t>
              </a:r>
              <a:endParaRPr lang="zh-CN" altLang="en-US" sz="2800" b="1" dirty="0">
                <a:solidFill>
                  <a:schemeClr val="accent2"/>
                </a:solidFill>
                <a:latin typeface="+mn-ea"/>
              </a:endParaRPr>
            </a:p>
          </p:txBody>
        </p:sp>
        <p:sp>
          <p:nvSpPr>
            <p:cNvPr id="15" name="文本框 14"/>
            <p:cNvSpPr txBox="1"/>
            <p:nvPr/>
          </p:nvSpPr>
          <p:spPr>
            <a:xfrm>
              <a:off x="5402407" y="1693506"/>
              <a:ext cx="4885992" cy="286232"/>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pic>
        <p:nvPicPr>
          <p:cNvPr id="20" name="图片占位符 19"/>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0580" r="10580"/>
          <a:stretch>
            <a:fillRect/>
          </a:stretch>
        </p:blipFill>
        <p:spPr/>
      </p:pic>
    </p:spTree>
    <p:extLst>
      <p:ext uri="{BB962C8B-B14F-4D97-AF65-F5344CB8AC3E}">
        <p14:creationId xmlns:p14="http://schemas.microsoft.com/office/powerpoint/2010/main" val="3866783615"/>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left)">
                                      <p:cBhvr>
                                        <p:cTn id="16" dur="500"/>
                                        <p:tgtEl>
                                          <p:spTgt spid="21"/>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childTnLst>
                          </p:cTn>
                        </p:par>
                        <p:par>
                          <p:cTn id="33" fill="hold">
                            <p:stCondLst>
                              <p:cond delay="1500"/>
                            </p:stCondLst>
                            <p:childTnLst>
                              <p:par>
                                <p:cTn id="34" presetID="1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p:tgtEl>
                                          <p:spTgt spid="9"/>
                                        </p:tgtEl>
                                        <p:attrNameLst>
                                          <p:attrName>ppt_x</p:attrName>
                                        </p:attrNameLst>
                                      </p:cBhvr>
                                      <p:tavLst>
                                        <p:tav tm="0">
                                          <p:val>
                                            <p:strVal val="#ppt_x-#ppt_w*1.125000"/>
                                          </p:val>
                                        </p:tav>
                                        <p:tav tm="100000">
                                          <p:val>
                                            <p:strVal val="#ppt_x"/>
                                          </p:val>
                                        </p:tav>
                                      </p:tavLst>
                                    </p:anim>
                                    <p:animEffect transition="in" filter="wipe(right)">
                                      <p:cBhvr>
                                        <p:cTn id="37" dur="500"/>
                                        <p:tgtEl>
                                          <p:spTgt spid="9"/>
                                        </p:tgtEl>
                                      </p:cBhvr>
                                    </p:animEffect>
                                  </p:childTnLst>
                                </p:cTn>
                              </p:par>
                            </p:childTnLst>
                          </p:cTn>
                        </p:par>
                        <p:par>
                          <p:cTn id="38" fill="hold">
                            <p:stCondLst>
                              <p:cond delay="20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25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18" grpId="0" animBg="1"/>
      <p:bldP spid="9"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菱形 2"/>
          <p:cNvSpPr/>
          <p:nvPr/>
        </p:nvSpPr>
        <p:spPr>
          <a:xfrm>
            <a:off x="1187492" y="3124200"/>
            <a:ext cx="1462724" cy="1462724"/>
          </a:xfrm>
          <a:prstGeom prst="diamond">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菱形 1"/>
          <p:cNvSpPr/>
          <p:nvPr/>
        </p:nvSpPr>
        <p:spPr>
          <a:xfrm>
            <a:off x="1187492" y="3407436"/>
            <a:ext cx="1462724" cy="1462724"/>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菱形 5"/>
          <p:cNvSpPr/>
          <p:nvPr/>
        </p:nvSpPr>
        <p:spPr>
          <a:xfrm>
            <a:off x="3282523" y="3124200"/>
            <a:ext cx="1462724" cy="1462724"/>
          </a:xfrm>
          <a:prstGeom prst="diamond">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菱形 6"/>
          <p:cNvSpPr/>
          <p:nvPr/>
        </p:nvSpPr>
        <p:spPr>
          <a:xfrm>
            <a:off x="3282523" y="3407436"/>
            <a:ext cx="1462724" cy="1462724"/>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菱形 8"/>
          <p:cNvSpPr/>
          <p:nvPr/>
        </p:nvSpPr>
        <p:spPr>
          <a:xfrm>
            <a:off x="5377554" y="3124200"/>
            <a:ext cx="1462724" cy="1462724"/>
          </a:xfrm>
          <a:prstGeom prst="diamond">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菱形 9"/>
          <p:cNvSpPr/>
          <p:nvPr/>
        </p:nvSpPr>
        <p:spPr>
          <a:xfrm>
            <a:off x="5377554" y="3407436"/>
            <a:ext cx="1462724" cy="1462724"/>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p:nvSpPr>
        <p:spPr>
          <a:xfrm>
            <a:off x="7472585" y="3124200"/>
            <a:ext cx="1462724" cy="1462724"/>
          </a:xfrm>
          <a:prstGeom prst="diamond">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p:nvPr/>
        </p:nvSpPr>
        <p:spPr>
          <a:xfrm>
            <a:off x="7472585" y="3407436"/>
            <a:ext cx="1462724" cy="1462724"/>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菱形 14"/>
          <p:cNvSpPr/>
          <p:nvPr/>
        </p:nvSpPr>
        <p:spPr>
          <a:xfrm>
            <a:off x="9567616" y="3124200"/>
            <a:ext cx="1462724" cy="1462724"/>
          </a:xfrm>
          <a:prstGeom prst="diamond">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菱形 15"/>
          <p:cNvSpPr/>
          <p:nvPr/>
        </p:nvSpPr>
        <p:spPr>
          <a:xfrm>
            <a:off x="9567616" y="3407436"/>
            <a:ext cx="1462724" cy="1462724"/>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菱形 16"/>
          <p:cNvSpPr/>
          <p:nvPr/>
        </p:nvSpPr>
        <p:spPr>
          <a:xfrm>
            <a:off x="1679347" y="3849909"/>
            <a:ext cx="479013" cy="577778"/>
          </a:xfrm>
          <a:custGeom>
            <a:avLst/>
            <a:gdLst>
              <a:gd name="connsiteX0" fmla="*/ 344712 w 502073"/>
              <a:gd name="connsiteY0" fmla="*/ 366728 h 605592"/>
              <a:gd name="connsiteX1" fmla="*/ 362445 w 502073"/>
              <a:gd name="connsiteY1" fmla="*/ 366728 h 605592"/>
              <a:gd name="connsiteX2" fmla="*/ 362445 w 502073"/>
              <a:gd name="connsiteY2" fmla="*/ 444025 h 605592"/>
              <a:gd name="connsiteX3" fmla="*/ 406174 w 502073"/>
              <a:gd name="connsiteY3" fmla="*/ 444025 h 605592"/>
              <a:gd name="connsiteX4" fmla="*/ 406174 w 502073"/>
              <a:gd name="connsiteY4" fmla="*/ 459874 h 605592"/>
              <a:gd name="connsiteX5" fmla="*/ 344712 w 502073"/>
              <a:gd name="connsiteY5" fmla="*/ 459874 h 605592"/>
              <a:gd name="connsiteX6" fmla="*/ 219176 w 502073"/>
              <a:gd name="connsiteY6" fmla="*/ 366728 h 605592"/>
              <a:gd name="connsiteX7" fmla="*/ 248051 w 502073"/>
              <a:gd name="connsiteY7" fmla="*/ 366728 h 605592"/>
              <a:gd name="connsiteX8" fmla="*/ 264671 w 502073"/>
              <a:gd name="connsiteY8" fmla="*/ 409825 h 605592"/>
              <a:gd name="connsiteX9" fmla="*/ 269220 w 502073"/>
              <a:gd name="connsiteY9" fmla="*/ 422708 h 605592"/>
              <a:gd name="connsiteX10" fmla="*/ 271263 w 502073"/>
              <a:gd name="connsiteY10" fmla="*/ 429196 h 605592"/>
              <a:gd name="connsiteX11" fmla="*/ 273398 w 502073"/>
              <a:gd name="connsiteY11" fmla="*/ 435591 h 605592"/>
              <a:gd name="connsiteX12" fmla="*/ 273955 w 502073"/>
              <a:gd name="connsiteY12" fmla="*/ 435591 h 605592"/>
              <a:gd name="connsiteX13" fmla="*/ 275998 w 502073"/>
              <a:gd name="connsiteY13" fmla="*/ 429196 h 605592"/>
              <a:gd name="connsiteX14" fmla="*/ 278040 w 502073"/>
              <a:gd name="connsiteY14" fmla="*/ 422801 h 605592"/>
              <a:gd name="connsiteX15" fmla="*/ 282404 w 502073"/>
              <a:gd name="connsiteY15" fmla="*/ 409918 h 605592"/>
              <a:gd name="connsiteX16" fmla="*/ 298838 w 502073"/>
              <a:gd name="connsiteY16" fmla="*/ 366728 h 605592"/>
              <a:gd name="connsiteX17" fmla="*/ 328270 w 502073"/>
              <a:gd name="connsiteY17" fmla="*/ 366728 h 605592"/>
              <a:gd name="connsiteX18" fmla="*/ 328270 w 502073"/>
              <a:gd name="connsiteY18" fmla="*/ 459874 h 605592"/>
              <a:gd name="connsiteX19" fmla="*/ 310537 w 502073"/>
              <a:gd name="connsiteY19" fmla="*/ 459874 h 605592"/>
              <a:gd name="connsiteX20" fmla="*/ 310537 w 502073"/>
              <a:gd name="connsiteY20" fmla="*/ 409084 h 605592"/>
              <a:gd name="connsiteX21" fmla="*/ 310908 w 502073"/>
              <a:gd name="connsiteY21" fmla="*/ 395274 h 605592"/>
              <a:gd name="connsiteX22" fmla="*/ 311279 w 502073"/>
              <a:gd name="connsiteY22" fmla="*/ 388323 h 605592"/>
              <a:gd name="connsiteX23" fmla="*/ 311651 w 502073"/>
              <a:gd name="connsiteY23" fmla="*/ 381465 h 605592"/>
              <a:gd name="connsiteX24" fmla="*/ 311094 w 502073"/>
              <a:gd name="connsiteY24" fmla="*/ 381465 h 605592"/>
              <a:gd name="connsiteX25" fmla="*/ 308958 w 502073"/>
              <a:gd name="connsiteY25" fmla="*/ 387952 h 605592"/>
              <a:gd name="connsiteX26" fmla="*/ 306916 w 502073"/>
              <a:gd name="connsiteY26" fmla="*/ 394440 h 605592"/>
              <a:gd name="connsiteX27" fmla="*/ 302459 w 502073"/>
              <a:gd name="connsiteY27" fmla="*/ 407323 h 605592"/>
              <a:gd name="connsiteX28" fmla="*/ 281940 w 502073"/>
              <a:gd name="connsiteY28" fmla="*/ 459874 h 605592"/>
              <a:gd name="connsiteX29" fmla="*/ 265785 w 502073"/>
              <a:gd name="connsiteY29" fmla="*/ 459874 h 605592"/>
              <a:gd name="connsiteX30" fmla="*/ 245080 w 502073"/>
              <a:gd name="connsiteY30" fmla="*/ 407694 h 605592"/>
              <a:gd name="connsiteX31" fmla="*/ 240624 w 502073"/>
              <a:gd name="connsiteY31" fmla="*/ 394811 h 605592"/>
              <a:gd name="connsiteX32" fmla="*/ 238488 w 502073"/>
              <a:gd name="connsiteY32" fmla="*/ 388323 h 605592"/>
              <a:gd name="connsiteX33" fmla="*/ 236353 w 502073"/>
              <a:gd name="connsiteY33" fmla="*/ 381928 h 605592"/>
              <a:gd name="connsiteX34" fmla="*/ 235796 w 502073"/>
              <a:gd name="connsiteY34" fmla="*/ 381928 h 605592"/>
              <a:gd name="connsiteX35" fmla="*/ 236167 w 502073"/>
              <a:gd name="connsiteY35" fmla="*/ 388694 h 605592"/>
              <a:gd name="connsiteX36" fmla="*/ 236445 w 502073"/>
              <a:gd name="connsiteY36" fmla="*/ 395460 h 605592"/>
              <a:gd name="connsiteX37" fmla="*/ 236910 w 502073"/>
              <a:gd name="connsiteY37" fmla="*/ 409084 h 605592"/>
              <a:gd name="connsiteX38" fmla="*/ 236910 w 502073"/>
              <a:gd name="connsiteY38" fmla="*/ 459874 h 605592"/>
              <a:gd name="connsiteX39" fmla="*/ 219176 w 502073"/>
              <a:gd name="connsiteY39" fmla="*/ 459874 h 605592"/>
              <a:gd name="connsiteX40" fmla="*/ 137673 w 502073"/>
              <a:gd name="connsiteY40" fmla="*/ 366728 h 605592"/>
              <a:gd name="connsiteX41" fmla="*/ 210285 w 502073"/>
              <a:gd name="connsiteY41" fmla="*/ 366728 h 605592"/>
              <a:gd name="connsiteX42" fmla="*/ 210285 w 502073"/>
              <a:gd name="connsiteY42" fmla="*/ 382484 h 605592"/>
              <a:gd name="connsiteX43" fmla="*/ 182336 w 502073"/>
              <a:gd name="connsiteY43" fmla="*/ 382484 h 605592"/>
              <a:gd name="connsiteX44" fmla="*/ 182336 w 502073"/>
              <a:gd name="connsiteY44" fmla="*/ 459874 h 605592"/>
              <a:gd name="connsiteX45" fmla="*/ 164694 w 502073"/>
              <a:gd name="connsiteY45" fmla="*/ 459874 h 605592"/>
              <a:gd name="connsiteX46" fmla="*/ 164694 w 502073"/>
              <a:gd name="connsiteY46" fmla="*/ 382484 h 605592"/>
              <a:gd name="connsiteX47" fmla="*/ 137673 w 502073"/>
              <a:gd name="connsiteY47" fmla="*/ 382484 h 605592"/>
              <a:gd name="connsiteX48" fmla="*/ 49537 w 502073"/>
              <a:gd name="connsiteY48" fmla="*/ 366728 h 605592"/>
              <a:gd name="connsiteX49" fmla="*/ 67281 w 502073"/>
              <a:gd name="connsiteY49" fmla="*/ 366728 h 605592"/>
              <a:gd name="connsiteX50" fmla="*/ 67281 w 502073"/>
              <a:gd name="connsiteY50" fmla="*/ 404728 h 605592"/>
              <a:gd name="connsiteX51" fmla="*/ 111038 w 502073"/>
              <a:gd name="connsiteY51" fmla="*/ 404728 h 605592"/>
              <a:gd name="connsiteX52" fmla="*/ 111038 w 502073"/>
              <a:gd name="connsiteY52" fmla="*/ 366728 h 605592"/>
              <a:gd name="connsiteX53" fmla="*/ 128782 w 502073"/>
              <a:gd name="connsiteY53" fmla="*/ 366728 h 605592"/>
              <a:gd name="connsiteX54" fmla="*/ 128782 w 502073"/>
              <a:gd name="connsiteY54" fmla="*/ 459874 h 605592"/>
              <a:gd name="connsiteX55" fmla="*/ 111038 w 502073"/>
              <a:gd name="connsiteY55" fmla="*/ 459874 h 605592"/>
              <a:gd name="connsiteX56" fmla="*/ 111038 w 502073"/>
              <a:gd name="connsiteY56" fmla="*/ 419557 h 605592"/>
              <a:gd name="connsiteX57" fmla="*/ 67281 w 502073"/>
              <a:gd name="connsiteY57" fmla="*/ 419557 h 605592"/>
              <a:gd name="connsiteX58" fmla="*/ 67281 w 502073"/>
              <a:gd name="connsiteY58" fmla="*/ 459874 h 605592"/>
              <a:gd name="connsiteX59" fmla="*/ 49537 w 502073"/>
              <a:gd name="connsiteY59" fmla="*/ 459874 h 605592"/>
              <a:gd name="connsiteX60" fmla="*/ 18939 w 502073"/>
              <a:gd name="connsiteY60" fmla="*/ 346595 h 605592"/>
              <a:gd name="connsiteX61" fmla="*/ 18939 w 502073"/>
              <a:gd name="connsiteY61" fmla="*/ 481285 h 605592"/>
              <a:gd name="connsiteX62" fmla="*/ 437643 w 502073"/>
              <a:gd name="connsiteY62" fmla="*/ 481285 h 605592"/>
              <a:gd name="connsiteX63" fmla="*/ 437643 w 502073"/>
              <a:gd name="connsiteY63" fmla="*/ 346595 h 605592"/>
              <a:gd name="connsiteX64" fmla="*/ 384725 w 502073"/>
              <a:gd name="connsiteY64" fmla="*/ 45700 h 605592"/>
              <a:gd name="connsiteX65" fmla="*/ 384725 w 502073"/>
              <a:gd name="connsiteY65" fmla="*/ 117169 h 605592"/>
              <a:gd name="connsiteX66" fmla="*/ 456304 w 502073"/>
              <a:gd name="connsiteY66" fmla="*/ 117169 h 605592"/>
              <a:gd name="connsiteX67" fmla="*/ 44006 w 502073"/>
              <a:gd name="connsiteY67" fmla="*/ 0 h 605592"/>
              <a:gd name="connsiteX68" fmla="*/ 375255 w 502073"/>
              <a:gd name="connsiteY68" fmla="*/ 0 h 605592"/>
              <a:gd name="connsiteX69" fmla="*/ 502073 w 502073"/>
              <a:gd name="connsiteY69" fmla="*/ 126625 h 605592"/>
              <a:gd name="connsiteX70" fmla="*/ 502073 w 502073"/>
              <a:gd name="connsiteY70" fmla="*/ 605592 h 605592"/>
              <a:gd name="connsiteX71" fmla="*/ 44006 w 502073"/>
              <a:gd name="connsiteY71" fmla="*/ 605592 h 605592"/>
              <a:gd name="connsiteX72" fmla="*/ 44006 w 502073"/>
              <a:gd name="connsiteY72" fmla="*/ 544226 h 605592"/>
              <a:gd name="connsiteX73" fmla="*/ 0 w 502073"/>
              <a:gd name="connsiteY73" fmla="*/ 500195 h 605592"/>
              <a:gd name="connsiteX74" fmla="*/ 0 w 502073"/>
              <a:gd name="connsiteY74" fmla="*/ 327685 h 605592"/>
              <a:gd name="connsiteX75" fmla="*/ 44006 w 502073"/>
              <a:gd name="connsiteY75" fmla="*/ 327685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502073" h="605592">
                <a:moveTo>
                  <a:pt x="344712" y="366728"/>
                </a:moveTo>
                <a:lnTo>
                  <a:pt x="362445" y="366728"/>
                </a:lnTo>
                <a:lnTo>
                  <a:pt x="362445" y="444025"/>
                </a:lnTo>
                <a:lnTo>
                  <a:pt x="406174" y="444025"/>
                </a:lnTo>
                <a:lnTo>
                  <a:pt x="406174" y="459874"/>
                </a:lnTo>
                <a:lnTo>
                  <a:pt x="344712" y="459874"/>
                </a:lnTo>
                <a:close/>
                <a:moveTo>
                  <a:pt x="219176" y="366728"/>
                </a:moveTo>
                <a:lnTo>
                  <a:pt x="248051" y="366728"/>
                </a:lnTo>
                <a:lnTo>
                  <a:pt x="264671" y="409825"/>
                </a:lnTo>
                <a:cubicBezTo>
                  <a:pt x="265878" y="412791"/>
                  <a:pt x="267363" y="417147"/>
                  <a:pt x="269220" y="422708"/>
                </a:cubicBezTo>
                <a:lnTo>
                  <a:pt x="271263" y="429196"/>
                </a:lnTo>
                <a:lnTo>
                  <a:pt x="273398" y="435591"/>
                </a:lnTo>
                <a:lnTo>
                  <a:pt x="273955" y="435591"/>
                </a:lnTo>
                <a:lnTo>
                  <a:pt x="275998" y="429196"/>
                </a:lnTo>
                <a:lnTo>
                  <a:pt x="278040" y="422801"/>
                </a:lnTo>
                <a:cubicBezTo>
                  <a:pt x="279712" y="417333"/>
                  <a:pt x="281197" y="413069"/>
                  <a:pt x="282404" y="409918"/>
                </a:cubicBezTo>
                <a:lnTo>
                  <a:pt x="298838" y="366728"/>
                </a:lnTo>
                <a:lnTo>
                  <a:pt x="328270" y="366728"/>
                </a:lnTo>
                <a:lnTo>
                  <a:pt x="328270" y="459874"/>
                </a:lnTo>
                <a:lnTo>
                  <a:pt x="310537" y="459874"/>
                </a:lnTo>
                <a:lnTo>
                  <a:pt x="310537" y="409084"/>
                </a:lnTo>
                <a:cubicBezTo>
                  <a:pt x="310537" y="405006"/>
                  <a:pt x="310722" y="400464"/>
                  <a:pt x="310908" y="395274"/>
                </a:cubicBezTo>
                <a:lnTo>
                  <a:pt x="311279" y="388323"/>
                </a:lnTo>
                <a:lnTo>
                  <a:pt x="311651" y="381465"/>
                </a:lnTo>
                <a:lnTo>
                  <a:pt x="311094" y="381465"/>
                </a:lnTo>
                <a:lnTo>
                  <a:pt x="308958" y="387952"/>
                </a:lnTo>
                <a:lnTo>
                  <a:pt x="306916" y="394440"/>
                </a:lnTo>
                <a:cubicBezTo>
                  <a:pt x="304966" y="400186"/>
                  <a:pt x="303480" y="404542"/>
                  <a:pt x="302459" y="407323"/>
                </a:cubicBezTo>
                <a:lnTo>
                  <a:pt x="281940" y="459874"/>
                </a:lnTo>
                <a:lnTo>
                  <a:pt x="265785" y="459874"/>
                </a:lnTo>
                <a:lnTo>
                  <a:pt x="245080" y="407694"/>
                </a:lnTo>
                <a:cubicBezTo>
                  <a:pt x="243966" y="404821"/>
                  <a:pt x="242480" y="400557"/>
                  <a:pt x="240624" y="394811"/>
                </a:cubicBezTo>
                <a:lnTo>
                  <a:pt x="238488" y="388323"/>
                </a:lnTo>
                <a:lnTo>
                  <a:pt x="236353" y="381928"/>
                </a:lnTo>
                <a:lnTo>
                  <a:pt x="235796" y="381928"/>
                </a:lnTo>
                <a:lnTo>
                  <a:pt x="236167" y="388694"/>
                </a:lnTo>
                <a:lnTo>
                  <a:pt x="236445" y="395460"/>
                </a:lnTo>
                <a:cubicBezTo>
                  <a:pt x="236724" y="400743"/>
                  <a:pt x="236910" y="405284"/>
                  <a:pt x="236910" y="409084"/>
                </a:cubicBezTo>
                <a:lnTo>
                  <a:pt x="236910" y="459874"/>
                </a:lnTo>
                <a:lnTo>
                  <a:pt x="219176" y="459874"/>
                </a:lnTo>
                <a:close/>
                <a:moveTo>
                  <a:pt x="137673" y="366728"/>
                </a:moveTo>
                <a:lnTo>
                  <a:pt x="210285" y="366728"/>
                </a:lnTo>
                <a:lnTo>
                  <a:pt x="210285" y="382484"/>
                </a:lnTo>
                <a:lnTo>
                  <a:pt x="182336" y="382484"/>
                </a:lnTo>
                <a:lnTo>
                  <a:pt x="182336" y="459874"/>
                </a:lnTo>
                <a:lnTo>
                  <a:pt x="164694" y="459874"/>
                </a:lnTo>
                <a:lnTo>
                  <a:pt x="164694" y="382484"/>
                </a:lnTo>
                <a:lnTo>
                  <a:pt x="137673" y="382484"/>
                </a:lnTo>
                <a:close/>
                <a:moveTo>
                  <a:pt x="49537" y="366728"/>
                </a:moveTo>
                <a:lnTo>
                  <a:pt x="67281" y="366728"/>
                </a:lnTo>
                <a:lnTo>
                  <a:pt x="67281" y="404728"/>
                </a:lnTo>
                <a:lnTo>
                  <a:pt x="111038" y="404728"/>
                </a:lnTo>
                <a:lnTo>
                  <a:pt x="111038" y="366728"/>
                </a:lnTo>
                <a:lnTo>
                  <a:pt x="128782" y="366728"/>
                </a:lnTo>
                <a:lnTo>
                  <a:pt x="128782" y="459874"/>
                </a:lnTo>
                <a:lnTo>
                  <a:pt x="111038" y="459874"/>
                </a:lnTo>
                <a:lnTo>
                  <a:pt x="111038" y="419557"/>
                </a:lnTo>
                <a:lnTo>
                  <a:pt x="67281" y="419557"/>
                </a:lnTo>
                <a:lnTo>
                  <a:pt x="67281" y="459874"/>
                </a:lnTo>
                <a:lnTo>
                  <a:pt x="49537" y="459874"/>
                </a:lnTo>
                <a:close/>
                <a:moveTo>
                  <a:pt x="18939" y="346595"/>
                </a:moveTo>
                <a:lnTo>
                  <a:pt x="18939" y="481285"/>
                </a:lnTo>
                <a:lnTo>
                  <a:pt x="437643" y="481285"/>
                </a:lnTo>
                <a:lnTo>
                  <a:pt x="437643" y="346595"/>
                </a:lnTo>
                <a:close/>
                <a:moveTo>
                  <a:pt x="384725" y="45700"/>
                </a:moveTo>
                <a:lnTo>
                  <a:pt x="384725" y="117169"/>
                </a:lnTo>
                <a:lnTo>
                  <a:pt x="456304" y="117169"/>
                </a:lnTo>
                <a:close/>
                <a:moveTo>
                  <a:pt x="44006" y="0"/>
                </a:moveTo>
                <a:lnTo>
                  <a:pt x="375255" y="0"/>
                </a:lnTo>
                <a:lnTo>
                  <a:pt x="502073" y="126625"/>
                </a:lnTo>
                <a:lnTo>
                  <a:pt x="502073" y="605592"/>
                </a:lnTo>
                <a:lnTo>
                  <a:pt x="44006" y="605592"/>
                </a:lnTo>
                <a:lnTo>
                  <a:pt x="44006" y="544226"/>
                </a:lnTo>
                <a:lnTo>
                  <a:pt x="0" y="500195"/>
                </a:lnTo>
                <a:lnTo>
                  <a:pt x="0" y="327685"/>
                </a:lnTo>
                <a:lnTo>
                  <a:pt x="44006" y="32768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2" name="菱形 17"/>
          <p:cNvSpPr/>
          <p:nvPr/>
        </p:nvSpPr>
        <p:spPr>
          <a:xfrm>
            <a:off x="3724996" y="3884968"/>
            <a:ext cx="577778" cy="507660"/>
          </a:xfrm>
          <a:custGeom>
            <a:avLst/>
            <a:gdLst>
              <a:gd name="connsiteX0" fmla="*/ 437460 w 607639"/>
              <a:gd name="connsiteY0" fmla="*/ 485349 h 533898"/>
              <a:gd name="connsiteX1" fmla="*/ 437460 w 607639"/>
              <a:gd name="connsiteY1" fmla="*/ 509624 h 533898"/>
              <a:gd name="connsiteX2" fmla="*/ 583341 w 607639"/>
              <a:gd name="connsiteY2" fmla="*/ 509624 h 533898"/>
              <a:gd name="connsiteX3" fmla="*/ 583341 w 607639"/>
              <a:gd name="connsiteY3" fmla="*/ 485349 h 533898"/>
              <a:gd name="connsiteX4" fmla="*/ 425355 w 607639"/>
              <a:gd name="connsiteY4" fmla="*/ 461074 h 533898"/>
              <a:gd name="connsiteX5" fmla="*/ 595445 w 607639"/>
              <a:gd name="connsiteY5" fmla="*/ 461074 h 533898"/>
              <a:gd name="connsiteX6" fmla="*/ 607639 w 607639"/>
              <a:gd name="connsiteY6" fmla="*/ 473167 h 533898"/>
              <a:gd name="connsiteX7" fmla="*/ 607639 w 607639"/>
              <a:gd name="connsiteY7" fmla="*/ 521805 h 533898"/>
              <a:gd name="connsiteX8" fmla="*/ 595445 w 607639"/>
              <a:gd name="connsiteY8" fmla="*/ 533898 h 533898"/>
              <a:gd name="connsiteX9" fmla="*/ 425355 w 607639"/>
              <a:gd name="connsiteY9" fmla="*/ 533898 h 533898"/>
              <a:gd name="connsiteX10" fmla="*/ 413161 w 607639"/>
              <a:gd name="connsiteY10" fmla="*/ 521805 h 533898"/>
              <a:gd name="connsiteX11" fmla="*/ 413161 w 607639"/>
              <a:gd name="connsiteY11" fmla="*/ 473167 h 533898"/>
              <a:gd name="connsiteX12" fmla="*/ 425355 w 607639"/>
              <a:gd name="connsiteY12" fmla="*/ 461074 h 533898"/>
              <a:gd name="connsiteX13" fmla="*/ 267372 w 607639"/>
              <a:gd name="connsiteY13" fmla="*/ 182032 h 533898"/>
              <a:gd name="connsiteX14" fmla="*/ 267372 w 607639"/>
              <a:gd name="connsiteY14" fmla="*/ 286203 h 533898"/>
              <a:gd name="connsiteX15" fmla="*/ 295231 w 607639"/>
              <a:gd name="connsiteY15" fmla="*/ 258383 h 533898"/>
              <a:gd name="connsiteX16" fmla="*/ 303775 w 607639"/>
              <a:gd name="connsiteY16" fmla="*/ 254827 h 533898"/>
              <a:gd name="connsiteX17" fmla="*/ 312409 w 607639"/>
              <a:gd name="connsiteY17" fmla="*/ 258383 h 533898"/>
              <a:gd name="connsiteX18" fmla="*/ 340267 w 607639"/>
              <a:gd name="connsiteY18" fmla="*/ 286203 h 533898"/>
              <a:gd name="connsiteX19" fmla="*/ 340267 w 607639"/>
              <a:gd name="connsiteY19" fmla="*/ 182032 h 533898"/>
              <a:gd name="connsiteX20" fmla="*/ 364566 w 607639"/>
              <a:gd name="connsiteY20" fmla="*/ 24265 h 533898"/>
              <a:gd name="connsiteX21" fmla="*/ 364566 w 607639"/>
              <a:gd name="connsiteY21" fmla="*/ 157767 h 533898"/>
              <a:gd name="connsiteX22" fmla="*/ 573728 w 607639"/>
              <a:gd name="connsiteY22" fmla="*/ 157767 h 533898"/>
              <a:gd name="connsiteX23" fmla="*/ 491487 w 607639"/>
              <a:gd name="connsiteY23" fmla="*/ 24265 h 533898"/>
              <a:gd name="connsiteX24" fmla="*/ 267372 w 607639"/>
              <a:gd name="connsiteY24" fmla="*/ 24265 h 533898"/>
              <a:gd name="connsiteX25" fmla="*/ 267372 w 607639"/>
              <a:gd name="connsiteY25" fmla="*/ 157767 h 533898"/>
              <a:gd name="connsiteX26" fmla="*/ 340267 w 607639"/>
              <a:gd name="connsiteY26" fmla="*/ 157767 h 533898"/>
              <a:gd name="connsiteX27" fmla="*/ 340267 w 607639"/>
              <a:gd name="connsiteY27" fmla="*/ 24265 h 533898"/>
              <a:gd name="connsiteX28" fmla="*/ 116152 w 607639"/>
              <a:gd name="connsiteY28" fmla="*/ 24265 h 533898"/>
              <a:gd name="connsiteX29" fmla="*/ 33911 w 607639"/>
              <a:gd name="connsiteY29" fmla="*/ 157767 h 533898"/>
              <a:gd name="connsiteX30" fmla="*/ 243074 w 607639"/>
              <a:gd name="connsiteY30" fmla="*/ 157767 h 533898"/>
              <a:gd name="connsiteX31" fmla="*/ 243074 w 607639"/>
              <a:gd name="connsiteY31" fmla="*/ 24265 h 533898"/>
              <a:gd name="connsiteX32" fmla="*/ 109388 w 607639"/>
              <a:gd name="connsiteY32" fmla="*/ 0 h 533898"/>
              <a:gd name="connsiteX33" fmla="*/ 255178 w 607639"/>
              <a:gd name="connsiteY33" fmla="*/ 0 h 533898"/>
              <a:gd name="connsiteX34" fmla="*/ 352372 w 607639"/>
              <a:gd name="connsiteY34" fmla="*/ 0 h 533898"/>
              <a:gd name="connsiteX35" fmla="*/ 498252 w 607639"/>
              <a:gd name="connsiteY35" fmla="*/ 0 h 533898"/>
              <a:gd name="connsiteX36" fmla="*/ 508576 w 607639"/>
              <a:gd name="connsiteY36" fmla="*/ 5778 h 533898"/>
              <a:gd name="connsiteX37" fmla="*/ 605770 w 607639"/>
              <a:gd name="connsiteY37" fmla="*/ 163545 h 533898"/>
              <a:gd name="connsiteX38" fmla="*/ 606571 w 607639"/>
              <a:gd name="connsiteY38" fmla="*/ 165056 h 533898"/>
              <a:gd name="connsiteX39" fmla="*/ 606749 w 607639"/>
              <a:gd name="connsiteY39" fmla="*/ 165411 h 533898"/>
              <a:gd name="connsiteX40" fmla="*/ 607283 w 607639"/>
              <a:gd name="connsiteY40" fmla="*/ 167100 h 533898"/>
              <a:gd name="connsiteX41" fmla="*/ 607372 w 607639"/>
              <a:gd name="connsiteY41" fmla="*/ 167633 h 533898"/>
              <a:gd name="connsiteX42" fmla="*/ 607639 w 607639"/>
              <a:gd name="connsiteY42" fmla="*/ 169766 h 533898"/>
              <a:gd name="connsiteX43" fmla="*/ 607639 w 607639"/>
              <a:gd name="connsiteY43" fmla="*/ 169855 h 533898"/>
              <a:gd name="connsiteX44" fmla="*/ 607639 w 607639"/>
              <a:gd name="connsiteY44" fmla="*/ 376152 h 533898"/>
              <a:gd name="connsiteX45" fmla="*/ 595445 w 607639"/>
              <a:gd name="connsiteY45" fmla="*/ 388329 h 533898"/>
              <a:gd name="connsiteX46" fmla="*/ 583341 w 607639"/>
              <a:gd name="connsiteY46" fmla="*/ 376152 h 533898"/>
              <a:gd name="connsiteX47" fmla="*/ 583341 w 607639"/>
              <a:gd name="connsiteY47" fmla="*/ 182032 h 533898"/>
              <a:gd name="connsiteX48" fmla="*/ 364566 w 607639"/>
              <a:gd name="connsiteY48" fmla="*/ 182032 h 533898"/>
              <a:gd name="connsiteX49" fmla="*/ 364566 w 607639"/>
              <a:gd name="connsiteY49" fmla="*/ 315445 h 533898"/>
              <a:gd name="connsiteX50" fmla="*/ 357089 w 607639"/>
              <a:gd name="connsiteY50" fmla="*/ 326733 h 533898"/>
              <a:gd name="connsiteX51" fmla="*/ 352461 w 607639"/>
              <a:gd name="connsiteY51" fmla="*/ 327622 h 533898"/>
              <a:gd name="connsiteX52" fmla="*/ 343828 w 607639"/>
              <a:gd name="connsiteY52" fmla="*/ 324067 h 533898"/>
              <a:gd name="connsiteX53" fmla="*/ 303775 w 607639"/>
              <a:gd name="connsiteY53" fmla="*/ 284070 h 533898"/>
              <a:gd name="connsiteX54" fmla="*/ 263812 w 607639"/>
              <a:gd name="connsiteY54" fmla="*/ 324067 h 533898"/>
              <a:gd name="connsiteX55" fmla="*/ 250550 w 607639"/>
              <a:gd name="connsiteY55" fmla="*/ 326733 h 533898"/>
              <a:gd name="connsiteX56" fmla="*/ 243074 w 607639"/>
              <a:gd name="connsiteY56" fmla="*/ 315445 h 533898"/>
              <a:gd name="connsiteX57" fmla="*/ 243074 w 607639"/>
              <a:gd name="connsiteY57" fmla="*/ 182032 h 533898"/>
              <a:gd name="connsiteX58" fmla="*/ 24299 w 607639"/>
              <a:gd name="connsiteY58" fmla="*/ 182032 h 533898"/>
              <a:gd name="connsiteX59" fmla="*/ 24299 w 607639"/>
              <a:gd name="connsiteY59" fmla="*/ 497477 h 533898"/>
              <a:gd name="connsiteX60" fmla="*/ 352372 w 607639"/>
              <a:gd name="connsiteY60" fmla="*/ 497477 h 533898"/>
              <a:gd name="connsiteX61" fmla="*/ 364566 w 607639"/>
              <a:gd name="connsiteY61" fmla="*/ 509654 h 533898"/>
              <a:gd name="connsiteX62" fmla="*/ 352372 w 607639"/>
              <a:gd name="connsiteY62" fmla="*/ 521831 h 533898"/>
              <a:gd name="connsiteX63" fmla="*/ 12194 w 607639"/>
              <a:gd name="connsiteY63" fmla="*/ 521831 h 533898"/>
              <a:gd name="connsiteX64" fmla="*/ 0 w 607639"/>
              <a:gd name="connsiteY64" fmla="*/ 509654 h 533898"/>
              <a:gd name="connsiteX65" fmla="*/ 0 w 607639"/>
              <a:gd name="connsiteY65" fmla="*/ 169855 h 533898"/>
              <a:gd name="connsiteX66" fmla="*/ 0 w 607639"/>
              <a:gd name="connsiteY66" fmla="*/ 169766 h 533898"/>
              <a:gd name="connsiteX67" fmla="*/ 267 w 607639"/>
              <a:gd name="connsiteY67" fmla="*/ 167633 h 533898"/>
              <a:gd name="connsiteX68" fmla="*/ 356 w 607639"/>
              <a:gd name="connsiteY68" fmla="*/ 167100 h 533898"/>
              <a:gd name="connsiteX69" fmla="*/ 890 w 607639"/>
              <a:gd name="connsiteY69" fmla="*/ 165411 h 533898"/>
              <a:gd name="connsiteX70" fmla="*/ 979 w 607639"/>
              <a:gd name="connsiteY70" fmla="*/ 165056 h 533898"/>
              <a:gd name="connsiteX71" fmla="*/ 1780 w 607639"/>
              <a:gd name="connsiteY71" fmla="*/ 163456 h 533898"/>
              <a:gd name="connsiteX72" fmla="*/ 99063 w 607639"/>
              <a:gd name="connsiteY72" fmla="*/ 5778 h 533898"/>
              <a:gd name="connsiteX73" fmla="*/ 109388 w 607639"/>
              <a:gd name="connsiteY73" fmla="*/ 0 h 53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07639" h="533898">
                <a:moveTo>
                  <a:pt x="437460" y="485349"/>
                </a:moveTo>
                <a:lnTo>
                  <a:pt x="437460" y="509624"/>
                </a:lnTo>
                <a:lnTo>
                  <a:pt x="583341" y="509624"/>
                </a:lnTo>
                <a:lnTo>
                  <a:pt x="583341" y="485349"/>
                </a:lnTo>
                <a:close/>
                <a:moveTo>
                  <a:pt x="425355" y="461074"/>
                </a:moveTo>
                <a:lnTo>
                  <a:pt x="595445" y="461074"/>
                </a:lnTo>
                <a:cubicBezTo>
                  <a:pt x="602210" y="461074"/>
                  <a:pt x="607639" y="466498"/>
                  <a:pt x="607639" y="473167"/>
                </a:cubicBezTo>
                <a:lnTo>
                  <a:pt x="607639" y="521805"/>
                </a:lnTo>
                <a:cubicBezTo>
                  <a:pt x="607639" y="528474"/>
                  <a:pt x="602210" y="533898"/>
                  <a:pt x="595445" y="533898"/>
                </a:cubicBezTo>
                <a:lnTo>
                  <a:pt x="425355" y="533898"/>
                </a:lnTo>
                <a:cubicBezTo>
                  <a:pt x="418591" y="533898"/>
                  <a:pt x="413161" y="528474"/>
                  <a:pt x="413161" y="521805"/>
                </a:cubicBezTo>
                <a:lnTo>
                  <a:pt x="413161" y="473167"/>
                </a:lnTo>
                <a:cubicBezTo>
                  <a:pt x="413161" y="466498"/>
                  <a:pt x="418591" y="461074"/>
                  <a:pt x="425355" y="461074"/>
                </a:cubicBezTo>
                <a:close/>
                <a:moveTo>
                  <a:pt x="267372" y="182032"/>
                </a:moveTo>
                <a:lnTo>
                  <a:pt x="267372" y="286203"/>
                </a:lnTo>
                <a:lnTo>
                  <a:pt x="295231" y="258383"/>
                </a:lnTo>
                <a:cubicBezTo>
                  <a:pt x="297545" y="255983"/>
                  <a:pt x="300660" y="254827"/>
                  <a:pt x="303775" y="254827"/>
                </a:cubicBezTo>
                <a:cubicBezTo>
                  <a:pt x="306890" y="254827"/>
                  <a:pt x="310006" y="255983"/>
                  <a:pt x="312409" y="258383"/>
                </a:cubicBezTo>
                <a:lnTo>
                  <a:pt x="340267" y="286203"/>
                </a:lnTo>
                <a:lnTo>
                  <a:pt x="340267" y="182032"/>
                </a:lnTo>
                <a:close/>
                <a:moveTo>
                  <a:pt x="364566" y="24265"/>
                </a:moveTo>
                <a:lnTo>
                  <a:pt x="364566" y="157767"/>
                </a:lnTo>
                <a:lnTo>
                  <a:pt x="573728" y="157767"/>
                </a:lnTo>
                <a:lnTo>
                  <a:pt x="491487" y="24265"/>
                </a:lnTo>
                <a:close/>
                <a:moveTo>
                  <a:pt x="267372" y="24265"/>
                </a:moveTo>
                <a:lnTo>
                  <a:pt x="267372" y="157767"/>
                </a:lnTo>
                <a:lnTo>
                  <a:pt x="340267" y="157767"/>
                </a:lnTo>
                <a:lnTo>
                  <a:pt x="340267" y="24265"/>
                </a:lnTo>
                <a:close/>
                <a:moveTo>
                  <a:pt x="116152" y="24265"/>
                </a:moveTo>
                <a:lnTo>
                  <a:pt x="33911" y="157767"/>
                </a:lnTo>
                <a:lnTo>
                  <a:pt x="243074" y="157767"/>
                </a:lnTo>
                <a:lnTo>
                  <a:pt x="243074" y="24265"/>
                </a:lnTo>
                <a:close/>
                <a:moveTo>
                  <a:pt x="109388" y="0"/>
                </a:moveTo>
                <a:lnTo>
                  <a:pt x="255178" y="0"/>
                </a:lnTo>
                <a:lnTo>
                  <a:pt x="352372" y="0"/>
                </a:lnTo>
                <a:lnTo>
                  <a:pt x="498252" y="0"/>
                </a:lnTo>
                <a:cubicBezTo>
                  <a:pt x="502435" y="0"/>
                  <a:pt x="506351" y="2133"/>
                  <a:pt x="508576" y="5778"/>
                </a:cubicBezTo>
                <a:lnTo>
                  <a:pt x="605770" y="163545"/>
                </a:lnTo>
                <a:cubicBezTo>
                  <a:pt x="606126" y="163989"/>
                  <a:pt x="606393" y="164522"/>
                  <a:pt x="606571" y="165056"/>
                </a:cubicBezTo>
                <a:cubicBezTo>
                  <a:pt x="606660" y="165145"/>
                  <a:pt x="606660" y="165322"/>
                  <a:pt x="606749" y="165411"/>
                </a:cubicBezTo>
                <a:cubicBezTo>
                  <a:pt x="606927" y="165944"/>
                  <a:pt x="607105" y="166567"/>
                  <a:pt x="607283" y="167100"/>
                </a:cubicBezTo>
                <a:cubicBezTo>
                  <a:pt x="607283" y="167278"/>
                  <a:pt x="607372" y="167455"/>
                  <a:pt x="607372" y="167633"/>
                </a:cubicBezTo>
                <a:cubicBezTo>
                  <a:pt x="607550" y="168344"/>
                  <a:pt x="607550" y="169055"/>
                  <a:pt x="607639" y="169766"/>
                </a:cubicBezTo>
                <a:cubicBezTo>
                  <a:pt x="607639" y="169766"/>
                  <a:pt x="607639" y="169855"/>
                  <a:pt x="607639" y="169855"/>
                </a:cubicBezTo>
                <a:lnTo>
                  <a:pt x="607639" y="376152"/>
                </a:lnTo>
                <a:cubicBezTo>
                  <a:pt x="607639" y="382907"/>
                  <a:pt x="602210" y="388329"/>
                  <a:pt x="595445" y="388329"/>
                </a:cubicBezTo>
                <a:cubicBezTo>
                  <a:pt x="588770" y="388329"/>
                  <a:pt x="583341" y="382907"/>
                  <a:pt x="583341" y="376152"/>
                </a:cubicBezTo>
                <a:lnTo>
                  <a:pt x="583341" y="182032"/>
                </a:lnTo>
                <a:lnTo>
                  <a:pt x="364566" y="182032"/>
                </a:lnTo>
                <a:lnTo>
                  <a:pt x="364566" y="315445"/>
                </a:lnTo>
                <a:cubicBezTo>
                  <a:pt x="364566" y="320423"/>
                  <a:pt x="361629" y="324778"/>
                  <a:pt x="357089" y="326733"/>
                </a:cubicBezTo>
                <a:cubicBezTo>
                  <a:pt x="355576" y="327356"/>
                  <a:pt x="353974" y="327622"/>
                  <a:pt x="352461" y="327622"/>
                </a:cubicBezTo>
                <a:cubicBezTo>
                  <a:pt x="349257" y="327622"/>
                  <a:pt x="346142" y="326378"/>
                  <a:pt x="343828" y="324067"/>
                </a:cubicBezTo>
                <a:lnTo>
                  <a:pt x="303775" y="284070"/>
                </a:lnTo>
                <a:lnTo>
                  <a:pt x="263812" y="324067"/>
                </a:lnTo>
                <a:cubicBezTo>
                  <a:pt x="260341" y="327533"/>
                  <a:pt x="255089" y="328600"/>
                  <a:pt x="250550" y="326733"/>
                </a:cubicBezTo>
                <a:cubicBezTo>
                  <a:pt x="246011" y="324778"/>
                  <a:pt x="243074" y="320423"/>
                  <a:pt x="243074" y="315445"/>
                </a:cubicBezTo>
                <a:lnTo>
                  <a:pt x="243074" y="182032"/>
                </a:lnTo>
                <a:lnTo>
                  <a:pt x="24299" y="182032"/>
                </a:lnTo>
                <a:lnTo>
                  <a:pt x="24299" y="497477"/>
                </a:lnTo>
                <a:lnTo>
                  <a:pt x="352372" y="497477"/>
                </a:lnTo>
                <a:cubicBezTo>
                  <a:pt x="359137" y="497477"/>
                  <a:pt x="364566" y="502988"/>
                  <a:pt x="364566" y="509654"/>
                </a:cubicBezTo>
                <a:cubicBezTo>
                  <a:pt x="364566" y="516320"/>
                  <a:pt x="359137" y="521831"/>
                  <a:pt x="352372" y="521831"/>
                </a:cubicBezTo>
                <a:lnTo>
                  <a:pt x="12194" y="521831"/>
                </a:lnTo>
                <a:cubicBezTo>
                  <a:pt x="5430" y="521831"/>
                  <a:pt x="0" y="516320"/>
                  <a:pt x="0" y="509654"/>
                </a:cubicBezTo>
                <a:lnTo>
                  <a:pt x="0" y="169855"/>
                </a:lnTo>
                <a:cubicBezTo>
                  <a:pt x="0" y="169855"/>
                  <a:pt x="0" y="169766"/>
                  <a:pt x="0" y="169766"/>
                </a:cubicBezTo>
                <a:cubicBezTo>
                  <a:pt x="0" y="169055"/>
                  <a:pt x="89" y="168344"/>
                  <a:pt x="267" y="167633"/>
                </a:cubicBezTo>
                <a:cubicBezTo>
                  <a:pt x="267" y="167455"/>
                  <a:pt x="267" y="167278"/>
                  <a:pt x="356" y="167100"/>
                </a:cubicBezTo>
                <a:cubicBezTo>
                  <a:pt x="445" y="166567"/>
                  <a:pt x="623" y="165944"/>
                  <a:pt x="890" y="165411"/>
                </a:cubicBezTo>
                <a:cubicBezTo>
                  <a:pt x="890" y="165322"/>
                  <a:pt x="979" y="165145"/>
                  <a:pt x="979" y="165056"/>
                </a:cubicBezTo>
                <a:cubicBezTo>
                  <a:pt x="1246" y="164522"/>
                  <a:pt x="1513" y="163989"/>
                  <a:pt x="1780" y="163456"/>
                </a:cubicBezTo>
                <a:lnTo>
                  <a:pt x="99063" y="5778"/>
                </a:lnTo>
                <a:cubicBezTo>
                  <a:pt x="101199" y="2133"/>
                  <a:pt x="105115" y="0"/>
                  <a:pt x="1093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3" name="菱形 18"/>
          <p:cNvSpPr/>
          <p:nvPr/>
        </p:nvSpPr>
        <p:spPr>
          <a:xfrm>
            <a:off x="5820027" y="3889699"/>
            <a:ext cx="577778" cy="498199"/>
          </a:xfrm>
          <a:custGeom>
            <a:avLst/>
            <a:gdLst>
              <a:gd name="connsiteX0" fmla="*/ 200633 w 607639"/>
              <a:gd name="connsiteY0" fmla="*/ 336656 h 523948"/>
              <a:gd name="connsiteX1" fmla="*/ 200633 w 607639"/>
              <a:gd name="connsiteY1" fmla="*/ 468707 h 523948"/>
              <a:gd name="connsiteX2" fmla="*/ 253950 w 607639"/>
              <a:gd name="connsiteY2" fmla="*/ 468707 h 523948"/>
              <a:gd name="connsiteX3" fmla="*/ 253950 w 607639"/>
              <a:gd name="connsiteY3" fmla="*/ 336656 h 523948"/>
              <a:gd name="connsiteX4" fmla="*/ 56750 w 607639"/>
              <a:gd name="connsiteY4" fmla="*/ 336656 h 523948"/>
              <a:gd name="connsiteX5" fmla="*/ 56750 w 607639"/>
              <a:gd name="connsiteY5" fmla="*/ 468707 h 523948"/>
              <a:gd name="connsiteX6" fmla="*/ 110067 w 607639"/>
              <a:gd name="connsiteY6" fmla="*/ 468707 h 523948"/>
              <a:gd name="connsiteX7" fmla="*/ 110067 w 607639"/>
              <a:gd name="connsiteY7" fmla="*/ 336656 h 523948"/>
              <a:gd name="connsiteX8" fmla="*/ 179307 w 607639"/>
              <a:gd name="connsiteY8" fmla="*/ 315357 h 523948"/>
              <a:gd name="connsiteX9" fmla="*/ 275276 w 607639"/>
              <a:gd name="connsiteY9" fmla="*/ 315357 h 523948"/>
              <a:gd name="connsiteX10" fmla="*/ 275276 w 607639"/>
              <a:gd name="connsiteY10" fmla="*/ 490006 h 523948"/>
              <a:gd name="connsiteX11" fmla="*/ 179307 w 607639"/>
              <a:gd name="connsiteY11" fmla="*/ 490006 h 523948"/>
              <a:gd name="connsiteX12" fmla="*/ 35424 w 607639"/>
              <a:gd name="connsiteY12" fmla="*/ 315357 h 523948"/>
              <a:gd name="connsiteX13" fmla="*/ 131393 w 607639"/>
              <a:gd name="connsiteY13" fmla="*/ 315357 h 523948"/>
              <a:gd name="connsiteX14" fmla="*/ 131393 w 607639"/>
              <a:gd name="connsiteY14" fmla="*/ 490006 h 523948"/>
              <a:gd name="connsiteX15" fmla="*/ 35424 w 607639"/>
              <a:gd name="connsiteY15" fmla="*/ 490006 h 523948"/>
              <a:gd name="connsiteX16" fmla="*/ 189962 w 607639"/>
              <a:gd name="connsiteY16" fmla="*/ 172744 h 523948"/>
              <a:gd name="connsiteX17" fmla="*/ 264620 w 607639"/>
              <a:gd name="connsiteY17" fmla="*/ 172744 h 523948"/>
              <a:gd name="connsiteX18" fmla="*/ 264620 w 607639"/>
              <a:gd name="connsiteY18" fmla="*/ 193984 h 523948"/>
              <a:gd name="connsiteX19" fmla="*/ 189962 w 607639"/>
              <a:gd name="connsiteY19" fmla="*/ 193984 h 523948"/>
              <a:gd name="connsiteX20" fmla="*/ 46079 w 607639"/>
              <a:gd name="connsiteY20" fmla="*/ 172744 h 523948"/>
              <a:gd name="connsiteX21" fmla="*/ 120737 w 607639"/>
              <a:gd name="connsiteY21" fmla="*/ 172744 h 523948"/>
              <a:gd name="connsiteX22" fmla="*/ 120737 w 607639"/>
              <a:gd name="connsiteY22" fmla="*/ 193984 h 523948"/>
              <a:gd name="connsiteX23" fmla="*/ 46079 w 607639"/>
              <a:gd name="connsiteY23" fmla="*/ 193984 h 523948"/>
              <a:gd name="connsiteX24" fmla="*/ 227292 w 607639"/>
              <a:gd name="connsiteY24" fmla="*/ 76769 h 523948"/>
              <a:gd name="connsiteX25" fmla="*/ 198510 w 607639"/>
              <a:gd name="connsiteY25" fmla="*/ 105530 h 523948"/>
              <a:gd name="connsiteX26" fmla="*/ 227292 w 607639"/>
              <a:gd name="connsiteY26" fmla="*/ 134291 h 523948"/>
              <a:gd name="connsiteX27" fmla="*/ 256073 w 607639"/>
              <a:gd name="connsiteY27" fmla="*/ 105530 h 523948"/>
              <a:gd name="connsiteX28" fmla="*/ 227292 w 607639"/>
              <a:gd name="connsiteY28" fmla="*/ 76769 h 523948"/>
              <a:gd name="connsiteX29" fmla="*/ 83408 w 607639"/>
              <a:gd name="connsiteY29" fmla="*/ 76769 h 523948"/>
              <a:gd name="connsiteX30" fmla="*/ 54627 w 607639"/>
              <a:gd name="connsiteY30" fmla="*/ 105530 h 523948"/>
              <a:gd name="connsiteX31" fmla="*/ 83408 w 607639"/>
              <a:gd name="connsiteY31" fmla="*/ 134291 h 523948"/>
              <a:gd name="connsiteX32" fmla="*/ 112190 w 607639"/>
              <a:gd name="connsiteY32" fmla="*/ 105530 h 523948"/>
              <a:gd name="connsiteX33" fmla="*/ 83408 w 607639"/>
              <a:gd name="connsiteY33" fmla="*/ 76769 h 523948"/>
              <a:gd name="connsiteX34" fmla="*/ 227292 w 607639"/>
              <a:gd name="connsiteY34" fmla="*/ 55464 h 523948"/>
              <a:gd name="connsiteX35" fmla="*/ 277393 w 607639"/>
              <a:gd name="connsiteY35" fmla="*/ 105530 h 523948"/>
              <a:gd name="connsiteX36" fmla="*/ 227292 w 607639"/>
              <a:gd name="connsiteY36" fmla="*/ 155596 h 523948"/>
              <a:gd name="connsiteX37" fmla="*/ 177190 w 607639"/>
              <a:gd name="connsiteY37" fmla="*/ 105530 h 523948"/>
              <a:gd name="connsiteX38" fmla="*/ 227292 w 607639"/>
              <a:gd name="connsiteY38" fmla="*/ 55464 h 523948"/>
              <a:gd name="connsiteX39" fmla="*/ 83408 w 607639"/>
              <a:gd name="connsiteY39" fmla="*/ 55464 h 523948"/>
              <a:gd name="connsiteX40" fmla="*/ 133510 w 607639"/>
              <a:gd name="connsiteY40" fmla="*/ 105530 h 523948"/>
              <a:gd name="connsiteX41" fmla="*/ 83408 w 607639"/>
              <a:gd name="connsiteY41" fmla="*/ 155596 h 523948"/>
              <a:gd name="connsiteX42" fmla="*/ 33307 w 607639"/>
              <a:gd name="connsiteY42" fmla="*/ 105530 h 523948"/>
              <a:gd name="connsiteX43" fmla="*/ 83408 w 607639"/>
              <a:gd name="connsiteY43" fmla="*/ 55464 h 523948"/>
              <a:gd name="connsiteX44" fmla="*/ 310699 w 607639"/>
              <a:gd name="connsiteY44" fmla="*/ 21299 h 523948"/>
              <a:gd name="connsiteX45" fmla="*/ 310699 w 607639"/>
              <a:gd name="connsiteY45" fmla="*/ 502649 h 523948"/>
              <a:gd name="connsiteX46" fmla="*/ 586307 w 607639"/>
              <a:gd name="connsiteY46" fmla="*/ 502649 h 523948"/>
              <a:gd name="connsiteX47" fmla="*/ 586307 w 607639"/>
              <a:gd name="connsiteY47" fmla="*/ 21299 h 523948"/>
              <a:gd name="connsiteX48" fmla="*/ 166709 w 607639"/>
              <a:gd name="connsiteY48" fmla="*/ 21299 h 523948"/>
              <a:gd name="connsiteX49" fmla="*/ 166709 w 607639"/>
              <a:gd name="connsiteY49" fmla="*/ 502649 h 523948"/>
              <a:gd name="connsiteX50" fmla="*/ 289367 w 607639"/>
              <a:gd name="connsiteY50" fmla="*/ 502649 h 523948"/>
              <a:gd name="connsiteX51" fmla="*/ 289367 w 607639"/>
              <a:gd name="connsiteY51" fmla="*/ 21299 h 523948"/>
              <a:gd name="connsiteX52" fmla="*/ 21332 w 607639"/>
              <a:gd name="connsiteY52" fmla="*/ 21299 h 523948"/>
              <a:gd name="connsiteX53" fmla="*/ 21332 w 607639"/>
              <a:gd name="connsiteY53" fmla="*/ 502649 h 523948"/>
              <a:gd name="connsiteX54" fmla="*/ 145377 w 607639"/>
              <a:gd name="connsiteY54" fmla="*/ 502649 h 523948"/>
              <a:gd name="connsiteX55" fmla="*/ 145377 w 607639"/>
              <a:gd name="connsiteY55" fmla="*/ 21299 h 523948"/>
              <a:gd name="connsiteX56" fmla="*/ 0 w 607639"/>
              <a:gd name="connsiteY56" fmla="*/ 0 h 523948"/>
              <a:gd name="connsiteX57" fmla="*/ 607639 w 607639"/>
              <a:gd name="connsiteY57" fmla="*/ 0 h 523948"/>
              <a:gd name="connsiteX58" fmla="*/ 607639 w 607639"/>
              <a:gd name="connsiteY58" fmla="*/ 523948 h 523948"/>
              <a:gd name="connsiteX59" fmla="*/ 0 w 607639"/>
              <a:gd name="connsiteY59" fmla="*/ 523948 h 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07639" h="523948">
                <a:moveTo>
                  <a:pt x="200633" y="336656"/>
                </a:moveTo>
                <a:lnTo>
                  <a:pt x="200633" y="468707"/>
                </a:lnTo>
                <a:lnTo>
                  <a:pt x="253950" y="468707"/>
                </a:lnTo>
                <a:lnTo>
                  <a:pt x="253950" y="336656"/>
                </a:lnTo>
                <a:close/>
                <a:moveTo>
                  <a:pt x="56750" y="336656"/>
                </a:moveTo>
                <a:lnTo>
                  <a:pt x="56750" y="468707"/>
                </a:lnTo>
                <a:lnTo>
                  <a:pt x="110067" y="468707"/>
                </a:lnTo>
                <a:lnTo>
                  <a:pt x="110067" y="336656"/>
                </a:lnTo>
                <a:close/>
                <a:moveTo>
                  <a:pt x="179307" y="315357"/>
                </a:moveTo>
                <a:lnTo>
                  <a:pt x="275276" y="315357"/>
                </a:lnTo>
                <a:lnTo>
                  <a:pt x="275276" y="490006"/>
                </a:lnTo>
                <a:lnTo>
                  <a:pt x="179307" y="490006"/>
                </a:lnTo>
                <a:close/>
                <a:moveTo>
                  <a:pt x="35424" y="315357"/>
                </a:moveTo>
                <a:lnTo>
                  <a:pt x="131393" y="315357"/>
                </a:lnTo>
                <a:lnTo>
                  <a:pt x="131393" y="490006"/>
                </a:lnTo>
                <a:lnTo>
                  <a:pt x="35424" y="490006"/>
                </a:lnTo>
                <a:close/>
                <a:moveTo>
                  <a:pt x="189962" y="172744"/>
                </a:moveTo>
                <a:lnTo>
                  <a:pt x="264620" y="172744"/>
                </a:lnTo>
                <a:lnTo>
                  <a:pt x="264620" y="193984"/>
                </a:lnTo>
                <a:lnTo>
                  <a:pt x="189962" y="193984"/>
                </a:lnTo>
                <a:close/>
                <a:moveTo>
                  <a:pt x="46079" y="172744"/>
                </a:moveTo>
                <a:lnTo>
                  <a:pt x="120737" y="172744"/>
                </a:lnTo>
                <a:lnTo>
                  <a:pt x="120737" y="193984"/>
                </a:lnTo>
                <a:lnTo>
                  <a:pt x="46079" y="193984"/>
                </a:lnTo>
                <a:close/>
                <a:moveTo>
                  <a:pt x="227292" y="76769"/>
                </a:moveTo>
                <a:cubicBezTo>
                  <a:pt x="211515" y="76769"/>
                  <a:pt x="198510" y="89658"/>
                  <a:pt x="198510" y="105530"/>
                </a:cubicBezTo>
                <a:cubicBezTo>
                  <a:pt x="198510" y="121402"/>
                  <a:pt x="211515" y="134291"/>
                  <a:pt x="227292" y="134291"/>
                </a:cubicBezTo>
                <a:cubicBezTo>
                  <a:pt x="243175" y="134291"/>
                  <a:pt x="256073" y="121402"/>
                  <a:pt x="256073" y="105530"/>
                </a:cubicBezTo>
                <a:cubicBezTo>
                  <a:pt x="256073" y="89658"/>
                  <a:pt x="243175" y="76769"/>
                  <a:pt x="227292" y="76769"/>
                </a:cubicBezTo>
                <a:close/>
                <a:moveTo>
                  <a:pt x="83408" y="76769"/>
                </a:moveTo>
                <a:cubicBezTo>
                  <a:pt x="67525" y="76769"/>
                  <a:pt x="54627" y="89658"/>
                  <a:pt x="54627" y="105530"/>
                </a:cubicBezTo>
                <a:cubicBezTo>
                  <a:pt x="54627" y="121402"/>
                  <a:pt x="67525" y="134291"/>
                  <a:pt x="83408" y="134291"/>
                </a:cubicBezTo>
                <a:cubicBezTo>
                  <a:pt x="99185" y="134291"/>
                  <a:pt x="112190" y="121402"/>
                  <a:pt x="112190" y="105530"/>
                </a:cubicBezTo>
                <a:cubicBezTo>
                  <a:pt x="112190" y="89658"/>
                  <a:pt x="99185" y="76769"/>
                  <a:pt x="83408" y="76769"/>
                </a:cubicBezTo>
                <a:close/>
                <a:moveTo>
                  <a:pt x="227292" y="55464"/>
                </a:moveTo>
                <a:cubicBezTo>
                  <a:pt x="255007" y="55464"/>
                  <a:pt x="277393" y="77940"/>
                  <a:pt x="277393" y="105530"/>
                </a:cubicBezTo>
                <a:cubicBezTo>
                  <a:pt x="277393" y="133120"/>
                  <a:pt x="255007" y="155596"/>
                  <a:pt x="227292" y="155596"/>
                </a:cubicBezTo>
                <a:cubicBezTo>
                  <a:pt x="199682" y="155596"/>
                  <a:pt x="177190" y="133120"/>
                  <a:pt x="177190" y="105530"/>
                </a:cubicBezTo>
                <a:cubicBezTo>
                  <a:pt x="177190" y="77940"/>
                  <a:pt x="199682" y="55464"/>
                  <a:pt x="227292" y="55464"/>
                </a:cubicBezTo>
                <a:close/>
                <a:moveTo>
                  <a:pt x="83408" y="55464"/>
                </a:moveTo>
                <a:cubicBezTo>
                  <a:pt x="111018" y="55464"/>
                  <a:pt x="133510" y="77940"/>
                  <a:pt x="133510" y="105530"/>
                </a:cubicBezTo>
                <a:cubicBezTo>
                  <a:pt x="133510" y="133120"/>
                  <a:pt x="111018" y="155596"/>
                  <a:pt x="83408" y="155596"/>
                </a:cubicBezTo>
                <a:cubicBezTo>
                  <a:pt x="55693" y="155596"/>
                  <a:pt x="33307" y="133120"/>
                  <a:pt x="33307" y="105530"/>
                </a:cubicBezTo>
                <a:cubicBezTo>
                  <a:pt x="33307" y="77940"/>
                  <a:pt x="55693" y="55464"/>
                  <a:pt x="83408" y="55464"/>
                </a:cubicBezTo>
                <a:close/>
                <a:moveTo>
                  <a:pt x="310699" y="21299"/>
                </a:moveTo>
                <a:lnTo>
                  <a:pt x="310699" y="502649"/>
                </a:lnTo>
                <a:lnTo>
                  <a:pt x="586307" y="502649"/>
                </a:lnTo>
                <a:lnTo>
                  <a:pt x="586307" y="21299"/>
                </a:lnTo>
                <a:close/>
                <a:moveTo>
                  <a:pt x="166709" y="21299"/>
                </a:moveTo>
                <a:lnTo>
                  <a:pt x="166709" y="502649"/>
                </a:lnTo>
                <a:lnTo>
                  <a:pt x="289367" y="502649"/>
                </a:lnTo>
                <a:lnTo>
                  <a:pt x="289367" y="21299"/>
                </a:lnTo>
                <a:close/>
                <a:moveTo>
                  <a:pt x="21332" y="21299"/>
                </a:moveTo>
                <a:lnTo>
                  <a:pt x="21332" y="502649"/>
                </a:lnTo>
                <a:lnTo>
                  <a:pt x="145377" y="502649"/>
                </a:lnTo>
                <a:lnTo>
                  <a:pt x="145377" y="21299"/>
                </a:lnTo>
                <a:close/>
                <a:moveTo>
                  <a:pt x="0" y="0"/>
                </a:moveTo>
                <a:lnTo>
                  <a:pt x="607639" y="0"/>
                </a:lnTo>
                <a:lnTo>
                  <a:pt x="607639" y="523948"/>
                </a:lnTo>
                <a:lnTo>
                  <a:pt x="0" y="52394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菱形 19"/>
          <p:cNvSpPr/>
          <p:nvPr/>
        </p:nvSpPr>
        <p:spPr>
          <a:xfrm>
            <a:off x="7915058" y="3850345"/>
            <a:ext cx="577778" cy="576906"/>
          </a:xfrm>
          <a:custGeom>
            <a:avLst/>
            <a:gdLst>
              <a:gd name="connsiteX0" fmla="*/ 513724 w 607639"/>
              <a:gd name="connsiteY0" fmla="*/ 553663 h 606722"/>
              <a:gd name="connsiteX1" fmla="*/ 515768 w 607639"/>
              <a:gd name="connsiteY1" fmla="*/ 554286 h 606722"/>
              <a:gd name="connsiteX2" fmla="*/ 517545 w 607639"/>
              <a:gd name="connsiteY2" fmla="*/ 555265 h 606722"/>
              <a:gd name="connsiteX3" fmla="*/ 519145 w 607639"/>
              <a:gd name="connsiteY3" fmla="*/ 556600 h 606722"/>
              <a:gd name="connsiteX4" fmla="*/ 521544 w 607639"/>
              <a:gd name="connsiteY4" fmla="*/ 560071 h 606722"/>
              <a:gd name="connsiteX5" fmla="*/ 522255 w 607639"/>
              <a:gd name="connsiteY5" fmla="*/ 564165 h 606722"/>
              <a:gd name="connsiteX6" fmla="*/ 521544 w 607639"/>
              <a:gd name="connsiteY6" fmla="*/ 568170 h 606722"/>
              <a:gd name="connsiteX7" fmla="*/ 519145 w 607639"/>
              <a:gd name="connsiteY7" fmla="*/ 571730 h 606722"/>
              <a:gd name="connsiteX8" fmla="*/ 511591 w 607639"/>
              <a:gd name="connsiteY8" fmla="*/ 574756 h 606722"/>
              <a:gd name="connsiteX9" fmla="*/ 504126 w 607639"/>
              <a:gd name="connsiteY9" fmla="*/ 571730 h 606722"/>
              <a:gd name="connsiteX10" fmla="*/ 501815 w 607639"/>
              <a:gd name="connsiteY10" fmla="*/ 568170 h 606722"/>
              <a:gd name="connsiteX11" fmla="*/ 501015 w 607639"/>
              <a:gd name="connsiteY11" fmla="*/ 564165 h 606722"/>
              <a:gd name="connsiteX12" fmla="*/ 501815 w 607639"/>
              <a:gd name="connsiteY12" fmla="*/ 560071 h 606722"/>
              <a:gd name="connsiteX13" fmla="*/ 504126 w 607639"/>
              <a:gd name="connsiteY13" fmla="*/ 556600 h 606722"/>
              <a:gd name="connsiteX14" fmla="*/ 513724 w 607639"/>
              <a:gd name="connsiteY14" fmla="*/ 553663 h 606722"/>
              <a:gd name="connsiteX15" fmla="*/ 511670 w 607639"/>
              <a:gd name="connsiteY15" fmla="*/ 447032 h 606722"/>
              <a:gd name="connsiteX16" fmla="*/ 554291 w 607639"/>
              <a:gd name="connsiteY16" fmla="*/ 489612 h 606722"/>
              <a:gd name="connsiteX17" fmla="*/ 536673 w 607639"/>
              <a:gd name="connsiteY17" fmla="*/ 519303 h 606722"/>
              <a:gd name="connsiteX18" fmla="*/ 521191 w 607639"/>
              <a:gd name="connsiteY18" fmla="*/ 536993 h 606722"/>
              <a:gd name="connsiteX19" fmla="*/ 511670 w 607639"/>
              <a:gd name="connsiteY19" fmla="*/ 542860 h 606722"/>
              <a:gd name="connsiteX20" fmla="*/ 506865 w 607639"/>
              <a:gd name="connsiteY20" fmla="*/ 541704 h 606722"/>
              <a:gd name="connsiteX21" fmla="*/ 502149 w 607639"/>
              <a:gd name="connsiteY21" fmla="*/ 527481 h 606722"/>
              <a:gd name="connsiteX22" fmla="*/ 522792 w 607639"/>
              <a:gd name="connsiteY22" fmla="*/ 503124 h 606722"/>
              <a:gd name="connsiteX23" fmla="*/ 532936 w 607639"/>
              <a:gd name="connsiteY23" fmla="*/ 489612 h 606722"/>
              <a:gd name="connsiteX24" fmla="*/ 511670 w 607639"/>
              <a:gd name="connsiteY24" fmla="*/ 468366 h 606722"/>
              <a:gd name="connsiteX25" fmla="*/ 490314 w 607639"/>
              <a:gd name="connsiteY25" fmla="*/ 489612 h 606722"/>
              <a:gd name="connsiteX26" fmla="*/ 479636 w 607639"/>
              <a:gd name="connsiteY26" fmla="*/ 500279 h 606722"/>
              <a:gd name="connsiteX27" fmla="*/ 469048 w 607639"/>
              <a:gd name="connsiteY27" fmla="*/ 489612 h 606722"/>
              <a:gd name="connsiteX28" fmla="*/ 511670 w 607639"/>
              <a:gd name="connsiteY28" fmla="*/ 447032 h 606722"/>
              <a:gd name="connsiteX29" fmla="*/ 511706 w 607639"/>
              <a:gd name="connsiteY29" fmla="*/ 436375 h 606722"/>
              <a:gd name="connsiteX30" fmla="*/ 437041 w 607639"/>
              <a:gd name="connsiteY30" fmla="*/ 510929 h 606722"/>
              <a:gd name="connsiteX31" fmla="*/ 511706 w 607639"/>
              <a:gd name="connsiteY31" fmla="*/ 585396 h 606722"/>
              <a:gd name="connsiteX32" fmla="*/ 586281 w 607639"/>
              <a:gd name="connsiteY32" fmla="*/ 510929 h 606722"/>
              <a:gd name="connsiteX33" fmla="*/ 511706 w 607639"/>
              <a:gd name="connsiteY33" fmla="*/ 436375 h 606722"/>
              <a:gd name="connsiteX34" fmla="*/ 511706 w 607639"/>
              <a:gd name="connsiteY34" fmla="*/ 415137 h 606722"/>
              <a:gd name="connsiteX35" fmla="*/ 607639 w 607639"/>
              <a:gd name="connsiteY35" fmla="*/ 510929 h 606722"/>
              <a:gd name="connsiteX36" fmla="*/ 511706 w 607639"/>
              <a:gd name="connsiteY36" fmla="*/ 606722 h 606722"/>
              <a:gd name="connsiteX37" fmla="*/ 415772 w 607639"/>
              <a:gd name="connsiteY37" fmla="*/ 510929 h 606722"/>
              <a:gd name="connsiteX38" fmla="*/ 511706 w 607639"/>
              <a:gd name="connsiteY38" fmla="*/ 415137 h 606722"/>
              <a:gd name="connsiteX39" fmla="*/ 287849 w 607639"/>
              <a:gd name="connsiteY39" fmla="*/ 266071 h 606722"/>
              <a:gd name="connsiteX40" fmla="*/ 266480 w 607639"/>
              <a:gd name="connsiteY40" fmla="*/ 287397 h 606722"/>
              <a:gd name="connsiteX41" fmla="*/ 287849 w 607639"/>
              <a:gd name="connsiteY41" fmla="*/ 308635 h 606722"/>
              <a:gd name="connsiteX42" fmla="*/ 309129 w 607639"/>
              <a:gd name="connsiteY42" fmla="*/ 287397 h 606722"/>
              <a:gd name="connsiteX43" fmla="*/ 287849 w 607639"/>
              <a:gd name="connsiteY43" fmla="*/ 266071 h 606722"/>
              <a:gd name="connsiteX44" fmla="*/ 286692 w 607639"/>
              <a:gd name="connsiteY44" fmla="*/ 138379 h 606722"/>
              <a:gd name="connsiteX45" fmla="*/ 297376 w 607639"/>
              <a:gd name="connsiteY45" fmla="*/ 149042 h 606722"/>
              <a:gd name="connsiteX46" fmla="*/ 297376 w 607639"/>
              <a:gd name="connsiteY46" fmla="*/ 246166 h 606722"/>
              <a:gd name="connsiteX47" fmla="*/ 329964 w 607639"/>
              <a:gd name="connsiteY47" fmla="*/ 287575 h 606722"/>
              <a:gd name="connsiteX48" fmla="*/ 287849 w 607639"/>
              <a:gd name="connsiteY48" fmla="*/ 330317 h 606722"/>
              <a:gd name="connsiteX49" fmla="*/ 246536 w 607639"/>
              <a:gd name="connsiteY49" fmla="*/ 298771 h 606722"/>
              <a:gd name="connsiteX50" fmla="*/ 202551 w 607639"/>
              <a:gd name="connsiteY50" fmla="*/ 298771 h 606722"/>
              <a:gd name="connsiteX51" fmla="*/ 191867 w 607639"/>
              <a:gd name="connsiteY51" fmla="*/ 288108 h 606722"/>
              <a:gd name="connsiteX52" fmla="*/ 202551 w 607639"/>
              <a:gd name="connsiteY52" fmla="*/ 277445 h 606722"/>
              <a:gd name="connsiteX53" fmla="*/ 246536 w 607639"/>
              <a:gd name="connsiteY53" fmla="*/ 277445 h 606722"/>
              <a:gd name="connsiteX54" fmla="*/ 276096 w 607639"/>
              <a:gd name="connsiteY54" fmla="*/ 246166 h 606722"/>
              <a:gd name="connsiteX55" fmla="*/ 276096 w 607639"/>
              <a:gd name="connsiteY55" fmla="*/ 149042 h 606722"/>
              <a:gd name="connsiteX56" fmla="*/ 286692 w 607639"/>
              <a:gd name="connsiteY56" fmla="*/ 138379 h 606722"/>
              <a:gd name="connsiteX57" fmla="*/ 287845 w 607639"/>
              <a:gd name="connsiteY57" fmla="*/ 0 h 606722"/>
              <a:gd name="connsiteX58" fmla="*/ 490156 w 607639"/>
              <a:gd name="connsiteY58" fmla="*/ 83187 h 606722"/>
              <a:gd name="connsiteX59" fmla="*/ 491313 w 607639"/>
              <a:gd name="connsiteY59" fmla="*/ 84165 h 606722"/>
              <a:gd name="connsiteX60" fmla="*/ 492292 w 607639"/>
              <a:gd name="connsiteY60" fmla="*/ 85409 h 606722"/>
              <a:gd name="connsiteX61" fmla="*/ 575602 w 607639"/>
              <a:gd name="connsiteY61" fmla="*/ 287422 h 606722"/>
              <a:gd name="connsiteX62" fmla="*/ 553529 w 607639"/>
              <a:gd name="connsiteY62" fmla="*/ 398072 h 606722"/>
              <a:gd name="connsiteX63" fmla="*/ 539644 w 607639"/>
              <a:gd name="connsiteY63" fmla="*/ 403849 h 606722"/>
              <a:gd name="connsiteX64" fmla="*/ 533858 w 607639"/>
              <a:gd name="connsiteY64" fmla="*/ 390162 h 606722"/>
              <a:gd name="connsiteX65" fmla="*/ 554063 w 607639"/>
              <a:gd name="connsiteY65" fmla="*/ 298798 h 606722"/>
              <a:gd name="connsiteX66" fmla="*/ 490334 w 607639"/>
              <a:gd name="connsiteY66" fmla="*/ 298798 h 606722"/>
              <a:gd name="connsiteX67" fmla="*/ 479653 w 607639"/>
              <a:gd name="connsiteY67" fmla="*/ 288133 h 606722"/>
              <a:gd name="connsiteX68" fmla="*/ 490334 w 607639"/>
              <a:gd name="connsiteY68" fmla="*/ 277468 h 606722"/>
              <a:gd name="connsiteX69" fmla="*/ 554063 w 607639"/>
              <a:gd name="connsiteY69" fmla="*/ 277468 h 606722"/>
              <a:gd name="connsiteX70" fmla="*/ 483570 w 607639"/>
              <a:gd name="connsiteY70" fmla="*/ 107361 h 606722"/>
              <a:gd name="connsiteX71" fmla="*/ 438532 w 607639"/>
              <a:gd name="connsiteY71" fmla="*/ 151887 h 606722"/>
              <a:gd name="connsiteX72" fmla="*/ 430967 w 607639"/>
              <a:gd name="connsiteY72" fmla="*/ 154998 h 606722"/>
              <a:gd name="connsiteX73" fmla="*/ 423401 w 607639"/>
              <a:gd name="connsiteY73" fmla="*/ 151887 h 606722"/>
              <a:gd name="connsiteX74" fmla="*/ 423223 w 607639"/>
              <a:gd name="connsiteY74" fmla="*/ 136868 h 606722"/>
              <a:gd name="connsiteX75" fmla="*/ 467904 w 607639"/>
              <a:gd name="connsiteY75" fmla="*/ 91986 h 606722"/>
              <a:gd name="connsiteX76" fmla="*/ 297369 w 607639"/>
              <a:gd name="connsiteY76" fmla="*/ 21508 h 606722"/>
              <a:gd name="connsiteX77" fmla="*/ 297369 w 607639"/>
              <a:gd name="connsiteY77" fmla="*/ 85142 h 606722"/>
              <a:gd name="connsiteX78" fmla="*/ 286688 w 607639"/>
              <a:gd name="connsiteY78" fmla="*/ 95807 h 606722"/>
              <a:gd name="connsiteX79" fmla="*/ 276096 w 607639"/>
              <a:gd name="connsiteY79" fmla="*/ 85142 h 606722"/>
              <a:gd name="connsiteX80" fmla="*/ 276096 w 607639"/>
              <a:gd name="connsiteY80" fmla="*/ 21508 h 606722"/>
              <a:gd name="connsiteX81" fmla="*/ 106629 w 607639"/>
              <a:gd name="connsiteY81" fmla="*/ 91986 h 606722"/>
              <a:gd name="connsiteX82" fmla="*/ 152111 w 607639"/>
              <a:gd name="connsiteY82" fmla="*/ 136868 h 606722"/>
              <a:gd name="connsiteX83" fmla="*/ 152111 w 607639"/>
              <a:gd name="connsiteY83" fmla="*/ 151976 h 606722"/>
              <a:gd name="connsiteX84" fmla="*/ 144635 w 607639"/>
              <a:gd name="connsiteY84" fmla="*/ 155087 h 606722"/>
              <a:gd name="connsiteX85" fmla="*/ 137069 w 607639"/>
              <a:gd name="connsiteY85" fmla="*/ 152065 h 606722"/>
              <a:gd name="connsiteX86" fmla="*/ 92121 w 607639"/>
              <a:gd name="connsiteY86" fmla="*/ 107361 h 606722"/>
              <a:gd name="connsiteX87" fmla="*/ 21539 w 607639"/>
              <a:gd name="connsiteY87" fmla="*/ 277468 h 606722"/>
              <a:gd name="connsiteX88" fmla="*/ 85268 w 607639"/>
              <a:gd name="connsiteY88" fmla="*/ 277468 h 606722"/>
              <a:gd name="connsiteX89" fmla="*/ 95948 w 607639"/>
              <a:gd name="connsiteY89" fmla="*/ 288133 h 606722"/>
              <a:gd name="connsiteX90" fmla="*/ 85268 w 607639"/>
              <a:gd name="connsiteY90" fmla="*/ 298798 h 606722"/>
              <a:gd name="connsiteX91" fmla="*/ 21539 w 607639"/>
              <a:gd name="connsiteY91" fmla="*/ 298798 h 606722"/>
              <a:gd name="connsiteX92" fmla="*/ 92032 w 607639"/>
              <a:gd name="connsiteY92" fmla="*/ 468106 h 606722"/>
              <a:gd name="connsiteX93" fmla="*/ 136980 w 607639"/>
              <a:gd name="connsiteY93" fmla="*/ 422868 h 606722"/>
              <a:gd name="connsiteX94" fmla="*/ 152022 w 607639"/>
              <a:gd name="connsiteY94" fmla="*/ 422868 h 606722"/>
              <a:gd name="connsiteX95" fmla="*/ 151844 w 607639"/>
              <a:gd name="connsiteY95" fmla="*/ 437888 h 606722"/>
              <a:gd name="connsiteX96" fmla="*/ 106629 w 607639"/>
              <a:gd name="connsiteY96" fmla="*/ 482859 h 606722"/>
              <a:gd name="connsiteX97" fmla="*/ 276096 w 607639"/>
              <a:gd name="connsiteY97" fmla="*/ 553248 h 606722"/>
              <a:gd name="connsiteX98" fmla="*/ 276096 w 607639"/>
              <a:gd name="connsiteY98" fmla="*/ 489613 h 606722"/>
              <a:gd name="connsiteX99" fmla="*/ 286688 w 607639"/>
              <a:gd name="connsiteY99" fmla="*/ 478948 h 606722"/>
              <a:gd name="connsiteX100" fmla="*/ 297369 w 607639"/>
              <a:gd name="connsiteY100" fmla="*/ 489613 h 606722"/>
              <a:gd name="connsiteX101" fmla="*/ 297369 w 607639"/>
              <a:gd name="connsiteY101" fmla="*/ 553248 h 606722"/>
              <a:gd name="connsiteX102" fmla="*/ 382103 w 607639"/>
              <a:gd name="connsiteY102" fmla="*/ 536184 h 606722"/>
              <a:gd name="connsiteX103" fmla="*/ 396077 w 607639"/>
              <a:gd name="connsiteY103" fmla="*/ 542316 h 606722"/>
              <a:gd name="connsiteX104" fmla="*/ 390202 w 607639"/>
              <a:gd name="connsiteY104" fmla="*/ 556092 h 606722"/>
              <a:gd name="connsiteX105" fmla="*/ 287845 w 607639"/>
              <a:gd name="connsiteY105" fmla="*/ 574756 h 606722"/>
              <a:gd name="connsiteX106" fmla="*/ 85446 w 607639"/>
              <a:gd name="connsiteY106" fmla="*/ 491569 h 606722"/>
              <a:gd name="connsiteX107" fmla="*/ 84288 w 607639"/>
              <a:gd name="connsiteY107" fmla="*/ 490591 h 606722"/>
              <a:gd name="connsiteX108" fmla="*/ 83309 w 607639"/>
              <a:gd name="connsiteY108" fmla="*/ 489436 h 606722"/>
              <a:gd name="connsiteX109" fmla="*/ 0 w 607639"/>
              <a:gd name="connsiteY109" fmla="*/ 287422 h 606722"/>
              <a:gd name="connsiteX110" fmla="*/ 83309 w 607639"/>
              <a:gd name="connsiteY110" fmla="*/ 85320 h 606722"/>
              <a:gd name="connsiteX111" fmla="*/ 84288 w 607639"/>
              <a:gd name="connsiteY111" fmla="*/ 84165 h 606722"/>
              <a:gd name="connsiteX112" fmla="*/ 85446 w 607639"/>
              <a:gd name="connsiteY112" fmla="*/ 83187 h 606722"/>
              <a:gd name="connsiteX113" fmla="*/ 287845 w 607639"/>
              <a:gd name="connsiteY11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607639" h="606722">
                <a:moveTo>
                  <a:pt x="513724" y="553663"/>
                </a:moveTo>
                <a:cubicBezTo>
                  <a:pt x="514346" y="553752"/>
                  <a:pt x="515146" y="554019"/>
                  <a:pt x="515768" y="554286"/>
                </a:cubicBezTo>
                <a:cubicBezTo>
                  <a:pt x="516390" y="554553"/>
                  <a:pt x="517012" y="554820"/>
                  <a:pt x="517545" y="555265"/>
                </a:cubicBezTo>
                <a:cubicBezTo>
                  <a:pt x="518078" y="555621"/>
                  <a:pt x="518612" y="556155"/>
                  <a:pt x="519145" y="556600"/>
                </a:cubicBezTo>
                <a:cubicBezTo>
                  <a:pt x="520122" y="557490"/>
                  <a:pt x="521011" y="558736"/>
                  <a:pt x="521544" y="560071"/>
                </a:cubicBezTo>
                <a:cubicBezTo>
                  <a:pt x="522078" y="561317"/>
                  <a:pt x="522255" y="562741"/>
                  <a:pt x="522255" y="564165"/>
                </a:cubicBezTo>
                <a:cubicBezTo>
                  <a:pt x="522255" y="565500"/>
                  <a:pt x="522078" y="566924"/>
                  <a:pt x="521544" y="568170"/>
                </a:cubicBezTo>
                <a:cubicBezTo>
                  <a:pt x="521011" y="569416"/>
                  <a:pt x="520122" y="570662"/>
                  <a:pt x="519145" y="571730"/>
                </a:cubicBezTo>
                <a:cubicBezTo>
                  <a:pt x="517190" y="573688"/>
                  <a:pt x="514524" y="574756"/>
                  <a:pt x="511591" y="574756"/>
                </a:cubicBezTo>
                <a:cubicBezTo>
                  <a:pt x="508836" y="574756"/>
                  <a:pt x="506170" y="573688"/>
                  <a:pt x="504126" y="571730"/>
                </a:cubicBezTo>
                <a:cubicBezTo>
                  <a:pt x="503059" y="570662"/>
                  <a:pt x="502348" y="569416"/>
                  <a:pt x="501815" y="568170"/>
                </a:cubicBezTo>
                <a:cubicBezTo>
                  <a:pt x="501282" y="566924"/>
                  <a:pt x="501015" y="565500"/>
                  <a:pt x="501015" y="564165"/>
                </a:cubicBezTo>
                <a:cubicBezTo>
                  <a:pt x="501015" y="562741"/>
                  <a:pt x="501282" y="561317"/>
                  <a:pt x="501815" y="560071"/>
                </a:cubicBezTo>
                <a:cubicBezTo>
                  <a:pt x="502348" y="558825"/>
                  <a:pt x="503059" y="557668"/>
                  <a:pt x="504126" y="556600"/>
                </a:cubicBezTo>
                <a:cubicBezTo>
                  <a:pt x="506614" y="554108"/>
                  <a:pt x="510347" y="552951"/>
                  <a:pt x="513724" y="553663"/>
                </a:cubicBezTo>
                <a:close/>
                <a:moveTo>
                  <a:pt x="511670" y="447032"/>
                </a:moveTo>
                <a:cubicBezTo>
                  <a:pt x="535161" y="447032"/>
                  <a:pt x="554291" y="466144"/>
                  <a:pt x="554291" y="489612"/>
                </a:cubicBezTo>
                <a:cubicBezTo>
                  <a:pt x="554291" y="504191"/>
                  <a:pt x="544948" y="512191"/>
                  <a:pt x="536673" y="519303"/>
                </a:cubicBezTo>
                <a:cubicBezTo>
                  <a:pt x="530978" y="524192"/>
                  <a:pt x="525017" y="529259"/>
                  <a:pt x="521191" y="536993"/>
                </a:cubicBezTo>
                <a:cubicBezTo>
                  <a:pt x="519322" y="540726"/>
                  <a:pt x="515585" y="542860"/>
                  <a:pt x="511670" y="542860"/>
                </a:cubicBezTo>
                <a:cubicBezTo>
                  <a:pt x="510068" y="542860"/>
                  <a:pt x="508377" y="542504"/>
                  <a:pt x="506865" y="541704"/>
                </a:cubicBezTo>
                <a:cubicBezTo>
                  <a:pt x="501615" y="539126"/>
                  <a:pt x="499479" y="532726"/>
                  <a:pt x="502149" y="527481"/>
                </a:cubicBezTo>
                <a:cubicBezTo>
                  <a:pt x="507933" y="515925"/>
                  <a:pt x="516208" y="508813"/>
                  <a:pt x="522792" y="503124"/>
                </a:cubicBezTo>
                <a:cubicBezTo>
                  <a:pt x="530178" y="496813"/>
                  <a:pt x="532936" y="493968"/>
                  <a:pt x="532936" y="489612"/>
                </a:cubicBezTo>
                <a:cubicBezTo>
                  <a:pt x="532936" y="477878"/>
                  <a:pt x="523415" y="468366"/>
                  <a:pt x="511670" y="468366"/>
                </a:cubicBezTo>
                <a:cubicBezTo>
                  <a:pt x="499924" y="468366"/>
                  <a:pt x="490314" y="477878"/>
                  <a:pt x="490314" y="489612"/>
                </a:cubicBezTo>
                <a:cubicBezTo>
                  <a:pt x="490314" y="495479"/>
                  <a:pt x="485598" y="500279"/>
                  <a:pt x="479636" y="500279"/>
                </a:cubicBezTo>
                <a:cubicBezTo>
                  <a:pt x="473764" y="500279"/>
                  <a:pt x="469048" y="495479"/>
                  <a:pt x="469048" y="489612"/>
                </a:cubicBezTo>
                <a:cubicBezTo>
                  <a:pt x="469048" y="466144"/>
                  <a:pt x="488178" y="447032"/>
                  <a:pt x="511670" y="447032"/>
                </a:cubicBezTo>
                <a:close/>
                <a:moveTo>
                  <a:pt x="511706" y="436375"/>
                </a:moveTo>
                <a:cubicBezTo>
                  <a:pt x="470591" y="436375"/>
                  <a:pt x="437041" y="469875"/>
                  <a:pt x="437041" y="510929"/>
                </a:cubicBezTo>
                <a:cubicBezTo>
                  <a:pt x="437041" y="551983"/>
                  <a:pt x="470591" y="585396"/>
                  <a:pt x="511706" y="585396"/>
                </a:cubicBezTo>
                <a:cubicBezTo>
                  <a:pt x="552820" y="585396"/>
                  <a:pt x="586281" y="551983"/>
                  <a:pt x="586281" y="510929"/>
                </a:cubicBezTo>
                <a:cubicBezTo>
                  <a:pt x="586281" y="469875"/>
                  <a:pt x="552820" y="436375"/>
                  <a:pt x="511706" y="436375"/>
                </a:cubicBezTo>
                <a:close/>
                <a:moveTo>
                  <a:pt x="511706" y="415137"/>
                </a:moveTo>
                <a:cubicBezTo>
                  <a:pt x="564567" y="415137"/>
                  <a:pt x="607639" y="458057"/>
                  <a:pt x="607639" y="510929"/>
                </a:cubicBezTo>
                <a:cubicBezTo>
                  <a:pt x="607639" y="563713"/>
                  <a:pt x="564567" y="606722"/>
                  <a:pt x="511706" y="606722"/>
                </a:cubicBezTo>
                <a:cubicBezTo>
                  <a:pt x="458755" y="606722"/>
                  <a:pt x="415772" y="563713"/>
                  <a:pt x="415772" y="510929"/>
                </a:cubicBezTo>
                <a:cubicBezTo>
                  <a:pt x="415772" y="458057"/>
                  <a:pt x="458755" y="415137"/>
                  <a:pt x="511706" y="415137"/>
                </a:cubicBezTo>
                <a:close/>
                <a:moveTo>
                  <a:pt x="287849" y="266071"/>
                </a:moveTo>
                <a:cubicBezTo>
                  <a:pt x="276096" y="266071"/>
                  <a:pt x="266480" y="275668"/>
                  <a:pt x="266480" y="287397"/>
                </a:cubicBezTo>
                <a:cubicBezTo>
                  <a:pt x="266480" y="299127"/>
                  <a:pt x="276096" y="308635"/>
                  <a:pt x="287849" y="308635"/>
                </a:cubicBezTo>
                <a:cubicBezTo>
                  <a:pt x="299602" y="308635"/>
                  <a:pt x="309129" y="299127"/>
                  <a:pt x="309129" y="287397"/>
                </a:cubicBezTo>
                <a:cubicBezTo>
                  <a:pt x="309129" y="275668"/>
                  <a:pt x="299602" y="266071"/>
                  <a:pt x="287849" y="266071"/>
                </a:cubicBezTo>
                <a:close/>
                <a:moveTo>
                  <a:pt x="286692" y="138379"/>
                </a:moveTo>
                <a:cubicBezTo>
                  <a:pt x="292568" y="138379"/>
                  <a:pt x="297376" y="143177"/>
                  <a:pt x="297376" y="149042"/>
                </a:cubicBezTo>
                <a:lnTo>
                  <a:pt x="297376" y="246166"/>
                </a:lnTo>
                <a:cubicBezTo>
                  <a:pt x="316074" y="250965"/>
                  <a:pt x="329964" y="267759"/>
                  <a:pt x="329964" y="287575"/>
                </a:cubicBezTo>
                <a:cubicBezTo>
                  <a:pt x="329964" y="311034"/>
                  <a:pt x="311355" y="330317"/>
                  <a:pt x="287849" y="330317"/>
                </a:cubicBezTo>
                <a:cubicBezTo>
                  <a:pt x="267994" y="330317"/>
                  <a:pt x="251344" y="317343"/>
                  <a:pt x="246536" y="298771"/>
                </a:cubicBezTo>
                <a:lnTo>
                  <a:pt x="202551" y="298771"/>
                </a:lnTo>
                <a:cubicBezTo>
                  <a:pt x="196586" y="298771"/>
                  <a:pt x="191867" y="293973"/>
                  <a:pt x="191867" y="288108"/>
                </a:cubicBezTo>
                <a:cubicBezTo>
                  <a:pt x="191867" y="282243"/>
                  <a:pt x="196586" y="277445"/>
                  <a:pt x="202551" y="277445"/>
                </a:cubicBezTo>
                <a:lnTo>
                  <a:pt x="246536" y="277445"/>
                </a:lnTo>
                <a:cubicBezTo>
                  <a:pt x="250453" y="261450"/>
                  <a:pt x="262741" y="250076"/>
                  <a:pt x="276096" y="246166"/>
                </a:cubicBezTo>
                <a:lnTo>
                  <a:pt x="276096" y="149042"/>
                </a:lnTo>
                <a:cubicBezTo>
                  <a:pt x="276096" y="143177"/>
                  <a:pt x="280815" y="138379"/>
                  <a:pt x="286692" y="138379"/>
                </a:cubicBezTo>
                <a:close/>
                <a:moveTo>
                  <a:pt x="287845" y="0"/>
                </a:moveTo>
                <a:cubicBezTo>
                  <a:pt x="366616" y="0"/>
                  <a:pt x="438087" y="31817"/>
                  <a:pt x="490156" y="83187"/>
                </a:cubicBezTo>
                <a:cubicBezTo>
                  <a:pt x="490601" y="83542"/>
                  <a:pt x="490957" y="83809"/>
                  <a:pt x="491313" y="84165"/>
                </a:cubicBezTo>
                <a:cubicBezTo>
                  <a:pt x="491669" y="84520"/>
                  <a:pt x="492025" y="84964"/>
                  <a:pt x="492292" y="85409"/>
                </a:cubicBezTo>
                <a:cubicBezTo>
                  <a:pt x="543827" y="137312"/>
                  <a:pt x="575602" y="208768"/>
                  <a:pt x="575602" y="287422"/>
                </a:cubicBezTo>
                <a:cubicBezTo>
                  <a:pt x="575602" y="325727"/>
                  <a:pt x="568215" y="362966"/>
                  <a:pt x="553529" y="398072"/>
                </a:cubicBezTo>
                <a:cubicBezTo>
                  <a:pt x="551304" y="403493"/>
                  <a:pt x="545073" y="406071"/>
                  <a:pt x="539644" y="403849"/>
                </a:cubicBezTo>
                <a:cubicBezTo>
                  <a:pt x="534214" y="401627"/>
                  <a:pt x="531633" y="395583"/>
                  <a:pt x="533858" y="390162"/>
                </a:cubicBezTo>
                <a:cubicBezTo>
                  <a:pt x="546052" y="360922"/>
                  <a:pt x="552817" y="330704"/>
                  <a:pt x="554063" y="298798"/>
                </a:cubicBezTo>
                <a:lnTo>
                  <a:pt x="490334" y="298798"/>
                </a:lnTo>
                <a:cubicBezTo>
                  <a:pt x="484460" y="298798"/>
                  <a:pt x="479653" y="293999"/>
                  <a:pt x="479653" y="288133"/>
                </a:cubicBezTo>
                <a:cubicBezTo>
                  <a:pt x="479653" y="282267"/>
                  <a:pt x="484460" y="277468"/>
                  <a:pt x="490334" y="277468"/>
                </a:cubicBezTo>
                <a:lnTo>
                  <a:pt x="554063" y="277468"/>
                </a:lnTo>
                <a:cubicBezTo>
                  <a:pt x="551482" y="210901"/>
                  <a:pt x="525136" y="152421"/>
                  <a:pt x="483570" y="107361"/>
                </a:cubicBezTo>
                <a:lnTo>
                  <a:pt x="438532" y="151887"/>
                </a:lnTo>
                <a:cubicBezTo>
                  <a:pt x="436485" y="154021"/>
                  <a:pt x="433726" y="154998"/>
                  <a:pt x="430967" y="154998"/>
                </a:cubicBezTo>
                <a:cubicBezTo>
                  <a:pt x="428208" y="154998"/>
                  <a:pt x="425449" y="154021"/>
                  <a:pt x="423401" y="151887"/>
                </a:cubicBezTo>
                <a:cubicBezTo>
                  <a:pt x="419218" y="147799"/>
                  <a:pt x="419040" y="141045"/>
                  <a:pt x="423223" y="136868"/>
                </a:cubicBezTo>
                <a:lnTo>
                  <a:pt x="467904" y="91986"/>
                </a:lnTo>
                <a:cubicBezTo>
                  <a:pt x="422867" y="50392"/>
                  <a:pt x="364034" y="24085"/>
                  <a:pt x="297369" y="21508"/>
                </a:cubicBezTo>
                <a:lnTo>
                  <a:pt x="297369" y="85142"/>
                </a:lnTo>
                <a:cubicBezTo>
                  <a:pt x="297369" y="91008"/>
                  <a:pt x="292563" y="95807"/>
                  <a:pt x="286688" y="95807"/>
                </a:cubicBezTo>
                <a:cubicBezTo>
                  <a:pt x="280814" y="95807"/>
                  <a:pt x="276096" y="91008"/>
                  <a:pt x="276096" y="85142"/>
                </a:cubicBezTo>
                <a:lnTo>
                  <a:pt x="276096" y="21508"/>
                </a:lnTo>
                <a:cubicBezTo>
                  <a:pt x="212101" y="24085"/>
                  <a:pt x="151666" y="50392"/>
                  <a:pt x="106629" y="91986"/>
                </a:cubicBezTo>
                <a:lnTo>
                  <a:pt x="152111" y="136868"/>
                </a:lnTo>
                <a:cubicBezTo>
                  <a:pt x="156294" y="141045"/>
                  <a:pt x="156294" y="147799"/>
                  <a:pt x="152111" y="151976"/>
                </a:cubicBezTo>
                <a:cubicBezTo>
                  <a:pt x="150064" y="154021"/>
                  <a:pt x="147305" y="155087"/>
                  <a:pt x="144635" y="155087"/>
                </a:cubicBezTo>
                <a:cubicBezTo>
                  <a:pt x="141875" y="155087"/>
                  <a:pt x="139116" y="154198"/>
                  <a:pt x="137069" y="152065"/>
                </a:cubicBezTo>
                <a:lnTo>
                  <a:pt x="92121" y="107361"/>
                </a:lnTo>
                <a:cubicBezTo>
                  <a:pt x="50466" y="152421"/>
                  <a:pt x="24120" y="210901"/>
                  <a:pt x="21539" y="277468"/>
                </a:cubicBezTo>
                <a:lnTo>
                  <a:pt x="85268" y="277468"/>
                </a:lnTo>
                <a:cubicBezTo>
                  <a:pt x="91142" y="277468"/>
                  <a:pt x="95948" y="282267"/>
                  <a:pt x="95948" y="288133"/>
                </a:cubicBezTo>
                <a:cubicBezTo>
                  <a:pt x="95948" y="293999"/>
                  <a:pt x="91142" y="298798"/>
                  <a:pt x="85268" y="298798"/>
                </a:cubicBezTo>
                <a:lnTo>
                  <a:pt x="21539" y="298798"/>
                </a:lnTo>
                <a:cubicBezTo>
                  <a:pt x="24120" y="362611"/>
                  <a:pt x="50377" y="423135"/>
                  <a:pt x="92032" y="468106"/>
                </a:cubicBezTo>
                <a:lnTo>
                  <a:pt x="136980" y="422868"/>
                </a:lnTo>
                <a:cubicBezTo>
                  <a:pt x="141163" y="418691"/>
                  <a:pt x="147839" y="418691"/>
                  <a:pt x="152022" y="422868"/>
                </a:cubicBezTo>
                <a:cubicBezTo>
                  <a:pt x="156205" y="427045"/>
                  <a:pt x="156027" y="433800"/>
                  <a:pt x="151844" y="437888"/>
                </a:cubicBezTo>
                <a:lnTo>
                  <a:pt x="106629" y="482859"/>
                </a:lnTo>
                <a:cubicBezTo>
                  <a:pt x="151666" y="524452"/>
                  <a:pt x="212101" y="550671"/>
                  <a:pt x="276096" y="553248"/>
                </a:cubicBezTo>
                <a:lnTo>
                  <a:pt x="276096" y="489613"/>
                </a:lnTo>
                <a:cubicBezTo>
                  <a:pt x="276096" y="483748"/>
                  <a:pt x="280814" y="478948"/>
                  <a:pt x="286688" y="478948"/>
                </a:cubicBezTo>
                <a:cubicBezTo>
                  <a:pt x="292563" y="478948"/>
                  <a:pt x="297369" y="483748"/>
                  <a:pt x="297369" y="489613"/>
                </a:cubicBezTo>
                <a:lnTo>
                  <a:pt x="297369" y="553248"/>
                </a:lnTo>
                <a:cubicBezTo>
                  <a:pt x="326652" y="552093"/>
                  <a:pt x="355134" y="546405"/>
                  <a:pt x="382103" y="536184"/>
                </a:cubicBezTo>
                <a:cubicBezTo>
                  <a:pt x="387621" y="534051"/>
                  <a:pt x="394029" y="536806"/>
                  <a:pt x="396077" y="542316"/>
                </a:cubicBezTo>
                <a:cubicBezTo>
                  <a:pt x="398213" y="547827"/>
                  <a:pt x="395721" y="553959"/>
                  <a:pt x="390202" y="556092"/>
                </a:cubicBezTo>
                <a:cubicBezTo>
                  <a:pt x="357537" y="568446"/>
                  <a:pt x="323092" y="574756"/>
                  <a:pt x="287845" y="574756"/>
                </a:cubicBezTo>
                <a:cubicBezTo>
                  <a:pt x="208986" y="574756"/>
                  <a:pt x="137514" y="543027"/>
                  <a:pt x="85446" y="491569"/>
                </a:cubicBezTo>
                <a:cubicBezTo>
                  <a:pt x="85090" y="491302"/>
                  <a:pt x="84644" y="490946"/>
                  <a:pt x="84288" y="490591"/>
                </a:cubicBezTo>
                <a:cubicBezTo>
                  <a:pt x="83932" y="490235"/>
                  <a:pt x="83665" y="489880"/>
                  <a:pt x="83309" y="489436"/>
                </a:cubicBezTo>
                <a:cubicBezTo>
                  <a:pt x="31864" y="437444"/>
                  <a:pt x="0" y="366077"/>
                  <a:pt x="0" y="287422"/>
                </a:cubicBezTo>
                <a:cubicBezTo>
                  <a:pt x="0" y="208679"/>
                  <a:pt x="31864" y="137312"/>
                  <a:pt x="83309" y="85320"/>
                </a:cubicBezTo>
                <a:cubicBezTo>
                  <a:pt x="83665" y="84964"/>
                  <a:pt x="83932" y="84520"/>
                  <a:pt x="84288" y="84165"/>
                </a:cubicBezTo>
                <a:cubicBezTo>
                  <a:pt x="84644" y="83809"/>
                  <a:pt x="85090" y="83542"/>
                  <a:pt x="85446" y="83187"/>
                </a:cubicBezTo>
                <a:cubicBezTo>
                  <a:pt x="137514" y="31817"/>
                  <a:pt x="208986" y="0"/>
                  <a:pt x="2878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菱形 20"/>
          <p:cNvSpPr/>
          <p:nvPr/>
        </p:nvSpPr>
        <p:spPr>
          <a:xfrm>
            <a:off x="10010089" y="3850345"/>
            <a:ext cx="577778" cy="576906"/>
          </a:xfrm>
          <a:custGeom>
            <a:avLst/>
            <a:gdLst>
              <a:gd name="connsiteX0" fmla="*/ 93641 w 607921"/>
              <a:gd name="connsiteY0" fmla="*/ 75681 h 607004"/>
              <a:gd name="connsiteX1" fmla="*/ 106267 w 607921"/>
              <a:gd name="connsiteY1" fmla="*/ 80864 h 607004"/>
              <a:gd name="connsiteX2" fmla="*/ 500570 w 607921"/>
              <a:gd name="connsiteY2" fmla="*/ 474627 h 607004"/>
              <a:gd name="connsiteX3" fmla="*/ 500570 w 607921"/>
              <a:gd name="connsiteY3" fmla="*/ 267846 h 607004"/>
              <a:gd name="connsiteX4" fmla="*/ 518527 w 607921"/>
              <a:gd name="connsiteY4" fmla="*/ 249913 h 607004"/>
              <a:gd name="connsiteX5" fmla="*/ 536297 w 607921"/>
              <a:gd name="connsiteY5" fmla="*/ 267846 h 607004"/>
              <a:gd name="connsiteX6" fmla="*/ 536297 w 607921"/>
              <a:gd name="connsiteY6" fmla="*/ 517777 h 607004"/>
              <a:gd name="connsiteX7" fmla="*/ 535175 w 607921"/>
              <a:gd name="connsiteY7" fmla="*/ 524314 h 607004"/>
              <a:gd name="connsiteX8" fmla="*/ 534988 w 607921"/>
              <a:gd name="connsiteY8" fmla="*/ 524501 h 607004"/>
              <a:gd name="connsiteX9" fmla="*/ 531060 w 607921"/>
              <a:gd name="connsiteY9" fmla="*/ 530292 h 607004"/>
              <a:gd name="connsiteX10" fmla="*/ 525261 w 607921"/>
              <a:gd name="connsiteY10" fmla="*/ 534214 h 607004"/>
              <a:gd name="connsiteX11" fmla="*/ 525074 w 607921"/>
              <a:gd name="connsiteY11" fmla="*/ 534401 h 607004"/>
              <a:gd name="connsiteX12" fmla="*/ 518527 w 607921"/>
              <a:gd name="connsiteY12" fmla="*/ 535522 h 607004"/>
              <a:gd name="connsiteX13" fmla="*/ 268253 w 607921"/>
              <a:gd name="connsiteY13" fmla="*/ 535522 h 607004"/>
              <a:gd name="connsiteX14" fmla="*/ 250296 w 607921"/>
              <a:gd name="connsiteY14" fmla="*/ 517777 h 607004"/>
              <a:gd name="connsiteX15" fmla="*/ 268253 w 607921"/>
              <a:gd name="connsiteY15" fmla="*/ 499844 h 607004"/>
              <a:gd name="connsiteX16" fmla="*/ 475319 w 607921"/>
              <a:gd name="connsiteY16" fmla="*/ 499844 h 607004"/>
              <a:gd name="connsiteX17" fmla="*/ 81015 w 607921"/>
              <a:gd name="connsiteY17" fmla="*/ 106082 h 607004"/>
              <a:gd name="connsiteX18" fmla="*/ 81015 w 607921"/>
              <a:gd name="connsiteY18" fmla="*/ 80864 h 607004"/>
              <a:gd name="connsiteX19" fmla="*/ 93641 w 607921"/>
              <a:gd name="connsiteY19" fmla="*/ 75681 h 607004"/>
              <a:gd name="connsiteX20" fmla="*/ 53684 w 607921"/>
              <a:gd name="connsiteY20" fmla="*/ 35673 h 607004"/>
              <a:gd name="connsiteX21" fmla="*/ 35727 w 607921"/>
              <a:gd name="connsiteY21" fmla="*/ 53603 h 607004"/>
              <a:gd name="connsiteX22" fmla="*/ 35727 w 607921"/>
              <a:gd name="connsiteY22" fmla="*/ 553401 h 607004"/>
              <a:gd name="connsiteX23" fmla="*/ 53684 w 607921"/>
              <a:gd name="connsiteY23" fmla="*/ 571331 h 607004"/>
              <a:gd name="connsiteX24" fmla="*/ 554237 w 607921"/>
              <a:gd name="connsiteY24" fmla="*/ 571331 h 607004"/>
              <a:gd name="connsiteX25" fmla="*/ 572194 w 607921"/>
              <a:gd name="connsiteY25" fmla="*/ 553401 h 607004"/>
              <a:gd name="connsiteX26" fmla="*/ 572194 w 607921"/>
              <a:gd name="connsiteY26" fmla="*/ 53603 h 607004"/>
              <a:gd name="connsiteX27" fmla="*/ 554237 w 607921"/>
              <a:gd name="connsiteY27" fmla="*/ 35673 h 607004"/>
              <a:gd name="connsiteX28" fmla="*/ 53684 w 607921"/>
              <a:gd name="connsiteY28" fmla="*/ 0 h 607004"/>
              <a:gd name="connsiteX29" fmla="*/ 554237 w 607921"/>
              <a:gd name="connsiteY29" fmla="*/ 0 h 607004"/>
              <a:gd name="connsiteX30" fmla="*/ 607921 w 607921"/>
              <a:gd name="connsiteY30" fmla="*/ 53603 h 607004"/>
              <a:gd name="connsiteX31" fmla="*/ 607921 w 607921"/>
              <a:gd name="connsiteY31" fmla="*/ 553401 h 607004"/>
              <a:gd name="connsiteX32" fmla="*/ 554237 w 607921"/>
              <a:gd name="connsiteY32" fmla="*/ 607004 h 607004"/>
              <a:gd name="connsiteX33" fmla="*/ 53684 w 607921"/>
              <a:gd name="connsiteY33" fmla="*/ 607004 h 607004"/>
              <a:gd name="connsiteX34" fmla="*/ 0 w 607921"/>
              <a:gd name="connsiteY34" fmla="*/ 553401 h 607004"/>
              <a:gd name="connsiteX35" fmla="*/ 0 w 607921"/>
              <a:gd name="connsiteY35" fmla="*/ 53603 h 607004"/>
              <a:gd name="connsiteX36" fmla="*/ 53684 w 607921"/>
              <a:gd name="connsiteY36"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7921" h="607004">
                <a:moveTo>
                  <a:pt x="93641" y="75681"/>
                </a:moveTo>
                <a:cubicBezTo>
                  <a:pt x="98224" y="75681"/>
                  <a:pt x="102807" y="77409"/>
                  <a:pt x="106267" y="80864"/>
                </a:cubicBezTo>
                <a:lnTo>
                  <a:pt x="500570" y="474627"/>
                </a:lnTo>
                <a:lnTo>
                  <a:pt x="500570" y="267846"/>
                </a:lnTo>
                <a:cubicBezTo>
                  <a:pt x="500570" y="257945"/>
                  <a:pt x="508614" y="249913"/>
                  <a:pt x="518527" y="249913"/>
                </a:cubicBezTo>
                <a:cubicBezTo>
                  <a:pt x="528441" y="249913"/>
                  <a:pt x="536297" y="257945"/>
                  <a:pt x="536297" y="267846"/>
                </a:cubicBezTo>
                <a:lnTo>
                  <a:pt x="536297" y="517777"/>
                </a:lnTo>
                <a:cubicBezTo>
                  <a:pt x="536297" y="520018"/>
                  <a:pt x="535923" y="522260"/>
                  <a:pt x="535175" y="524314"/>
                </a:cubicBezTo>
                <a:cubicBezTo>
                  <a:pt x="534988" y="524314"/>
                  <a:pt x="534988" y="524501"/>
                  <a:pt x="534988" y="524501"/>
                </a:cubicBezTo>
                <a:cubicBezTo>
                  <a:pt x="534240" y="526743"/>
                  <a:pt x="532930" y="528611"/>
                  <a:pt x="531060" y="530292"/>
                </a:cubicBezTo>
                <a:cubicBezTo>
                  <a:pt x="529376" y="532160"/>
                  <a:pt x="527506" y="533467"/>
                  <a:pt x="525261" y="534214"/>
                </a:cubicBezTo>
                <a:cubicBezTo>
                  <a:pt x="525261" y="534214"/>
                  <a:pt x="525074" y="534214"/>
                  <a:pt x="525074" y="534401"/>
                </a:cubicBezTo>
                <a:cubicBezTo>
                  <a:pt x="523017" y="535148"/>
                  <a:pt x="520772" y="535522"/>
                  <a:pt x="518527" y="535522"/>
                </a:cubicBezTo>
                <a:lnTo>
                  <a:pt x="268253" y="535522"/>
                </a:lnTo>
                <a:cubicBezTo>
                  <a:pt x="258339" y="535522"/>
                  <a:pt x="250296" y="527677"/>
                  <a:pt x="250296" y="517777"/>
                </a:cubicBezTo>
                <a:cubicBezTo>
                  <a:pt x="250296" y="507876"/>
                  <a:pt x="258339" y="499844"/>
                  <a:pt x="268253" y="499844"/>
                </a:cubicBezTo>
                <a:lnTo>
                  <a:pt x="475319" y="499844"/>
                </a:lnTo>
                <a:lnTo>
                  <a:pt x="81015" y="106082"/>
                </a:lnTo>
                <a:cubicBezTo>
                  <a:pt x="74094" y="99170"/>
                  <a:pt x="74094" y="87776"/>
                  <a:pt x="81015" y="80864"/>
                </a:cubicBezTo>
                <a:cubicBezTo>
                  <a:pt x="84476" y="77409"/>
                  <a:pt x="89059" y="75681"/>
                  <a:pt x="93641" y="75681"/>
                </a:cubicBezTo>
                <a:close/>
                <a:moveTo>
                  <a:pt x="53684" y="35673"/>
                </a:moveTo>
                <a:cubicBezTo>
                  <a:pt x="43770" y="35673"/>
                  <a:pt x="35727" y="43704"/>
                  <a:pt x="35727" y="53603"/>
                </a:cubicBezTo>
                <a:lnTo>
                  <a:pt x="35727" y="553401"/>
                </a:lnTo>
                <a:cubicBezTo>
                  <a:pt x="35727" y="563300"/>
                  <a:pt x="43770" y="571331"/>
                  <a:pt x="53684" y="571331"/>
                </a:cubicBezTo>
                <a:lnTo>
                  <a:pt x="554237" y="571331"/>
                </a:lnTo>
                <a:cubicBezTo>
                  <a:pt x="564151" y="571331"/>
                  <a:pt x="572194" y="563300"/>
                  <a:pt x="572194" y="553401"/>
                </a:cubicBezTo>
                <a:lnTo>
                  <a:pt x="572194" y="53603"/>
                </a:lnTo>
                <a:cubicBezTo>
                  <a:pt x="572194" y="43704"/>
                  <a:pt x="564151" y="35673"/>
                  <a:pt x="554237" y="35673"/>
                </a:cubicBezTo>
                <a:close/>
                <a:moveTo>
                  <a:pt x="53684" y="0"/>
                </a:moveTo>
                <a:lnTo>
                  <a:pt x="554237" y="0"/>
                </a:lnTo>
                <a:cubicBezTo>
                  <a:pt x="583791" y="0"/>
                  <a:pt x="607921" y="24093"/>
                  <a:pt x="607921" y="53603"/>
                </a:cubicBezTo>
                <a:lnTo>
                  <a:pt x="607921" y="553401"/>
                </a:lnTo>
                <a:cubicBezTo>
                  <a:pt x="607921" y="582911"/>
                  <a:pt x="583791" y="607004"/>
                  <a:pt x="554237" y="607004"/>
                </a:cubicBezTo>
                <a:lnTo>
                  <a:pt x="53684" y="607004"/>
                </a:lnTo>
                <a:cubicBezTo>
                  <a:pt x="24130" y="607004"/>
                  <a:pt x="0" y="582911"/>
                  <a:pt x="0" y="553401"/>
                </a:cubicBezTo>
                <a:lnTo>
                  <a:pt x="0" y="53603"/>
                </a:lnTo>
                <a:cubicBezTo>
                  <a:pt x="0" y="24093"/>
                  <a:pt x="24130" y="0"/>
                  <a:pt x="5368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5" name="组合 24"/>
          <p:cNvGrpSpPr/>
          <p:nvPr/>
        </p:nvGrpSpPr>
        <p:grpSpPr>
          <a:xfrm>
            <a:off x="1062038" y="1490289"/>
            <a:ext cx="10084929" cy="1181525"/>
            <a:chOff x="7483988" y="3289658"/>
            <a:chExt cx="10084929" cy="1181525"/>
          </a:xfrm>
        </p:grpSpPr>
        <p:sp>
          <p:nvSpPr>
            <p:cNvPr id="26" name="矩形 25"/>
            <p:cNvSpPr/>
            <p:nvPr/>
          </p:nvSpPr>
          <p:spPr>
            <a:xfrm>
              <a:off x="7483988" y="3732519"/>
              <a:ext cx="10084929" cy="738664"/>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胶片用户可以在投影仪或者计算机上进行演示也可以将演示文稿打印出来制作成胶片用户可以在投影仪或者计算机上进行演示也可以将演示文稿打印出来制作成胶片</a:t>
              </a:r>
            </a:p>
          </p:txBody>
        </p:sp>
        <p:sp>
          <p:nvSpPr>
            <p:cNvPr id="27" name="矩形 26"/>
            <p:cNvSpPr/>
            <p:nvPr/>
          </p:nvSpPr>
          <p:spPr>
            <a:xfrm>
              <a:off x="7483989" y="3289658"/>
              <a:ext cx="2050552" cy="507831"/>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b="1" dirty="0">
                  <a:latin typeface="+mn-ea"/>
                </a:rPr>
                <a:t>标题文字添加</a:t>
              </a:r>
            </a:p>
          </p:txBody>
        </p:sp>
      </p:grpSp>
      <p:grpSp>
        <p:nvGrpSpPr>
          <p:cNvPr id="28" name="组合 27"/>
          <p:cNvGrpSpPr/>
          <p:nvPr/>
        </p:nvGrpSpPr>
        <p:grpSpPr>
          <a:xfrm>
            <a:off x="1060691" y="4908260"/>
            <a:ext cx="1716326" cy="949934"/>
            <a:chOff x="3256891" y="3624895"/>
            <a:chExt cx="1716326" cy="949934"/>
          </a:xfrm>
        </p:grpSpPr>
        <p:sp>
          <p:nvSpPr>
            <p:cNvPr id="29" name="矩形 28"/>
            <p:cNvSpPr/>
            <p:nvPr/>
          </p:nvSpPr>
          <p:spPr>
            <a:xfrm>
              <a:off x="3256891" y="3624895"/>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30" name="矩形 29"/>
            <p:cNvSpPr/>
            <p:nvPr/>
          </p:nvSpPr>
          <p:spPr>
            <a:xfrm>
              <a:off x="3256891" y="3924429"/>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31" name="矩形 30"/>
            <p:cNvSpPr/>
            <p:nvPr/>
          </p:nvSpPr>
          <p:spPr>
            <a:xfrm>
              <a:off x="3256891" y="4223964"/>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grpSp>
      <p:grpSp>
        <p:nvGrpSpPr>
          <p:cNvPr id="32" name="组合 31"/>
          <p:cNvGrpSpPr/>
          <p:nvPr/>
        </p:nvGrpSpPr>
        <p:grpSpPr>
          <a:xfrm>
            <a:off x="3155722" y="4908260"/>
            <a:ext cx="1716326" cy="949934"/>
            <a:chOff x="3256891" y="3624895"/>
            <a:chExt cx="1716326" cy="949934"/>
          </a:xfrm>
        </p:grpSpPr>
        <p:sp>
          <p:nvSpPr>
            <p:cNvPr id="33" name="矩形 32"/>
            <p:cNvSpPr/>
            <p:nvPr/>
          </p:nvSpPr>
          <p:spPr>
            <a:xfrm>
              <a:off x="3256891" y="3624895"/>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34" name="矩形 33"/>
            <p:cNvSpPr/>
            <p:nvPr/>
          </p:nvSpPr>
          <p:spPr>
            <a:xfrm>
              <a:off x="3256891" y="3924429"/>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35" name="矩形 34"/>
            <p:cNvSpPr/>
            <p:nvPr/>
          </p:nvSpPr>
          <p:spPr>
            <a:xfrm>
              <a:off x="3256891" y="4223964"/>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grpSp>
      <p:grpSp>
        <p:nvGrpSpPr>
          <p:cNvPr id="36" name="组合 35"/>
          <p:cNvGrpSpPr/>
          <p:nvPr/>
        </p:nvGrpSpPr>
        <p:grpSpPr>
          <a:xfrm>
            <a:off x="5237837" y="4908260"/>
            <a:ext cx="1716326" cy="949934"/>
            <a:chOff x="3256891" y="3624895"/>
            <a:chExt cx="1716326" cy="949934"/>
          </a:xfrm>
        </p:grpSpPr>
        <p:sp>
          <p:nvSpPr>
            <p:cNvPr id="37" name="矩形 36"/>
            <p:cNvSpPr/>
            <p:nvPr/>
          </p:nvSpPr>
          <p:spPr>
            <a:xfrm>
              <a:off x="3256891" y="3624895"/>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38" name="矩形 37"/>
            <p:cNvSpPr/>
            <p:nvPr/>
          </p:nvSpPr>
          <p:spPr>
            <a:xfrm>
              <a:off x="3256891" y="3924429"/>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39" name="矩形 38"/>
            <p:cNvSpPr/>
            <p:nvPr/>
          </p:nvSpPr>
          <p:spPr>
            <a:xfrm>
              <a:off x="3256891" y="4223964"/>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grpSp>
      <p:grpSp>
        <p:nvGrpSpPr>
          <p:cNvPr id="40" name="组合 39"/>
          <p:cNvGrpSpPr/>
          <p:nvPr/>
        </p:nvGrpSpPr>
        <p:grpSpPr>
          <a:xfrm>
            <a:off x="7319952" y="4908260"/>
            <a:ext cx="1716326" cy="949934"/>
            <a:chOff x="3256891" y="3624895"/>
            <a:chExt cx="1716326" cy="949934"/>
          </a:xfrm>
        </p:grpSpPr>
        <p:sp>
          <p:nvSpPr>
            <p:cNvPr id="41" name="矩形 40"/>
            <p:cNvSpPr/>
            <p:nvPr/>
          </p:nvSpPr>
          <p:spPr>
            <a:xfrm>
              <a:off x="3256891" y="3624895"/>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42" name="矩形 41"/>
            <p:cNvSpPr/>
            <p:nvPr/>
          </p:nvSpPr>
          <p:spPr>
            <a:xfrm>
              <a:off x="3256891" y="3924429"/>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43" name="矩形 42"/>
            <p:cNvSpPr/>
            <p:nvPr/>
          </p:nvSpPr>
          <p:spPr>
            <a:xfrm>
              <a:off x="3256891" y="4223964"/>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grpSp>
      <p:grpSp>
        <p:nvGrpSpPr>
          <p:cNvPr id="44" name="组合 43"/>
          <p:cNvGrpSpPr/>
          <p:nvPr/>
        </p:nvGrpSpPr>
        <p:grpSpPr>
          <a:xfrm>
            <a:off x="9402067" y="4908260"/>
            <a:ext cx="1716326" cy="949934"/>
            <a:chOff x="3256891" y="3624895"/>
            <a:chExt cx="1716326" cy="949934"/>
          </a:xfrm>
        </p:grpSpPr>
        <p:sp>
          <p:nvSpPr>
            <p:cNvPr id="45" name="矩形 44"/>
            <p:cNvSpPr/>
            <p:nvPr/>
          </p:nvSpPr>
          <p:spPr>
            <a:xfrm>
              <a:off x="3256891" y="3624895"/>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46" name="矩形 45"/>
            <p:cNvSpPr/>
            <p:nvPr/>
          </p:nvSpPr>
          <p:spPr>
            <a:xfrm>
              <a:off x="3256891" y="3924429"/>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47" name="矩形 46"/>
            <p:cNvSpPr/>
            <p:nvPr/>
          </p:nvSpPr>
          <p:spPr>
            <a:xfrm>
              <a:off x="3256891" y="4223964"/>
              <a:ext cx="1716326"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grpSp>
      <p:grpSp>
        <p:nvGrpSpPr>
          <p:cNvPr id="48" name="组合 47"/>
          <p:cNvGrpSpPr/>
          <p:nvPr/>
        </p:nvGrpSpPr>
        <p:grpSpPr>
          <a:xfrm>
            <a:off x="3653004" y="280341"/>
            <a:ext cx="4885992" cy="732482"/>
            <a:chOff x="5402407" y="1247256"/>
            <a:chExt cx="4885992" cy="732482"/>
          </a:xfrm>
        </p:grpSpPr>
        <p:sp>
          <p:nvSpPr>
            <p:cNvPr id="49" name="文本框 48"/>
            <p:cNvSpPr txBox="1"/>
            <p:nvPr/>
          </p:nvSpPr>
          <p:spPr>
            <a:xfrm>
              <a:off x="6197745" y="12472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accent2"/>
                  </a:solidFill>
                  <a:latin typeface="+mn-ea"/>
                </a:rPr>
                <a:t>标题文字添加此处</a:t>
              </a:r>
              <a:endParaRPr lang="zh-CN" altLang="en-US" sz="2800" b="1" dirty="0">
                <a:solidFill>
                  <a:schemeClr val="accent2"/>
                </a:solidFill>
                <a:latin typeface="+mn-ea"/>
              </a:endParaRPr>
            </a:p>
          </p:txBody>
        </p:sp>
        <p:sp>
          <p:nvSpPr>
            <p:cNvPr id="50" name="文本框 49"/>
            <p:cNvSpPr txBox="1"/>
            <p:nvPr/>
          </p:nvSpPr>
          <p:spPr>
            <a:xfrm>
              <a:off x="5402407" y="1693506"/>
              <a:ext cx="4885992" cy="286232"/>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extLst>
      <p:ext uri="{BB962C8B-B14F-4D97-AF65-F5344CB8AC3E}">
        <p14:creationId xmlns:p14="http://schemas.microsoft.com/office/powerpoint/2010/main" val="3865606357"/>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1+#ppt_w/2"/>
                                          </p:val>
                                        </p:tav>
                                        <p:tav tm="100000">
                                          <p:val>
                                            <p:strVal val="#ppt_x"/>
                                          </p:val>
                                        </p:tav>
                                      </p:tavLst>
                                    </p:anim>
                                    <p:anim calcmode="lin" valueType="num">
                                      <p:cBhvr additive="base">
                                        <p:cTn id="8" dur="10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p:cTn id="62" dur="500" fill="hold"/>
                                        <p:tgtEl>
                                          <p:spTgt spid="51"/>
                                        </p:tgtEl>
                                        <p:attrNameLst>
                                          <p:attrName>ppt_w</p:attrName>
                                        </p:attrNameLst>
                                      </p:cBhvr>
                                      <p:tavLst>
                                        <p:tav tm="0">
                                          <p:val>
                                            <p:fltVal val="0"/>
                                          </p:val>
                                        </p:tav>
                                        <p:tav tm="100000">
                                          <p:val>
                                            <p:strVal val="#ppt_w"/>
                                          </p:val>
                                        </p:tav>
                                      </p:tavLst>
                                    </p:anim>
                                    <p:anim calcmode="lin" valueType="num">
                                      <p:cBhvr>
                                        <p:cTn id="63" dur="500" fill="hold"/>
                                        <p:tgtEl>
                                          <p:spTgt spid="51"/>
                                        </p:tgtEl>
                                        <p:attrNameLst>
                                          <p:attrName>ppt_h</p:attrName>
                                        </p:attrNameLst>
                                      </p:cBhvr>
                                      <p:tavLst>
                                        <p:tav tm="0">
                                          <p:val>
                                            <p:fltVal val="0"/>
                                          </p:val>
                                        </p:tav>
                                        <p:tav tm="100000">
                                          <p:val>
                                            <p:strVal val="#ppt_h"/>
                                          </p:val>
                                        </p:tav>
                                      </p:tavLst>
                                    </p:anim>
                                    <p:animEffect transition="in" filter="fade">
                                      <p:cBhvr>
                                        <p:cTn id="64" dur="500"/>
                                        <p:tgtEl>
                                          <p:spTgt spid="51"/>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cBhvr>
                                        <p:cTn id="67" dur="500" fill="hold"/>
                                        <p:tgtEl>
                                          <p:spTgt spid="52"/>
                                        </p:tgtEl>
                                        <p:attrNameLst>
                                          <p:attrName>ppt_w</p:attrName>
                                        </p:attrNameLst>
                                      </p:cBhvr>
                                      <p:tavLst>
                                        <p:tav tm="0">
                                          <p:val>
                                            <p:fltVal val="0"/>
                                          </p:val>
                                        </p:tav>
                                        <p:tav tm="100000">
                                          <p:val>
                                            <p:strVal val="#ppt_w"/>
                                          </p:val>
                                        </p:tav>
                                      </p:tavLst>
                                    </p:anim>
                                    <p:anim calcmode="lin" valueType="num">
                                      <p:cBhvr>
                                        <p:cTn id="68" dur="500" fill="hold"/>
                                        <p:tgtEl>
                                          <p:spTgt spid="52"/>
                                        </p:tgtEl>
                                        <p:attrNameLst>
                                          <p:attrName>ppt_h</p:attrName>
                                        </p:attrNameLst>
                                      </p:cBhvr>
                                      <p:tavLst>
                                        <p:tav tm="0">
                                          <p:val>
                                            <p:fltVal val="0"/>
                                          </p:val>
                                        </p:tav>
                                        <p:tav tm="100000">
                                          <p:val>
                                            <p:strVal val="#ppt_h"/>
                                          </p:val>
                                        </p:tav>
                                      </p:tavLst>
                                    </p:anim>
                                    <p:animEffect transition="in" filter="fade">
                                      <p:cBhvr>
                                        <p:cTn id="69" dur="500"/>
                                        <p:tgtEl>
                                          <p:spTgt spid="5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53"/>
                                        </p:tgtEl>
                                        <p:attrNameLst>
                                          <p:attrName>style.visibility</p:attrName>
                                        </p:attrNameLst>
                                      </p:cBhvr>
                                      <p:to>
                                        <p:strVal val="visible"/>
                                      </p:to>
                                    </p:set>
                                    <p:anim calcmode="lin" valueType="num">
                                      <p:cBhvr>
                                        <p:cTn id="72" dur="500" fill="hold"/>
                                        <p:tgtEl>
                                          <p:spTgt spid="53"/>
                                        </p:tgtEl>
                                        <p:attrNameLst>
                                          <p:attrName>ppt_w</p:attrName>
                                        </p:attrNameLst>
                                      </p:cBhvr>
                                      <p:tavLst>
                                        <p:tav tm="0">
                                          <p:val>
                                            <p:fltVal val="0"/>
                                          </p:val>
                                        </p:tav>
                                        <p:tav tm="100000">
                                          <p:val>
                                            <p:strVal val="#ppt_w"/>
                                          </p:val>
                                        </p:tav>
                                      </p:tavLst>
                                    </p:anim>
                                    <p:anim calcmode="lin" valueType="num">
                                      <p:cBhvr>
                                        <p:cTn id="73" dur="500" fill="hold"/>
                                        <p:tgtEl>
                                          <p:spTgt spid="53"/>
                                        </p:tgtEl>
                                        <p:attrNameLst>
                                          <p:attrName>ppt_h</p:attrName>
                                        </p:attrNameLst>
                                      </p:cBhvr>
                                      <p:tavLst>
                                        <p:tav tm="0">
                                          <p:val>
                                            <p:fltVal val="0"/>
                                          </p:val>
                                        </p:tav>
                                        <p:tav tm="100000">
                                          <p:val>
                                            <p:strVal val="#ppt_h"/>
                                          </p:val>
                                        </p:tav>
                                      </p:tavLst>
                                    </p:anim>
                                    <p:animEffect transition="in" filter="fade">
                                      <p:cBhvr>
                                        <p:cTn id="74" dur="500"/>
                                        <p:tgtEl>
                                          <p:spTgt spid="53"/>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54"/>
                                        </p:tgtEl>
                                        <p:attrNameLst>
                                          <p:attrName>style.visibility</p:attrName>
                                        </p:attrNameLst>
                                      </p:cBhvr>
                                      <p:to>
                                        <p:strVal val="visible"/>
                                      </p:to>
                                    </p:set>
                                    <p:anim calcmode="lin" valueType="num">
                                      <p:cBhvr>
                                        <p:cTn id="77" dur="500" fill="hold"/>
                                        <p:tgtEl>
                                          <p:spTgt spid="54"/>
                                        </p:tgtEl>
                                        <p:attrNameLst>
                                          <p:attrName>ppt_w</p:attrName>
                                        </p:attrNameLst>
                                      </p:cBhvr>
                                      <p:tavLst>
                                        <p:tav tm="0">
                                          <p:val>
                                            <p:fltVal val="0"/>
                                          </p:val>
                                        </p:tav>
                                        <p:tav tm="100000">
                                          <p:val>
                                            <p:strVal val="#ppt_w"/>
                                          </p:val>
                                        </p:tav>
                                      </p:tavLst>
                                    </p:anim>
                                    <p:anim calcmode="lin" valueType="num">
                                      <p:cBhvr>
                                        <p:cTn id="78" dur="500" fill="hold"/>
                                        <p:tgtEl>
                                          <p:spTgt spid="54"/>
                                        </p:tgtEl>
                                        <p:attrNameLst>
                                          <p:attrName>ppt_h</p:attrName>
                                        </p:attrNameLst>
                                      </p:cBhvr>
                                      <p:tavLst>
                                        <p:tav tm="0">
                                          <p:val>
                                            <p:fltVal val="0"/>
                                          </p:val>
                                        </p:tav>
                                        <p:tav tm="100000">
                                          <p:val>
                                            <p:strVal val="#ppt_h"/>
                                          </p:val>
                                        </p:tav>
                                      </p:tavLst>
                                    </p:anim>
                                    <p:animEffect transition="in" filter="fade">
                                      <p:cBhvr>
                                        <p:cTn id="79" dur="500"/>
                                        <p:tgtEl>
                                          <p:spTgt spid="54"/>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55"/>
                                        </p:tgtEl>
                                        <p:attrNameLst>
                                          <p:attrName>style.visibility</p:attrName>
                                        </p:attrNameLst>
                                      </p:cBhvr>
                                      <p:to>
                                        <p:strVal val="visible"/>
                                      </p:to>
                                    </p:set>
                                    <p:anim calcmode="lin" valueType="num">
                                      <p:cBhvr>
                                        <p:cTn id="82" dur="500" fill="hold"/>
                                        <p:tgtEl>
                                          <p:spTgt spid="55"/>
                                        </p:tgtEl>
                                        <p:attrNameLst>
                                          <p:attrName>ppt_w</p:attrName>
                                        </p:attrNameLst>
                                      </p:cBhvr>
                                      <p:tavLst>
                                        <p:tav tm="0">
                                          <p:val>
                                            <p:fltVal val="0"/>
                                          </p:val>
                                        </p:tav>
                                        <p:tav tm="100000">
                                          <p:val>
                                            <p:strVal val="#ppt_w"/>
                                          </p:val>
                                        </p:tav>
                                      </p:tavLst>
                                    </p:anim>
                                    <p:anim calcmode="lin" valueType="num">
                                      <p:cBhvr>
                                        <p:cTn id="83" dur="500" fill="hold"/>
                                        <p:tgtEl>
                                          <p:spTgt spid="55"/>
                                        </p:tgtEl>
                                        <p:attrNameLst>
                                          <p:attrName>ppt_h</p:attrName>
                                        </p:attrNameLst>
                                      </p:cBhvr>
                                      <p:tavLst>
                                        <p:tav tm="0">
                                          <p:val>
                                            <p:fltVal val="0"/>
                                          </p:val>
                                        </p:tav>
                                        <p:tav tm="100000">
                                          <p:val>
                                            <p:strVal val="#ppt_h"/>
                                          </p:val>
                                        </p:tav>
                                      </p:tavLst>
                                    </p:anim>
                                    <p:animEffect transition="in" filter="fade">
                                      <p:cBhvr>
                                        <p:cTn id="84" dur="500"/>
                                        <p:tgtEl>
                                          <p:spTgt spid="55"/>
                                        </p:tgtEl>
                                      </p:cBhvr>
                                    </p:animEffect>
                                  </p:childTnLst>
                                </p:cTn>
                              </p:par>
                            </p:childTnLst>
                          </p:cTn>
                        </p:par>
                        <p:par>
                          <p:cTn id="85" fill="hold">
                            <p:stCondLst>
                              <p:cond delay="1500"/>
                            </p:stCondLst>
                            <p:childTnLst>
                              <p:par>
                                <p:cTn id="86" presetID="14" presetClass="entr" presetSubtype="10" fill="hold" nodeType="after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randombar(horizontal)">
                                      <p:cBhvr>
                                        <p:cTn id="88" dur="500"/>
                                        <p:tgtEl>
                                          <p:spTgt spid="28"/>
                                        </p:tgtEl>
                                      </p:cBhvr>
                                    </p:animEffect>
                                  </p:childTnLst>
                                </p:cTn>
                              </p:par>
                              <p:par>
                                <p:cTn id="89" presetID="14" presetClass="entr" presetSubtype="10" fill="hold" nodeType="withEffect">
                                  <p:stCondLst>
                                    <p:cond delay="0"/>
                                  </p:stCondLst>
                                  <p:childTnLst>
                                    <p:set>
                                      <p:cBhvr>
                                        <p:cTn id="90" dur="1" fill="hold">
                                          <p:stCondLst>
                                            <p:cond delay="0"/>
                                          </p:stCondLst>
                                        </p:cTn>
                                        <p:tgtEl>
                                          <p:spTgt spid="32"/>
                                        </p:tgtEl>
                                        <p:attrNameLst>
                                          <p:attrName>style.visibility</p:attrName>
                                        </p:attrNameLst>
                                      </p:cBhvr>
                                      <p:to>
                                        <p:strVal val="visible"/>
                                      </p:to>
                                    </p:set>
                                    <p:animEffect transition="in" filter="randombar(horizontal)">
                                      <p:cBhvr>
                                        <p:cTn id="91" dur="500"/>
                                        <p:tgtEl>
                                          <p:spTgt spid="32"/>
                                        </p:tgtEl>
                                      </p:cBhvr>
                                    </p:animEffect>
                                  </p:childTnLst>
                                </p:cTn>
                              </p:par>
                              <p:par>
                                <p:cTn id="92" presetID="14" presetClass="entr" presetSubtype="10" fill="hold" nodeType="with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randombar(horizontal)">
                                      <p:cBhvr>
                                        <p:cTn id="94" dur="500"/>
                                        <p:tgtEl>
                                          <p:spTgt spid="36"/>
                                        </p:tgtEl>
                                      </p:cBhvr>
                                    </p:animEffect>
                                  </p:childTnLst>
                                </p:cTn>
                              </p:par>
                              <p:par>
                                <p:cTn id="95" presetID="14" presetClass="entr" presetSubtype="10" fill="hold" nodeType="withEffect">
                                  <p:stCondLst>
                                    <p:cond delay="0"/>
                                  </p:stCondLst>
                                  <p:childTnLst>
                                    <p:set>
                                      <p:cBhvr>
                                        <p:cTn id="96" dur="1" fill="hold">
                                          <p:stCondLst>
                                            <p:cond delay="0"/>
                                          </p:stCondLst>
                                        </p:cTn>
                                        <p:tgtEl>
                                          <p:spTgt spid="40"/>
                                        </p:tgtEl>
                                        <p:attrNameLst>
                                          <p:attrName>style.visibility</p:attrName>
                                        </p:attrNameLst>
                                      </p:cBhvr>
                                      <p:to>
                                        <p:strVal val="visible"/>
                                      </p:to>
                                    </p:set>
                                    <p:animEffect transition="in" filter="randombar(horizontal)">
                                      <p:cBhvr>
                                        <p:cTn id="97" dur="500"/>
                                        <p:tgtEl>
                                          <p:spTgt spid="40"/>
                                        </p:tgtEl>
                                      </p:cBhvr>
                                    </p:animEffect>
                                  </p:childTnLst>
                                </p:cTn>
                              </p:par>
                              <p:par>
                                <p:cTn id="98" presetID="14" presetClass="entr" presetSubtype="10" fill="hold" nodeType="with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randombar(horizontal)">
                                      <p:cBhvr>
                                        <p:cTn id="10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6" grpId="0" animBg="1"/>
      <p:bldP spid="7" grpId="0" animBg="1"/>
      <p:bldP spid="9" grpId="0" animBg="1"/>
      <p:bldP spid="10" grpId="0" animBg="1"/>
      <p:bldP spid="12" grpId="0" animBg="1"/>
      <p:bldP spid="13" grpId="0" animBg="1"/>
      <p:bldP spid="15" grpId="0" animBg="1"/>
      <p:bldP spid="16" grpId="0" animBg="1"/>
      <p:bldP spid="51" grpId="0" animBg="1"/>
      <p:bldP spid="52" grpId="0" animBg="1"/>
      <p:bldP spid="53" grpId="0" animBg="1"/>
      <p:bldP spid="54" grpId="0" animBg="1"/>
      <p:bldP spid="5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îŝḷîḓé-Rectangle 1"/>
          <p:cNvSpPr/>
          <p:nvPr/>
        </p:nvSpPr>
        <p:spPr>
          <a:xfrm>
            <a:off x="874714" y="2207132"/>
            <a:ext cx="10442574" cy="3197323"/>
          </a:xfrm>
          <a:prstGeom prst="rect">
            <a:avLst/>
          </a:prstGeom>
          <a:noFill/>
          <a:ln w="38100">
            <a:solidFill>
              <a:schemeClr val="bg2">
                <a:lumMod val="1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nvGrpSpPr>
          <p:cNvPr id="4" name="组合 3">
            <a:extLst>
              <a:ext uri="{FF2B5EF4-FFF2-40B4-BE49-F238E27FC236}">
                <a16:creationId xmlns="" xmlns:a16="http://schemas.microsoft.com/office/drawing/2014/main" id="{8F3249ED-0A82-40FB-8847-7C65845DC68F}"/>
              </a:ext>
            </a:extLst>
          </p:cNvPr>
          <p:cNvGrpSpPr/>
          <p:nvPr/>
        </p:nvGrpSpPr>
        <p:grpSpPr>
          <a:xfrm>
            <a:off x="1666479" y="1692275"/>
            <a:ext cx="2171711" cy="4194175"/>
            <a:chOff x="-3768725" y="1125538"/>
            <a:chExt cx="2517775" cy="4862513"/>
          </a:xfrm>
        </p:grpSpPr>
        <p:sp>
          <p:nvSpPr>
            <p:cNvPr id="21" name="ïšḻïďê-任意多边形: 形状 34">
              <a:extLst>
                <a:ext uri="{FF2B5EF4-FFF2-40B4-BE49-F238E27FC236}">
                  <a16:creationId xmlns="" xmlns:a16="http://schemas.microsoft.com/office/drawing/2014/main" id="{6636A6A8-2AEE-4B52-9A85-70600C689ED9}"/>
                </a:ext>
              </a:extLst>
            </p:cNvPr>
            <p:cNvSpPr>
              <a:spLocks/>
            </p:cNvSpPr>
            <p:nvPr/>
          </p:nvSpPr>
          <p:spPr bwMode="auto">
            <a:xfrm>
              <a:off x="-3741738" y="1125538"/>
              <a:ext cx="2478087" cy="4862513"/>
            </a:xfrm>
            <a:custGeom>
              <a:avLst/>
              <a:gdLst>
                <a:gd name="T0" fmla="*/ 1393 w 1393"/>
                <a:gd name="T1" fmla="*/ 2559 h 2739"/>
                <a:gd name="T2" fmla="*/ 1213 w 1393"/>
                <a:gd name="T3" fmla="*/ 2739 h 2739"/>
                <a:gd name="T4" fmla="*/ 180 w 1393"/>
                <a:gd name="T5" fmla="*/ 2739 h 2739"/>
                <a:gd name="T6" fmla="*/ 0 w 1393"/>
                <a:gd name="T7" fmla="*/ 2559 h 2739"/>
                <a:gd name="T8" fmla="*/ 0 w 1393"/>
                <a:gd name="T9" fmla="*/ 180 h 2739"/>
                <a:gd name="T10" fmla="*/ 180 w 1393"/>
                <a:gd name="T11" fmla="*/ 0 h 2739"/>
                <a:gd name="T12" fmla="*/ 1213 w 1393"/>
                <a:gd name="T13" fmla="*/ 0 h 2739"/>
                <a:gd name="T14" fmla="*/ 1393 w 1393"/>
                <a:gd name="T15" fmla="*/ 180 h 2739"/>
                <a:gd name="T16" fmla="*/ 1393 w 1393"/>
                <a:gd name="T17" fmla="*/ 2559 h 2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3" h="2739">
                  <a:moveTo>
                    <a:pt x="1393" y="2559"/>
                  </a:moveTo>
                  <a:cubicBezTo>
                    <a:pt x="1393" y="2658"/>
                    <a:pt x="1312" y="2739"/>
                    <a:pt x="1213" y="2739"/>
                  </a:cubicBezTo>
                  <a:cubicBezTo>
                    <a:pt x="180" y="2739"/>
                    <a:pt x="180" y="2739"/>
                    <a:pt x="180" y="2739"/>
                  </a:cubicBezTo>
                  <a:cubicBezTo>
                    <a:pt x="81" y="2739"/>
                    <a:pt x="0" y="2658"/>
                    <a:pt x="0" y="2559"/>
                  </a:cubicBezTo>
                  <a:cubicBezTo>
                    <a:pt x="0" y="180"/>
                    <a:pt x="0" y="180"/>
                    <a:pt x="0" y="180"/>
                  </a:cubicBezTo>
                  <a:cubicBezTo>
                    <a:pt x="0" y="81"/>
                    <a:pt x="81" y="0"/>
                    <a:pt x="180" y="0"/>
                  </a:cubicBezTo>
                  <a:cubicBezTo>
                    <a:pt x="1213" y="0"/>
                    <a:pt x="1213" y="0"/>
                    <a:pt x="1213" y="0"/>
                  </a:cubicBezTo>
                  <a:cubicBezTo>
                    <a:pt x="1312" y="0"/>
                    <a:pt x="1393" y="81"/>
                    <a:pt x="1393" y="180"/>
                  </a:cubicBezTo>
                  <a:cubicBezTo>
                    <a:pt x="1393" y="2559"/>
                    <a:pt x="1393" y="2559"/>
                    <a:pt x="1393" y="2559"/>
                  </a:cubicBezTo>
                </a:path>
              </a:pathLst>
            </a:custGeom>
            <a:solidFill>
              <a:schemeClr val="bg1">
                <a:lumMod val="75000"/>
              </a:schemeClr>
            </a:solidFill>
            <a:ln>
              <a:noFill/>
            </a:ln>
          </p:spPr>
          <p:txBody>
            <a:bodyPr lIns="0" tIns="0" rIns="0" bIns="0" anchor="ctr"/>
            <a:lstStyle/>
            <a:p>
              <a:pPr algn="ctr"/>
              <a:endParaRPr/>
            </a:p>
          </p:txBody>
        </p:sp>
        <p:sp>
          <p:nvSpPr>
            <p:cNvPr id="22" name="ïšḻïďê-任意多边形: 形状 35">
              <a:extLst>
                <a:ext uri="{FF2B5EF4-FFF2-40B4-BE49-F238E27FC236}">
                  <a16:creationId xmlns="" xmlns:a16="http://schemas.microsoft.com/office/drawing/2014/main" id="{2EB33854-FEB8-4B60-8726-FA237AD45BD8}"/>
                </a:ext>
              </a:extLst>
            </p:cNvPr>
            <p:cNvSpPr>
              <a:spLocks/>
            </p:cNvSpPr>
            <p:nvPr/>
          </p:nvSpPr>
          <p:spPr bwMode="auto">
            <a:xfrm>
              <a:off x="-3713163" y="1141413"/>
              <a:ext cx="2430462" cy="4830763"/>
            </a:xfrm>
            <a:custGeom>
              <a:avLst/>
              <a:gdLst>
                <a:gd name="T0" fmla="*/ 1366 w 1366"/>
                <a:gd name="T1" fmla="*/ 2542 h 2721"/>
                <a:gd name="T2" fmla="*/ 1189 w 1366"/>
                <a:gd name="T3" fmla="*/ 2721 h 2721"/>
                <a:gd name="T4" fmla="*/ 176 w 1366"/>
                <a:gd name="T5" fmla="*/ 2721 h 2721"/>
                <a:gd name="T6" fmla="*/ 0 w 1366"/>
                <a:gd name="T7" fmla="*/ 2542 h 2721"/>
                <a:gd name="T8" fmla="*/ 0 w 1366"/>
                <a:gd name="T9" fmla="*/ 179 h 2721"/>
                <a:gd name="T10" fmla="*/ 176 w 1366"/>
                <a:gd name="T11" fmla="*/ 0 h 2721"/>
                <a:gd name="T12" fmla="*/ 1189 w 1366"/>
                <a:gd name="T13" fmla="*/ 0 h 2721"/>
                <a:gd name="T14" fmla="*/ 1366 w 1366"/>
                <a:gd name="T15" fmla="*/ 179 h 2721"/>
                <a:gd name="T16" fmla="*/ 1366 w 1366"/>
                <a:gd name="T17" fmla="*/ 2542 h 2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6" h="2721">
                  <a:moveTo>
                    <a:pt x="1366" y="2542"/>
                  </a:moveTo>
                  <a:cubicBezTo>
                    <a:pt x="1366" y="2641"/>
                    <a:pt x="1287" y="2721"/>
                    <a:pt x="1189" y="2721"/>
                  </a:cubicBezTo>
                  <a:cubicBezTo>
                    <a:pt x="176" y="2721"/>
                    <a:pt x="176" y="2721"/>
                    <a:pt x="176" y="2721"/>
                  </a:cubicBezTo>
                  <a:cubicBezTo>
                    <a:pt x="79" y="2721"/>
                    <a:pt x="0" y="2641"/>
                    <a:pt x="0" y="2542"/>
                  </a:cubicBezTo>
                  <a:cubicBezTo>
                    <a:pt x="0" y="179"/>
                    <a:pt x="0" y="179"/>
                    <a:pt x="0" y="179"/>
                  </a:cubicBezTo>
                  <a:cubicBezTo>
                    <a:pt x="0" y="80"/>
                    <a:pt x="79" y="0"/>
                    <a:pt x="176" y="0"/>
                  </a:cubicBezTo>
                  <a:cubicBezTo>
                    <a:pt x="1189" y="0"/>
                    <a:pt x="1189" y="0"/>
                    <a:pt x="1189" y="0"/>
                  </a:cubicBezTo>
                  <a:cubicBezTo>
                    <a:pt x="1287" y="0"/>
                    <a:pt x="1366" y="80"/>
                    <a:pt x="1366" y="179"/>
                  </a:cubicBezTo>
                  <a:cubicBezTo>
                    <a:pt x="1366" y="2542"/>
                    <a:pt x="1366" y="2542"/>
                    <a:pt x="1366" y="2542"/>
                  </a:cubicBezTo>
                </a:path>
              </a:pathLst>
            </a:custGeom>
            <a:solidFill>
              <a:schemeClr val="bg1">
                <a:lumMod val="95000"/>
              </a:schemeClr>
            </a:solidFill>
            <a:ln>
              <a:noFill/>
            </a:ln>
          </p:spPr>
          <p:txBody>
            <a:bodyPr lIns="0" tIns="0" rIns="0" bIns="0" anchor="ctr"/>
            <a:lstStyle/>
            <a:p>
              <a:pPr algn="ctr"/>
              <a:endParaRPr/>
            </a:p>
          </p:txBody>
        </p:sp>
        <p:sp>
          <p:nvSpPr>
            <p:cNvPr id="23" name="ïšḻïďê-Oval 22">
              <a:extLst>
                <a:ext uri="{FF2B5EF4-FFF2-40B4-BE49-F238E27FC236}">
                  <a16:creationId xmlns="" xmlns:a16="http://schemas.microsoft.com/office/drawing/2014/main" id="{D43DBE9A-2018-4C4E-9BAC-5D2AC9E6BFC5}"/>
                </a:ext>
              </a:extLst>
            </p:cNvPr>
            <p:cNvSpPr>
              <a:spLocks/>
            </p:cNvSpPr>
            <p:nvPr/>
          </p:nvSpPr>
          <p:spPr bwMode="auto">
            <a:xfrm>
              <a:off x="-2693988" y="5486400"/>
              <a:ext cx="403225" cy="401638"/>
            </a:xfrm>
            <a:prstGeom prst="ellipse">
              <a:avLst/>
            </a:prstGeom>
            <a:solidFill>
              <a:schemeClr val="bg1">
                <a:lumMod val="65000"/>
              </a:schemeClr>
            </a:solidFill>
            <a:ln>
              <a:noFill/>
            </a:ln>
          </p:spPr>
          <p:txBody>
            <a:bodyPr lIns="0" tIns="0" rIns="0" bIns="0" anchor="ctr"/>
            <a:lstStyle/>
            <a:p>
              <a:pPr algn="ctr"/>
              <a:endParaRPr/>
            </a:p>
          </p:txBody>
        </p:sp>
        <p:sp>
          <p:nvSpPr>
            <p:cNvPr id="24" name="ïšḻïďê-Oval 23">
              <a:extLst>
                <a:ext uri="{FF2B5EF4-FFF2-40B4-BE49-F238E27FC236}">
                  <a16:creationId xmlns="" xmlns:a16="http://schemas.microsoft.com/office/drawing/2014/main" id="{3C8F1940-1316-41EE-88B0-829A71441E2B}"/>
                </a:ext>
              </a:extLst>
            </p:cNvPr>
            <p:cNvSpPr>
              <a:spLocks/>
            </p:cNvSpPr>
            <p:nvPr/>
          </p:nvSpPr>
          <p:spPr bwMode="auto">
            <a:xfrm>
              <a:off x="-2673350" y="5507038"/>
              <a:ext cx="361950" cy="3603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p>
          </p:txBody>
        </p:sp>
        <p:sp>
          <p:nvSpPr>
            <p:cNvPr id="25" name="ïšḻïďê-任意多边形: 形状 38">
              <a:extLst>
                <a:ext uri="{FF2B5EF4-FFF2-40B4-BE49-F238E27FC236}">
                  <a16:creationId xmlns="" xmlns:a16="http://schemas.microsoft.com/office/drawing/2014/main" id="{A7ABBB8C-FB95-4781-95F0-F7C876CC553C}"/>
                </a:ext>
              </a:extLst>
            </p:cNvPr>
            <p:cNvSpPr>
              <a:spLocks/>
            </p:cNvSpPr>
            <p:nvPr/>
          </p:nvSpPr>
          <p:spPr bwMode="auto">
            <a:xfrm>
              <a:off x="-2520950" y="1254125"/>
              <a:ext cx="47625" cy="46038"/>
            </a:xfrm>
            <a:custGeom>
              <a:avLst/>
              <a:gdLst>
                <a:gd name="T0" fmla="*/ 13 w 27"/>
                <a:gd name="T1" fmla="*/ 0 h 26"/>
                <a:gd name="T2" fmla="*/ 0 w 27"/>
                <a:gd name="T3" fmla="*/ 13 h 26"/>
                <a:gd name="T4" fmla="*/ 13 w 27"/>
                <a:gd name="T5" fmla="*/ 26 h 26"/>
                <a:gd name="T6" fmla="*/ 25 w 27"/>
                <a:gd name="T7" fmla="*/ 13 h 26"/>
                <a:gd name="T8" fmla="*/ 27 w 27"/>
                <a:gd name="T9" fmla="*/ 13 h 26"/>
                <a:gd name="T10" fmla="*/ 27 w 27"/>
                <a:gd name="T11" fmla="*/ 13 h 26"/>
                <a:gd name="T12" fmla="*/ 25 w 27"/>
                <a:gd name="T13" fmla="*/ 13 h 26"/>
                <a:gd name="T14" fmla="*/ 13 w 27"/>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6">
                  <a:moveTo>
                    <a:pt x="13" y="0"/>
                  </a:moveTo>
                  <a:cubicBezTo>
                    <a:pt x="6" y="0"/>
                    <a:pt x="0" y="6"/>
                    <a:pt x="0" y="13"/>
                  </a:cubicBezTo>
                  <a:cubicBezTo>
                    <a:pt x="0" y="20"/>
                    <a:pt x="6" y="26"/>
                    <a:pt x="13" y="26"/>
                  </a:cubicBezTo>
                  <a:cubicBezTo>
                    <a:pt x="20" y="26"/>
                    <a:pt x="25" y="20"/>
                    <a:pt x="25" y="13"/>
                  </a:cubicBezTo>
                  <a:cubicBezTo>
                    <a:pt x="27" y="13"/>
                    <a:pt x="27" y="13"/>
                    <a:pt x="27" y="13"/>
                  </a:cubicBezTo>
                  <a:cubicBezTo>
                    <a:pt x="27" y="13"/>
                    <a:pt x="27" y="13"/>
                    <a:pt x="27" y="13"/>
                  </a:cubicBezTo>
                  <a:cubicBezTo>
                    <a:pt x="25" y="13"/>
                    <a:pt x="25" y="13"/>
                    <a:pt x="25" y="13"/>
                  </a:cubicBezTo>
                  <a:cubicBezTo>
                    <a:pt x="25" y="6"/>
                    <a:pt x="20" y="0"/>
                    <a:pt x="13" y="0"/>
                  </a:cubicBezTo>
                </a:path>
              </a:pathLst>
            </a:custGeom>
            <a:solidFill>
              <a:srgbClr val="9F9FA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p>
          </p:txBody>
        </p:sp>
        <p:sp>
          <p:nvSpPr>
            <p:cNvPr id="26" name="ïšḻïďê-任意多边形: 形状 39">
              <a:extLst>
                <a:ext uri="{FF2B5EF4-FFF2-40B4-BE49-F238E27FC236}">
                  <a16:creationId xmlns="" xmlns:a16="http://schemas.microsoft.com/office/drawing/2014/main" id="{40B68B3E-8B58-4DF4-819F-B9C13C2FC871}"/>
                </a:ext>
              </a:extLst>
            </p:cNvPr>
            <p:cNvSpPr>
              <a:spLocks/>
            </p:cNvSpPr>
            <p:nvPr/>
          </p:nvSpPr>
          <p:spPr bwMode="auto">
            <a:xfrm>
              <a:off x="-2528888" y="1246188"/>
              <a:ext cx="58737" cy="60325"/>
            </a:xfrm>
            <a:custGeom>
              <a:avLst/>
              <a:gdLst>
                <a:gd name="T0" fmla="*/ 33 w 33"/>
                <a:gd name="T1" fmla="*/ 17 h 34"/>
                <a:gd name="T2" fmla="*/ 33 w 33"/>
                <a:gd name="T3" fmla="*/ 17 h 34"/>
                <a:gd name="T4" fmla="*/ 33 w 33"/>
                <a:gd name="T5" fmla="*/ 17 h 34"/>
                <a:gd name="T6" fmla="*/ 17 w 33"/>
                <a:gd name="T7" fmla="*/ 0 h 34"/>
                <a:gd name="T8" fmla="*/ 0 w 33"/>
                <a:gd name="T9" fmla="*/ 17 h 34"/>
                <a:gd name="T10" fmla="*/ 17 w 33"/>
                <a:gd name="T11" fmla="*/ 34 h 34"/>
                <a:gd name="T12" fmla="*/ 33 w 33"/>
                <a:gd name="T13" fmla="*/ 17 h 34"/>
                <a:gd name="T14" fmla="*/ 31 w 33"/>
                <a:gd name="T15" fmla="*/ 17 h 34"/>
                <a:gd name="T16" fmla="*/ 29 w 33"/>
                <a:gd name="T17" fmla="*/ 17 h 34"/>
                <a:gd name="T18" fmla="*/ 17 w 33"/>
                <a:gd name="T19" fmla="*/ 30 h 34"/>
                <a:gd name="T20" fmla="*/ 4 w 33"/>
                <a:gd name="T21" fmla="*/ 17 h 34"/>
                <a:gd name="T22" fmla="*/ 17 w 33"/>
                <a:gd name="T23" fmla="*/ 4 h 34"/>
                <a:gd name="T24" fmla="*/ 29 w 33"/>
                <a:gd name="T25" fmla="*/ 17 h 34"/>
                <a:gd name="T26" fmla="*/ 31 w 33"/>
                <a:gd name="T27" fmla="*/ 17 h 34"/>
                <a:gd name="T28" fmla="*/ 33 w 33"/>
                <a:gd name="T29" fmla="*/ 17 h 34"/>
                <a:gd name="T30" fmla="*/ 33 w 33"/>
                <a:gd name="T31" fmla="*/ 17 h 34"/>
                <a:gd name="T32" fmla="*/ 17 w 33"/>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34">
                  <a:moveTo>
                    <a:pt x="33" y="17"/>
                  </a:moveTo>
                  <a:cubicBezTo>
                    <a:pt x="33" y="17"/>
                    <a:pt x="33" y="17"/>
                    <a:pt x="33" y="17"/>
                  </a:cubicBezTo>
                  <a:cubicBezTo>
                    <a:pt x="33" y="17"/>
                    <a:pt x="33" y="17"/>
                    <a:pt x="33" y="17"/>
                  </a:cubicBezTo>
                  <a:moveTo>
                    <a:pt x="17" y="0"/>
                  </a:moveTo>
                  <a:cubicBezTo>
                    <a:pt x="7" y="0"/>
                    <a:pt x="0" y="8"/>
                    <a:pt x="0" y="17"/>
                  </a:cubicBezTo>
                  <a:cubicBezTo>
                    <a:pt x="0" y="26"/>
                    <a:pt x="7" y="34"/>
                    <a:pt x="17" y="34"/>
                  </a:cubicBezTo>
                  <a:cubicBezTo>
                    <a:pt x="26" y="34"/>
                    <a:pt x="33" y="26"/>
                    <a:pt x="33" y="17"/>
                  </a:cubicBezTo>
                  <a:cubicBezTo>
                    <a:pt x="31" y="17"/>
                    <a:pt x="31" y="17"/>
                    <a:pt x="31" y="17"/>
                  </a:cubicBezTo>
                  <a:cubicBezTo>
                    <a:pt x="29" y="17"/>
                    <a:pt x="29" y="17"/>
                    <a:pt x="29" y="17"/>
                  </a:cubicBezTo>
                  <a:cubicBezTo>
                    <a:pt x="29" y="24"/>
                    <a:pt x="24" y="30"/>
                    <a:pt x="17" y="30"/>
                  </a:cubicBezTo>
                  <a:cubicBezTo>
                    <a:pt x="10" y="30"/>
                    <a:pt x="4" y="24"/>
                    <a:pt x="4" y="17"/>
                  </a:cubicBezTo>
                  <a:cubicBezTo>
                    <a:pt x="4" y="10"/>
                    <a:pt x="10" y="4"/>
                    <a:pt x="17" y="4"/>
                  </a:cubicBezTo>
                  <a:cubicBezTo>
                    <a:pt x="24" y="4"/>
                    <a:pt x="29" y="10"/>
                    <a:pt x="29" y="17"/>
                  </a:cubicBezTo>
                  <a:cubicBezTo>
                    <a:pt x="31" y="17"/>
                    <a:pt x="31" y="17"/>
                    <a:pt x="31" y="17"/>
                  </a:cubicBezTo>
                  <a:cubicBezTo>
                    <a:pt x="33" y="17"/>
                    <a:pt x="33" y="17"/>
                    <a:pt x="33" y="17"/>
                  </a:cubicBezTo>
                  <a:cubicBezTo>
                    <a:pt x="33" y="17"/>
                    <a:pt x="33" y="17"/>
                    <a:pt x="33" y="17"/>
                  </a:cubicBezTo>
                  <a:cubicBezTo>
                    <a:pt x="33" y="8"/>
                    <a:pt x="26" y="0"/>
                    <a:pt x="1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p>
          </p:txBody>
        </p:sp>
        <p:sp>
          <p:nvSpPr>
            <p:cNvPr id="27" name="ïšḻïďê-任意多边形: 形状 40">
              <a:extLst>
                <a:ext uri="{FF2B5EF4-FFF2-40B4-BE49-F238E27FC236}">
                  <a16:creationId xmlns="" xmlns:a16="http://schemas.microsoft.com/office/drawing/2014/main" id="{428840E0-4338-4DCF-8C97-FB952F1EB495}"/>
                </a:ext>
              </a:extLst>
            </p:cNvPr>
            <p:cNvSpPr>
              <a:spLocks/>
            </p:cNvSpPr>
            <p:nvPr/>
          </p:nvSpPr>
          <p:spPr bwMode="auto">
            <a:xfrm>
              <a:off x="-2930525" y="1395413"/>
              <a:ext cx="77787" cy="74613"/>
            </a:xfrm>
            <a:custGeom>
              <a:avLst/>
              <a:gdLst>
                <a:gd name="T0" fmla="*/ 21 w 44"/>
                <a:gd name="T1" fmla="*/ 0 h 42"/>
                <a:gd name="T2" fmla="*/ 6 w 44"/>
                <a:gd name="T3" fmla="*/ 6 h 42"/>
                <a:gd name="T4" fmla="*/ 0 w 44"/>
                <a:gd name="T5" fmla="*/ 21 h 42"/>
                <a:gd name="T6" fmla="*/ 6 w 44"/>
                <a:gd name="T7" fmla="*/ 36 h 42"/>
                <a:gd name="T8" fmla="*/ 21 w 44"/>
                <a:gd name="T9" fmla="*/ 42 h 42"/>
                <a:gd name="T10" fmla="*/ 36 w 44"/>
                <a:gd name="T11" fmla="*/ 36 h 42"/>
                <a:gd name="T12" fmla="*/ 42 w 44"/>
                <a:gd name="T13" fmla="*/ 21 h 42"/>
                <a:gd name="T14" fmla="*/ 44 w 44"/>
                <a:gd name="T15" fmla="*/ 21 h 42"/>
                <a:gd name="T16" fmla="*/ 44 w 44"/>
                <a:gd name="T17" fmla="*/ 21 h 42"/>
                <a:gd name="T18" fmla="*/ 42 w 44"/>
                <a:gd name="T19" fmla="*/ 21 h 42"/>
                <a:gd name="T20" fmla="*/ 36 w 44"/>
                <a:gd name="T21" fmla="*/ 6 h 42"/>
                <a:gd name="T22" fmla="*/ 21 w 4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42">
                  <a:moveTo>
                    <a:pt x="21" y="0"/>
                  </a:moveTo>
                  <a:cubicBezTo>
                    <a:pt x="15" y="0"/>
                    <a:pt x="10" y="3"/>
                    <a:pt x="6" y="6"/>
                  </a:cubicBezTo>
                  <a:cubicBezTo>
                    <a:pt x="3" y="10"/>
                    <a:pt x="0" y="15"/>
                    <a:pt x="0" y="21"/>
                  </a:cubicBezTo>
                  <a:cubicBezTo>
                    <a:pt x="0" y="27"/>
                    <a:pt x="3" y="32"/>
                    <a:pt x="6" y="36"/>
                  </a:cubicBezTo>
                  <a:cubicBezTo>
                    <a:pt x="10" y="39"/>
                    <a:pt x="15" y="42"/>
                    <a:pt x="21" y="42"/>
                  </a:cubicBezTo>
                  <a:cubicBezTo>
                    <a:pt x="27" y="42"/>
                    <a:pt x="32" y="39"/>
                    <a:pt x="36" y="36"/>
                  </a:cubicBezTo>
                  <a:cubicBezTo>
                    <a:pt x="39" y="32"/>
                    <a:pt x="42" y="27"/>
                    <a:pt x="42" y="21"/>
                  </a:cubicBezTo>
                  <a:cubicBezTo>
                    <a:pt x="44" y="21"/>
                    <a:pt x="44" y="21"/>
                    <a:pt x="44" y="21"/>
                  </a:cubicBezTo>
                  <a:cubicBezTo>
                    <a:pt x="44" y="21"/>
                    <a:pt x="44" y="21"/>
                    <a:pt x="44" y="21"/>
                  </a:cubicBezTo>
                  <a:cubicBezTo>
                    <a:pt x="42" y="21"/>
                    <a:pt x="42" y="21"/>
                    <a:pt x="42" y="21"/>
                  </a:cubicBezTo>
                  <a:cubicBezTo>
                    <a:pt x="42" y="15"/>
                    <a:pt x="39" y="10"/>
                    <a:pt x="36" y="6"/>
                  </a:cubicBezTo>
                  <a:cubicBezTo>
                    <a:pt x="32" y="3"/>
                    <a:pt x="27" y="0"/>
                    <a:pt x="21" y="0"/>
                  </a:cubicBezTo>
                </a:path>
              </a:pathLst>
            </a:custGeom>
            <a:solidFill>
              <a:srgbClr val="9F9FA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p>
          </p:txBody>
        </p:sp>
        <p:sp>
          <p:nvSpPr>
            <p:cNvPr id="28" name="ïšḻïďê-任意多边形: 形状 41">
              <a:extLst>
                <a:ext uri="{FF2B5EF4-FFF2-40B4-BE49-F238E27FC236}">
                  <a16:creationId xmlns="" xmlns:a16="http://schemas.microsoft.com/office/drawing/2014/main" id="{12C7A7BA-3179-4580-948D-617D1BCE482D}"/>
                </a:ext>
              </a:extLst>
            </p:cNvPr>
            <p:cNvSpPr>
              <a:spLocks/>
            </p:cNvSpPr>
            <p:nvPr/>
          </p:nvSpPr>
          <p:spPr bwMode="auto">
            <a:xfrm>
              <a:off x="-2938463" y="1389063"/>
              <a:ext cx="88900" cy="88900"/>
            </a:xfrm>
            <a:custGeom>
              <a:avLst/>
              <a:gdLst>
                <a:gd name="T0" fmla="*/ 50 w 50"/>
                <a:gd name="T1" fmla="*/ 25 h 50"/>
                <a:gd name="T2" fmla="*/ 50 w 50"/>
                <a:gd name="T3" fmla="*/ 25 h 50"/>
                <a:gd name="T4" fmla="*/ 50 w 50"/>
                <a:gd name="T5" fmla="*/ 25 h 50"/>
                <a:gd name="T6" fmla="*/ 25 w 50"/>
                <a:gd name="T7" fmla="*/ 0 h 50"/>
                <a:gd name="T8" fmla="*/ 0 w 50"/>
                <a:gd name="T9" fmla="*/ 25 h 50"/>
                <a:gd name="T10" fmla="*/ 25 w 50"/>
                <a:gd name="T11" fmla="*/ 50 h 50"/>
                <a:gd name="T12" fmla="*/ 50 w 50"/>
                <a:gd name="T13" fmla="*/ 25 h 50"/>
                <a:gd name="T14" fmla="*/ 48 w 50"/>
                <a:gd name="T15" fmla="*/ 25 h 50"/>
                <a:gd name="T16" fmla="*/ 46 w 50"/>
                <a:gd name="T17" fmla="*/ 25 h 50"/>
                <a:gd name="T18" fmla="*/ 40 w 50"/>
                <a:gd name="T19" fmla="*/ 40 h 50"/>
                <a:gd name="T20" fmla="*/ 25 w 50"/>
                <a:gd name="T21" fmla="*/ 46 h 50"/>
                <a:gd name="T22" fmla="*/ 10 w 50"/>
                <a:gd name="T23" fmla="*/ 40 h 50"/>
                <a:gd name="T24" fmla="*/ 4 w 50"/>
                <a:gd name="T25" fmla="*/ 25 h 50"/>
                <a:gd name="T26" fmla="*/ 10 w 50"/>
                <a:gd name="T27" fmla="*/ 10 h 50"/>
                <a:gd name="T28" fmla="*/ 25 w 50"/>
                <a:gd name="T29" fmla="*/ 4 h 50"/>
                <a:gd name="T30" fmla="*/ 40 w 50"/>
                <a:gd name="T31" fmla="*/ 10 h 50"/>
                <a:gd name="T32" fmla="*/ 46 w 50"/>
                <a:gd name="T33" fmla="*/ 25 h 50"/>
                <a:gd name="T34" fmla="*/ 48 w 50"/>
                <a:gd name="T35" fmla="*/ 25 h 50"/>
                <a:gd name="T36" fmla="*/ 50 w 50"/>
                <a:gd name="T37" fmla="*/ 25 h 50"/>
                <a:gd name="T38" fmla="*/ 50 w 50"/>
                <a:gd name="T39" fmla="*/ 25 h 50"/>
                <a:gd name="T40" fmla="*/ 25 w 50"/>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0">
                  <a:moveTo>
                    <a:pt x="50" y="25"/>
                  </a:moveTo>
                  <a:cubicBezTo>
                    <a:pt x="50" y="25"/>
                    <a:pt x="50" y="25"/>
                    <a:pt x="50" y="25"/>
                  </a:cubicBezTo>
                  <a:cubicBezTo>
                    <a:pt x="50" y="25"/>
                    <a:pt x="50" y="25"/>
                    <a:pt x="50" y="25"/>
                  </a:cubicBezTo>
                  <a:moveTo>
                    <a:pt x="25" y="0"/>
                  </a:moveTo>
                  <a:cubicBezTo>
                    <a:pt x="11" y="0"/>
                    <a:pt x="0" y="11"/>
                    <a:pt x="0" y="25"/>
                  </a:cubicBezTo>
                  <a:cubicBezTo>
                    <a:pt x="0" y="39"/>
                    <a:pt x="11" y="50"/>
                    <a:pt x="25" y="50"/>
                  </a:cubicBezTo>
                  <a:cubicBezTo>
                    <a:pt x="39" y="50"/>
                    <a:pt x="50" y="39"/>
                    <a:pt x="50" y="25"/>
                  </a:cubicBezTo>
                  <a:cubicBezTo>
                    <a:pt x="48" y="25"/>
                    <a:pt x="48" y="25"/>
                    <a:pt x="48" y="25"/>
                  </a:cubicBezTo>
                  <a:cubicBezTo>
                    <a:pt x="46" y="25"/>
                    <a:pt x="46" y="25"/>
                    <a:pt x="46" y="25"/>
                  </a:cubicBezTo>
                  <a:cubicBezTo>
                    <a:pt x="46" y="31"/>
                    <a:pt x="43" y="36"/>
                    <a:pt x="40" y="40"/>
                  </a:cubicBezTo>
                  <a:cubicBezTo>
                    <a:pt x="36" y="43"/>
                    <a:pt x="31" y="46"/>
                    <a:pt x="25" y="46"/>
                  </a:cubicBezTo>
                  <a:cubicBezTo>
                    <a:pt x="19" y="46"/>
                    <a:pt x="14" y="43"/>
                    <a:pt x="10" y="40"/>
                  </a:cubicBezTo>
                  <a:cubicBezTo>
                    <a:pt x="7" y="36"/>
                    <a:pt x="4" y="31"/>
                    <a:pt x="4" y="25"/>
                  </a:cubicBezTo>
                  <a:cubicBezTo>
                    <a:pt x="4" y="19"/>
                    <a:pt x="7" y="14"/>
                    <a:pt x="10" y="10"/>
                  </a:cubicBezTo>
                  <a:cubicBezTo>
                    <a:pt x="14" y="7"/>
                    <a:pt x="19" y="4"/>
                    <a:pt x="25" y="4"/>
                  </a:cubicBezTo>
                  <a:cubicBezTo>
                    <a:pt x="31" y="4"/>
                    <a:pt x="36" y="7"/>
                    <a:pt x="40" y="10"/>
                  </a:cubicBezTo>
                  <a:cubicBezTo>
                    <a:pt x="43" y="14"/>
                    <a:pt x="46" y="19"/>
                    <a:pt x="46" y="25"/>
                  </a:cubicBezTo>
                  <a:cubicBezTo>
                    <a:pt x="48" y="25"/>
                    <a:pt x="48" y="25"/>
                    <a:pt x="48" y="25"/>
                  </a:cubicBezTo>
                  <a:cubicBezTo>
                    <a:pt x="50" y="25"/>
                    <a:pt x="50" y="25"/>
                    <a:pt x="50" y="25"/>
                  </a:cubicBezTo>
                  <a:cubicBezTo>
                    <a:pt x="50" y="25"/>
                    <a:pt x="50" y="25"/>
                    <a:pt x="50" y="25"/>
                  </a:cubicBezTo>
                  <a:cubicBezTo>
                    <a:pt x="50" y="11"/>
                    <a:pt x="39" y="0"/>
                    <a:pt x="2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p>
          </p:txBody>
        </p:sp>
        <p:sp>
          <p:nvSpPr>
            <p:cNvPr id="29" name="ïšḻïďê-任意多边形: 形状 42">
              <a:extLst>
                <a:ext uri="{FF2B5EF4-FFF2-40B4-BE49-F238E27FC236}">
                  <a16:creationId xmlns="" xmlns:a16="http://schemas.microsoft.com/office/drawing/2014/main" id="{806B64C2-F1C8-49FC-B52E-71FF38BD9C56}"/>
                </a:ext>
              </a:extLst>
            </p:cNvPr>
            <p:cNvSpPr>
              <a:spLocks/>
            </p:cNvSpPr>
            <p:nvPr/>
          </p:nvSpPr>
          <p:spPr bwMode="auto">
            <a:xfrm>
              <a:off x="-2695575" y="1419225"/>
              <a:ext cx="393700" cy="39688"/>
            </a:xfrm>
            <a:custGeom>
              <a:avLst/>
              <a:gdLst>
                <a:gd name="T0" fmla="*/ 210 w 221"/>
                <a:gd name="T1" fmla="*/ 0 h 23"/>
                <a:gd name="T2" fmla="*/ 11 w 221"/>
                <a:gd name="T3" fmla="*/ 0 h 23"/>
                <a:gd name="T4" fmla="*/ 0 w 221"/>
                <a:gd name="T5" fmla="*/ 11 h 23"/>
                <a:gd name="T6" fmla="*/ 11 w 221"/>
                <a:gd name="T7" fmla="*/ 23 h 23"/>
                <a:gd name="T8" fmla="*/ 210 w 221"/>
                <a:gd name="T9" fmla="*/ 23 h 23"/>
                <a:gd name="T10" fmla="*/ 221 w 221"/>
                <a:gd name="T11" fmla="*/ 11 h 23"/>
                <a:gd name="T12" fmla="*/ 210 w 221"/>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21" h="23">
                  <a:moveTo>
                    <a:pt x="210" y="0"/>
                  </a:moveTo>
                  <a:cubicBezTo>
                    <a:pt x="11" y="0"/>
                    <a:pt x="11" y="0"/>
                    <a:pt x="11" y="0"/>
                  </a:cubicBezTo>
                  <a:cubicBezTo>
                    <a:pt x="5" y="0"/>
                    <a:pt x="0" y="5"/>
                    <a:pt x="0" y="11"/>
                  </a:cubicBezTo>
                  <a:cubicBezTo>
                    <a:pt x="0" y="18"/>
                    <a:pt x="5" y="23"/>
                    <a:pt x="11" y="23"/>
                  </a:cubicBezTo>
                  <a:cubicBezTo>
                    <a:pt x="210" y="23"/>
                    <a:pt x="210" y="23"/>
                    <a:pt x="210" y="23"/>
                  </a:cubicBezTo>
                  <a:cubicBezTo>
                    <a:pt x="216" y="23"/>
                    <a:pt x="221" y="18"/>
                    <a:pt x="221" y="11"/>
                  </a:cubicBezTo>
                  <a:cubicBezTo>
                    <a:pt x="221" y="5"/>
                    <a:pt x="216" y="0"/>
                    <a:pt x="210" y="0"/>
                  </a:cubicBezTo>
                </a:path>
              </a:pathLst>
            </a:custGeom>
            <a:solidFill>
              <a:srgbClr val="9F9FA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p>
          </p:txBody>
        </p:sp>
        <p:sp>
          <p:nvSpPr>
            <p:cNvPr id="32" name="ïšḻïďê-任意多边形: 形状 45">
              <a:extLst>
                <a:ext uri="{FF2B5EF4-FFF2-40B4-BE49-F238E27FC236}">
                  <a16:creationId xmlns="" xmlns:a16="http://schemas.microsoft.com/office/drawing/2014/main" id="{6B636C13-9A94-47A0-A0C3-156FB09CB98E}"/>
                </a:ext>
              </a:extLst>
            </p:cNvPr>
            <p:cNvSpPr>
              <a:spLocks/>
            </p:cNvSpPr>
            <p:nvPr/>
          </p:nvSpPr>
          <p:spPr bwMode="auto">
            <a:xfrm>
              <a:off x="-3768725" y="1736725"/>
              <a:ext cx="31750" cy="215900"/>
            </a:xfrm>
            <a:custGeom>
              <a:avLst/>
              <a:gdLst>
                <a:gd name="T0" fmla="*/ 18 w 18"/>
                <a:gd name="T1" fmla="*/ 113 h 122"/>
                <a:gd name="T2" fmla="*/ 9 w 18"/>
                <a:gd name="T3" fmla="*/ 122 h 122"/>
                <a:gd name="T4" fmla="*/ 0 w 18"/>
                <a:gd name="T5" fmla="*/ 113 h 122"/>
                <a:gd name="T6" fmla="*/ 0 w 18"/>
                <a:gd name="T7" fmla="*/ 9 h 122"/>
                <a:gd name="T8" fmla="*/ 9 w 18"/>
                <a:gd name="T9" fmla="*/ 0 h 122"/>
                <a:gd name="T10" fmla="*/ 18 w 18"/>
                <a:gd name="T11" fmla="*/ 9 h 122"/>
                <a:gd name="T12" fmla="*/ 18 w 18"/>
                <a:gd name="T13" fmla="*/ 113 h 122"/>
              </a:gdLst>
              <a:ahLst/>
              <a:cxnLst>
                <a:cxn ang="0">
                  <a:pos x="T0" y="T1"/>
                </a:cxn>
                <a:cxn ang="0">
                  <a:pos x="T2" y="T3"/>
                </a:cxn>
                <a:cxn ang="0">
                  <a:pos x="T4" y="T5"/>
                </a:cxn>
                <a:cxn ang="0">
                  <a:pos x="T6" y="T7"/>
                </a:cxn>
                <a:cxn ang="0">
                  <a:pos x="T8" y="T9"/>
                </a:cxn>
                <a:cxn ang="0">
                  <a:pos x="T10" y="T11"/>
                </a:cxn>
                <a:cxn ang="0">
                  <a:pos x="T12" y="T13"/>
                </a:cxn>
              </a:cxnLst>
              <a:rect l="0" t="0" r="r" b="b"/>
              <a:pathLst>
                <a:path w="18" h="122">
                  <a:moveTo>
                    <a:pt x="18" y="113"/>
                  </a:moveTo>
                  <a:cubicBezTo>
                    <a:pt x="18" y="118"/>
                    <a:pt x="14" y="122"/>
                    <a:pt x="9" y="122"/>
                  </a:cubicBezTo>
                  <a:cubicBezTo>
                    <a:pt x="4" y="122"/>
                    <a:pt x="0" y="118"/>
                    <a:pt x="0" y="113"/>
                  </a:cubicBezTo>
                  <a:cubicBezTo>
                    <a:pt x="0" y="9"/>
                    <a:pt x="0" y="9"/>
                    <a:pt x="0" y="9"/>
                  </a:cubicBezTo>
                  <a:cubicBezTo>
                    <a:pt x="0" y="4"/>
                    <a:pt x="4" y="0"/>
                    <a:pt x="9" y="0"/>
                  </a:cubicBezTo>
                  <a:cubicBezTo>
                    <a:pt x="14" y="0"/>
                    <a:pt x="18" y="4"/>
                    <a:pt x="18" y="9"/>
                  </a:cubicBezTo>
                  <a:lnTo>
                    <a:pt x="18" y="113"/>
                  </a:lnTo>
                  <a:close/>
                </a:path>
              </a:pathLst>
            </a:custGeom>
            <a:solidFill>
              <a:schemeClr val="bg1">
                <a:lumMod val="75000"/>
              </a:schemeClr>
            </a:solidFill>
            <a:ln>
              <a:noFill/>
            </a:ln>
          </p:spPr>
          <p:txBody>
            <a:bodyPr lIns="0" tIns="0" rIns="0" bIns="0" anchor="ctr"/>
            <a:lstStyle/>
            <a:p>
              <a:pPr algn="ctr"/>
              <a:endParaRPr/>
            </a:p>
          </p:txBody>
        </p:sp>
        <p:sp>
          <p:nvSpPr>
            <p:cNvPr id="33" name="ïšḻïďê-任意多边形: 形状 46">
              <a:extLst>
                <a:ext uri="{FF2B5EF4-FFF2-40B4-BE49-F238E27FC236}">
                  <a16:creationId xmlns="" xmlns:a16="http://schemas.microsoft.com/office/drawing/2014/main" id="{4EF65869-2E09-4064-8E69-C00F54F6B5A7}"/>
                </a:ext>
              </a:extLst>
            </p:cNvPr>
            <p:cNvSpPr>
              <a:spLocks/>
            </p:cNvSpPr>
            <p:nvPr/>
          </p:nvSpPr>
          <p:spPr bwMode="auto">
            <a:xfrm>
              <a:off x="-3768725" y="2147888"/>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lIns="0" tIns="0" rIns="0" bIns="0" anchor="ctr"/>
            <a:lstStyle/>
            <a:p>
              <a:pPr algn="ctr"/>
              <a:endParaRPr/>
            </a:p>
          </p:txBody>
        </p:sp>
        <p:sp>
          <p:nvSpPr>
            <p:cNvPr id="34" name="ïšḻïďê-任意多边形: 形状 47">
              <a:extLst>
                <a:ext uri="{FF2B5EF4-FFF2-40B4-BE49-F238E27FC236}">
                  <a16:creationId xmlns="" xmlns:a16="http://schemas.microsoft.com/office/drawing/2014/main" id="{53589FE7-82C5-4DD3-91B1-AC38921D91A2}"/>
                </a:ext>
              </a:extLst>
            </p:cNvPr>
            <p:cNvSpPr>
              <a:spLocks/>
            </p:cNvSpPr>
            <p:nvPr/>
          </p:nvSpPr>
          <p:spPr bwMode="auto">
            <a:xfrm>
              <a:off x="-3768725" y="2609850"/>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lIns="0" tIns="0" rIns="0" bIns="0" anchor="ctr"/>
            <a:lstStyle/>
            <a:p>
              <a:pPr algn="ctr"/>
              <a:endParaRPr/>
            </a:p>
          </p:txBody>
        </p:sp>
        <p:sp>
          <p:nvSpPr>
            <p:cNvPr id="35" name="ïšḻïďê-任意多边形: 形状 48">
              <a:extLst>
                <a:ext uri="{FF2B5EF4-FFF2-40B4-BE49-F238E27FC236}">
                  <a16:creationId xmlns="" xmlns:a16="http://schemas.microsoft.com/office/drawing/2014/main" id="{510A05E6-D42E-460F-9E0E-75C1FB0F066A}"/>
                </a:ext>
              </a:extLst>
            </p:cNvPr>
            <p:cNvSpPr>
              <a:spLocks/>
            </p:cNvSpPr>
            <p:nvPr/>
          </p:nvSpPr>
          <p:spPr bwMode="auto">
            <a:xfrm>
              <a:off x="-1282700" y="2147888"/>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lIns="0" tIns="0" rIns="0" bIns="0" anchor="ctr"/>
            <a:lstStyle/>
            <a:p>
              <a:pPr algn="ctr"/>
              <a:endParaRPr/>
            </a:p>
          </p:txBody>
        </p:sp>
      </p:grpSp>
      <p:grpSp>
        <p:nvGrpSpPr>
          <p:cNvPr id="53" name="组合 52"/>
          <p:cNvGrpSpPr/>
          <p:nvPr/>
        </p:nvGrpSpPr>
        <p:grpSpPr>
          <a:xfrm>
            <a:off x="5014914" y="3010346"/>
            <a:ext cx="5675535" cy="613216"/>
            <a:chOff x="7483988" y="3433235"/>
            <a:chExt cx="5675535" cy="613216"/>
          </a:xfrm>
        </p:grpSpPr>
        <p:sp>
          <p:nvSpPr>
            <p:cNvPr id="54" name="矩形 53"/>
            <p:cNvSpPr/>
            <p:nvPr/>
          </p:nvSpPr>
          <p:spPr>
            <a:xfrm>
              <a:off x="7483988" y="3732519"/>
              <a:ext cx="5675535"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5" name="矩形 54"/>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69" name="组合 68"/>
          <p:cNvGrpSpPr/>
          <p:nvPr/>
        </p:nvGrpSpPr>
        <p:grpSpPr>
          <a:xfrm>
            <a:off x="4271963" y="3012154"/>
            <a:ext cx="609600" cy="609600"/>
            <a:chOff x="1276351" y="2247899"/>
            <a:chExt cx="609600" cy="609600"/>
          </a:xfrm>
        </p:grpSpPr>
        <p:sp>
          <p:nvSpPr>
            <p:cNvPr id="70" name="椭圆 69"/>
            <p:cNvSpPr/>
            <p:nvPr/>
          </p:nvSpPr>
          <p:spPr>
            <a:xfrm>
              <a:off x="1276351" y="2247899"/>
              <a:ext cx="609600" cy="609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1" name="椭圆 56"/>
            <p:cNvSpPr/>
            <p:nvPr/>
          </p:nvSpPr>
          <p:spPr>
            <a:xfrm>
              <a:off x="1442598" y="2390775"/>
              <a:ext cx="277106" cy="323848"/>
            </a:xfrm>
            <a:custGeom>
              <a:avLst/>
              <a:gdLst>
                <a:gd name="connsiteX0" fmla="*/ 85425 w 520420"/>
                <a:gd name="connsiteY0" fmla="*/ 514563 h 608203"/>
                <a:gd name="connsiteX1" fmla="*/ 434996 w 520420"/>
                <a:gd name="connsiteY1" fmla="*/ 514563 h 608203"/>
                <a:gd name="connsiteX2" fmla="*/ 448302 w 520420"/>
                <a:gd name="connsiteY2" fmla="*/ 527865 h 608203"/>
                <a:gd name="connsiteX3" fmla="*/ 434996 w 520420"/>
                <a:gd name="connsiteY3" fmla="*/ 541166 h 608203"/>
                <a:gd name="connsiteX4" fmla="*/ 85425 w 520420"/>
                <a:gd name="connsiteY4" fmla="*/ 541166 h 608203"/>
                <a:gd name="connsiteX5" fmla="*/ 72118 w 520420"/>
                <a:gd name="connsiteY5" fmla="*/ 527865 h 608203"/>
                <a:gd name="connsiteX6" fmla="*/ 85425 w 520420"/>
                <a:gd name="connsiteY6" fmla="*/ 514563 h 608203"/>
                <a:gd name="connsiteX7" fmla="*/ 85425 w 520420"/>
                <a:gd name="connsiteY7" fmla="*/ 456840 h 608203"/>
                <a:gd name="connsiteX8" fmla="*/ 434996 w 520420"/>
                <a:gd name="connsiteY8" fmla="*/ 456840 h 608203"/>
                <a:gd name="connsiteX9" fmla="*/ 448302 w 520420"/>
                <a:gd name="connsiteY9" fmla="*/ 470127 h 608203"/>
                <a:gd name="connsiteX10" fmla="*/ 434996 w 520420"/>
                <a:gd name="connsiteY10" fmla="*/ 483514 h 608203"/>
                <a:gd name="connsiteX11" fmla="*/ 85425 w 520420"/>
                <a:gd name="connsiteY11" fmla="*/ 483514 h 608203"/>
                <a:gd name="connsiteX12" fmla="*/ 72118 w 520420"/>
                <a:gd name="connsiteY12" fmla="*/ 470127 h 608203"/>
                <a:gd name="connsiteX13" fmla="*/ 85425 w 520420"/>
                <a:gd name="connsiteY13" fmla="*/ 456840 h 608203"/>
                <a:gd name="connsiteX14" fmla="*/ 85425 w 520420"/>
                <a:gd name="connsiteY14" fmla="*/ 399118 h 608203"/>
                <a:gd name="connsiteX15" fmla="*/ 434996 w 520420"/>
                <a:gd name="connsiteY15" fmla="*/ 399118 h 608203"/>
                <a:gd name="connsiteX16" fmla="*/ 448302 w 520420"/>
                <a:gd name="connsiteY16" fmla="*/ 412505 h 608203"/>
                <a:gd name="connsiteX17" fmla="*/ 434996 w 520420"/>
                <a:gd name="connsiteY17" fmla="*/ 425792 h 608203"/>
                <a:gd name="connsiteX18" fmla="*/ 85425 w 520420"/>
                <a:gd name="connsiteY18" fmla="*/ 425792 h 608203"/>
                <a:gd name="connsiteX19" fmla="*/ 72118 w 520420"/>
                <a:gd name="connsiteY19" fmla="*/ 412505 h 608203"/>
                <a:gd name="connsiteX20" fmla="*/ 85425 w 520420"/>
                <a:gd name="connsiteY20" fmla="*/ 399118 h 608203"/>
                <a:gd name="connsiteX21" fmla="*/ 85425 w 520420"/>
                <a:gd name="connsiteY21" fmla="*/ 341325 h 608203"/>
                <a:gd name="connsiteX22" fmla="*/ 434996 w 520420"/>
                <a:gd name="connsiteY22" fmla="*/ 341325 h 608203"/>
                <a:gd name="connsiteX23" fmla="*/ 448302 w 520420"/>
                <a:gd name="connsiteY23" fmla="*/ 354712 h 608203"/>
                <a:gd name="connsiteX24" fmla="*/ 434996 w 520420"/>
                <a:gd name="connsiteY24" fmla="*/ 367999 h 608203"/>
                <a:gd name="connsiteX25" fmla="*/ 85425 w 520420"/>
                <a:gd name="connsiteY25" fmla="*/ 367999 h 608203"/>
                <a:gd name="connsiteX26" fmla="*/ 72118 w 520420"/>
                <a:gd name="connsiteY26" fmla="*/ 354712 h 608203"/>
                <a:gd name="connsiteX27" fmla="*/ 85425 w 520420"/>
                <a:gd name="connsiteY27" fmla="*/ 341325 h 608203"/>
                <a:gd name="connsiteX28" fmla="*/ 88167 w 520420"/>
                <a:gd name="connsiteY28" fmla="*/ 85635 h 608203"/>
                <a:gd name="connsiteX29" fmla="*/ 88167 w 520420"/>
                <a:gd name="connsiteY29" fmla="*/ 273441 h 608203"/>
                <a:gd name="connsiteX30" fmla="*/ 225495 w 520420"/>
                <a:gd name="connsiteY30" fmla="*/ 273441 h 608203"/>
                <a:gd name="connsiteX31" fmla="*/ 225495 w 520420"/>
                <a:gd name="connsiteY31" fmla="*/ 85635 h 608203"/>
                <a:gd name="connsiteX32" fmla="*/ 74865 w 520420"/>
                <a:gd name="connsiteY32" fmla="*/ 59063 h 608203"/>
                <a:gd name="connsiteX33" fmla="*/ 238897 w 520420"/>
                <a:gd name="connsiteY33" fmla="*/ 59063 h 608203"/>
                <a:gd name="connsiteX34" fmla="*/ 252200 w 520420"/>
                <a:gd name="connsiteY34" fmla="*/ 72349 h 608203"/>
                <a:gd name="connsiteX35" fmla="*/ 252200 w 520420"/>
                <a:gd name="connsiteY35" fmla="*/ 286827 h 608203"/>
                <a:gd name="connsiteX36" fmla="*/ 238897 w 520420"/>
                <a:gd name="connsiteY36" fmla="*/ 300114 h 608203"/>
                <a:gd name="connsiteX37" fmla="*/ 74865 w 520420"/>
                <a:gd name="connsiteY37" fmla="*/ 300114 h 608203"/>
                <a:gd name="connsiteX38" fmla="*/ 61462 w 520420"/>
                <a:gd name="connsiteY38" fmla="*/ 286827 h 608203"/>
                <a:gd name="connsiteX39" fmla="*/ 61462 w 520420"/>
                <a:gd name="connsiteY39" fmla="*/ 72349 h 608203"/>
                <a:gd name="connsiteX40" fmla="*/ 74865 w 520420"/>
                <a:gd name="connsiteY40" fmla="*/ 59063 h 608203"/>
                <a:gd name="connsiteX41" fmla="*/ 386263 w 520420"/>
                <a:gd name="connsiteY41" fmla="*/ 45655 h 608203"/>
                <a:gd name="connsiteX42" fmla="*/ 386263 w 520420"/>
                <a:gd name="connsiteY42" fmla="*/ 134967 h 608203"/>
                <a:gd name="connsiteX43" fmla="*/ 475001 w 520420"/>
                <a:gd name="connsiteY43" fmla="*/ 134967 h 608203"/>
                <a:gd name="connsiteX44" fmla="*/ 26711 w 520420"/>
                <a:gd name="connsiteY44" fmla="*/ 26674 h 608203"/>
                <a:gd name="connsiteX45" fmla="*/ 26711 w 520420"/>
                <a:gd name="connsiteY45" fmla="*/ 581629 h 608203"/>
                <a:gd name="connsiteX46" fmla="*/ 493709 w 520420"/>
                <a:gd name="connsiteY46" fmla="*/ 581629 h 608203"/>
                <a:gd name="connsiteX47" fmla="*/ 493709 w 520420"/>
                <a:gd name="connsiteY47" fmla="*/ 161541 h 608203"/>
                <a:gd name="connsiteX48" fmla="*/ 372958 w 520420"/>
                <a:gd name="connsiteY48" fmla="*/ 161541 h 608203"/>
                <a:gd name="connsiteX49" fmla="*/ 359552 w 520420"/>
                <a:gd name="connsiteY49" fmla="*/ 148254 h 608203"/>
                <a:gd name="connsiteX50" fmla="*/ 359552 w 520420"/>
                <a:gd name="connsiteY50" fmla="*/ 26674 h 608203"/>
                <a:gd name="connsiteX51" fmla="*/ 13406 w 520420"/>
                <a:gd name="connsiteY51" fmla="*/ 0 h 608203"/>
                <a:gd name="connsiteX52" fmla="*/ 372958 w 520420"/>
                <a:gd name="connsiteY52" fmla="*/ 0 h 608203"/>
                <a:gd name="connsiteX53" fmla="*/ 382362 w 520420"/>
                <a:gd name="connsiteY53" fmla="*/ 3896 h 608203"/>
                <a:gd name="connsiteX54" fmla="*/ 516518 w 520420"/>
                <a:gd name="connsiteY54" fmla="*/ 137864 h 608203"/>
                <a:gd name="connsiteX55" fmla="*/ 520420 w 520420"/>
                <a:gd name="connsiteY55" fmla="*/ 147255 h 608203"/>
                <a:gd name="connsiteX56" fmla="*/ 520420 w 520420"/>
                <a:gd name="connsiteY56" fmla="*/ 594916 h 608203"/>
                <a:gd name="connsiteX57" fmla="*/ 507114 w 520420"/>
                <a:gd name="connsiteY57" fmla="*/ 608203 h 608203"/>
                <a:gd name="connsiteX58" fmla="*/ 13406 w 520420"/>
                <a:gd name="connsiteY58" fmla="*/ 608203 h 608203"/>
                <a:gd name="connsiteX59" fmla="*/ 0 w 520420"/>
                <a:gd name="connsiteY59" fmla="*/ 594916 h 608203"/>
                <a:gd name="connsiteX60" fmla="*/ 0 w 520420"/>
                <a:gd name="connsiteY60" fmla="*/ 13287 h 608203"/>
                <a:gd name="connsiteX61" fmla="*/ 13406 w 520420"/>
                <a:gd name="connsiteY61" fmla="*/ 0 h 60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20420" h="608203">
                  <a:moveTo>
                    <a:pt x="85425" y="514563"/>
                  </a:moveTo>
                  <a:lnTo>
                    <a:pt x="434996" y="514563"/>
                  </a:lnTo>
                  <a:cubicBezTo>
                    <a:pt x="442299" y="514563"/>
                    <a:pt x="448302" y="520564"/>
                    <a:pt x="448302" y="527865"/>
                  </a:cubicBezTo>
                  <a:cubicBezTo>
                    <a:pt x="448302" y="535266"/>
                    <a:pt x="442299" y="541166"/>
                    <a:pt x="434996" y="541166"/>
                  </a:cubicBezTo>
                  <a:lnTo>
                    <a:pt x="85425" y="541166"/>
                  </a:lnTo>
                  <a:cubicBezTo>
                    <a:pt x="78121" y="541166"/>
                    <a:pt x="72118" y="535266"/>
                    <a:pt x="72118" y="527865"/>
                  </a:cubicBezTo>
                  <a:cubicBezTo>
                    <a:pt x="72118" y="520464"/>
                    <a:pt x="78121" y="514563"/>
                    <a:pt x="85425" y="514563"/>
                  </a:cubicBezTo>
                  <a:close/>
                  <a:moveTo>
                    <a:pt x="85425" y="456840"/>
                  </a:moveTo>
                  <a:lnTo>
                    <a:pt x="434996" y="456840"/>
                  </a:lnTo>
                  <a:cubicBezTo>
                    <a:pt x="442299" y="456840"/>
                    <a:pt x="448302" y="462834"/>
                    <a:pt x="448302" y="470127"/>
                  </a:cubicBezTo>
                  <a:cubicBezTo>
                    <a:pt x="448302" y="477520"/>
                    <a:pt x="442299" y="483514"/>
                    <a:pt x="434996" y="483514"/>
                  </a:cubicBezTo>
                  <a:lnTo>
                    <a:pt x="85425" y="483514"/>
                  </a:lnTo>
                  <a:cubicBezTo>
                    <a:pt x="78121" y="483514"/>
                    <a:pt x="72118" y="477520"/>
                    <a:pt x="72118" y="470127"/>
                  </a:cubicBezTo>
                  <a:cubicBezTo>
                    <a:pt x="72118" y="462834"/>
                    <a:pt x="78121" y="456840"/>
                    <a:pt x="85425" y="456840"/>
                  </a:cubicBezTo>
                  <a:close/>
                  <a:moveTo>
                    <a:pt x="85425" y="399118"/>
                  </a:moveTo>
                  <a:lnTo>
                    <a:pt x="434996" y="399118"/>
                  </a:lnTo>
                  <a:cubicBezTo>
                    <a:pt x="442299" y="399118"/>
                    <a:pt x="448302" y="405112"/>
                    <a:pt x="448302" y="412505"/>
                  </a:cubicBezTo>
                  <a:cubicBezTo>
                    <a:pt x="448302" y="419798"/>
                    <a:pt x="442299" y="425792"/>
                    <a:pt x="434996" y="425792"/>
                  </a:cubicBezTo>
                  <a:lnTo>
                    <a:pt x="85425" y="425792"/>
                  </a:lnTo>
                  <a:cubicBezTo>
                    <a:pt x="78121" y="425792"/>
                    <a:pt x="72118" y="419798"/>
                    <a:pt x="72118" y="412505"/>
                  </a:cubicBezTo>
                  <a:cubicBezTo>
                    <a:pt x="72118" y="405112"/>
                    <a:pt x="78121" y="399118"/>
                    <a:pt x="85425" y="399118"/>
                  </a:cubicBezTo>
                  <a:close/>
                  <a:moveTo>
                    <a:pt x="85425" y="341325"/>
                  </a:moveTo>
                  <a:lnTo>
                    <a:pt x="434996" y="341325"/>
                  </a:lnTo>
                  <a:cubicBezTo>
                    <a:pt x="442299" y="341325"/>
                    <a:pt x="448302" y="347319"/>
                    <a:pt x="448302" y="354712"/>
                  </a:cubicBezTo>
                  <a:cubicBezTo>
                    <a:pt x="448302" y="362005"/>
                    <a:pt x="442299" y="367999"/>
                    <a:pt x="434996" y="367999"/>
                  </a:cubicBezTo>
                  <a:lnTo>
                    <a:pt x="85425" y="367999"/>
                  </a:lnTo>
                  <a:cubicBezTo>
                    <a:pt x="78121" y="367999"/>
                    <a:pt x="72118" y="362005"/>
                    <a:pt x="72118" y="354712"/>
                  </a:cubicBezTo>
                  <a:cubicBezTo>
                    <a:pt x="72118" y="347319"/>
                    <a:pt x="78121" y="341325"/>
                    <a:pt x="85425" y="341325"/>
                  </a:cubicBezTo>
                  <a:close/>
                  <a:moveTo>
                    <a:pt x="88167" y="85635"/>
                  </a:moveTo>
                  <a:lnTo>
                    <a:pt x="88167" y="273441"/>
                  </a:lnTo>
                  <a:lnTo>
                    <a:pt x="225495" y="273441"/>
                  </a:lnTo>
                  <a:lnTo>
                    <a:pt x="225495" y="85635"/>
                  </a:lnTo>
                  <a:close/>
                  <a:moveTo>
                    <a:pt x="74865" y="59063"/>
                  </a:moveTo>
                  <a:lnTo>
                    <a:pt x="238897" y="59063"/>
                  </a:lnTo>
                  <a:cubicBezTo>
                    <a:pt x="246199" y="59063"/>
                    <a:pt x="252200" y="65057"/>
                    <a:pt x="252200" y="72349"/>
                  </a:cubicBezTo>
                  <a:lnTo>
                    <a:pt x="252200" y="286827"/>
                  </a:lnTo>
                  <a:cubicBezTo>
                    <a:pt x="252200" y="294120"/>
                    <a:pt x="246199" y="300114"/>
                    <a:pt x="238897" y="300114"/>
                  </a:cubicBezTo>
                  <a:lnTo>
                    <a:pt x="74865" y="300114"/>
                  </a:lnTo>
                  <a:cubicBezTo>
                    <a:pt x="67463" y="300114"/>
                    <a:pt x="61462" y="294120"/>
                    <a:pt x="61462" y="286827"/>
                  </a:cubicBezTo>
                  <a:lnTo>
                    <a:pt x="61462" y="72349"/>
                  </a:lnTo>
                  <a:cubicBezTo>
                    <a:pt x="61462" y="65057"/>
                    <a:pt x="67463" y="59063"/>
                    <a:pt x="74865" y="59063"/>
                  </a:cubicBezTo>
                  <a:close/>
                  <a:moveTo>
                    <a:pt x="386263" y="45655"/>
                  </a:moveTo>
                  <a:lnTo>
                    <a:pt x="386263" y="134967"/>
                  </a:lnTo>
                  <a:lnTo>
                    <a:pt x="475001" y="134967"/>
                  </a:lnTo>
                  <a:close/>
                  <a:moveTo>
                    <a:pt x="26711" y="26674"/>
                  </a:moveTo>
                  <a:lnTo>
                    <a:pt x="26711" y="581629"/>
                  </a:lnTo>
                  <a:lnTo>
                    <a:pt x="493709" y="581629"/>
                  </a:lnTo>
                  <a:lnTo>
                    <a:pt x="493709" y="161541"/>
                  </a:lnTo>
                  <a:lnTo>
                    <a:pt x="372958" y="161541"/>
                  </a:lnTo>
                  <a:cubicBezTo>
                    <a:pt x="365555" y="161541"/>
                    <a:pt x="359552" y="155647"/>
                    <a:pt x="359552" y="148254"/>
                  </a:cubicBezTo>
                  <a:lnTo>
                    <a:pt x="359552" y="26674"/>
                  </a:lnTo>
                  <a:close/>
                  <a:moveTo>
                    <a:pt x="13406" y="0"/>
                  </a:moveTo>
                  <a:lnTo>
                    <a:pt x="372958" y="0"/>
                  </a:lnTo>
                  <a:cubicBezTo>
                    <a:pt x="376259" y="0"/>
                    <a:pt x="379761" y="1398"/>
                    <a:pt x="382362" y="3896"/>
                  </a:cubicBezTo>
                  <a:lnTo>
                    <a:pt x="516518" y="137864"/>
                  </a:lnTo>
                  <a:cubicBezTo>
                    <a:pt x="519019" y="140362"/>
                    <a:pt x="520420" y="143759"/>
                    <a:pt x="520420" y="147255"/>
                  </a:cubicBezTo>
                  <a:lnTo>
                    <a:pt x="520420" y="594916"/>
                  </a:lnTo>
                  <a:cubicBezTo>
                    <a:pt x="520420" y="602309"/>
                    <a:pt x="514418" y="608203"/>
                    <a:pt x="507114" y="608203"/>
                  </a:cubicBezTo>
                  <a:lnTo>
                    <a:pt x="13406" y="608203"/>
                  </a:lnTo>
                  <a:cubicBezTo>
                    <a:pt x="6002" y="608203"/>
                    <a:pt x="0" y="602309"/>
                    <a:pt x="0" y="594916"/>
                  </a:cubicBezTo>
                  <a:lnTo>
                    <a:pt x="0" y="13287"/>
                  </a:lnTo>
                  <a:cubicBezTo>
                    <a:pt x="0" y="5994"/>
                    <a:pt x="6002" y="0"/>
                    <a:pt x="134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9" name="组合 58"/>
          <p:cNvGrpSpPr/>
          <p:nvPr/>
        </p:nvGrpSpPr>
        <p:grpSpPr>
          <a:xfrm>
            <a:off x="5014914" y="4039046"/>
            <a:ext cx="5675535" cy="613216"/>
            <a:chOff x="7483988" y="3433235"/>
            <a:chExt cx="5675535" cy="613216"/>
          </a:xfrm>
        </p:grpSpPr>
        <p:sp>
          <p:nvSpPr>
            <p:cNvPr id="60" name="矩形 59"/>
            <p:cNvSpPr/>
            <p:nvPr/>
          </p:nvSpPr>
          <p:spPr>
            <a:xfrm>
              <a:off x="7483988" y="3732519"/>
              <a:ext cx="5675535"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61" name="矩形 60"/>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72" name="组合 71"/>
          <p:cNvGrpSpPr/>
          <p:nvPr/>
        </p:nvGrpSpPr>
        <p:grpSpPr>
          <a:xfrm>
            <a:off x="4271963" y="4040854"/>
            <a:ext cx="609600" cy="609600"/>
            <a:chOff x="1276351" y="2247899"/>
            <a:chExt cx="609600" cy="609600"/>
          </a:xfrm>
        </p:grpSpPr>
        <p:sp>
          <p:nvSpPr>
            <p:cNvPr id="73" name="椭圆 72"/>
            <p:cNvSpPr/>
            <p:nvPr/>
          </p:nvSpPr>
          <p:spPr>
            <a:xfrm>
              <a:off x="1276351" y="2247899"/>
              <a:ext cx="609600" cy="609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4" name="椭圆 63"/>
            <p:cNvSpPr/>
            <p:nvPr/>
          </p:nvSpPr>
          <p:spPr>
            <a:xfrm>
              <a:off x="1419227" y="2428054"/>
              <a:ext cx="323848" cy="249290"/>
            </a:xfrm>
            <a:custGeom>
              <a:avLst/>
              <a:gdLst>
                <a:gd name="connsiteX0" fmla="*/ 330550 w 606580"/>
                <a:gd name="connsiteY0" fmla="*/ 192291 h 466931"/>
                <a:gd name="connsiteX1" fmla="*/ 368705 w 606580"/>
                <a:gd name="connsiteY1" fmla="*/ 200263 h 466931"/>
                <a:gd name="connsiteX2" fmla="*/ 361000 w 606580"/>
                <a:gd name="connsiteY2" fmla="*/ 236416 h 466931"/>
                <a:gd name="connsiteX3" fmla="*/ 328600 w 606580"/>
                <a:gd name="connsiteY3" fmla="*/ 225292 h 466931"/>
                <a:gd name="connsiteX4" fmla="*/ 294066 w 606580"/>
                <a:gd name="connsiteY4" fmla="*/ 240680 h 466931"/>
                <a:gd name="connsiteX5" fmla="*/ 283483 w 606580"/>
                <a:gd name="connsiteY5" fmla="*/ 262187 h 466931"/>
                <a:gd name="connsiteX6" fmla="*/ 355430 w 606580"/>
                <a:gd name="connsiteY6" fmla="*/ 262187 h 466931"/>
                <a:gd name="connsiteX7" fmla="*/ 351159 w 606580"/>
                <a:gd name="connsiteY7" fmla="*/ 282395 h 466931"/>
                <a:gd name="connsiteX8" fmla="*/ 280790 w 606580"/>
                <a:gd name="connsiteY8" fmla="*/ 282395 h 466931"/>
                <a:gd name="connsiteX9" fmla="*/ 280698 w 606580"/>
                <a:gd name="connsiteY9" fmla="*/ 290089 h 466931"/>
                <a:gd name="connsiteX10" fmla="*/ 280976 w 606580"/>
                <a:gd name="connsiteY10" fmla="*/ 299637 h 466931"/>
                <a:gd name="connsiteX11" fmla="*/ 347539 w 606580"/>
                <a:gd name="connsiteY11" fmla="*/ 299637 h 466931"/>
                <a:gd name="connsiteX12" fmla="*/ 343361 w 606580"/>
                <a:gd name="connsiteY12" fmla="*/ 319938 h 466931"/>
                <a:gd name="connsiteX13" fmla="*/ 283668 w 606580"/>
                <a:gd name="connsiteY13" fmla="*/ 319938 h 466931"/>
                <a:gd name="connsiteX14" fmla="*/ 293787 w 606580"/>
                <a:gd name="connsiteY14" fmla="*/ 341815 h 466931"/>
                <a:gd name="connsiteX15" fmla="*/ 327765 w 606580"/>
                <a:gd name="connsiteY15" fmla="*/ 357204 h 466931"/>
                <a:gd name="connsiteX16" fmla="*/ 367777 w 606580"/>
                <a:gd name="connsiteY16" fmla="*/ 341815 h 466931"/>
                <a:gd name="connsiteX17" fmla="*/ 367777 w 606580"/>
                <a:gd name="connsiteY17" fmla="*/ 381769 h 466931"/>
                <a:gd name="connsiteX18" fmla="*/ 328136 w 606580"/>
                <a:gd name="connsiteY18" fmla="*/ 390297 h 466931"/>
                <a:gd name="connsiteX19" fmla="*/ 265380 w 606580"/>
                <a:gd name="connsiteY19" fmla="*/ 364156 h 466931"/>
                <a:gd name="connsiteX20" fmla="*/ 243285 w 606580"/>
                <a:gd name="connsiteY20" fmla="*/ 319846 h 466931"/>
                <a:gd name="connsiteX21" fmla="*/ 223975 w 606580"/>
                <a:gd name="connsiteY21" fmla="*/ 319846 h 466931"/>
                <a:gd name="connsiteX22" fmla="*/ 228153 w 606580"/>
                <a:gd name="connsiteY22" fmla="*/ 299637 h 466931"/>
                <a:gd name="connsiteX23" fmla="*/ 240964 w 606580"/>
                <a:gd name="connsiteY23" fmla="*/ 299637 h 466931"/>
                <a:gd name="connsiteX24" fmla="*/ 240778 w 606580"/>
                <a:gd name="connsiteY24" fmla="*/ 292963 h 466931"/>
                <a:gd name="connsiteX25" fmla="*/ 241057 w 606580"/>
                <a:gd name="connsiteY25" fmla="*/ 282395 h 466931"/>
                <a:gd name="connsiteX26" fmla="*/ 223975 w 606580"/>
                <a:gd name="connsiteY26" fmla="*/ 282395 h 466931"/>
                <a:gd name="connsiteX27" fmla="*/ 228153 w 606580"/>
                <a:gd name="connsiteY27" fmla="*/ 262187 h 466931"/>
                <a:gd name="connsiteX28" fmla="*/ 243656 w 606580"/>
                <a:gd name="connsiteY28" fmla="*/ 262187 h 466931"/>
                <a:gd name="connsiteX29" fmla="*/ 265565 w 606580"/>
                <a:gd name="connsiteY29" fmla="*/ 218711 h 466931"/>
                <a:gd name="connsiteX30" fmla="*/ 330550 w 606580"/>
                <a:gd name="connsiteY30" fmla="*/ 192291 h 466931"/>
                <a:gd name="connsiteX31" fmla="*/ 127852 w 606580"/>
                <a:gd name="connsiteY31" fmla="*/ 152584 h 466931"/>
                <a:gd name="connsiteX32" fmla="*/ 66015 w 606580"/>
                <a:gd name="connsiteY32" fmla="*/ 429017 h 466931"/>
                <a:gd name="connsiteX33" fmla="*/ 473342 w 606580"/>
                <a:gd name="connsiteY33" fmla="*/ 429017 h 466931"/>
                <a:gd name="connsiteX34" fmla="*/ 555792 w 606580"/>
                <a:gd name="connsiteY34" fmla="*/ 152584 h 466931"/>
                <a:gd name="connsiteX35" fmla="*/ 101205 w 606580"/>
                <a:gd name="connsiteY35" fmla="*/ 0 h 466931"/>
                <a:gd name="connsiteX36" fmla="*/ 288109 w 606580"/>
                <a:gd name="connsiteY36" fmla="*/ 0 h 466931"/>
                <a:gd name="connsiteX37" fmla="*/ 311600 w 606580"/>
                <a:gd name="connsiteY37" fmla="*/ 44959 h 466931"/>
                <a:gd name="connsiteX38" fmla="*/ 534344 w 606580"/>
                <a:gd name="connsiteY38" fmla="*/ 44959 h 466931"/>
                <a:gd name="connsiteX39" fmla="*/ 534344 w 606580"/>
                <a:gd name="connsiteY39" fmla="*/ 82781 h 466931"/>
                <a:gd name="connsiteX40" fmla="*/ 288574 w 606580"/>
                <a:gd name="connsiteY40" fmla="*/ 82781 h 466931"/>
                <a:gd name="connsiteX41" fmla="*/ 265176 w 606580"/>
                <a:gd name="connsiteY41" fmla="*/ 37914 h 466931"/>
                <a:gd name="connsiteX42" fmla="*/ 124138 w 606580"/>
                <a:gd name="connsiteY42" fmla="*/ 37914 h 466931"/>
                <a:gd name="connsiteX43" fmla="*/ 100741 w 606580"/>
                <a:gd name="connsiteY43" fmla="*/ 82781 h 466931"/>
                <a:gd name="connsiteX44" fmla="*/ 37882 w 606580"/>
                <a:gd name="connsiteY44" fmla="*/ 82781 h 466931"/>
                <a:gd name="connsiteX45" fmla="*/ 37882 w 606580"/>
                <a:gd name="connsiteY45" fmla="*/ 381091 h 466931"/>
                <a:gd name="connsiteX46" fmla="*/ 97491 w 606580"/>
                <a:gd name="connsiteY46" fmla="*/ 114670 h 466931"/>
                <a:gd name="connsiteX47" fmla="*/ 606580 w 606580"/>
                <a:gd name="connsiteY47" fmla="*/ 114670 h 466931"/>
                <a:gd name="connsiteX48" fmla="*/ 501661 w 606580"/>
                <a:gd name="connsiteY48" fmla="*/ 466931 h 466931"/>
                <a:gd name="connsiteX49" fmla="*/ 37882 w 606580"/>
                <a:gd name="connsiteY49" fmla="*/ 466931 h 466931"/>
                <a:gd name="connsiteX50" fmla="*/ 0 w 606580"/>
                <a:gd name="connsiteY50" fmla="*/ 466931 h 466931"/>
                <a:gd name="connsiteX51" fmla="*/ 0 w 606580"/>
                <a:gd name="connsiteY51" fmla="*/ 44959 h 466931"/>
                <a:gd name="connsiteX52" fmla="*/ 77714 w 606580"/>
                <a:gd name="connsiteY52" fmla="*/ 44959 h 466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06580" h="466931">
                  <a:moveTo>
                    <a:pt x="330550" y="192291"/>
                  </a:moveTo>
                  <a:cubicBezTo>
                    <a:pt x="345218" y="192291"/>
                    <a:pt x="357936" y="194980"/>
                    <a:pt x="368705" y="200263"/>
                  </a:cubicBezTo>
                  <a:lnTo>
                    <a:pt x="361000" y="236416"/>
                  </a:lnTo>
                  <a:cubicBezTo>
                    <a:pt x="353573" y="229000"/>
                    <a:pt x="342804" y="225292"/>
                    <a:pt x="328600" y="225292"/>
                  </a:cubicBezTo>
                  <a:cubicBezTo>
                    <a:pt x="314397" y="225292"/>
                    <a:pt x="302885" y="230391"/>
                    <a:pt x="294066" y="240680"/>
                  </a:cubicBezTo>
                  <a:cubicBezTo>
                    <a:pt x="289053" y="246428"/>
                    <a:pt x="285525" y="253566"/>
                    <a:pt x="283483" y="262187"/>
                  </a:cubicBezTo>
                  <a:lnTo>
                    <a:pt x="355430" y="262187"/>
                  </a:lnTo>
                  <a:lnTo>
                    <a:pt x="351159" y="282395"/>
                  </a:lnTo>
                  <a:lnTo>
                    <a:pt x="280790" y="282395"/>
                  </a:lnTo>
                  <a:cubicBezTo>
                    <a:pt x="280790" y="284434"/>
                    <a:pt x="280698" y="287030"/>
                    <a:pt x="280698" y="290089"/>
                  </a:cubicBezTo>
                  <a:cubicBezTo>
                    <a:pt x="280698" y="293148"/>
                    <a:pt x="280790" y="296393"/>
                    <a:pt x="280976" y="299637"/>
                  </a:cubicBezTo>
                  <a:lnTo>
                    <a:pt x="347539" y="299637"/>
                  </a:lnTo>
                  <a:lnTo>
                    <a:pt x="343361" y="319938"/>
                  </a:lnTo>
                  <a:lnTo>
                    <a:pt x="283668" y="319938"/>
                  </a:lnTo>
                  <a:cubicBezTo>
                    <a:pt x="285896" y="329208"/>
                    <a:pt x="289238" y="336532"/>
                    <a:pt x="293787" y="341815"/>
                  </a:cubicBezTo>
                  <a:cubicBezTo>
                    <a:pt x="302514" y="352105"/>
                    <a:pt x="313840" y="357204"/>
                    <a:pt x="327765" y="357204"/>
                  </a:cubicBezTo>
                  <a:cubicBezTo>
                    <a:pt x="344475" y="357204"/>
                    <a:pt x="357844" y="352105"/>
                    <a:pt x="367777" y="341815"/>
                  </a:cubicBezTo>
                  <a:lnTo>
                    <a:pt x="367777" y="381769"/>
                  </a:lnTo>
                  <a:cubicBezTo>
                    <a:pt x="356451" y="387424"/>
                    <a:pt x="343268" y="390297"/>
                    <a:pt x="328136" y="390297"/>
                  </a:cubicBezTo>
                  <a:cubicBezTo>
                    <a:pt x="302699" y="390297"/>
                    <a:pt x="281719" y="381583"/>
                    <a:pt x="265380" y="364156"/>
                  </a:cubicBezTo>
                  <a:cubicBezTo>
                    <a:pt x="254240" y="352290"/>
                    <a:pt x="246813" y="337551"/>
                    <a:pt x="243285" y="319846"/>
                  </a:cubicBezTo>
                  <a:lnTo>
                    <a:pt x="223975" y="319846"/>
                  </a:lnTo>
                  <a:lnTo>
                    <a:pt x="228153" y="299637"/>
                  </a:lnTo>
                  <a:lnTo>
                    <a:pt x="240964" y="299637"/>
                  </a:lnTo>
                  <a:cubicBezTo>
                    <a:pt x="240871" y="297505"/>
                    <a:pt x="240778" y="295373"/>
                    <a:pt x="240778" y="292963"/>
                  </a:cubicBezTo>
                  <a:cubicBezTo>
                    <a:pt x="240778" y="288977"/>
                    <a:pt x="240871" y="285454"/>
                    <a:pt x="241057" y="282395"/>
                  </a:cubicBezTo>
                  <a:lnTo>
                    <a:pt x="223975" y="282395"/>
                  </a:lnTo>
                  <a:lnTo>
                    <a:pt x="228153" y="262187"/>
                  </a:lnTo>
                  <a:lnTo>
                    <a:pt x="243656" y="262187"/>
                  </a:lnTo>
                  <a:cubicBezTo>
                    <a:pt x="247370" y="244852"/>
                    <a:pt x="254611" y="230298"/>
                    <a:pt x="265565" y="218711"/>
                  </a:cubicBezTo>
                  <a:cubicBezTo>
                    <a:pt x="281997" y="201098"/>
                    <a:pt x="303628" y="192291"/>
                    <a:pt x="330550" y="192291"/>
                  </a:cubicBezTo>
                  <a:close/>
                  <a:moveTo>
                    <a:pt x="127852" y="152584"/>
                  </a:moveTo>
                  <a:lnTo>
                    <a:pt x="66015" y="429017"/>
                  </a:lnTo>
                  <a:lnTo>
                    <a:pt x="473342" y="429017"/>
                  </a:lnTo>
                  <a:lnTo>
                    <a:pt x="555792" y="152584"/>
                  </a:lnTo>
                  <a:close/>
                  <a:moveTo>
                    <a:pt x="101205" y="0"/>
                  </a:moveTo>
                  <a:lnTo>
                    <a:pt x="288109" y="0"/>
                  </a:lnTo>
                  <a:lnTo>
                    <a:pt x="311600" y="44959"/>
                  </a:lnTo>
                  <a:lnTo>
                    <a:pt x="534344" y="44959"/>
                  </a:lnTo>
                  <a:lnTo>
                    <a:pt x="534344" y="82781"/>
                  </a:lnTo>
                  <a:lnTo>
                    <a:pt x="288574" y="82781"/>
                  </a:lnTo>
                  <a:lnTo>
                    <a:pt x="265176" y="37914"/>
                  </a:lnTo>
                  <a:lnTo>
                    <a:pt x="124138" y="37914"/>
                  </a:lnTo>
                  <a:lnTo>
                    <a:pt x="100741" y="82781"/>
                  </a:lnTo>
                  <a:lnTo>
                    <a:pt x="37882" y="82781"/>
                  </a:lnTo>
                  <a:lnTo>
                    <a:pt x="37882" y="381091"/>
                  </a:lnTo>
                  <a:lnTo>
                    <a:pt x="97491" y="114670"/>
                  </a:lnTo>
                  <a:lnTo>
                    <a:pt x="606580" y="114670"/>
                  </a:lnTo>
                  <a:lnTo>
                    <a:pt x="501661" y="466931"/>
                  </a:lnTo>
                  <a:lnTo>
                    <a:pt x="37882" y="466931"/>
                  </a:lnTo>
                  <a:lnTo>
                    <a:pt x="0" y="466931"/>
                  </a:lnTo>
                  <a:lnTo>
                    <a:pt x="0" y="44959"/>
                  </a:lnTo>
                  <a:lnTo>
                    <a:pt x="77714" y="4495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7" name="组合 76"/>
          <p:cNvGrpSpPr/>
          <p:nvPr/>
        </p:nvGrpSpPr>
        <p:grpSpPr>
          <a:xfrm>
            <a:off x="7443434" y="1897971"/>
            <a:ext cx="3018414" cy="613359"/>
            <a:chOff x="7443434" y="1897971"/>
            <a:chExt cx="3018414" cy="613359"/>
          </a:xfrm>
        </p:grpSpPr>
        <p:sp>
          <p:nvSpPr>
            <p:cNvPr id="52" name="矩形 51"/>
            <p:cNvSpPr/>
            <p:nvPr/>
          </p:nvSpPr>
          <p:spPr>
            <a:xfrm>
              <a:off x="7443434" y="1897971"/>
              <a:ext cx="3018414" cy="6133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7927365" y="1980866"/>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mn-ea"/>
                </a:rPr>
                <a:t>标题文字添加</a:t>
              </a:r>
            </a:p>
          </p:txBody>
        </p:sp>
      </p:grpSp>
      <p:grpSp>
        <p:nvGrpSpPr>
          <p:cNvPr id="66" name="组合 65"/>
          <p:cNvGrpSpPr/>
          <p:nvPr/>
        </p:nvGrpSpPr>
        <p:grpSpPr>
          <a:xfrm>
            <a:off x="3653004" y="280341"/>
            <a:ext cx="4885992" cy="732482"/>
            <a:chOff x="5402407" y="1247256"/>
            <a:chExt cx="4885992" cy="732482"/>
          </a:xfrm>
        </p:grpSpPr>
        <p:sp>
          <p:nvSpPr>
            <p:cNvPr id="67" name="文本框 66"/>
            <p:cNvSpPr txBox="1"/>
            <p:nvPr/>
          </p:nvSpPr>
          <p:spPr>
            <a:xfrm>
              <a:off x="6197745" y="12472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accent2"/>
                  </a:solidFill>
                  <a:latin typeface="+mn-ea"/>
                </a:rPr>
                <a:t>标题文字添加此处</a:t>
              </a:r>
              <a:endParaRPr lang="zh-CN" altLang="en-US" sz="2800" b="1" dirty="0">
                <a:solidFill>
                  <a:schemeClr val="accent2"/>
                </a:solidFill>
                <a:latin typeface="+mn-ea"/>
              </a:endParaRPr>
            </a:p>
          </p:txBody>
        </p:sp>
        <p:sp>
          <p:nvSpPr>
            <p:cNvPr id="68" name="文本框 67"/>
            <p:cNvSpPr txBox="1"/>
            <p:nvPr/>
          </p:nvSpPr>
          <p:spPr>
            <a:xfrm>
              <a:off x="5402407" y="1693506"/>
              <a:ext cx="4885992" cy="286232"/>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pic>
        <p:nvPicPr>
          <p:cNvPr id="76" name="图片占位符 75"/>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30010" r="30010"/>
          <a:stretch>
            <a:fillRect/>
          </a:stretch>
        </p:blipFill>
        <p:spPr/>
      </p:pic>
    </p:spTree>
    <p:custDataLst>
      <p:tags r:id="rId1"/>
    </p:custDataLst>
    <p:extLst>
      <p:ext uri="{BB962C8B-B14F-4D97-AF65-F5344CB8AC3E}">
        <p14:creationId xmlns:p14="http://schemas.microsoft.com/office/powerpoint/2010/main" val="3671493895"/>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1+#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fade">
                                      <p:cBhvr>
                                        <p:cTn id="17" dur="1000"/>
                                        <p:tgtEl>
                                          <p:spTgt spid="76"/>
                                        </p:tgtEl>
                                      </p:cBhvr>
                                    </p:animEffect>
                                    <p:anim calcmode="lin" valueType="num">
                                      <p:cBhvr>
                                        <p:cTn id="18" dur="1000" fill="hold"/>
                                        <p:tgtEl>
                                          <p:spTgt spid="76"/>
                                        </p:tgtEl>
                                        <p:attrNameLst>
                                          <p:attrName>ppt_x</p:attrName>
                                        </p:attrNameLst>
                                      </p:cBhvr>
                                      <p:tavLst>
                                        <p:tav tm="0">
                                          <p:val>
                                            <p:strVal val="#ppt_x"/>
                                          </p:val>
                                        </p:tav>
                                        <p:tav tm="100000">
                                          <p:val>
                                            <p:strVal val="#ppt_x"/>
                                          </p:val>
                                        </p:tav>
                                      </p:tavLst>
                                    </p:anim>
                                    <p:anim calcmode="lin" valueType="num">
                                      <p:cBhvr>
                                        <p:cTn id="19" dur="1000" fill="hold"/>
                                        <p:tgtEl>
                                          <p:spTgt spid="76"/>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fade">
                                      <p:cBhvr>
                                        <p:cTn id="23" dur="500"/>
                                        <p:tgtEl>
                                          <p:spTgt spid="77"/>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p:cTn id="27" dur="500" fill="hold"/>
                                        <p:tgtEl>
                                          <p:spTgt spid="69"/>
                                        </p:tgtEl>
                                        <p:attrNameLst>
                                          <p:attrName>ppt_w</p:attrName>
                                        </p:attrNameLst>
                                      </p:cBhvr>
                                      <p:tavLst>
                                        <p:tav tm="0">
                                          <p:val>
                                            <p:fltVal val="0"/>
                                          </p:val>
                                        </p:tav>
                                        <p:tav tm="100000">
                                          <p:val>
                                            <p:strVal val="#ppt_w"/>
                                          </p:val>
                                        </p:tav>
                                      </p:tavLst>
                                    </p:anim>
                                    <p:anim calcmode="lin" valueType="num">
                                      <p:cBhvr>
                                        <p:cTn id="28" dur="500" fill="hold"/>
                                        <p:tgtEl>
                                          <p:spTgt spid="69"/>
                                        </p:tgtEl>
                                        <p:attrNameLst>
                                          <p:attrName>ppt_h</p:attrName>
                                        </p:attrNameLst>
                                      </p:cBhvr>
                                      <p:tavLst>
                                        <p:tav tm="0">
                                          <p:val>
                                            <p:fltVal val="0"/>
                                          </p:val>
                                        </p:tav>
                                        <p:tav tm="100000">
                                          <p:val>
                                            <p:strVal val="#ppt_h"/>
                                          </p:val>
                                        </p:tav>
                                      </p:tavLst>
                                    </p:anim>
                                    <p:animEffect transition="in" filter="fade">
                                      <p:cBhvr>
                                        <p:cTn id="29" dur="500"/>
                                        <p:tgtEl>
                                          <p:spTgt spid="69"/>
                                        </p:tgtEl>
                                      </p:cBhvr>
                                    </p:animEffect>
                                  </p:childTnLst>
                                </p:cTn>
                              </p:par>
                              <p:par>
                                <p:cTn id="30" presetID="53" presetClass="entr" presetSubtype="16" fill="hold" nodeType="with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p:cTn id="32" dur="500" fill="hold"/>
                                        <p:tgtEl>
                                          <p:spTgt spid="72"/>
                                        </p:tgtEl>
                                        <p:attrNameLst>
                                          <p:attrName>ppt_w</p:attrName>
                                        </p:attrNameLst>
                                      </p:cBhvr>
                                      <p:tavLst>
                                        <p:tav tm="0">
                                          <p:val>
                                            <p:fltVal val="0"/>
                                          </p:val>
                                        </p:tav>
                                        <p:tav tm="100000">
                                          <p:val>
                                            <p:strVal val="#ppt_w"/>
                                          </p:val>
                                        </p:tav>
                                      </p:tavLst>
                                    </p:anim>
                                    <p:anim calcmode="lin" valueType="num">
                                      <p:cBhvr>
                                        <p:cTn id="33" dur="500" fill="hold"/>
                                        <p:tgtEl>
                                          <p:spTgt spid="72"/>
                                        </p:tgtEl>
                                        <p:attrNameLst>
                                          <p:attrName>ppt_h</p:attrName>
                                        </p:attrNameLst>
                                      </p:cBhvr>
                                      <p:tavLst>
                                        <p:tav tm="0">
                                          <p:val>
                                            <p:fltVal val="0"/>
                                          </p:val>
                                        </p:tav>
                                        <p:tav tm="100000">
                                          <p:val>
                                            <p:strVal val="#ppt_h"/>
                                          </p:val>
                                        </p:tav>
                                      </p:tavLst>
                                    </p:anim>
                                    <p:animEffect transition="in" filter="fade">
                                      <p:cBhvr>
                                        <p:cTn id="34" dur="500"/>
                                        <p:tgtEl>
                                          <p:spTgt spid="72"/>
                                        </p:tgtEl>
                                      </p:cBhvr>
                                    </p:animEffect>
                                  </p:childTnLst>
                                </p:cTn>
                              </p:par>
                            </p:childTnLst>
                          </p:cTn>
                        </p:par>
                        <p:par>
                          <p:cTn id="35" fill="hold">
                            <p:stCondLst>
                              <p:cond delay="2500"/>
                            </p:stCondLst>
                            <p:childTnLst>
                              <p:par>
                                <p:cTn id="36" presetID="12" presetClass="entr" presetSubtype="8" fill="hold" nodeType="afterEffect">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cBhvr additive="base">
                                        <p:cTn id="38" dur="500"/>
                                        <p:tgtEl>
                                          <p:spTgt spid="53"/>
                                        </p:tgtEl>
                                        <p:attrNameLst>
                                          <p:attrName>ppt_x</p:attrName>
                                        </p:attrNameLst>
                                      </p:cBhvr>
                                      <p:tavLst>
                                        <p:tav tm="0">
                                          <p:val>
                                            <p:strVal val="#ppt_x-#ppt_w*1.125000"/>
                                          </p:val>
                                        </p:tav>
                                        <p:tav tm="100000">
                                          <p:val>
                                            <p:strVal val="#ppt_x"/>
                                          </p:val>
                                        </p:tav>
                                      </p:tavLst>
                                    </p:anim>
                                    <p:animEffect transition="in" filter="wipe(right)">
                                      <p:cBhvr>
                                        <p:cTn id="39" dur="500"/>
                                        <p:tgtEl>
                                          <p:spTgt spid="53"/>
                                        </p:tgtEl>
                                      </p:cBhvr>
                                    </p:animEffect>
                                  </p:childTnLst>
                                </p:cTn>
                              </p:par>
                            </p:childTnLst>
                          </p:cTn>
                        </p:par>
                        <p:par>
                          <p:cTn id="40" fill="hold">
                            <p:stCondLst>
                              <p:cond delay="3000"/>
                            </p:stCondLst>
                            <p:childTnLst>
                              <p:par>
                                <p:cTn id="41" presetID="12" presetClass="entr" presetSubtype="8" fill="hold" nodeType="afterEffect">
                                  <p:stCondLst>
                                    <p:cond delay="0"/>
                                  </p:stCondLst>
                                  <p:childTnLst>
                                    <p:set>
                                      <p:cBhvr>
                                        <p:cTn id="42" dur="1" fill="hold">
                                          <p:stCondLst>
                                            <p:cond delay="0"/>
                                          </p:stCondLst>
                                        </p:cTn>
                                        <p:tgtEl>
                                          <p:spTgt spid="59"/>
                                        </p:tgtEl>
                                        <p:attrNameLst>
                                          <p:attrName>style.visibility</p:attrName>
                                        </p:attrNameLst>
                                      </p:cBhvr>
                                      <p:to>
                                        <p:strVal val="visible"/>
                                      </p:to>
                                    </p:set>
                                    <p:anim calcmode="lin" valueType="num">
                                      <p:cBhvr additive="base">
                                        <p:cTn id="43" dur="500"/>
                                        <p:tgtEl>
                                          <p:spTgt spid="59"/>
                                        </p:tgtEl>
                                        <p:attrNameLst>
                                          <p:attrName>ppt_x</p:attrName>
                                        </p:attrNameLst>
                                      </p:cBhvr>
                                      <p:tavLst>
                                        <p:tav tm="0">
                                          <p:val>
                                            <p:strVal val="#ppt_x-#ppt_w*1.125000"/>
                                          </p:val>
                                        </p:tav>
                                        <p:tav tm="100000">
                                          <p:val>
                                            <p:strVal val="#ppt_x"/>
                                          </p:val>
                                        </p:tav>
                                      </p:tavLst>
                                    </p:anim>
                                    <p:animEffect transition="in" filter="wipe(right)">
                                      <p:cBhvr>
                                        <p:cTn id="4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a:off x="1958911" y="2073166"/>
            <a:ext cx="2279905" cy="1965434"/>
          </a:xfrm>
          <a:prstGeom prst="hexagon">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六边形 2"/>
          <p:cNvSpPr/>
          <p:nvPr/>
        </p:nvSpPr>
        <p:spPr>
          <a:xfrm>
            <a:off x="4956047" y="2073166"/>
            <a:ext cx="2279905" cy="1965434"/>
          </a:xfrm>
          <a:prstGeom prst="hexagon">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a:off x="7953184" y="2073166"/>
            <a:ext cx="2279905" cy="1965434"/>
          </a:xfrm>
          <a:prstGeom prst="hexagon">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797653" y="4405641"/>
            <a:ext cx="2602420" cy="1075464"/>
            <a:chOff x="8153405" y="3433235"/>
            <a:chExt cx="2602420" cy="1075464"/>
          </a:xfrm>
        </p:grpSpPr>
        <p:sp>
          <p:nvSpPr>
            <p:cNvPr id="12" name="矩形 11"/>
            <p:cNvSpPr/>
            <p:nvPr/>
          </p:nvSpPr>
          <p:spPr>
            <a:xfrm>
              <a:off x="8153405" y="3751569"/>
              <a:ext cx="260242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a:t>
              </a:r>
              <a:r>
                <a:rPr lang="zh-CN" altLang="en-US" sz="1200" dirty="0" smtClean="0">
                  <a:solidFill>
                    <a:schemeClr val="tx1">
                      <a:lumMod val="75000"/>
                      <a:lumOff val="25000"/>
                    </a:schemeClr>
                  </a:solidFill>
                  <a:latin typeface="+mn-ea"/>
                </a:rPr>
                <a:t>制将演示文稿打印出来制作成胶片</a:t>
              </a:r>
            </a:p>
          </p:txBody>
        </p:sp>
        <p:sp>
          <p:nvSpPr>
            <p:cNvPr id="13" name="矩形 12"/>
            <p:cNvSpPr/>
            <p:nvPr/>
          </p:nvSpPr>
          <p:spPr>
            <a:xfrm>
              <a:off x="8429339"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标题文字添加</a:t>
              </a:r>
            </a:p>
          </p:txBody>
        </p:sp>
      </p:grpSp>
      <p:grpSp>
        <p:nvGrpSpPr>
          <p:cNvPr id="14" name="组合 13"/>
          <p:cNvGrpSpPr/>
          <p:nvPr/>
        </p:nvGrpSpPr>
        <p:grpSpPr>
          <a:xfrm>
            <a:off x="4794790" y="4405641"/>
            <a:ext cx="2602420" cy="1075464"/>
            <a:chOff x="8153405" y="3433235"/>
            <a:chExt cx="2602420" cy="1075464"/>
          </a:xfrm>
        </p:grpSpPr>
        <p:sp>
          <p:nvSpPr>
            <p:cNvPr id="15" name="矩形 14"/>
            <p:cNvSpPr/>
            <p:nvPr/>
          </p:nvSpPr>
          <p:spPr>
            <a:xfrm>
              <a:off x="8153405" y="3751569"/>
              <a:ext cx="260242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a:t>
              </a:r>
              <a:r>
                <a:rPr lang="zh-CN" altLang="en-US" sz="1200" dirty="0" smtClean="0">
                  <a:solidFill>
                    <a:schemeClr val="tx1">
                      <a:lumMod val="75000"/>
                      <a:lumOff val="25000"/>
                    </a:schemeClr>
                  </a:solidFill>
                  <a:latin typeface="+mn-ea"/>
                </a:rPr>
                <a:t>制将演示文稿打印出来制作成胶片</a:t>
              </a:r>
            </a:p>
          </p:txBody>
        </p:sp>
        <p:sp>
          <p:nvSpPr>
            <p:cNvPr id="16" name="矩形 15"/>
            <p:cNvSpPr/>
            <p:nvPr/>
          </p:nvSpPr>
          <p:spPr>
            <a:xfrm>
              <a:off x="8429339"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标题文字添加</a:t>
              </a:r>
            </a:p>
          </p:txBody>
        </p:sp>
      </p:grpSp>
      <p:grpSp>
        <p:nvGrpSpPr>
          <p:cNvPr id="17" name="组合 16"/>
          <p:cNvGrpSpPr/>
          <p:nvPr/>
        </p:nvGrpSpPr>
        <p:grpSpPr>
          <a:xfrm>
            <a:off x="7791926" y="4405641"/>
            <a:ext cx="2602420" cy="1075464"/>
            <a:chOff x="8153405" y="3433235"/>
            <a:chExt cx="2602420" cy="1075464"/>
          </a:xfrm>
        </p:grpSpPr>
        <p:sp>
          <p:nvSpPr>
            <p:cNvPr id="18" name="矩形 17"/>
            <p:cNvSpPr/>
            <p:nvPr/>
          </p:nvSpPr>
          <p:spPr>
            <a:xfrm>
              <a:off x="8153405" y="3751569"/>
              <a:ext cx="260242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a:t>
              </a:r>
              <a:r>
                <a:rPr lang="zh-CN" altLang="en-US" sz="1200" dirty="0" smtClean="0">
                  <a:solidFill>
                    <a:schemeClr val="tx1">
                      <a:lumMod val="75000"/>
                      <a:lumOff val="25000"/>
                    </a:schemeClr>
                  </a:solidFill>
                  <a:latin typeface="+mn-ea"/>
                </a:rPr>
                <a:t>制将演示文稿打印出来制作成胶片</a:t>
              </a:r>
            </a:p>
          </p:txBody>
        </p:sp>
        <p:sp>
          <p:nvSpPr>
            <p:cNvPr id="19" name="矩形 18"/>
            <p:cNvSpPr/>
            <p:nvPr/>
          </p:nvSpPr>
          <p:spPr>
            <a:xfrm>
              <a:off x="8429339"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标题文字添加</a:t>
              </a:r>
            </a:p>
          </p:txBody>
        </p:sp>
      </p:grpSp>
      <p:grpSp>
        <p:nvGrpSpPr>
          <p:cNvPr id="20" name="组合 19"/>
          <p:cNvGrpSpPr/>
          <p:nvPr/>
        </p:nvGrpSpPr>
        <p:grpSpPr>
          <a:xfrm>
            <a:off x="3653004" y="280341"/>
            <a:ext cx="4885992" cy="732482"/>
            <a:chOff x="5402407" y="1247256"/>
            <a:chExt cx="4885992" cy="732482"/>
          </a:xfrm>
        </p:grpSpPr>
        <p:sp>
          <p:nvSpPr>
            <p:cNvPr id="21" name="文本框 20"/>
            <p:cNvSpPr txBox="1"/>
            <p:nvPr/>
          </p:nvSpPr>
          <p:spPr>
            <a:xfrm>
              <a:off x="6197745" y="12472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accent2"/>
                  </a:solidFill>
                  <a:latin typeface="+mn-ea"/>
                </a:rPr>
                <a:t>标题文字添加此处</a:t>
              </a:r>
              <a:endParaRPr lang="zh-CN" altLang="en-US" sz="2800" b="1" dirty="0">
                <a:solidFill>
                  <a:schemeClr val="accent2"/>
                </a:solidFill>
                <a:latin typeface="+mn-ea"/>
              </a:endParaRPr>
            </a:p>
          </p:txBody>
        </p:sp>
        <p:sp>
          <p:nvSpPr>
            <p:cNvPr id="22" name="文本框 21"/>
            <p:cNvSpPr txBox="1"/>
            <p:nvPr/>
          </p:nvSpPr>
          <p:spPr>
            <a:xfrm>
              <a:off x="5402407" y="1693506"/>
              <a:ext cx="4885992" cy="286232"/>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pic>
        <p:nvPicPr>
          <p:cNvPr id="26" name="图片占位符 2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1356" r="11356"/>
          <a:stretch>
            <a:fillRect/>
          </a:stretch>
        </p:blipFill>
        <p:spPr/>
      </p:pic>
      <p:pic>
        <p:nvPicPr>
          <p:cNvPr id="27" name="图片占位符 26"/>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1345" r="11345"/>
          <a:stretch>
            <a:fillRect/>
          </a:stretch>
        </p:blipFill>
        <p:spPr/>
      </p:pic>
      <p:pic>
        <p:nvPicPr>
          <p:cNvPr id="28" name="图片占位符 27"/>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1356" r="11356"/>
          <a:stretch>
            <a:fillRect/>
          </a:stretch>
        </p:blipFill>
        <p:spPr/>
      </p:pic>
    </p:spTree>
    <p:extLst>
      <p:ext uri="{BB962C8B-B14F-4D97-AF65-F5344CB8AC3E}">
        <p14:creationId xmlns:p14="http://schemas.microsoft.com/office/powerpoint/2010/main" val="2498255374"/>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p:cTn id="25" dur="1000" fill="hold"/>
                                        <p:tgtEl>
                                          <p:spTgt spid="26"/>
                                        </p:tgtEl>
                                        <p:attrNameLst>
                                          <p:attrName>ppt_w</p:attrName>
                                        </p:attrNameLst>
                                      </p:cBhvr>
                                      <p:tavLst>
                                        <p:tav tm="0">
                                          <p:val>
                                            <p:fltVal val="0"/>
                                          </p:val>
                                        </p:tav>
                                        <p:tav tm="100000">
                                          <p:val>
                                            <p:strVal val="#ppt_w"/>
                                          </p:val>
                                        </p:tav>
                                      </p:tavLst>
                                    </p:anim>
                                    <p:anim calcmode="lin" valueType="num">
                                      <p:cBhvr>
                                        <p:cTn id="26" dur="1000" fill="hold"/>
                                        <p:tgtEl>
                                          <p:spTgt spid="26"/>
                                        </p:tgtEl>
                                        <p:attrNameLst>
                                          <p:attrName>ppt_h</p:attrName>
                                        </p:attrNameLst>
                                      </p:cBhvr>
                                      <p:tavLst>
                                        <p:tav tm="0">
                                          <p:val>
                                            <p:fltVal val="0"/>
                                          </p:val>
                                        </p:tav>
                                        <p:tav tm="100000">
                                          <p:val>
                                            <p:strVal val="#ppt_h"/>
                                          </p:val>
                                        </p:tav>
                                      </p:tavLst>
                                    </p:anim>
                                    <p:anim calcmode="lin" valueType="num">
                                      <p:cBhvr>
                                        <p:cTn id="27" dur="1000" fill="hold"/>
                                        <p:tgtEl>
                                          <p:spTgt spid="26"/>
                                        </p:tgtEl>
                                        <p:attrNameLst>
                                          <p:attrName>style.rotation</p:attrName>
                                        </p:attrNameLst>
                                      </p:cBhvr>
                                      <p:tavLst>
                                        <p:tav tm="0">
                                          <p:val>
                                            <p:fltVal val="90"/>
                                          </p:val>
                                        </p:tav>
                                        <p:tav tm="100000">
                                          <p:val>
                                            <p:fltVal val="0"/>
                                          </p:val>
                                        </p:tav>
                                      </p:tavLst>
                                    </p:anim>
                                    <p:animEffect transition="in" filter="fade">
                                      <p:cBhvr>
                                        <p:cTn id="28" dur="1000"/>
                                        <p:tgtEl>
                                          <p:spTgt spid="26"/>
                                        </p:tgtEl>
                                      </p:cBhvr>
                                    </p:animEffect>
                                  </p:childTnLst>
                                </p:cTn>
                              </p:par>
                              <p:par>
                                <p:cTn id="29" presetID="31"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1000" fill="hold"/>
                                        <p:tgtEl>
                                          <p:spTgt spid="27"/>
                                        </p:tgtEl>
                                        <p:attrNameLst>
                                          <p:attrName>ppt_w</p:attrName>
                                        </p:attrNameLst>
                                      </p:cBhvr>
                                      <p:tavLst>
                                        <p:tav tm="0">
                                          <p:val>
                                            <p:fltVal val="0"/>
                                          </p:val>
                                        </p:tav>
                                        <p:tav tm="100000">
                                          <p:val>
                                            <p:strVal val="#ppt_w"/>
                                          </p:val>
                                        </p:tav>
                                      </p:tavLst>
                                    </p:anim>
                                    <p:anim calcmode="lin" valueType="num">
                                      <p:cBhvr>
                                        <p:cTn id="32" dur="1000" fill="hold"/>
                                        <p:tgtEl>
                                          <p:spTgt spid="27"/>
                                        </p:tgtEl>
                                        <p:attrNameLst>
                                          <p:attrName>ppt_h</p:attrName>
                                        </p:attrNameLst>
                                      </p:cBhvr>
                                      <p:tavLst>
                                        <p:tav tm="0">
                                          <p:val>
                                            <p:fltVal val="0"/>
                                          </p:val>
                                        </p:tav>
                                        <p:tav tm="100000">
                                          <p:val>
                                            <p:strVal val="#ppt_h"/>
                                          </p:val>
                                        </p:tav>
                                      </p:tavLst>
                                    </p:anim>
                                    <p:anim calcmode="lin" valueType="num">
                                      <p:cBhvr>
                                        <p:cTn id="33" dur="1000" fill="hold"/>
                                        <p:tgtEl>
                                          <p:spTgt spid="27"/>
                                        </p:tgtEl>
                                        <p:attrNameLst>
                                          <p:attrName>style.rotation</p:attrName>
                                        </p:attrNameLst>
                                      </p:cBhvr>
                                      <p:tavLst>
                                        <p:tav tm="0">
                                          <p:val>
                                            <p:fltVal val="90"/>
                                          </p:val>
                                        </p:tav>
                                        <p:tav tm="100000">
                                          <p:val>
                                            <p:fltVal val="0"/>
                                          </p:val>
                                        </p:tav>
                                      </p:tavLst>
                                    </p:anim>
                                    <p:animEffect transition="in" filter="fade">
                                      <p:cBhvr>
                                        <p:cTn id="34" dur="1000"/>
                                        <p:tgtEl>
                                          <p:spTgt spid="27"/>
                                        </p:tgtEl>
                                      </p:cBhvr>
                                    </p:animEffect>
                                  </p:childTnLst>
                                </p:cTn>
                              </p:par>
                              <p:par>
                                <p:cTn id="35" presetID="31"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1000" fill="hold"/>
                                        <p:tgtEl>
                                          <p:spTgt spid="28"/>
                                        </p:tgtEl>
                                        <p:attrNameLst>
                                          <p:attrName>ppt_w</p:attrName>
                                        </p:attrNameLst>
                                      </p:cBhvr>
                                      <p:tavLst>
                                        <p:tav tm="0">
                                          <p:val>
                                            <p:fltVal val="0"/>
                                          </p:val>
                                        </p:tav>
                                        <p:tav tm="100000">
                                          <p:val>
                                            <p:strVal val="#ppt_w"/>
                                          </p:val>
                                        </p:tav>
                                      </p:tavLst>
                                    </p:anim>
                                    <p:anim calcmode="lin" valueType="num">
                                      <p:cBhvr>
                                        <p:cTn id="38" dur="1000" fill="hold"/>
                                        <p:tgtEl>
                                          <p:spTgt spid="28"/>
                                        </p:tgtEl>
                                        <p:attrNameLst>
                                          <p:attrName>ppt_h</p:attrName>
                                        </p:attrNameLst>
                                      </p:cBhvr>
                                      <p:tavLst>
                                        <p:tav tm="0">
                                          <p:val>
                                            <p:fltVal val="0"/>
                                          </p:val>
                                        </p:tav>
                                        <p:tav tm="100000">
                                          <p:val>
                                            <p:strVal val="#ppt_h"/>
                                          </p:val>
                                        </p:tav>
                                      </p:tavLst>
                                    </p:anim>
                                    <p:anim calcmode="lin" valueType="num">
                                      <p:cBhvr>
                                        <p:cTn id="39" dur="1000" fill="hold"/>
                                        <p:tgtEl>
                                          <p:spTgt spid="28"/>
                                        </p:tgtEl>
                                        <p:attrNameLst>
                                          <p:attrName>style.rotation</p:attrName>
                                        </p:attrNameLst>
                                      </p:cBhvr>
                                      <p:tavLst>
                                        <p:tav tm="0">
                                          <p:val>
                                            <p:fltVal val="90"/>
                                          </p:val>
                                        </p:tav>
                                        <p:tav tm="100000">
                                          <p:val>
                                            <p:fltVal val="0"/>
                                          </p:val>
                                        </p:tav>
                                      </p:tavLst>
                                    </p:anim>
                                    <p:animEffect transition="in" filter="fade">
                                      <p:cBhvr>
                                        <p:cTn id="40" dur="1000"/>
                                        <p:tgtEl>
                                          <p:spTgt spid="28"/>
                                        </p:tgtEl>
                                      </p:cBhvr>
                                    </p:animEffect>
                                  </p:childTnLst>
                                </p:cTn>
                              </p:par>
                            </p:childTnLst>
                          </p:cTn>
                        </p:par>
                        <p:par>
                          <p:cTn id="41" fill="hold">
                            <p:stCondLst>
                              <p:cond delay="1000"/>
                            </p:stCondLst>
                            <p:childTnLst>
                              <p:par>
                                <p:cTn id="42" presetID="42" presetClass="entr" presetSubtype="0"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1000"/>
                                        <p:tgtEl>
                                          <p:spTgt spid="17"/>
                                        </p:tgtEl>
                                      </p:cBhvr>
                                    </p:animEffect>
                                    <p:anim calcmode="lin" valueType="num">
                                      <p:cBhvr>
                                        <p:cTn id="55" dur="1000" fill="hold"/>
                                        <p:tgtEl>
                                          <p:spTgt spid="17"/>
                                        </p:tgtEl>
                                        <p:attrNameLst>
                                          <p:attrName>ppt_x</p:attrName>
                                        </p:attrNameLst>
                                      </p:cBhvr>
                                      <p:tavLst>
                                        <p:tav tm="0">
                                          <p:val>
                                            <p:strVal val="#ppt_x"/>
                                          </p:val>
                                        </p:tav>
                                        <p:tav tm="100000">
                                          <p:val>
                                            <p:strVal val="#ppt_x"/>
                                          </p:val>
                                        </p:tav>
                                      </p:tavLst>
                                    </p:anim>
                                    <p:anim calcmode="lin" valueType="num">
                                      <p:cBhvr>
                                        <p:cTn id="5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7813" b="7813"/>
          <a:stretch>
            <a:fillRect/>
          </a:stretch>
        </p:blipFill>
        <p:spPr/>
      </p:pic>
      <p:sp>
        <p:nvSpPr>
          <p:cNvPr id="2" name="矩形 1"/>
          <p:cNvSpPr/>
          <p:nvPr/>
        </p:nvSpPr>
        <p:spPr>
          <a:xfrm>
            <a:off x="874713" y="947057"/>
            <a:ext cx="10442575" cy="4963886"/>
          </a:xfrm>
          <a:prstGeom prst="rect">
            <a:avLst/>
          </a:prstGeom>
          <a:solidFill>
            <a:schemeClr val="bg1">
              <a:alpha val="90000"/>
            </a:schemeClr>
          </a:solid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330700" y="0"/>
            <a:ext cx="3530600" cy="1770743"/>
            <a:chOff x="4330700" y="0"/>
            <a:chExt cx="3530600" cy="1770743"/>
          </a:xfrm>
        </p:grpSpPr>
        <p:sp>
          <p:nvSpPr>
            <p:cNvPr id="3" name="矩形 2"/>
            <p:cNvSpPr/>
            <p:nvPr/>
          </p:nvSpPr>
          <p:spPr>
            <a:xfrm>
              <a:off x="4330700" y="0"/>
              <a:ext cx="3530600" cy="17707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5" name="文本框 4"/>
            <p:cNvSpPr txBox="1"/>
            <p:nvPr/>
          </p:nvSpPr>
          <p:spPr>
            <a:xfrm>
              <a:off x="4865538" y="255527"/>
              <a:ext cx="2460930" cy="13234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0" i="1"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a:cs typeface="+mn-cs"/>
                </a:rPr>
                <a:t>2019</a:t>
              </a:r>
              <a:endParaRPr kumimoji="0" lang="zh-CN" altLang="en-US" sz="8000" b="0" i="1"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a:cs typeface="+mn-cs"/>
              </a:endParaRPr>
            </a:p>
          </p:txBody>
        </p:sp>
      </p:grpSp>
      <p:sp>
        <p:nvSpPr>
          <p:cNvPr id="6" name="文本框 5"/>
          <p:cNvSpPr txBox="1"/>
          <p:nvPr/>
        </p:nvSpPr>
        <p:spPr>
          <a:xfrm>
            <a:off x="2260606" y="2378670"/>
            <a:ext cx="7670794" cy="923330"/>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0" normalizeH="0" baseline="0" noProof="0" dirty="0" smtClean="0">
                <a:ln>
                  <a:noFill/>
                </a:ln>
                <a:solidFill>
                  <a:srgbClr val="44546A">
                    <a:lumMod val="50000"/>
                  </a:srgbClr>
                </a:solidFill>
                <a:effectLst/>
                <a:uLnTx/>
                <a:uFillTx/>
                <a:latin typeface="Arial"/>
                <a:ea typeface="微软雅黑"/>
                <a:cs typeface="+mn-cs"/>
              </a:rPr>
              <a:t>感谢您的观看指导</a:t>
            </a:r>
          </a:p>
        </p:txBody>
      </p:sp>
      <p:grpSp>
        <p:nvGrpSpPr>
          <p:cNvPr id="12" name="组合 11"/>
          <p:cNvGrpSpPr/>
          <p:nvPr/>
        </p:nvGrpSpPr>
        <p:grpSpPr>
          <a:xfrm>
            <a:off x="4495806" y="4744357"/>
            <a:ext cx="3200394" cy="581706"/>
            <a:chOff x="4495806" y="4744357"/>
            <a:chExt cx="3200394" cy="581706"/>
          </a:xfrm>
        </p:grpSpPr>
        <p:sp>
          <p:nvSpPr>
            <p:cNvPr id="4" name="矩形 3"/>
            <p:cNvSpPr/>
            <p:nvPr/>
          </p:nvSpPr>
          <p:spPr>
            <a:xfrm>
              <a:off x="4862326" y="4744357"/>
              <a:ext cx="2467348" cy="5817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7" name="文本框 6"/>
            <p:cNvSpPr txBox="1"/>
            <p:nvPr/>
          </p:nvSpPr>
          <p:spPr>
            <a:xfrm>
              <a:off x="4495806" y="4832409"/>
              <a:ext cx="3200394" cy="40011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a:cs typeface="+mn-cs"/>
                </a:rPr>
                <a:t>BAO TU WANG</a:t>
              </a:r>
              <a:endParaRPr kumimoji="0" lang="zh-CN" altLang="en-US" sz="2000" b="0" i="0"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a:cs typeface="+mn-cs"/>
              </a:endParaRPr>
            </a:p>
          </p:txBody>
        </p:sp>
      </p:grpSp>
      <p:sp>
        <p:nvSpPr>
          <p:cNvPr id="8" name="文本框 7"/>
          <p:cNvSpPr txBox="1"/>
          <p:nvPr/>
        </p:nvSpPr>
        <p:spPr>
          <a:xfrm>
            <a:off x="2044700" y="3479800"/>
            <a:ext cx="8102600" cy="653769"/>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752275361"/>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14" presetClass="entr" presetSubtype="1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77120dda121546684daa8e93b4932b5544e984"/>
</p:tagLst>
</file>

<file path=ppt/tags/tag2.xml><?xml version="1.0" encoding="utf-8"?>
<p:tagLst xmlns:a="http://schemas.openxmlformats.org/drawingml/2006/main" xmlns:r="http://schemas.openxmlformats.org/officeDocument/2006/relationships" xmlns:p="http://schemas.openxmlformats.org/presentationml/2006/main">
  <p:tag name="ISLIDE.DIAGRAM" val="58c749db-655f-41e5-8bf1-2a9549889c2a"/>
</p:tagLst>
</file>

<file path=ppt/tags/tag3.xml><?xml version="1.0" encoding="utf-8"?>
<p:tagLst xmlns:a="http://schemas.openxmlformats.org/drawingml/2006/main" xmlns:r="http://schemas.openxmlformats.org/officeDocument/2006/relationships" xmlns:p="http://schemas.openxmlformats.org/presentationml/2006/main">
  <p:tag name="ISLIDE.DIAGRAM" val="f47a943a-ed01-4833-bdfd-bba591e62f8d"/>
</p:tagLst>
</file>

<file path=ppt/tags/tag4.xml><?xml version="1.0" encoding="utf-8"?>
<p:tagLst xmlns:a="http://schemas.openxmlformats.org/drawingml/2006/main" xmlns:r="http://schemas.openxmlformats.org/officeDocument/2006/relationships" xmlns:p="http://schemas.openxmlformats.org/presentationml/2006/main">
  <p:tag name="ISLIDE.DIAGRAM" val="847bcae2-f1e4-4228-8be3-742432dedfe5"/>
</p:tagLst>
</file>

<file path=ppt/tags/tag5.xml><?xml version="1.0" encoding="utf-8"?>
<p:tagLst xmlns:a="http://schemas.openxmlformats.org/drawingml/2006/main" xmlns:r="http://schemas.openxmlformats.org/officeDocument/2006/relationships" xmlns:p="http://schemas.openxmlformats.org/presentationml/2006/main">
  <p:tag name="ISLIDE.DIAGRAM" val="1ff425fa-a67e-4068-b902-2ff2cb6e0c23"/>
</p:tagLst>
</file>

<file path=ppt/tags/tag6.xml><?xml version="1.0" encoding="utf-8"?>
<p:tagLst xmlns:a="http://schemas.openxmlformats.org/drawingml/2006/main" xmlns:r="http://schemas.openxmlformats.org/officeDocument/2006/relationships" xmlns:p="http://schemas.openxmlformats.org/presentationml/2006/main">
  <p:tag name="ISLIDE.DIAGRAM" val="2b725e89-f861-4440-a1c5-c15b4db3bd94"/>
</p:tagLst>
</file>

<file path=ppt/tags/tag7.xml><?xml version="1.0" encoding="utf-8"?>
<p:tagLst xmlns:a="http://schemas.openxmlformats.org/drawingml/2006/main" xmlns:r="http://schemas.openxmlformats.org/officeDocument/2006/relationships" xmlns:p="http://schemas.openxmlformats.org/presentationml/2006/main">
  <p:tag name="ISLIDE.DIAGRAM" val="1e3b4d39-ffd1-460d-8629-a0632daf546e"/>
</p:tagLst>
</file>

<file path=ppt/tags/tag8.xml><?xml version="1.0" encoding="utf-8"?>
<p:tagLst xmlns:a="http://schemas.openxmlformats.org/drawingml/2006/main" xmlns:r="http://schemas.openxmlformats.org/officeDocument/2006/relationships" xmlns:p="http://schemas.openxmlformats.org/presentationml/2006/main">
  <p:tag name="ISLIDE.DIAGRAM" val="b094f28e-28e0-4fba-a3b4-38160391f064"/>
</p:tagLst>
</file>

<file path=ppt/tags/tag9.xml><?xml version="1.0" encoding="utf-8"?>
<p:tagLst xmlns:a="http://schemas.openxmlformats.org/drawingml/2006/main" xmlns:r="http://schemas.openxmlformats.org/officeDocument/2006/relationships" xmlns:p="http://schemas.openxmlformats.org/presentationml/2006/main">
  <p:tag name="ISLIDE.DIAGRAM" val="3a01a928-e975-4e93-93d2-b8f2b70c7247"/>
</p:tagLst>
</file>

<file path=ppt/theme/theme1.xml><?xml version="1.0" encoding="utf-8"?>
<a:theme xmlns:a="http://schemas.openxmlformats.org/drawingml/2006/main" name="包图主题2">
  <a:themeElements>
    <a:clrScheme name="自定义 79">
      <a:dk1>
        <a:sysClr val="windowText" lastClr="000000"/>
      </a:dk1>
      <a:lt1>
        <a:sysClr val="window" lastClr="FFFFFF"/>
      </a:lt1>
      <a:dk2>
        <a:srgbClr val="44546A"/>
      </a:dk2>
      <a:lt2>
        <a:srgbClr val="E7E6E6"/>
      </a:lt2>
      <a:accent1>
        <a:srgbClr val="2492E4"/>
      </a:accent1>
      <a:accent2>
        <a:srgbClr val="2492E4"/>
      </a:accent2>
      <a:accent3>
        <a:srgbClr val="2492E4"/>
      </a:accent3>
      <a:accent4>
        <a:srgbClr val="2492E4"/>
      </a:accent4>
      <a:accent5>
        <a:srgbClr val="2492E4"/>
      </a:accent5>
      <a:accent6>
        <a:srgbClr val="2492E4"/>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274</TotalTime>
  <Words>2189</Words>
  <Application>Microsoft Office PowerPoint</Application>
  <PresentationFormat>自定义</PresentationFormat>
  <Paragraphs>230</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逆流的小鱼</dc:creator>
  <cp:lastModifiedBy>拉普耶鲁</cp:lastModifiedBy>
  <cp:revision>22</cp:revision>
  <dcterms:created xsi:type="dcterms:W3CDTF">2017-07-30T10:23:31Z</dcterms:created>
  <dcterms:modified xsi:type="dcterms:W3CDTF">2018-06-29T02:12:26Z</dcterms:modified>
</cp:coreProperties>
</file>