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.xml" ContentType="application/vnd.openxmlformats-officedocument.presentationml.notesSlide+xml"/>
  <Override PartName="/ppt/tags/tag2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4833" r:id="rId2"/>
    <p:sldId id="4878" r:id="rId3"/>
    <p:sldId id="4879" r:id="rId4"/>
    <p:sldId id="4892" r:id="rId5"/>
    <p:sldId id="4902" r:id="rId6"/>
    <p:sldId id="4889" r:id="rId7"/>
    <p:sldId id="4895" r:id="rId8"/>
    <p:sldId id="4885" r:id="rId9"/>
    <p:sldId id="4880" r:id="rId10"/>
    <p:sldId id="4898" r:id="rId11"/>
    <p:sldId id="4899" r:id="rId12"/>
    <p:sldId id="4884" r:id="rId13"/>
    <p:sldId id="4891" r:id="rId14"/>
    <p:sldId id="4894" r:id="rId15"/>
    <p:sldId id="4881" r:id="rId16"/>
    <p:sldId id="4886" r:id="rId17"/>
    <p:sldId id="4896" r:id="rId18"/>
    <p:sldId id="4887" r:id="rId19"/>
    <p:sldId id="4897" r:id="rId20"/>
    <p:sldId id="4890" r:id="rId21"/>
    <p:sldId id="4882" r:id="rId22"/>
    <p:sldId id="4900" r:id="rId23"/>
    <p:sldId id="4888" r:id="rId24"/>
    <p:sldId id="4901" r:id="rId25"/>
    <p:sldId id="4893" r:id="rId26"/>
    <p:sldId id="4877" r:id="rId27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6694"/>
    <a:srgbClr val="EDD256"/>
    <a:srgbClr val="39B37D"/>
    <a:srgbClr val="EB674B"/>
    <a:srgbClr val="FFFFFF"/>
    <a:srgbClr val="2093D9"/>
    <a:srgbClr val="C00000"/>
    <a:srgbClr val="0070C0"/>
    <a:srgbClr val="166CA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433" autoAdjust="0"/>
  </p:normalViewPr>
  <p:slideViewPr>
    <p:cSldViewPr>
      <p:cViewPr varScale="1">
        <p:scale>
          <a:sx n="103" d="100"/>
          <a:sy n="103" d="100"/>
        </p:scale>
        <p:origin x="-642" y="-96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8784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5023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notesSlide" Target="../notesSlides/notesSlide2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20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44960" t="1216" r="-211" b="23586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5528298"/>
            <a:ext cx="1285875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896727" y="4313287"/>
            <a:ext cx="711682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dirty="0" smtClean="0">
                <a:solidFill>
                  <a:schemeClr val="accent1"/>
                </a:solidFill>
                <a:cs typeface="Arial" panose="020B0604020202020204" pitchFamily="34" charset="0"/>
              </a:rPr>
              <a:t>财务分析</a:t>
            </a:r>
            <a:r>
              <a:rPr lang="en-US" altLang="zh-CN" sz="4000" dirty="0" smtClean="0">
                <a:solidFill>
                  <a:schemeClr val="accent1"/>
                </a:solidFill>
                <a:cs typeface="Arial" panose="020B0604020202020204" pitchFamily="34" charset="0"/>
              </a:rPr>
              <a:t>POWERPOINT</a:t>
            </a:r>
            <a:endParaRPr lang="zh-CN" altLang="en-US" sz="40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96728" y="6432572"/>
            <a:ext cx="1873874" cy="22479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3837087" y="6432572"/>
            <a:ext cx="1998762" cy="22659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zh-CN" altLang="en-US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896728" y="3984228"/>
            <a:ext cx="54763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chemeClr val="accent1"/>
                </a:solidFill>
                <a:cs typeface="Arial" panose="020B0604020202020204" pitchFamily="34" charset="0"/>
              </a:rPr>
              <a:t>FINANCIAL ANALYSIS PPT</a:t>
            </a:r>
            <a:endParaRPr lang="zh-CN" altLang="en-US" sz="28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2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45930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49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49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99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99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99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98" grpId="0" animBg="1"/>
      <p:bldP spid="13" grpId="0" animBg="1"/>
      <p:bldP spid="15" grpId="0"/>
      <p:bldP spid="15" grpId="1"/>
      <p:bldP spid="16" grpId="0" bldLvl="0" animBg="1"/>
      <p:bldP spid="17" grpId="0" animBg="1"/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H_Others_1"/>
          <p:cNvSpPr txBox="1"/>
          <p:nvPr>
            <p:custDataLst>
              <p:tags r:id="rId2"/>
            </p:custDataLst>
          </p:nvPr>
        </p:nvSpPr>
        <p:spPr>
          <a:xfrm>
            <a:off x="1428745" y="1659935"/>
            <a:ext cx="2896744" cy="123078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37" name="MH_Others_2"/>
          <p:cNvSpPr txBox="1"/>
          <p:nvPr>
            <p:custDataLst>
              <p:tags r:id="rId3"/>
            </p:custDataLst>
          </p:nvPr>
        </p:nvSpPr>
        <p:spPr>
          <a:xfrm>
            <a:off x="1486796" y="2908116"/>
            <a:ext cx="2780644" cy="5536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6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41578" y="1661983"/>
            <a:ext cx="4339114" cy="1263901"/>
            <a:chOff x="5738324" y="1661766"/>
            <a:chExt cx="4339590" cy="1264040"/>
          </a:xfrm>
        </p:grpSpPr>
        <p:sp>
          <p:nvSpPr>
            <p:cNvPr id="2051" name="MH_Other_1"/>
            <p:cNvSpPr/>
            <p:nvPr>
              <p:custDataLst>
                <p:tags r:id="rId19"/>
              </p:custDataLst>
            </p:nvPr>
          </p:nvSpPr>
          <p:spPr bwMode="auto">
            <a:xfrm>
              <a:off x="5943687" y="1827635"/>
              <a:ext cx="3870807" cy="805303"/>
            </a:xfrm>
            <a:custGeom>
              <a:avLst/>
              <a:gdLst>
                <a:gd name="T0" fmla="*/ 2147483646 w 3244"/>
                <a:gd name="T1" fmla="*/ 2147483646 h 674"/>
                <a:gd name="T2" fmla="*/ 2147483646 w 3244"/>
                <a:gd name="T3" fmla="*/ 2147483646 h 674"/>
                <a:gd name="T4" fmla="*/ 2147483646 w 3244"/>
                <a:gd name="T5" fmla="*/ 0 h 674"/>
                <a:gd name="T6" fmla="*/ 2147483646 w 3244"/>
                <a:gd name="T7" fmla="*/ 0 h 674"/>
                <a:gd name="T8" fmla="*/ 0 w 3244"/>
                <a:gd name="T9" fmla="*/ 2147483646 h 674"/>
                <a:gd name="T10" fmla="*/ 2147483646 w 3244"/>
                <a:gd name="T11" fmla="*/ 2147483646 h 674"/>
                <a:gd name="T12" fmla="*/ 2147483646 w 3244"/>
                <a:gd name="T13" fmla="*/ 2147483646 h 6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759249"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2" name="MH_Other_2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1661766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组合 1"/>
            <p:cNvGrpSpPr/>
            <p:nvPr/>
          </p:nvGrpSpPr>
          <p:grpSpPr>
            <a:xfrm>
              <a:off x="6108394" y="2075420"/>
              <a:ext cx="515662" cy="309732"/>
              <a:chOff x="5515929" y="2199931"/>
              <a:chExt cx="515662" cy="309732"/>
            </a:xfrm>
          </p:grpSpPr>
          <p:sp>
            <p:nvSpPr>
              <p:cNvPr id="2061" name="MH_Other_11"/>
              <p:cNvSpPr>
                <a:spLocks noEditPoint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5715162" y="2199931"/>
                <a:ext cx="316429" cy="309732"/>
              </a:xfrm>
              <a:custGeom>
                <a:avLst/>
                <a:gdLst>
                  <a:gd name="T0" fmla="*/ 2147483646 w 117"/>
                  <a:gd name="T1" fmla="*/ 2147483646 h 116"/>
                  <a:gd name="T2" fmla="*/ 2147483646 w 117"/>
                  <a:gd name="T3" fmla="*/ 2147483646 h 116"/>
                  <a:gd name="T4" fmla="*/ 2147483646 w 117"/>
                  <a:gd name="T5" fmla="*/ 2147483646 h 116"/>
                  <a:gd name="T6" fmla="*/ 2147483646 w 117"/>
                  <a:gd name="T7" fmla="*/ 2147483646 h 116"/>
                  <a:gd name="T8" fmla="*/ 2147483646 w 117"/>
                  <a:gd name="T9" fmla="*/ 2147483646 h 116"/>
                  <a:gd name="T10" fmla="*/ 2147483646 w 117"/>
                  <a:gd name="T11" fmla="*/ 2147483646 h 116"/>
                  <a:gd name="T12" fmla="*/ 2147483646 w 117"/>
                  <a:gd name="T13" fmla="*/ 2147483646 h 116"/>
                  <a:gd name="T14" fmla="*/ 2147483646 w 117"/>
                  <a:gd name="T15" fmla="*/ 2147483646 h 116"/>
                  <a:gd name="T16" fmla="*/ 2147483646 w 117"/>
                  <a:gd name="T17" fmla="*/ 2147483646 h 116"/>
                  <a:gd name="T18" fmla="*/ 2147483646 w 117"/>
                  <a:gd name="T19" fmla="*/ 2147483646 h 116"/>
                  <a:gd name="T20" fmla="*/ 2147483646 w 117"/>
                  <a:gd name="T21" fmla="*/ 2147483646 h 116"/>
                  <a:gd name="T22" fmla="*/ 2147483646 w 117"/>
                  <a:gd name="T23" fmla="*/ 2147483646 h 116"/>
                  <a:gd name="T24" fmla="*/ 2147483646 w 117"/>
                  <a:gd name="T25" fmla="*/ 2147483646 h 116"/>
                  <a:gd name="T26" fmla="*/ 2147483646 w 117"/>
                  <a:gd name="T27" fmla="*/ 2147483646 h 116"/>
                  <a:gd name="T28" fmla="*/ 2147483646 w 117"/>
                  <a:gd name="T29" fmla="*/ 2147483646 h 116"/>
                  <a:gd name="T30" fmla="*/ 0 w 117"/>
                  <a:gd name="T31" fmla="*/ 2147483646 h 116"/>
                  <a:gd name="T32" fmla="*/ 2147483646 w 117"/>
                  <a:gd name="T33" fmla="*/ 2147483646 h 116"/>
                  <a:gd name="T34" fmla="*/ 2147483646 w 117"/>
                  <a:gd name="T35" fmla="*/ 2147483646 h 116"/>
                  <a:gd name="T36" fmla="*/ 2147483646 w 117"/>
                  <a:gd name="T37" fmla="*/ 2147483646 h 116"/>
                  <a:gd name="T38" fmla="*/ 2147483646 w 117"/>
                  <a:gd name="T39" fmla="*/ 2147483646 h 116"/>
                  <a:gd name="T40" fmla="*/ 2147483646 w 117"/>
                  <a:gd name="T41" fmla="*/ 2147483646 h 116"/>
                  <a:gd name="T42" fmla="*/ 2147483646 w 117"/>
                  <a:gd name="T43" fmla="*/ 2147483646 h 116"/>
                  <a:gd name="T44" fmla="*/ 2147483646 w 117"/>
                  <a:gd name="T45" fmla="*/ 2147483646 h 116"/>
                  <a:gd name="T46" fmla="*/ 2147483646 w 117"/>
                  <a:gd name="T47" fmla="*/ 2147483646 h 116"/>
                  <a:gd name="T48" fmla="*/ 2147483646 w 117"/>
                  <a:gd name="T49" fmla="*/ 2147483646 h 116"/>
                  <a:gd name="T50" fmla="*/ 2147483646 w 117"/>
                  <a:gd name="T51" fmla="*/ 2147483646 h 116"/>
                  <a:gd name="T52" fmla="*/ 2147483646 w 117"/>
                  <a:gd name="T53" fmla="*/ 2147483646 h 116"/>
                  <a:gd name="T54" fmla="*/ 2147483646 w 117"/>
                  <a:gd name="T55" fmla="*/ 2147483646 h 116"/>
                  <a:gd name="T56" fmla="*/ 2147483646 w 117"/>
                  <a:gd name="T57" fmla="*/ 2147483646 h 116"/>
                  <a:gd name="T58" fmla="*/ 2147483646 w 117"/>
                  <a:gd name="T59" fmla="*/ 2147483646 h 116"/>
                  <a:gd name="T60" fmla="*/ 2147483646 w 117"/>
                  <a:gd name="T61" fmla="*/ 2147483646 h 116"/>
                  <a:gd name="T62" fmla="*/ 2147483646 w 117"/>
                  <a:gd name="T63" fmla="*/ 2147483646 h 116"/>
                  <a:gd name="T64" fmla="*/ 2147483646 w 117"/>
                  <a:gd name="T65" fmla="*/ 2147483646 h 11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2" name="MH_Other_12"/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5515929" y="2295362"/>
                <a:ext cx="207604" cy="205929"/>
              </a:xfrm>
              <a:custGeom>
                <a:avLst/>
                <a:gdLst>
                  <a:gd name="T0" fmla="*/ 2147483646 w 77"/>
                  <a:gd name="T1" fmla="*/ 2147483646 h 77"/>
                  <a:gd name="T2" fmla="*/ 2147483646 w 77"/>
                  <a:gd name="T3" fmla="*/ 2147483646 h 77"/>
                  <a:gd name="T4" fmla="*/ 2147483646 w 77"/>
                  <a:gd name="T5" fmla="*/ 2147483646 h 77"/>
                  <a:gd name="T6" fmla="*/ 2147483646 w 77"/>
                  <a:gd name="T7" fmla="*/ 2147483646 h 77"/>
                  <a:gd name="T8" fmla="*/ 2147483646 w 77"/>
                  <a:gd name="T9" fmla="*/ 2147483646 h 77"/>
                  <a:gd name="T10" fmla="*/ 2147483646 w 77"/>
                  <a:gd name="T11" fmla="*/ 2147483646 h 77"/>
                  <a:gd name="T12" fmla="*/ 2147483646 w 77"/>
                  <a:gd name="T13" fmla="*/ 2147483646 h 77"/>
                  <a:gd name="T14" fmla="*/ 2147483646 w 77"/>
                  <a:gd name="T15" fmla="*/ 2147483646 h 77"/>
                  <a:gd name="T16" fmla="*/ 2147483646 w 77"/>
                  <a:gd name="T17" fmla="*/ 2147483646 h 77"/>
                  <a:gd name="T18" fmla="*/ 2147483646 w 77"/>
                  <a:gd name="T19" fmla="*/ 0 h 77"/>
                  <a:gd name="T20" fmla="*/ 2147483646 w 77"/>
                  <a:gd name="T21" fmla="*/ 2147483646 h 77"/>
                  <a:gd name="T22" fmla="*/ 2147483646 w 77"/>
                  <a:gd name="T23" fmla="*/ 2147483646 h 77"/>
                  <a:gd name="T24" fmla="*/ 2147483646 w 77"/>
                  <a:gd name="T25" fmla="*/ 2147483646 h 77"/>
                  <a:gd name="T26" fmla="*/ 2147483646 w 77"/>
                  <a:gd name="T27" fmla="*/ 2147483646 h 77"/>
                  <a:gd name="T28" fmla="*/ 2147483646 w 77"/>
                  <a:gd name="T29" fmla="*/ 2147483646 h 77"/>
                  <a:gd name="T30" fmla="*/ 2147483646 w 77"/>
                  <a:gd name="T31" fmla="*/ 2147483646 h 77"/>
                  <a:gd name="T32" fmla="*/ 2147483646 w 77"/>
                  <a:gd name="T33" fmla="*/ 2147483646 h 77"/>
                  <a:gd name="T34" fmla="*/ 2147483646 w 77"/>
                  <a:gd name="T35" fmla="*/ 2147483646 h 77"/>
                  <a:gd name="T36" fmla="*/ 2147483646 w 77"/>
                  <a:gd name="T37" fmla="*/ 2147483646 h 77"/>
                  <a:gd name="T38" fmla="*/ 0 w 77"/>
                  <a:gd name="T39" fmla="*/ 2147483646 h 77"/>
                  <a:gd name="T40" fmla="*/ 2147483646 w 77"/>
                  <a:gd name="T41" fmla="*/ 2147483646 h 77"/>
                  <a:gd name="T42" fmla="*/ 2147483646 w 77"/>
                  <a:gd name="T43" fmla="*/ 2147483646 h 77"/>
                  <a:gd name="T44" fmla="*/ 2147483646 w 77"/>
                  <a:gd name="T45" fmla="*/ 2147483646 h 77"/>
                  <a:gd name="T46" fmla="*/ 2147483646 w 77"/>
                  <a:gd name="T47" fmla="*/ 2147483646 h 77"/>
                  <a:gd name="T48" fmla="*/ 2147483646 w 77"/>
                  <a:gd name="T49" fmla="*/ 2147483646 h 77"/>
                  <a:gd name="T50" fmla="*/ 2147483646 w 77"/>
                  <a:gd name="T51" fmla="*/ 2147483646 h 77"/>
                  <a:gd name="T52" fmla="*/ 2147483646 w 77"/>
                  <a:gd name="T53" fmla="*/ 2147483646 h 77"/>
                  <a:gd name="T54" fmla="*/ 2147483646 w 77"/>
                  <a:gd name="T55" fmla="*/ 2147483646 h 77"/>
                  <a:gd name="T56" fmla="*/ 2147483646 w 77"/>
                  <a:gd name="T57" fmla="*/ 2147483646 h 77"/>
                  <a:gd name="T58" fmla="*/ 2147483646 w 77"/>
                  <a:gd name="T59" fmla="*/ 2147483646 h 77"/>
                  <a:gd name="T60" fmla="*/ 2147483646 w 77"/>
                  <a:gd name="T61" fmla="*/ 2147483646 h 77"/>
                  <a:gd name="T62" fmla="*/ 2147483646 w 77"/>
                  <a:gd name="T63" fmla="*/ 2147483646 h 77"/>
                  <a:gd name="T64" fmla="*/ 2147483646 w 77"/>
                  <a:gd name="T65" fmla="*/ 2147483646 h 77"/>
                  <a:gd name="T66" fmla="*/ 2147483646 w 77"/>
                  <a:gd name="T67" fmla="*/ 2147483646 h 77"/>
                  <a:gd name="T68" fmla="*/ 2147483646 w 77"/>
                  <a:gd name="T69" fmla="*/ 2147483646 h 77"/>
                  <a:gd name="T70" fmla="*/ 2147483646 w 77"/>
                  <a:gd name="T71" fmla="*/ 2147483646 h 77"/>
                  <a:gd name="T72" fmla="*/ 2147483646 w 77"/>
                  <a:gd name="T73" fmla="*/ 2147483646 h 77"/>
                  <a:gd name="T74" fmla="*/ 2147483646 w 77"/>
                  <a:gd name="T75" fmla="*/ 2147483646 h 77"/>
                  <a:gd name="T76" fmla="*/ 2147483646 w 77"/>
                  <a:gd name="T77" fmla="*/ 2147483646 h 77"/>
                  <a:gd name="T78" fmla="*/ 2147483646 w 77"/>
                  <a:gd name="T79" fmla="*/ 2147483646 h 77"/>
                  <a:gd name="T80" fmla="*/ 2147483646 w 77"/>
                  <a:gd name="T81" fmla="*/ 2147483646 h 77"/>
                  <a:gd name="T82" fmla="*/ 2147483646 w 77"/>
                  <a:gd name="T83" fmla="*/ 2147483646 h 77"/>
                  <a:gd name="T84" fmla="*/ 2147483646 w 77"/>
                  <a:gd name="T85" fmla="*/ 2147483646 h 77"/>
                  <a:gd name="T86" fmla="*/ 2147483646 w 77"/>
                  <a:gd name="T87" fmla="*/ 2147483646 h 77"/>
                  <a:gd name="T88" fmla="*/ 2147483646 w 77"/>
                  <a:gd name="T89" fmla="*/ 2147483646 h 77"/>
                  <a:gd name="T90" fmla="*/ 2147483646 w 77"/>
                  <a:gd name="T91" fmla="*/ 2147483646 h 7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67" name="MH_Other_17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7083040" y="2067998"/>
              <a:ext cx="487199" cy="324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22"/>
              </p:custDataLst>
            </p:nvPr>
          </p:nvSpPr>
          <p:spPr>
            <a:xfrm>
              <a:off x="7627273" y="1964829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ANNUAL WORK SUMMARY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41578" y="2843856"/>
            <a:ext cx="4339114" cy="1263901"/>
            <a:chOff x="5738324" y="2843769"/>
            <a:chExt cx="4339590" cy="1264040"/>
          </a:xfrm>
        </p:grpSpPr>
        <p:sp>
          <p:nvSpPr>
            <p:cNvPr id="2055" name="MH_Other_5"/>
            <p:cNvSpPr/>
            <p:nvPr>
              <p:custDataLst>
                <p:tags r:id="rId14"/>
              </p:custDataLst>
            </p:nvPr>
          </p:nvSpPr>
          <p:spPr bwMode="auto">
            <a:xfrm>
              <a:off x="5943687" y="3009638"/>
              <a:ext cx="3870807" cy="805303"/>
            </a:xfrm>
            <a:custGeom>
              <a:avLst/>
              <a:gdLst>
                <a:gd name="T0" fmla="*/ 2147483646 w 3244"/>
                <a:gd name="T1" fmla="*/ 2147483646 h 675"/>
                <a:gd name="T2" fmla="*/ 2147483646 w 3244"/>
                <a:gd name="T3" fmla="*/ 2147483646 h 675"/>
                <a:gd name="T4" fmla="*/ 2147483646 w 3244"/>
                <a:gd name="T5" fmla="*/ 0 h 675"/>
                <a:gd name="T6" fmla="*/ 2147483646 w 3244"/>
                <a:gd name="T7" fmla="*/ 0 h 675"/>
                <a:gd name="T8" fmla="*/ 0 w 3244"/>
                <a:gd name="T9" fmla="*/ 2147483646 h 675"/>
                <a:gd name="T10" fmla="*/ 2147483646 w 3244"/>
                <a:gd name="T11" fmla="*/ 2147483646 h 675"/>
                <a:gd name="T12" fmla="*/ 2147483646 w 3244"/>
                <a:gd name="T13" fmla="*/ 2147483646 h 6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759249"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6" name="MH_Other_6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2843769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6" name="MH_Other_16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6143553" y="3251564"/>
              <a:ext cx="445344" cy="321451"/>
            </a:xfrm>
            <a:custGeom>
              <a:avLst/>
              <a:gdLst>
                <a:gd name="T0" fmla="*/ 2147483646 w 165"/>
                <a:gd name="T1" fmla="*/ 2147483646 h 121"/>
                <a:gd name="T2" fmla="*/ 2147483646 w 165"/>
                <a:gd name="T3" fmla="*/ 2147483646 h 121"/>
                <a:gd name="T4" fmla="*/ 2147483646 w 165"/>
                <a:gd name="T5" fmla="*/ 2147483646 h 121"/>
                <a:gd name="T6" fmla="*/ 2147483646 w 165"/>
                <a:gd name="T7" fmla="*/ 2147483646 h 121"/>
                <a:gd name="T8" fmla="*/ 2147483646 w 165"/>
                <a:gd name="T9" fmla="*/ 2147483646 h 121"/>
                <a:gd name="T10" fmla="*/ 2147483646 w 165"/>
                <a:gd name="T11" fmla="*/ 2147483646 h 121"/>
                <a:gd name="T12" fmla="*/ 2147483646 w 165"/>
                <a:gd name="T13" fmla="*/ 2147483646 h 121"/>
                <a:gd name="T14" fmla="*/ 2147483646 w 165"/>
                <a:gd name="T15" fmla="*/ 2147483646 h 121"/>
                <a:gd name="T16" fmla="*/ 2147483646 w 165"/>
                <a:gd name="T17" fmla="*/ 2147483646 h 121"/>
                <a:gd name="T18" fmla="*/ 2147483646 w 165"/>
                <a:gd name="T19" fmla="*/ 2147483646 h 121"/>
                <a:gd name="T20" fmla="*/ 2147483646 w 165"/>
                <a:gd name="T21" fmla="*/ 2147483646 h 121"/>
                <a:gd name="T22" fmla="*/ 2147483646 w 165"/>
                <a:gd name="T23" fmla="*/ 2147483646 h 121"/>
                <a:gd name="T24" fmla="*/ 2147483646 w 165"/>
                <a:gd name="T25" fmla="*/ 2147483646 h 121"/>
                <a:gd name="T26" fmla="*/ 2147483646 w 165"/>
                <a:gd name="T27" fmla="*/ 2147483646 h 121"/>
                <a:gd name="T28" fmla="*/ 2147483646 w 165"/>
                <a:gd name="T29" fmla="*/ 2147483646 h 121"/>
                <a:gd name="T30" fmla="*/ 2147483646 w 165"/>
                <a:gd name="T31" fmla="*/ 2147483646 h 121"/>
                <a:gd name="T32" fmla="*/ 2147483646 w 165"/>
                <a:gd name="T33" fmla="*/ 2147483646 h 121"/>
                <a:gd name="T34" fmla="*/ 2147483646 w 165"/>
                <a:gd name="T35" fmla="*/ 2147483646 h 121"/>
                <a:gd name="T36" fmla="*/ 2147483646 w 165"/>
                <a:gd name="T37" fmla="*/ 2147483646 h 121"/>
                <a:gd name="T38" fmla="*/ 2147483646 w 165"/>
                <a:gd name="T39" fmla="*/ 2147483646 h 121"/>
                <a:gd name="T40" fmla="*/ 2147483646 w 165"/>
                <a:gd name="T41" fmla="*/ 2147483646 h 121"/>
                <a:gd name="T42" fmla="*/ 2147483646 w 165"/>
                <a:gd name="T43" fmla="*/ 2147483646 h 121"/>
                <a:gd name="T44" fmla="*/ 2147483646 w 165"/>
                <a:gd name="T45" fmla="*/ 2147483646 h 121"/>
                <a:gd name="T46" fmla="*/ 2147483646 w 165"/>
                <a:gd name="T47" fmla="*/ 2147483646 h 121"/>
                <a:gd name="T48" fmla="*/ 2147483646 w 165"/>
                <a:gd name="T49" fmla="*/ 2147483646 h 121"/>
                <a:gd name="T50" fmla="*/ 2147483646 w 165"/>
                <a:gd name="T51" fmla="*/ 2147483646 h 121"/>
                <a:gd name="T52" fmla="*/ 2147483646 w 165"/>
                <a:gd name="T53" fmla="*/ 2147483646 h 121"/>
                <a:gd name="T54" fmla="*/ 2147483646 w 165"/>
                <a:gd name="T55" fmla="*/ 2147483646 h 121"/>
                <a:gd name="T56" fmla="*/ 2147483646 w 165"/>
                <a:gd name="T57" fmla="*/ 2147483646 h 121"/>
                <a:gd name="T58" fmla="*/ 2147483646 w 165"/>
                <a:gd name="T59" fmla="*/ 2147483646 h 121"/>
                <a:gd name="T60" fmla="*/ 2147483646 w 165"/>
                <a:gd name="T61" fmla="*/ 2147483646 h 121"/>
                <a:gd name="T62" fmla="*/ 2147483646 w 165"/>
                <a:gd name="T63" fmla="*/ 2147483646 h 121"/>
                <a:gd name="T64" fmla="*/ 2147483646 w 165"/>
                <a:gd name="T65" fmla="*/ 2147483646 h 121"/>
                <a:gd name="T66" fmla="*/ 2147483646 w 165"/>
                <a:gd name="T67" fmla="*/ 2147483646 h 121"/>
                <a:gd name="T68" fmla="*/ 2147483646 w 165"/>
                <a:gd name="T69" fmla="*/ 2147483646 h 1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MH_Other_19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7046207" y="3250001"/>
              <a:ext cx="560866" cy="324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MH_Text_2"/>
            <p:cNvSpPr txBox="1"/>
            <p:nvPr>
              <p:custDataLst>
                <p:tags r:id="rId18"/>
              </p:custDataLst>
            </p:nvPr>
          </p:nvSpPr>
          <p:spPr>
            <a:xfrm>
              <a:off x="7627273" y="3146832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工作完成情况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COMPLETION OF WORK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41578" y="4024054"/>
            <a:ext cx="4339114" cy="1263900"/>
            <a:chOff x="5738324" y="4024097"/>
            <a:chExt cx="4339590" cy="1264039"/>
          </a:xfrm>
        </p:grpSpPr>
        <p:sp>
          <p:nvSpPr>
            <p:cNvPr id="4" name="MH_Other_4"/>
            <p:cNvSpPr/>
            <p:nvPr>
              <p:custDataLst>
                <p:tags r:id="rId9"/>
              </p:custDataLst>
            </p:nvPr>
          </p:nvSpPr>
          <p:spPr bwMode="auto">
            <a:xfrm>
              <a:off x="5943687" y="4189966"/>
              <a:ext cx="3870807" cy="805301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759249"/>
            <a:lstStyle/>
            <a:p>
              <a:pPr>
                <a:defRPr/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7" name="MH_Other_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4024097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3" name="MH_Other_13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6236473" y="4434402"/>
              <a:ext cx="259504" cy="316428"/>
            </a:xfrm>
            <a:custGeom>
              <a:avLst/>
              <a:gdLst>
                <a:gd name="T0" fmla="*/ 2147483646 w 96"/>
                <a:gd name="T1" fmla="*/ 2147483646 h 119"/>
                <a:gd name="T2" fmla="*/ 2147483646 w 96"/>
                <a:gd name="T3" fmla="*/ 2147483646 h 119"/>
                <a:gd name="T4" fmla="*/ 2147483646 w 96"/>
                <a:gd name="T5" fmla="*/ 0 h 119"/>
                <a:gd name="T6" fmla="*/ 2147483646 w 96"/>
                <a:gd name="T7" fmla="*/ 2147483646 h 119"/>
                <a:gd name="T8" fmla="*/ 2147483646 w 96"/>
                <a:gd name="T9" fmla="*/ 2147483646 h 119"/>
                <a:gd name="T10" fmla="*/ 0 w 96"/>
                <a:gd name="T11" fmla="*/ 2147483646 h 119"/>
                <a:gd name="T12" fmla="*/ 0 w 96"/>
                <a:gd name="T13" fmla="*/ 2147483646 h 119"/>
                <a:gd name="T14" fmla="*/ 2147483646 w 96"/>
                <a:gd name="T15" fmla="*/ 2147483646 h 119"/>
                <a:gd name="T16" fmla="*/ 2147483646 w 96"/>
                <a:gd name="T17" fmla="*/ 2147483646 h 119"/>
                <a:gd name="T18" fmla="*/ 2147483646 w 96"/>
                <a:gd name="T19" fmla="*/ 2147483646 h 119"/>
                <a:gd name="T20" fmla="*/ 2147483646 w 96"/>
                <a:gd name="T21" fmla="*/ 2147483646 h 119"/>
                <a:gd name="T22" fmla="*/ 2147483646 w 96"/>
                <a:gd name="T23" fmla="*/ 2147483646 h 119"/>
                <a:gd name="T24" fmla="*/ 2147483646 w 96"/>
                <a:gd name="T25" fmla="*/ 2147483646 h 119"/>
                <a:gd name="T26" fmla="*/ 2147483646 w 96"/>
                <a:gd name="T27" fmla="*/ 2147483646 h 119"/>
                <a:gd name="T28" fmla="*/ 2147483646 w 96"/>
                <a:gd name="T29" fmla="*/ 2147483646 h 119"/>
                <a:gd name="T30" fmla="*/ 2147483646 w 96"/>
                <a:gd name="T31" fmla="*/ 2147483646 h 119"/>
                <a:gd name="T32" fmla="*/ 2147483646 w 96"/>
                <a:gd name="T33" fmla="*/ 2147483646 h 119"/>
                <a:gd name="T34" fmla="*/ 2147483646 w 96"/>
                <a:gd name="T35" fmla="*/ 2147483646 h 119"/>
                <a:gd name="T36" fmla="*/ 2147483646 w 96"/>
                <a:gd name="T37" fmla="*/ 2147483646 h 119"/>
                <a:gd name="T38" fmla="*/ 2147483646 w 96"/>
                <a:gd name="T39" fmla="*/ 2147483646 h 119"/>
                <a:gd name="T40" fmla="*/ 2147483646 w 96"/>
                <a:gd name="T41" fmla="*/ 2147483646 h 119"/>
                <a:gd name="T42" fmla="*/ 2147483646 w 96"/>
                <a:gd name="T43" fmla="*/ 2147483646 h 119"/>
                <a:gd name="T44" fmla="*/ 2147483646 w 96"/>
                <a:gd name="T45" fmla="*/ 2147483646 h 1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6" h="119">
                  <a:moveTo>
                    <a:pt x="67" y="48"/>
                  </a:moveTo>
                  <a:cubicBezTo>
                    <a:pt x="73" y="43"/>
                    <a:pt x="76" y="36"/>
                    <a:pt x="76" y="28"/>
                  </a:cubicBezTo>
                  <a:cubicBezTo>
                    <a:pt x="76" y="13"/>
                    <a:pt x="63" y="0"/>
                    <a:pt x="48" y="0"/>
                  </a:cubicBezTo>
                  <a:cubicBezTo>
                    <a:pt x="33" y="0"/>
                    <a:pt x="20" y="13"/>
                    <a:pt x="20" y="28"/>
                  </a:cubicBezTo>
                  <a:cubicBezTo>
                    <a:pt x="20" y="36"/>
                    <a:pt x="24" y="43"/>
                    <a:pt x="29" y="48"/>
                  </a:cubicBezTo>
                  <a:cubicBezTo>
                    <a:pt x="12" y="56"/>
                    <a:pt x="0" y="73"/>
                    <a:pt x="0" y="92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73"/>
                    <a:pt x="84" y="56"/>
                    <a:pt x="67" y="48"/>
                  </a:cubicBezTo>
                  <a:moveTo>
                    <a:pt x="27" y="28"/>
                  </a:moveTo>
                  <a:cubicBezTo>
                    <a:pt x="27" y="17"/>
                    <a:pt x="37" y="8"/>
                    <a:pt x="48" y="8"/>
                  </a:cubicBezTo>
                  <a:cubicBezTo>
                    <a:pt x="59" y="8"/>
                    <a:pt x="69" y="17"/>
                    <a:pt x="69" y="28"/>
                  </a:cubicBezTo>
                  <a:cubicBezTo>
                    <a:pt x="69" y="36"/>
                    <a:pt x="65" y="42"/>
                    <a:pt x="59" y="46"/>
                  </a:cubicBezTo>
                  <a:cubicBezTo>
                    <a:pt x="56" y="48"/>
                    <a:pt x="52" y="49"/>
                    <a:pt x="48" y="49"/>
                  </a:cubicBezTo>
                  <a:cubicBezTo>
                    <a:pt x="44" y="49"/>
                    <a:pt x="40" y="48"/>
                    <a:pt x="37" y="46"/>
                  </a:cubicBezTo>
                  <a:cubicBezTo>
                    <a:pt x="31" y="42"/>
                    <a:pt x="27" y="36"/>
                    <a:pt x="27" y="28"/>
                  </a:cubicBezTo>
                  <a:moveTo>
                    <a:pt x="83" y="107"/>
                  </a:moveTo>
                  <a:cubicBezTo>
                    <a:pt x="13" y="107"/>
                    <a:pt x="13" y="107"/>
                    <a:pt x="13" y="107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3" y="73"/>
                    <a:pt x="29" y="57"/>
                    <a:pt x="48" y="57"/>
                  </a:cubicBezTo>
                  <a:cubicBezTo>
                    <a:pt x="68" y="57"/>
                    <a:pt x="83" y="73"/>
                    <a:pt x="83" y="92"/>
                  </a:cubicBezTo>
                  <a:lnTo>
                    <a:pt x="83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_18"/>
            <p:cNvSpPr txBox="1"/>
            <p:nvPr>
              <p:custDataLst>
                <p:tags r:id="rId12"/>
              </p:custDataLst>
            </p:nvPr>
          </p:nvSpPr>
          <p:spPr>
            <a:xfrm>
              <a:off x="7039510" y="4430328"/>
              <a:ext cx="574260" cy="3246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MH_Text_3"/>
            <p:cNvSpPr txBox="1"/>
            <p:nvPr>
              <p:custDataLst>
                <p:tags r:id="rId13"/>
              </p:custDataLst>
            </p:nvPr>
          </p:nvSpPr>
          <p:spPr>
            <a:xfrm>
              <a:off x="7627273" y="4327159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成功项目展示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SUCCESSFUL PROJECT 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41578" y="5205926"/>
            <a:ext cx="4339114" cy="1263900"/>
            <a:chOff x="5738324" y="5206099"/>
            <a:chExt cx="4339590" cy="1264039"/>
          </a:xfrm>
        </p:grpSpPr>
        <p:sp>
          <p:nvSpPr>
            <p:cNvPr id="3" name="MH_Other_3"/>
            <p:cNvSpPr/>
            <p:nvPr>
              <p:custDataLst>
                <p:tags r:id="rId4"/>
              </p:custDataLst>
            </p:nvPr>
          </p:nvSpPr>
          <p:spPr bwMode="auto">
            <a:xfrm>
              <a:off x="5943687" y="5371967"/>
              <a:ext cx="3870807" cy="805303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759249"/>
            <a:lstStyle/>
            <a:p>
              <a:pPr>
                <a:defRPr/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8" name="MH_Other_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5206099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9" name="MH_Other_9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6219731" y="5632309"/>
              <a:ext cx="292989" cy="284618"/>
            </a:xfrm>
            <a:custGeom>
              <a:avLst/>
              <a:gdLst>
                <a:gd name="T0" fmla="*/ 2147483646 w 108"/>
                <a:gd name="T1" fmla="*/ 2147483646 h 107"/>
                <a:gd name="T2" fmla="*/ 2147483646 w 108"/>
                <a:gd name="T3" fmla="*/ 2147483646 h 107"/>
                <a:gd name="T4" fmla="*/ 2147483646 w 108"/>
                <a:gd name="T5" fmla="*/ 2147483646 h 107"/>
                <a:gd name="T6" fmla="*/ 2147483646 w 108"/>
                <a:gd name="T7" fmla="*/ 0 h 107"/>
                <a:gd name="T8" fmla="*/ 0 w 108"/>
                <a:gd name="T9" fmla="*/ 2147483646 h 107"/>
                <a:gd name="T10" fmla="*/ 2147483646 w 108"/>
                <a:gd name="T11" fmla="*/ 2147483646 h 107"/>
                <a:gd name="T12" fmla="*/ 2147483646 w 108"/>
                <a:gd name="T13" fmla="*/ 2147483646 h 107"/>
                <a:gd name="T14" fmla="*/ 2147483646 w 108"/>
                <a:gd name="T15" fmla="*/ 2147483646 h 107"/>
                <a:gd name="T16" fmla="*/ 2147483646 w 108"/>
                <a:gd name="T17" fmla="*/ 2147483646 h 107"/>
                <a:gd name="T18" fmla="*/ 2147483646 w 108"/>
                <a:gd name="T19" fmla="*/ 2147483646 h 107"/>
                <a:gd name="T20" fmla="*/ 2147483646 w 108"/>
                <a:gd name="T21" fmla="*/ 2147483646 h 107"/>
                <a:gd name="T22" fmla="*/ 2147483646 w 108"/>
                <a:gd name="T23" fmla="*/ 2147483646 h 107"/>
                <a:gd name="T24" fmla="*/ 2147483646 w 108"/>
                <a:gd name="T25" fmla="*/ 2147483646 h 107"/>
                <a:gd name="T26" fmla="*/ 2147483646 w 108"/>
                <a:gd name="T27" fmla="*/ 2147483646 h 107"/>
                <a:gd name="T28" fmla="*/ 2147483646 w 108"/>
                <a:gd name="T29" fmla="*/ 2147483646 h 107"/>
                <a:gd name="T30" fmla="*/ 2147483646 w 108"/>
                <a:gd name="T31" fmla="*/ 2147483646 h 10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07">
                  <a:moveTo>
                    <a:pt x="105" y="95"/>
                  </a:moveTo>
                  <a:cubicBezTo>
                    <a:pt x="76" y="66"/>
                    <a:pt x="76" y="66"/>
                    <a:pt x="76" y="66"/>
                  </a:cubicBezTo>
                  <a:cubicBezTo>
                    <a:pt x="81" y="59"/>
                    <a:pt x="83" y="51"/>
                    <a:pt x="83" y="42"/>
                  </a:cubicBezTo>
                  <a:cubicBezTo>
                    <a:pt x="83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3"/>
                    <a:pt x="42" y="83"/>
                  </a:cubicBezTo>
                  <a:cubicBezTo>
                    <a:pt x="51" y="83"/>
                    <a:pt x="59" y="81"/>
                    <a:pt x="66" y="76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6" y="106"/>
                    <a:pt x="98" y="107"/>
                    <a:pt x="100" y="107"/>
                  </a:cubicBezTo>
                  <a:cubicBezTo>
                    <a:pt x="101" y="107"/>
                    <a:pt x="103" y="106"/>
                    <a:pt x="105" y="105"/>
                  </a:cubicBezTo>
                  <a:cubicBezTo>
                    <a:pt x="108" y="102"/>
                    <a:pt x="108" y="97"/>
                    <a:pt x="105" y="95"/>
                  </a:cubicBezTo>
                  <a:moveTo>
                    <a:pt x="7" y="42"/>
                  </a:moveTo>
                  <a:cubicBezTo>
                    <a:pt x="7" y="23"/>
                    <a:pt x="23" y="7"/>
                    <a:pt x="42" y="7"/>
                  </a:cubicBezTo>
                  <a:cubicBezTo>
                    <a:pt x="61" y="7"/>
                    <a:pt x="76" y="23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ubicBezTo>
                    <a:pt x="23" y="76"/>
                    <a:pt x="7" y="61"/>
                    <a:pt x="7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MH_Other_20"/>
            <p:cNvSpPr txBox="1"/>
            <p:nvPr>
              <p:custDataLst>
                <p:tags r:id="rId7"/>
              </p:custDataLst>
            </p:nvPr>
          </p:nvSpPr>
          <p:spPr>
            <a:xfrm>
              <a:off x="7047045" y="5612330"/>
              <a:ext cx="559191" cy="3246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MH_Text_4"/>
            <p:cNvSpPr txBox="1"/>
            <p:nvPr>
              <p:custDataLst>
                <p:tags r:id="rId8"/>
              </p:custDataLst>
            </p:nvPr>
          </p:nvSpPr>
          <p:spPr>
            <a:xfrm>
              <a:off x="7627273" y="5509161"/>
              <a:ext cx="1967807" cy="5306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明年工作计划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NEXT YEAR WORK PLAN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3755" y="2984310"/>
            <a:ext cx="4273130" cy="126403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374" y="2984310"/>
            <a:ext cx="8588673" cy="12640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842" y="3145904"/>
            <a:ext cx="940847" cy="940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68" y="3062552"/>
            <a:ext cx="4125284" cy="110754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entagon 63"/>
          <p:cNvSpPr/>
          <p:nvPr/>
        </p:nvSpPr>
        <p:spPr>
          <a:xfrm rot="5400000">
            <a:off x="1725606" y="3313251"/>
            <a:ext cx="1581694" cy="168757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72669" y="2528820"/>
            <a:ext cx="1687573" cy="8373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6" name="Freeform 182"/>
          <p:cNvSpPr>
            <a:spLocks noEditPoints="1"/>
          </p:cNvSpPr>
          <p:nvPr/>
        </p:nvSpPr>
        <p:spPr bwMode="auto">
          <a:xfrm>
            <a:off x="2213307" y="3680200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Pentagon 66"/>
          <p:cNvSpPr/>
          <p:nvPr/>
        </p:nvSpPr>
        <p:spPr>
          <a:xfrm rot="5400000">
            <a:off x="3684975" y="3313251"/>
            <a:ext cx="1581694" cy="168757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632039" y="2528820"/>
            <a:ext cx="1687573" cy="8373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9" name="Freeform 172"/>
          <p:cNvSpPr>
            <a:spLocks noEditPoints="1"/>
          </p:cNvSpPr>
          <p:nvPr/>
        </p:nvSpPr>
        <p:spPr bwMode="auto">
          <a:xfrm>
            <a:off x="4174088" y="3743808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Pentagon 69"/>
          <p:cNvSpPr/>
          <p:nvPr/>
        </p:nvSpPr>
        <p:spPr>
          <a:xfrm rot="5400000">
            <a:off x="5644345" y="3313251"/>
            <a:ext cx="1581694" cy="1687573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591407" y="2528820"/>
            <a:ext cx="1687573" cy="83736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72" name="Freeform 122"/>
          <p:cNvSpPr>
            <a:spLocks noEditPoints="1"/>
          </p:cNvSpPr>
          <p:nvPr/>
        </p:nvSpPr>
        <p:spPr bwMode="auto">
          <a:xfrm>
            <a:off x="6247133" y="3692964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Pentagon 72"/>
          <p:cNvSpPr/>
          <p:nvPr/>
        </p:nvSpPr>
        <p:spPr>
          <a:xfrm rot="5400000">
            <a:off x="7603715" y="3313251"/>
            <a:ext cx="1581694" cy="1687573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550778" y="2528820"/>
            <a:ext cx="1687573" cy="8373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76" name="Freeform 100"/>
          <p:cNvSpPr>
            <a:spLocks noEditPoints="1"/>
          </p:cNvSpPr>
          <p:nvPr/>
        </p:nvSpPr>
        <p:spPr bwMode="auto">
          <a:xfrm>
            <a:off x="8112775" y="3693306"/>
            <a:ext cx="563573" cy="540253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Pentagon 76"/>
          <p:cNvSpPr/>
          <p:nvPr/>
        </p:nvSpPr>
        <p:spPr>
          <a:xfrm rot="5400000">
            <a:off x="9563087" y="3313251"/>
            <a:ext cx="1581694" cy="1687573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9510148" y="2528820"/>
            <a:ext cx="1687573" cy="83736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80" name="Freeform 66"/>
          <p:cNvSpPr>
            <a:spLocks noEditPoints="1"/>
          </p:cNvSpPr>
          <p:nvPr/>
        </p:nvSpPr>
        <p:spPr bwMode="auto">
          <a:xfrm>
            <a:off x="10043025" y="372227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 Placeholder 3"/>
          <p:cNvSpPr txBox="1"/>
          <p:nvPr/>
        </p:nvSpPr>
        <p:spPr>
          <a:xfrm>
            <a:off x="1562442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 Placeholder 3"/>
          <p:cNvSpPr txBox="1"/>
          <p:nvPr/>
        </p:nvSpPr>
        <p:spPr>
          <a:xfrm>
            <a:off x="3533997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 Placeholder 3"/>
          <p:cNvSpPr txBox="1"/>
          <p:nvPr/>
        </p:nvSpPr>
        <p:spPr>
          <a:xfrm>
            <a:off x="5505552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 Placeholder 3"/>
          <p:cNvSpPr txBox="1"/>
          <p:nvPr/>
        </p:nvSpPr>
        <p:spPr>
          <a:xfrm>
            <a:off x="7477107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Text Placeholder 3"/>
          <p:cNvSpPr txBox="1"/>
          <p:nvPr/>
        </p:nvSpPr>
        <p:spPr>
          <a:xfrm>
            <a:off x="9448662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6" grpId="0" animBg="1"/>
      <p:bldP spid="77" grpId="0" animBg="1"/>
      <p:bldP spid="78" grpId="0" animBg="1"/>
      <p:bldP spid="80" grpId="0" animBg="1"/>
      <p:bldP spid="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29"/>
          <p:cNvGrpSpPr/>
          <p:nvPr/>
        </p:nvGrpSpPr>
        <p:grpSpPr bwMode="auto">
          <a:xfrm>
            <a:off x="5295367" y="210415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46"/>
          <p:cNvGrpSpPr/>
          <p:nvPr/>
        </p:nvGrpSpPr>
        <p:grpSpPr bwMode="auto">
          <a:xfrm>
            <a:off x="5295367" y="5122226"/>
            <a:ext cx="774609" cy="776840"/>
            <a:chOff x="2307521" y="2283162"/>
            <a:chExt cx="551398" cy="551398"/>
          </a:xfrm>
        </p:grpSpPr>
        <p:sp>
          <p:nvSpPr>
            <p:cNvPr id="48" name="矩形 47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五角星 48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95891" y="1764848"/>
            <a:ext cx="6462859" cy="4620860"/>
            <a:chOff x="6395891" y="1299199"/>
            <a:chExt cx="6462859" cy="4620860"/>
          </a:xfrm>
        </p:grpSpPr>
        <p:pic>
          <p:nvPicPr>
            <p:cNvPr id="27665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5891" y="1299199"/>
              <a:ext cx="6462141" cy="4620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7293471" y="1528093"/>
              <a:ext cx="5565279" cy="369102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7"/>
          <p:cNvGrpSpPr/>
          <p:nvPr/>
        </p:nvGrpSpPr>
        <p:grpSpPr bwMode="auto">
          <a:xfrm>
            <a:off x="706199" y="2104157"/>
            <a:ext cx="4140378" cy="2388435"/>
            <a:chOff x="4267635" y="880115"/>
            <a:chExt cx="2555901" cy="1698778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4267636" y="1101274"/>
              <a:ext cx="2555900" cy="1477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。添加相关标题，添加相关标题，添加相关标题，添加相关标题。添加相关标题，添加相关标题，添加相关标题，添加相关标题。添加相关标题，添加相关标题，添加相关标题，添加相关标题</a:t>
              </a: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</a:t>
              </a: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</a:t>
              </a: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文本框 66"/>
            <p:cNvSpPr txBox="1">
              <a:spLocks noChangeArrowheads="1"/>
            </p:cNvSpPr>
            <p:nvPr/>
          </p:nvSpPr>
          <p:spPr bwMode="auto">
            <a:xfrm>
              <a:off x="4267635" y="880115"/>
              <a:ext cx="775808" cy="1532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15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2286225" y="3547552"/>
            <a:ext cx="379284" cy="36850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2286227" y="3033946"/>
            <a:ext cx="4374190" cy="663736"/>
            <a:chOff x="643467" y="1947984"/>
            <a:chExt cx="4045562" cy="629355"/>
          </a:xfrm>
        </p:grpSpPr>
        <p:sp>
          <p:nvSpPr>
            <p:cNvPr id="31" name="Right Arrow 30"/>
            <p:cNvSpPr/>
            <p:nvPr/>
          </p:nvSpPr>
          <p:spPr>
            <a:xfrm>
              <a:off x="1003098" y="1947984"/>
              <a:ext cx="3685931" cy="629355"/>
            </a:xfrm>
            <a:prstGeom prst="rightArrow">
              <a:avLst>
                <a:gd name="adj1" fmla="val 54891"/>
                <a:gd name="adj2" fmla="val 5815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lowchart: Manual Operation 35"/>
            <p:cNvSpPr/>
            <p:nvPr/>
          </p:nvSpPr>
          <p:spPr>
            <a:xfrm rot="10800000">
              <a:off x="643467" y="2089868"/>
              <a:ext cx="1123849" cy="345114"/>
            </a:xfrm>
            <a:prstGeom prst="flowChartManualOperati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2760325" y="4211288"/>
            <a:ext cx="379281" cy="302136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760326" y="3697684"/>
            <a:ext cx="3618822" cy="663737"/>
            <a:chOff x="1093007" y="2577339"/>
            <a:chExt cx="3431368" cy="629356"/>
          </a:xfrm>
        </p:grpSpPr>
        <p:sp>
          <p:nvSpPr>
            <p:cNvPr id="43" name="Right Arrow 42"/>
            <p:cNvSpPr/>
            <p:nvPr/>
          </p:nvSpPr>
          <p:spPr>
            <a:xfrm>
              <a:off x="1452637" y="2577339"/>
              <a:ext cx="3071738" cy="629356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lowchart: Manual Operation 43"/>
            <p:cNvSpPr/>
            <p:nvPr/>
          </p:nvSpPr>
          <p:spPr>
            <a:xfrm rot="10800000">
              <a:off x="1093007" y="2719223"/>
              <a:ext cx="1123849" cy="345115"/>
            </a:xfrm>
            <a:prstGeom prst="flowChartManualOperati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3246423" y="4863004"/>
            <a:ext cx="367280" cy="23696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234422" y="4349400"/>
            <a:ext cx="2883546" cy="663737"/>
            <a:chOff x="-982317" y="1123950"/>
            <a:chExt cx="3986335" cy="1066800"/>
          </a:xfrm>
        </p:grpSpPr>
        <p:sp>
          <p:nvSpPr>
            <p:cNvPr id="49" name="Right Arrow 48"/>
            <p:cNvSpPr/>
            <p:nvPr/>
          </p:nvSpPr>
          <p:spPr>
            <a:xfrm>
              <a:off x="-372717" y="1123950"/>
              <a:ext cx="3376735" cy="1066800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lowchart: Manual Operation 49"/>
            <p:cNvSpPr/>
            <p:nvPr/>
          </p:nvSpPr>
          <p:spPr>
            <a:xfrm rot="10800000">
              <a:off x="-982317" y="1364453"/>
              <a:ext cx="1905000" cy="584993"/>
            </a:xfrm>
            <a:prstGeom prst="flowChartManualOperati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3720521" y="5517644"/>
            <a:ext cx="379279" cy="171500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720522" y="5004038"/>
            <a:ext cx="2173084" cy="663737"/>
            <a:chOff x="304800" y="1123950"/>
            <a:chExt cx="3492723" cy="1066800"/>
          </a:xfrm>
          <a:solidFill>
            <a:schemeClr val="accent4"/>
          </a:solidFill>
        </p:grpSpPr>
        <p:sp>
          <p:nvSpPr>
            <p:cNvPr id="54" name="Right Arrow 53"/>
            <p:cNvSpPr/>
            <p:nvPr/>
          </p:nvSpPr>
          <p:spPr>
            <a:xfrm>
              <a:off x="1143000" y="1123950"/>
              <a:ext cx="2654523" cy="1066800"/>
            </a:xfrm>
            <a:prstGeom prst="rightArrow">
              <a:avLst>
                <a:gd name="adj1" fmla="val 54891"/>
                <a:gd name="adj2" fmla="val 581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lowchart: Manual Operation 54"/>
            <p:cNvSpPr/>
            <p:nvPr/>
          </p:nvSpPr>
          <p:spPr>
            <a:xfrm rot="10800000">
              <a:off x="304800" y="1364453"/>
              <a:ext cx="1905000" cy="584993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Footer Text"/>
          <p:cNvSpPr txBox="1"/>
          <p:nvPr/>
        </p:nvSpPr>
        <p:spPr>
          <a:xfrm>
            <a:off x="986711" y="2006115"/>
            <a:ext cx="1098780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"/>
          <p:cNvSpPr txBox="1"/>
          <p:nvPr/>
        </p:nvSpPr>
        <p:spPr>
          <a:xfrm>
            <a:off x="6053283" y="3219751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2" name="Text Placeholder 3"/>
          <p:cNvSpPr txBox="1"/>
          <p:nvPr/>
        </p:nvSpPr>
        <p:spPr>
          <a:xfrm>
            <a:off x="5761969" y="3879304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3" name="Text Placeholder 3"/>
          <p:cNvSpPr txBox="1"/>
          <p:nvPr/>
        </p:nvSpPr>
        <p:spPr>
          <a:xfrm>
            <a:off x="5403392" y="45347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4" name="Text Placeholder 3"/>
          <p:cNvSpPr txBox="1"/>
          <p:nvPr/>
        </p:nvSpPr>
        <p:spPr>
          <a:xfrm>
            <a:off x="5281101" y="51843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3930">
              <a:spcBef>
                <a:spcPct val="20000"/>
              </a:spcBef>
              <a:defRPr/>
            </a:pPr>
            <a:r>
              <a:rPr lang="en-US" sz="1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grpSp>
        <p:nvGrpSpPr>
          <p:cNvPr id="70" name="Group 39"/>
          <p:cNvGrpSpPr/>
          <p:nvPr/>
        </p:nvGrpSpPr>
        <p:grpSpPr>
          <a:xfrm>
            <a:off x="7250121" y="3899456"/>
            <a:ext cx="2138152" cy="648987"/>
            <a:chOff x="885153" y="2451246"/>
            <a:chExt cx="2621653" cy="615372"/>
          </a:xfrm>
        </p:grpSpPr>
        <p:sp>
          <p:nvSpPr>
            <p:cNvPr id="71" name="TextBox 70"/>
            <p:cNvSpPr txBox="1"/>
            <p:nvPr/>
          </p:nvSpPr>
          <p:spPr>
            <a:xfrm>
              <a:off x="1876552" y="2451246"/>
              <a:ext cx="1630254" cy="24514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85153" y="2659265"/>
              <a:ext cx="262165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3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40"/>
          <p:cNvGrpSpPr/>
          <p:nvPr/>
        </p:nvGrpSpPr>
        <p:grpSpPr>
          <a:xfrm>
            <a:off x="7250121" y="5400600"/>
            <a:ext cx="2138152" cy="648644"/>
            <a:chOff x="885152" y="3469218"/>
            <a:chExt cx="2621653" cy="615042"/>
          </a:xfrm>
        </p:grpSpPr>
        <p:sp>
          <p:nvSpPr>
            <p:cNvPr id="77" name="TextBox 76"/>
            <p:cNvSpPr txBox="1"/>
            <p:nvPr/>
          </p:nvSpPr>
          <p:spPr>
            <a:xfrm>
              <a:off x="1965861" y="3469218"/>
              <a:ext cx="1540944" cy="2042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85152" y="3676910"/>
              <a:ext cx="2621653" cy="40735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3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32"/>
          <p:cNvGrpSpPr/>
          <p:nvPr/>
        </p:nvGrpSpPr>
        <p:grpSpPr>
          <a:xfrm>
            <a:off x="7227065" y="3160684"/>
            <a:ext cx="2161210" cy="648992"/>
            <a:chOff x="5638262" y="1443119"/>
            <a:chExt cx="2649925" cy="615376"/>
          </a:xfrm>
        </p:grpSpPr>
        <p:sp>
          <p:nvSpPr>
            <p:cNvPr id="82" name="TextBox 81"/>
            <p:cNvSpPr txBox="1"/>
            <p:nvPr/>
          </p:nvSpPr>
          <p:spPr>
            <a:xfrm>
              <a:off x="6747243" y="1443119"/>
              <a:ext cx="1540944" cy="245141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638262" y="1651142"/>
              <a:ext cx="264992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3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68"/>
          <p:cNvGrpSpPr>
            <a:grpSpLocks noChangeAspect="1"/>
          </p:cNvGrpSpPr>
          <p:nvPr/>
        </p:nvGrpSpPr>
        <p:grpSpPr>
          <a:xfrm>
            <a:off x="9660059" y="3916325"/>
            <a:ext cx="528751" cy="513609"/>
            <a:chOff x="6595471" y="2476529"/>
            <a:chExt cx="723797" cy="703077"/>
          </a:xfrm>
        </p:grpSpPr>
        <p:sp>
          <p:nvSpPr>
            <p:cNvPr id="86" name="Oval 85"/>
            <p:cNvSpPr/>
            <p:nvPr/>
          </p:nvSpPr>
          <p:spPr>
            <a:xfrm>
              <a:off x="6595471" y="2476529"/>
              <a:ext cx="723797" cy="7030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5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Freeform 245"/>
            <p:cNvSpPr/>
            <p:nvPr/>
          </p:nvSpPr>
          <p:spPr bwMode="auto">
            <a:xfrm>
              <a:off x="6791563" y="2662261"/>
              <a:ext cx="331612" cy="331612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69"/>
          <p:cNvGrpSpPr>
            <a:grpSpLocks noChangeAspect="1"/>
          </p:cNvGrpSpPr>
          <p:nvPr/>
        </p:nvGrpSpPr>
        <p:grpSpPr>
          <a:xfrm>
            <a:off x="9660059" y="5402236"/>
            <a:ext cx="528751" cy="513609"/>
            <a:chOff x="6595471" y="3484651"/>
            <a:chExt cx="723797" cy="703077"/>
          </a:xfrm>
        </p:grpSpPr>
        <p:sp>
          <p:nvSpPr>
            <p:cNvPr id="91" name="Oval 90"/>
            <p:cNvSpPr/>
            <p:nvPr/>
          </p:nvSpPr>
          <p:spPr>
            <a:xfrm>
              <a:off x="6595471" y="3484651"/>
              <a:ext cx="723797" cy="70307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37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reeform 91"/>
            <p:cNvSpPr>
              <a:spLocks noEditPoints="1"/>
            </p:cNvSpPr>
            <p:nvPr/>
          </p:nvSpPr>
          <p:spPr bwMode="auto">
            <a:xfrm>
              <a:off x="6809049" y="3619502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67"/>
          <p:cNvGrpSpPr>
            <a:grpSpLocks noChangeAspect="1"/>
          </p:cNvGrpSpPr>
          <p:nvPr/>
        </p:nvGrpSpPr>
        <p:grpSpPr>
          <a:xfrm>
            <a:off x="9660059" y="3173370"/>
            <a:ext cx="528751" cy="513609"/>
            <a:chOff x="8049780" y="1468406"/>
            <a:chExt cx="723797" cy="703077"/>
          </a:xfrm>
        </p:grpSpPr>
        <p:sp>
          <p:nvSpPr>
            <p:cNvPr id="112" name="Oval 111"/>
            <p:cNvSpPr/>
            <p:nvPr/>
          </p:nvSpPr>
          <p:spPr>
            <a:xfrm>
              <a:off x="8049780" y="1468406"/>
              <a:ext cx="723797" cy="7030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53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reeform 217"/>
            <p:cNvSpPr>
              <a:spLocks noEditPoints="1"/>
            </p:cNvSpPr>
            <p:nvPr/>
          </p:nvSpPr>
          <p:spPr bwMode="auto">
            <a:xfrm>
              <a:off x="8222238" y="1677864"/>
              <a:ext cx="378880" cy="284161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36"/>
          <p:cNvGrpSpPr/>
          <p:nvPr/>
        </p:nvGrpSpPr>
        <p:grpSpPr>
          <a:xfrm>
            <a:off x="7227065" y="4638027"/>
            <a:ext cx="2161208" cy="672987"/>
            <a:chOff x="5638262" y="2428485"/>
            <a:chExt cx="2649923" cy="638129"/>
          </a:xfrm>
        </p:grpSpPr>
        <p:sp>
          <p:nvSpPr>
            <p:cNvPr id="115" name="TextBox 114"/>
            <p:cNvSpPr txBox="1"/>
            <p:nvPr/>
          </p:nvSpPr>
          <p:spPr>
            <a:xfrm>
              <a:off x="6747241" y="2428485"/>
              <a:ext cx="1540944" cy="20428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638262" y="2659261"/>
              <a:ext cx="264992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39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75"/>
          <p:cNvGrpSpPr>
            <a:grpSpLocks noChangeAspect="1"/>
          </p:cNvGrpSpPr>
          <p:nvPr/>
        </p:nvGrpSpPr>
        <p:grpSpPr>
          <a:xfrm>
            <a:off x="9660059" y="4659280"/>
            <a:ext cx="528751" cy="513609"/>
            <a:chOff x="8049780" y="2476530"/>
            <a:chExt cx="723797" cy="703077"/>
          </a:xfrm>
        </p:grpSpPr>
        <p:sp>
          <p:nvSpPr>
            <p:cNvPr id="118" name="Oval 117"/>
            <p:cNvSpPr/>
            <p:nvPr/>
          </p:nvSpPr>
          <p:spPr>
            <a:xfrm>
              <a:off x="8049780" y="2476530"/>
              <a:ext cx="723797" cy="7030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5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reeform 56"/>
            <p:cNvSpPr>
              <a:spLocks noEditPoints="1"/>
            </p:cNvSpPr>
            <p:nvPr/>
          </p:nvSpPr>
          <p:spPr bwMode="auto">
            <a:xfrm>
              <a:off x="8238857" y="2655247"/>
              <a:ext cx="345642" cy="34564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1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1" grpId="0" animBg="1"/>
      <p:bldP spid="47" grpId="0" animBg="1"/>
      <p:bldP spid="52" grpId="0" animBg="1"/>
      <p:bldP spid="58" grpId="0"/>
      <p:bldP spid="61" grpId="0"/>
      <p:bldP spid="62" grpId="0"/>
      <p:bldP spid="63" grpId="0"/>
      <p:bldP spid="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54310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30251" y="1622368"/>
            <a:ext cx="2502596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64499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37247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2278" y="1622368"/>
            <a:ext cx="2496055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3724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4460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812800" y="5600646"/>
            <a:ext cx="11233151" cy="929891"/>
            <a:chOff x="928457" y="2733245"/>
            <a:chExt cx="9653427" cy="661181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28457" y="2733245"/>
              <a:ext cx="1878675" cy="175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928457" y="3000516"/>
              <a:ext cx="9653427" cy="39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2368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1878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9904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/>
          <p:nvPr/>
        </p:nvSpPr>
        <p:spPr bwMode="auto">
          <a:xfrm>
            <a:off x="2125293" y="2703298"/>
            <a:ext cx="1574327" cy="1013902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3193097" y="2200984"/>
            <a:ext cx="1574327" cy="151621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4457201" y="1880205"/>
            <a:ext cx="1574327" cy="1836994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5643175" y="2473415"/>
            <a:ext cx="1574327" cy="124378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6829380" y="2200984"/>
            <a:ext cx="1574327" cy="151621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8024068" y="2628467"/>
            <a:ext cx="1574327" cy="1088731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7"/>
          <p:cNvSpPr/>
          <p:nvPr/>
        </p:nvSpPr>
        <p:spPr bwMode="auto">
          <a:xfrm>
            <a:off x="9069420" y="2896245"/>
            <a:ext cx="1574327" cy="82095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177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981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0486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9705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94503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88014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9292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1049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21692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2334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42976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03618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64260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7"/>
          <p:cNvSpPr txBox="1"/>
          <p:nvPr/>
        </p:nvSpPr>
        <p:spPr>
          <a:xfrm>
            <a:off x="9424904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Shape 2411"/>
          <p:cNvSpPr/>
          <p:nvPr/>
        </p:nvSpPr>
        <p:spPr>
          <a:xfrm>
            <a:off x="2093640" y="4702389"/>
            <a:ext cx="1605980" cy="269543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2414"/>
          <p:cNvSpPr/>
          <p:nvPr/>
        </p:nvSpPr>
        <p:spPr>
          <a:xfrm>
            <a:off x="2105141" y="5199878"/>
            <a:ext cx="3319086" cy="780067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42976" y="4702389"/>
            <a:ext cx="4700771" cy="179425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4" grpId="0" animBg="1"/>
      <p:bldP spid="3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5" grpId="0"/>
      <p:bldP spid="26" grpId="0"/>
      <p:bldP spid="27" grpId="0"/>
      <p:bldP spid="28" grpId="0"/>
      <p:bldP spid="36" grpId="0"/>
      <p:bldP spid="24" grpId="0" animBg="1"/>
      <p:bldP spid="29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3755" y="2984310"/>
            <a:ext cx="4273130" cy="126403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374" y="2984310"/>
            <a:ext cx="8588673" cy="12640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842" y="3145904"/>
            <a:ext cx="940847" cy="940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68" y="3062552"/>
            <a:ext cx="4125284" cy="110754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5982662"/>
            <a:ext cx="4643755" cy="5213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4815631"/>
            <a:ext cx="4643755" cy="521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800" y="2483188"/>
            <a:ext cx="4643755" cy="5213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2800" y="3650219"/>
            <a:ext cx="4643755" cy="5197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2800" y="1316157"/>
            <a:ext cx="4643755" cy="521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312863"/>
            <a:ext cx="6585250" cy="5183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endParaRPr lang="zh-CN" altLang="en-US" sz="19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548592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717020" y="4943201"/>
            <a:ext cx="611295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/>
          <p:nvPr/>
        </p:nvSpPr>
        <p:spPr>
          <a:xfrm>
            <a:off x="5717020" y="4656114"/>
            <a:ext cx="1836310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717019" y="4987602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5717019" y="5738401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52319"/>
            <a:ext cx="7941543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6"/>
          <p:cNvSpPr/>
          <p:nvPr/>
        </p:nvSpPr>
        <p:spPr bwMode="auto">
          <a:xfrm>
            <a:off x="5667451" y="2219298"/>
            <a:ext cx="1843241" cy="918033"/>
          </a:xfrm>
          <a:custGeom>
            <a:avLst/>
            <a:gdLst/>
            <a:ahLst/>
            <a:cxnLst>
              <a:cxn ang="0">
                <a:pos x="718" y="90"/>
              </a:cxn>
              <a:cxn ang="0">
                <a:pos x="1531" y="333"/>
              </a:cxn>
              <a:cxn ang="0">
                <a:pos x="1529" y="421"/>
              </a:cxn>
              <a:cxn ang="0">
                <a:pos x="1228" y="762"/>
              </a:cxn>
              <a:cxn ang="0">
                <a:pos x="941" y="750"/>
              </a:cxn>
              <a:cxn ang="0">
                <a:pos x="715" y="532"/>
              </a:cxn>
              <a:cxn ang="0">
                <a:pos x="439" y="533"/>
              </a:cxn>
              <a:cxn ang="0">
                <a:pos x="0" y="164"/>
              </a:cxn>
              <a:cxn ang="0">
                <a:pos x="166" y="66"/>
              </a:cxn>
              <a:cxn ang="0">
                <a:pos x="660" y="66"/>
              </a:cxn>
              <a:cxn ang="0">
                <a:pos x="715" y="89"/>
              </a:cxn>
              <a:cxn ang="0">
                <a:pos x="718" y="90"/>
              </a:cxn>
            </a:cxnLst>
            <a:rect l="0" t="0" r="r" b="b"/>
            <a:pathLst>
              <a:path w="1531" h="762">
                <a:moveTo>
                  <a:pt x="718" y="90"/>
                </a:moveTo>
                <a:cubicBezTo>
                  <a:pt x="1081" y="5"/>
                  <a:pt x="1352" y="86"/>
                  <a:pt x="1531" y="333"/>
                </a:cubicBezTo>
                <a:cubicBezTo>
                  <a:pt x="1531" y="383"/>
                  <a:pt x="1530" y="412"/>
                  <a:pt x="1529" y="421"/>
                </a:cubicBezTo>
                <a:cubicBezTo>
                  <a:pt x="1506" y="570"/>
                  <a:pt x="1406" y="684"/>
                  <a:pt x="1228" y="762"/>
                </a:cubicBezTo>
                <a:cubicBezTo>
                  <a:pt x="1130" y="733"/>
                  <a:pt x="1035" y="729"/>
                  <a:pt x="941" y="750"/>
                </a:cubicBezTo>
                <a:cubicBezTo>
                  <a:pt x="905" y="633"/>
                  <a:pt x="830" y="560"/>
                  <a:pt x="715" y="532"/>
                </a:cubicBezTo>
                <a:cubicBezTo>
                  <a:pt x="640" y="513"/>
                  <a:pt x="548" y="514"/>
                  <a:pt x="439" y="533"/>
                </a:cubicBezTo>
                <a:cubicBezTo>
                  <a:pt x="368" y="379"/>
                  <a:pt x="222" y="256"/>
                  <a:pt x="0" y="164"/>
                </a:cubicBezTo>
                <a:cubicBezTo>
                  <a:pt x="54" y="123"/>
                  <a:pt x="110" y="90"/>
                  <a:pt x="166" y="66"/>
                </a:cubicBezTo>
                <a:cubicBezTo>
                  <a:pt x="321" y="0"/>
                  <a:pt x="485" y="0"/>
                  <a:pt x="660" y="66"/>
                </a:cubicBezTo>
                <a:cubicBezTo>
                  <a:pt x="678" y="73"/>
                  <a:pt x="697" y="80"/>
                  <a:pt x="715" y="89"/>
                </a:cubicBezTo>
                <a:cubicBezTo>
                  <a:pt x="716" y="89"/>
                  <a:pt x="717" y="89"/>
                  <a:pt x="718" y="9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"/>
          <p:cNvSpPr/>
          <p:nvPr/>
        </p:nvSpPr>
        <p:spPr bwMode="auto">
          <a:xfrm>
            <a:off x="4609559" y="2481082"/>
            <a:ext cx="2079920" cy="1224643"/>
          </a:xfrm>
          <a:custGeom>
            <a:avLst/>
            <a:gdLst/>
            <a:ahLst/>
            <a:cxnLst>
              <a:cxn ang="0">
                <a:pos x="1690" y="555"/>
              </a:cxn>
              <a:cxn ang="0">
                <a:pos x="1690" y="825"/>
              </a:cxn>
              <a:cxn ang="0">
                <a:pos x="1627" y="894"/>
              </a:cxn>
              <a:cxn ang="0">
                <a:pos x="1593" y="918"/>
              </a:cxn>
              <a:cxn ang="0">
                <a:pos x="1400" y="981"/>
              </a:cxn>
              <a:cxn ang="0">
                <a:pos x="1252" y="974"/>
              </a:cxn>
              <a:cxn ang="0">
                <a:pos x="1245" y="973"/>
              </a:cxn>
              <a:cxn ang="0">
                <a:pos x="968" y="1016"/>
              </a:cxn>
              <a:cxn ang="0">
                <a:pos x="769" y="874"/>
              </a:cxn>
              <a:cxn ang="0">
                <a:pos x="0" y="784"/>
              </a:cxn>
              <a:cxn ang="0">
                <a:pos x="223" y="471"/>
              </a:cxn>
              <a:cxn ang="0">
                <a:pos x="684" y="6"/>
              </a:cxn>
              <a:cxn ang="0">
                <a:pos x="667" y="0"/>
              </a:cxn>
              <a:cxn ang="0">
                <a:pos x="684" y="6"/>
              </a:cxn>
              <a:cxn ang="0">
                <a:pos x="684" y="6"/>
              </a:cxn>
              <a:cxn ang="0">
                <a:pos x="1218" y="409"/>
              </a:cxn>
              <a:cxn ang="0">
                <a:pos x="1247" y="443"/>
              </a:cxn>
              <a:cxn ang="0">
                <a:pos x="1291" y="449"/>
              </a:cxn>
              <a:cxn ang="0">
                <a:pos x="1593" y="457"/>
              </a:cxn>
              <a:cxn ang="0">
                <a:pos x="1690" y="555"/>
              </a:cxn>
            </a:cxnLst>
            <a:rect l="0" t="0" r="r" b="b"/>
            <a:pathLst>
              <a:path w="1727" h="1016">
                <a:moveTo>
                  <a:pt x="1690" y="555"/>
                </a:moveTo>
                <a:cubicBezTo>
                  <a:pt x="1727" y="647"/>
                  <a:pt x="1727" y="737"/>
                  <a:pt x="1690" y="825"/>
                </a:cubicBezTo>
                <a:cubicBezTo>
                  <a:pt x="1674" y="850"/>
                  <a:pt x="1653" y="873"/>
                  <a:pt x="1627" y="894"/>
                </a:cubicBezTo>
                <a:cubicBezTo>
                  <a:pt x="1616" y="903"/>
                  <a:pt x="1605" y="911"/>
                  <a:pt x="1593" y="918"/>
                </a:cubicBezTo>
                <a:cubicBezTo>
                  <a:pt x="1537" y="954"/>
                  <a:pt x="1473" y="975"/>
                  <a:pt x="1400" y="981"/>
                </a:cubicBezTo>
                <a:cubicBezTo>
                  <a:pt x="1354" y="985"/>
                  <a:pt x="1305" y="982"/>
                  <a:pt x="1252" y="974"/>
                </a:cubicBezTo>
                <a:cubicBezTo>
                  <a:pt x="1249" y="974"/>
                  <a:pt x="1247" y="974"/>
                  <a:pt x="1245" y="973"/>
                </a:cubicBezTo>
                <a:cubicBezTo>
                  <a:pt x="1145" y="970"/>
                  <a:pt x="1053" y="984"/>
                  <a:pt x="968" y="1016"/>
                </a:cubicBezTo>
                <a:cubicBezTo>
                  <a:pt x="901" y="960"/>
                  <a:pt x="835" y="913"/>
                  <a:pt x="769" y="874"/>
                </a:cubicBezTo>
                <a:cubicBezTo>
                  <a:pt x="507" y="717"/>
                  <a:pt x="250" y="687"/>
                  <a:pt x="0" y="784"/>
                </a:cubicBezTo>
                <a:cubicBezTo>
                  <a:pt x="35" y="673"/>
                  <a:pt x="109" y="569"/>
                  <a:pt x="223" y="471"/>
                </a:cubicBezTo>
                <a:cubicBezTo>
                  <a:pt x="293" y="238"/>
                  <a:pt x="446" y="83"/>
                  <a:pt x="684" y="6"/>
                </a:cubicBezTo>
                <a:cubicBezTo>
                  <a:pt x="679" y="4"/>
                  <a:pt x="673" y="2"/>
                  <a:pt x="667" y="0"/>
                </a:cubicBezTo>
                <a:cubicBezTo>
                  <a:pt x="673" y="2"/>
                  <a:pt x="678" y="4"/>
                  <a:pt x="684" y="6"/>
                </a:cubicBezTo>
                <a:cubicBezTo>
                  <a:pt x="684" y="6"/>
                  <a:pt x="684" y="6"/>
                  <a:pt x="684" y="6"/>
                </a:cubicBezTo>
                <a:cubicBezTo>
                  <a:pt x="983" y="121"/>
                  <a:pt x="1161" y="255"/>
                  <a:pt x="1218" y="409"/>
                </a:cubicBezTo>
                <a:cubicBezTo>
                  <a:pt x="1223" y="424"/>
                  <a:pt x="1233" y="435"/>
                  <a:pt x="1247" y="443"/>
                </a:cubicBezTo>
                <a:cubicBezTo>
                  <a:pt x="1261" y="450"/>
                  <a:pt x="1276" y="453"/>
                  <a:pt x="1291" y="449"/>
                </a:cubicBezTo>
                <a:cubicBezTo>
                  <a:pt x="1422" y="420"/>
                  <a:pt x="1522" y="423"/>
                  <a:pt x="1593" y="457"/>
                </a:cubicBezTo>
                <a:cubicBezTo>
                  <a:pt x="1636" y="478"/>
                  <a:pt x="1668" y="511"/>
                  <a:pt x="1690" y="5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8"/>
          <p:cNvSpPr/>
          <p:nvPr/>
        </p:nvSpPr>
        <p:spPr bwMode="auto">
          <a:xfrm>
            <a:off x="7311664" y="2785897"/>
            <a:ext cx="851693" cy="1084786"/>
          </a:xfrm>
          <a:custGeom>
            <a:avLst/>
            <a:gdLst/>
            <a:ahLst/>
            <a:cxnLst>
              <a:cxn ang="0">
                <a:pos x="284" y="0"/>
              </a:cxn>
              <a:cxn ang="0">
                <a:pos x="593" y="900"/>
              </a:cxn>
              <a:cxn ang="0">
                <a:pos x="292" y="797"/>
              </a:cxn>
              <a:cxn ang="0">
                <a:pos x="0" y="364"/>
              </a:cxn>
              <a:cxn ang="0">
                <a:pos x="284" y="0"/>
              </a:cxn>
            </a:cxnLst>
            <a:rect l="0" t="0" r="r" b="b"/>
            <a:pathLst>
              <a:path w="707" h="900">
                <a:moveTo>
                  <a:pt x="284" y="0"/>
                </a:moveTo>
                <a:cubicBezTo>
                  <a:pt x="604" y="216"/>
                  <a:pt x="707" y="517"/>
                  <a:pt x="593" y="900"/>
                </a:cubicBezTo>
                <a:cubicBezTo>
                  <a:pt x="496" y="834"/>
                  <a:pt x="396" y="800"/>
                  <a:pt x="292" y="797"/>
                </a:cubicBezTo>
                <a:cubicBezTo>
                  <a:pt x="279" y="629"/>
                  <a:pt x="181" y="485"/>
                  <a:pt x="0" y="364"/>
                </a:cubicBezTo>
                <a:cubicBezTo>
                  <a:pt x="161" y="274"/>
                  <a:pt x="255" y="153"/>
                  <a:pt x="284" y="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9"/>
          <p:cNvSpPr/>
          <p:nvPr/>
        </p:nvSpPr>
        <p:spPr bwMode="auto">
          <a:xfrm>
            <a:off x="5574213" y="3250293"/>
            <a:ext cx="2425977" cy="1902411"/>
          </a:xfrm>
          <a:custGeom>
            <a:avLst/>
            <a:gdLst/>
            <a:ahLst/>
            <a:cxnLst>
              <a:cxn ang="0">
                <a:pos x="1678" y="541"/>
              </a:cxn>
              <a:cxn ang="0">
                <a:pos x="2005" y="648"/>
              </a:cxn>
              <a:cxn ang="0">
                <a:pos x="2006" y="648"/>
              </a:cxn>
              <a:cxn ang="0">
                <a:pos x="2009" y="651"/>
              </a:cxn>
              <a:cxn ang="0">
                <a:pos x="1428" y="1227"/>
              </a:cxn>
              <a:cxn ang="0">
                <a:pos x="1520" y="1543"/>
              </a:cxn>
              <a:cxn ang="0">
                <a:pos x="1520" y="1578"/>
              </a:cxn>
              <a:cxn ang="0">
                <a:pos x="963" y="1056"/>
              </a:cxn>
              <a:cxn ang="0">
                <a:pos x="634" y="1030"/>
              </a:cxn>
              <a:cxn ang="0">
                <a:pos x="599" y="1055"/>
              </a:cxn>
              <a:cxn ang="0">
                <a:pos x="0" y="898"/>
              </a:cxn>
              <a:cxn ang="0">
                <a:pos x="2" y="877"/>
              </a:cxn>
              <a:cxn ang="0">
                <a:pos x="5" y="834"/>
              </a:cxn>
              <a:cxn ang="0">
                <a:pos x="108" y="548"/>
              </a:cxn>
              <a:cxn ang="0">
                <a:pos x="179" y="510"/>
              </a:cxn>
              <a:cxn ang="0">
                <a:pos x="181" y="509"/>
              </a:cxn>
              <a:cxn ang="0">
                <a:pos x="181" y="509"/>
              </a:cxn>
              <a:cxn ang="0">
                <a:pos x="183" y="508"/>
              </a:cxn>
              <a:cxn ang="0">
                <a:pos x="435" y="462"/>
              </a:cxn>
              <a:cxn ang="0">
                <a:pos x="599" y="471"/>
              </a:cxn>
              <a:cxn ang="0">
                <a:pos x="792" y="425"/>
              </a:cxn>
              <a:cxn ang="0">
                <a:pos x="906" y="355"/>
              </a:cxn>
              <a:cxn ang="0">
                <a:pos x="1047" y="17"/>
              </a:cxn>
              <a:cxn ang="0">
                <a:pos x="1283" y="32"/>
              </a:cxn>
              <a:cxn ang="0">
                <a:pos x="1609" y="475"/>
              </a:cxn>
              <a:cxn ang="0">
                <a:pos x="1617" y="510"/>
              </a:cxn>
              <a:cxn ang="0">
                <a:pos x="1643" y="534"/>
              </a:cxn>
              <a:cxn ang="0">
                <a:pos x="1678" y="541"/>
              </a:cxn>
            </a:cxnLst>
            <a:rect l="0" t="0" r="r" b="b"/>
            <a:pathLst>
              <a:path w="2013" h="1578">
                <a:moveTo>
                  <a:pt x="1678" y="541"/>
                </a:moveTo>
                <a:cubicBezTo>
                  <a:pt x="1772" y="532"/>
                  <a:pt x="1881" y="568"/>
                  <a:pt x="2005" y="648"/>
                </a:cubicBezTo>
                <a:cubicBezTo>
                  <a:pt x="2000" y="645"/>
                  <a:pt x="2000" y="645"/>
                  <a:pt x="2006" y="648"/>
                </a:cubicBezTo>
                <a:cubicBezTo>
                  <a:pt x="2012" y="651"/>
                  <a:pt x="2013" y="652"/>
                  <a:pt x="2009" y="651"/>
                </a:cubicBezTo>
                <a:cubicBezTo>
                  <a:pt x="1987" y="975"/>
                  <a:pt x="1793" y="1167"/>
                  <a:pt x="1428" y="1227"/>
                </a:cubicBezTo>
                <a:cubicBezTo>
                  <a:pt x="1389" y="1326"/>
                  <a:pt x="1420" y="1432"/>
                  <a:pt x="1520" y="1543"/>
                </a:cubicBezTo>
                <a:cubicBezTo>
                  <a:pt x="1520" y="1578"/>
                  <a:pt x="1520" y="1578"/>
                  <a:pt x="1520" y="1578"/>
                </a:cubicBezTo>
                <a:cubicBezTo>
                  <a:pt x="1203" y="1534"/>
                  <a:pt x="1017" y="1360"/>
                  <a:pt x="963" y="1056"/>
                </a:cubicBezTo>
                <a:cubicBezTo>
                  <a:pt x="844" y="1099"/>
                  <a:pt x="734" y="1090"/>
                  <a:pt x="634" y="1030"/>
                </a:cubicBezTo>
                <a:cubicBezTo>
                  <a:pt x="623" y="1039"/>
                  <a:pt x="611" y="1047"/>
                  <a:pt x="599" y="1055"/>
                </a:cubicBezTo>
                <a:cubicBezTo>
                  <a:pt x="415" y="1175"/>
                  <a:pt x="215" y="1123"/>
                  <a:pt x="0" y="898"/>
                </a:cubicBezTo>
                <a:cubicBezTo>
                  <a:pt x="1" y="890"/>
                  <a:pt x="1" y="883"/>
                  <a:pt x="2" y="877"/>
                </a:cubicBezTo>
                <a:cubicBezTo>
                  <a:pt x="4" y="850"/>
                  <a:pt x="5" y="835"/>
                  <a:pt x="5" y="834"/>
                </a:cubicBezTo>
                <a:cubicBezTo>
                  <a:pt x="8" y="704"/>
                  <a:pt x="42" y="608"/>
                  <a:pt x="108" y="548"/>
                </a:cubicBezTo>
                <a:cubicBezTo>
                  <a:pt x="131" y="533"/>
                  <a:pt x="155" y="520"/>
                  <a:pt x="179" y="510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3" y="508"/>
                  <a:pt x="183" y="508"/>
                  <a:pt x="183" y="508"/>
                </a:cubicBezTo>
                <a:cubicBezTo>
                  <a:pt x="259" y="474"/>
                  <a:pt x="343" y="459"/>
                  <a:pt x="435" y="462"/>
                </a:cubicBezTo>
                <a:cubicBezTo>
                  <a:pt x="493" y="471"/>
                  <a:pt x="548" y="474"/>
                  <a:pt x="599" y="471"/>
                </a:cubicBezTo>
                <a:cubicBezTo>
                  <a:pt x="670" y="467"/>
                  <a:pt x="734" y="452"/>
                  <a:pt x="792" y="425"/>
                </a:cubicBezTo>
                <a:cubicBezTo>
                  <a:pt x="833" y="407"/>
                  <a:pt x="871" y="384"/>
                  <a:pt x="906" y="355"/>
                </a:cubicBezTo>
                <a:cubicBezTo>
                  <a:pt x="1020" y="262"/>
                  <a:pt x="1067" y="149"/>
                  <a:pt x="1047" y="17"/>
                </a:cubicBezTo>
                <a:cubicBezTo>
                  <a:pt x="1124" y="0"/>
                  <a:pt x="1203" y="5"/>
                  <a:pt x="1283" y="32"/>
                </a:cubicBezTo>
                <a:cubicBezTo>
                  <a:pt x="1503" y="150"/>
                  <a:pt x="1611" y="298"/>
                  <a:pt x="1609" y="475"/>
                </a:cubicBezTo>
                <a:cubicBezTo>
                  <a:pt x="1608" y="488"/>
                  <a:pt x="1611" y="499"/>
                  <a:pt x="1617" y="510"/>
                </a:cubicBezTo>
                <a:cubicBezTo>
                  <a:pt x="1624" y="520"/>
                  <a:pt x="1632" y="528"/>
                  <a:pt x="1643" y="534"/>
                </a:cubicBezTo>
                <a:cubicBezTo>
                  <a:pt x="1654" y="540"/>
                  <a:pt x="1666" y="542"/>
                  <a:pt x="1678" y="54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10"/>
          <p:cNvSpPr/>
          <p:nvPr/>
        </p:nvSpPr>
        <p:spPr bwMode="auto">
          <a:xfrm>
            <a:off x="4579078" y="3499526"/>
            <a:ext cx="1045341" cy="765626"/>
          </a:xfrm>
          <a:custGeom>
            <a:avLst/>
            <a:gdLst/>
            <a:ahLst/>
            <a:cxnLst>
              <a:cxn ang="0">
                <a:pos x="861" y="238"/>
              </a:cxn>
              <a:cxn ang="0">
                <a:pos x="855" y="242"/>
              </a:cxn>
              <a:cxn ang="0">
                <a:pos x="703" y="625"/>
              </a:cxn>
              <a:cxn ang="0">
                <a:pos x="703" y="631"/>
              </a:cxn>
              <a:cxn ang="0">
                <a:pos x="424" y="604"/>
              </a:cxn>
              <a:cxn ang="0">
                <a:pos x="21" y="245"/>
              </a:cxn>
              <a:cxn ang="0">
                <a:pos x="0" y="89"/>
              </a:cxn>
              <a:cxn ang="0">
                <a:pos x="32" y="74"/>
              </a:cxn>
              <a:cxn ang="0">
                <a:pos x="453" y="30"/>
              </a:cxn>
              <a:cxn ang="0">
                <a:pos x="867" y="234"/>
              </a:cxn>
              <a:cxn ang="0">
                <a:pos x="861" y="238"/>
              </a:cxn>
            </a:cxnLst>
            <a:rect l="0" t="0" r="r" b="b"/>
            <a:pathLst>
              <a:path w="867" h="635">
                <a:moveTo>
                  <a:pt x="861" y="238"/>
                </a:moveTo>
                <a:cubicBezTo>
                  <a:pt x="859" y="239"/>
                  <a:pt x="857" y="241"/>
                  <a:pt x="855" y="242"/>
                </a:cubicBezTo>
                <a:cubicBezTo>
                  <a:pt x="758" y="321"/>
                  <a:pt x="707" y="448"/>
                  <a:pt x="703" y="625"/>
                </a:cubicBezTo>
                <a:cubicBezTo>
                  <a:pt x="703" y="627"/>
                  <a:pt x="703" y="629"/>
                  <a:pt x="703" y="631"/>
                </a:cubicBezTo>
                <a:cubicBezTo>
                  <a:pt x="600" y="635"/>
                  <a:pt x="507" y="626"/>
                  <a:pt x="424" y="604"/>
                </a:cubicBezTo>
                <a:cubicBezTo>
                  <a:pt x="234" y="554"/>
                  <a:pt x="100" y="434"/>
                  <a:pt x="21" y="245"/>
                </a:cubicBezTo>
                <a:cubicBezTo>
                  <a:pt x="7" y="192"/>
                  <a:pt x="0" y="139"/>
                  <a:pt x="0" y="89"/>
                </a:cubicBezTo>
                <a:cubicBezTo>
                  <a:pt x="17" y="81"/>
                  <a:pt x="28" y="76"/>
                  <a:pt x="32" y="74"/>
                </a:cubicBezTo>
                <a:cubicBezTo>
                  <a:pt x="170" y="15"/>
                  <a:pt x="310" y="0"/>
                  <a:pt x="453" y="30"/>
                </a:cubicBezTo>
                <a:cubicBezTo>
                  <a:pt x="589" y="58"/>
                  <a:pt x="727" y="126"/>
                  <a:pt x="867" y="234"/>
                </a:cubicBezTo>
                <a:cubicBezTo>
                  <a:pt x="865" y="235"/>
                  <a:pt x="863" y="237"/>
                  <a:pt x="861" y="238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09805" y="3918612"/>
            <a:ext cx="930529" cy="93052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441325" y="307443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17924" y="2386590"/>
            <a:ext cx="856289" cy="85628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6509804" y="205755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632821" y="3678178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rot="10800000" flipV="1">
            <a:off x="6849074" y="2384651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10800000" flipV="1">
            <a:off x="7784730" y="3406822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0800000" flipV="1">
            <a:off x="4029620" y="2813765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0800000" flipV="1">
            <a:off x="3858789" y="4006246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0800000">
            <a:off x="6958886" y="4384846"/>
            <a:ext cx="1843339" cy="3253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ooter Text"/>
          <p:cNvSpPr txBox="1"/>
          <p:nvPr/>
        </p:nvSpPr>
        <p:spPr>
          <a:xfrm flipH="1">
            <a:off x="2302123" y="3858167"/>
            <a:ext cx="140545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ooter Text"/>
          <p:cNvSpPr txBox="1"/>
          <p:nvPr/>
        </p:nvSpPr>
        <p:spPr>
          <a:xfrm flipH="1">
            <a:off x="2453335" y="2683759"/>
            <a:ext cx="140545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ooter Text"/>
          <p:cNvSpPr txBox="1"/>
          <p:nvPr/>
        </p:nvSpPr>
        <p:spPr>
          <a:xfrm flipH="1">
            <a:off x="8092697" y="2195233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ooter Text"/>
          <p:cNvSpPr txBox="1"/>
          <p:nvPr/>
        </p:nvSpPr>
        <p:spPr>
          <a:xfrm flipH="1">
            <a:off x="8994147" y="3201922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ooter Text"/>
          <p:cNvSpPr txBox="1"/>
          <p:nvPr/>
        </p:nvSpPr>
        <p:spPr>
          <a:xfrm flipH="1">
            <a:off x="8912726" y="4203278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2220109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5" name="Footer Text"/>
          <p:cNvSpPr txBox="1"/>
          <p:nvPr/>
        </p:nvSpPr>
        <p:spPr>
          <a:xfrm>
            <a:off x="350243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3"/>
          <p:cNvSpPr txBox="1"/>
          <p:nvPr/>
        </p:nvSpPr>
        <p:spPr>
          <a:xfrm>
            <a:off x="9889815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3035150" y="5188345"/>
            <a:ext cx="324239" cy="696092"/>
            <a:chOff x="5458840" y="2803573"/>
            <a:chExt cx="265516" cy="570022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78" name="Oval 98"/>
            <p:cNvSpPr>
              <a:spLocks noChangeArrowheads="1"/>
            </p:cNvSpPr>
            <p:nvPr/>
          </p:nvSpPr>
          <p:spPr bwMode="auto">
            <a:xfrm>
              <a:off x="5549821" y="2803573"/>
              <a:ext cx="85411" cy="85411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99"/>
            <p:cNvSpPr/>
            <p:nvPr/>
          </p:nvSpPr>
          <p:spPr bwMode="auto">
            <a:xfrm>
              <a:off x="5458840" y="2907551"/>
              <a:ext cx="265516" cy="466044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9548423" y="5185895"/>
            <a:ext cx="273901" cy="700992"/>
            <a:chOff x="5479451" y="3669116"/>
            <a:chExt cx="224294" cy="574034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81" name="Freeform 96"/>
            <p:cNvSpPr/>
            <p:nvPr/>
          </p:nvSpPr>
          <p:spPr bwMode="auto">
            <a:xfrm>
              <a:off x="5479451" y="3766055"/>
              <a:ext cx="224294" cy="477095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Oval 97"/>
            <p:cNvSpPr>
              <a:spLocks noChangeArrowheads="1"/>
            </p:cNvSpPr>
            <p:nvPr/>
          </p:nvSpPr>
          <p:spPr bwMode="auto">
            <a:xfrm>
              <a:off x="5545979" y="3669116"/>
              <a:ext cx="89338" cy="91237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4" name="Footer Text"/>
          <p:cNvSpPr txBox="1"/>
          <p:nvPr/>
        </p:nvSpPr>
        <p:spPr>
          <a:xfrm>
            <a:off x="677654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 animBg="1"/>
      <p:bldP spid="52" grpId="0" animBg="1"/>
      <p:bldP spid="53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/>
          <p:nvPr/>
        </p:nvSpPr>
        <p:spPr>
          <a:xfrm>
            <a:off x="174435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/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/>
          <p:nvPr/>
        </p:nvSpPr>
        <p:spPr>
          <a:xfrm>
            <a:off x="662471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/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4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3959267"/>
            <a:ext cx="12858750" cy="2604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982802" y="2087558"/>
            <a:ext cx="1209531" cy="2132187"/>
            <a:chOff x="647700" y="1123950"/>
            <a:chExt cx="990600" cy="1746250"/>
          </a:xfrm>
        </p:grpSpPr>
        <p:sp>
          <p:nvSpPr>
            <p:cNvPr id="25" name="Rectangle 24"/>
            <p:cNvSpPr/>
            <p:nvPr/>
          </p:nvSpPr>
          <p:spPr>
            <a:xfrm>
              <a:off x="647700" y="2660650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1"/>
                </a:gs>
                <a:gs pos="50000">
                  <a:schemeClr val="accent1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739775" y="1123950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Oval 27"/>
          <p:cNvSpPr/>
          <p:nvPr/>
        </p:nvSpPr>
        <p:spPr>
          <a:xfrm>
            <a:off x="2261926" y="2273642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Freeform 89"/>
          <p:cNvSpPr>
            <a:spLocks noEditPoints="1"/>
          </p:cNvSpPr>
          <p:nvPr/>
        </p:nvSpPr>
        <p:spPr bwMode="auto">
          <a:xfrm>
            <a:off x="2333646" y="3167222"/>
            <a:ext cx="507848" cy="50784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5" y="55"/>
              </a:cxn>
              <a:cxn ang="0">
                <a:pos x="23" y="67"/>
              </a:cxn>
              <a:cxn ang="0">
                <a:pos x="22" y="68"/>
              </a:cxn>
              <a:cxn ang="0">
                <a:pos x="21" y="68"/>
              </a:cxn>
              <a:cxn ang="0">
                <a:pos x="19" y="65"/>
              </a:cxn>
              <a:cxn ang="0">
                <a:pos x="19" y="48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7" y="0"/>
              </a:cxn>
              <a:cxn ang="0">
                <a:pos x="68" y="3"/>
              </a:cxn>
              <a:cxn ang="0">
                <a:pos x="62" y="7"/>
              </a:cxn>
              <a:cxn ang="0">
                <a:pos x="8" y="38"/>
              </a:cxn>
              <a:cxn ang="0">
                <a:pos x="20" y="43"/>
              </a:cxn>
              <a:cxn ang="0">
                <a:pos x="53" y="19"/>
              </a:cxn>
              <a:cxn ang="0">
                <a:pos x="35" y="49"/>
              </a:cxn>
              <a:cxn ang="0">
                <a:pos x="54" y="57"/>
              </a:cxn>
              <a:cxn ang="0">
                <a:pos x="62" y="7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5" y="55"/>
                  <a:pt x="35" y="55"/>
                  <a:pt x="35" y="55"/>
                </a:cubicBezTo>
                <a:cubicBezTo>
                  <a:pt x="23" y="67"/>
                  <a:pt x="23" y="67"/>
                  <a:pt x="23" y="67"/>
                </a:cubicBezTo>
                <a:cubicBezTo>
                  <a:pt x="23" y="67"/>
                  <a:pt x="22" y="68"/>
                  <a:pt x="22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0" y="67"/>
                  <a:pt x="19" y="66"/>
                  <a:pt x="19" y="65"/>
                </a:cubicBezTo>
                <a:cubicBezTo>
                  <a:pt x="19" y="48"/>
                  <a:pt x="19" y="48"/>
                  <a:pt x="19" y="48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  <a:moveTo>
                  <a:pt x="62" y="7"/>
                </a:moveTo>
                <a:cubicBezTo>
                  <a:pt x="8" y="38"/>
                  <a:pt x="8" y="38"/>
                  <a:pt x="8" y="38"/>
                </a:cubicBezTo>
                <a:cubicBezTo>
                  <a:pt x="20" y="43"/>
                  <a:pt x="20" y="43"/>
                  <a:pt x="20" y="43"/>
                </a:cubicBezTo>
                <a:cubicBezTo>
                  <a:pt x="53" y="19"/>
                  <a:pt x="53" y="19"/>
                  <a:pt x="53" y="19"/>
                </a:cubicBezTo>
                <a:cubicBezTo>
                  <a:pt x="35" y="49"/>
                  <a:pt x="35" y="49"/>
                  <a:pt x="35" y="49"/>
                </a:cubicBezTo>
                <a:cubicBezTo>
                  <a:pt x="54" y="57"/>
                  <a:pt x="54" y="57"/>
                  <a:pt x="54" y="57"/>
                </a:cubicBezTo>
                <a:lnTo>
                  <a:pt x="62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"/>
          <p:cNvSpPr txBox="1"/>
          <p:nvPr/>
        </p:nvSpPr>
        <p:spPr>
          <a:xfrm>
            <a:off x="1777491" y="4567316"/>
            <a:ext cx="1577515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3517974" y="3963881"/>
            <a:ext cx="1209531" cy="2132187"/>
            <a:chOff x="2165350" y="2786822"/>
            <a:chExt cx="990600" cy="1746250"/>
          </a:xfrm>
        </p:grpSpPr>
        <p:sp>
          <p:nvSpPr>
            <p:cNvPr id="34" name="Rectangle 33"/>
            <p:cNvSpPr/>
            <p:nvPr/>
          </p:nvSpPr>
          <p:spPr>
            <a:xfrm flipV="1">
              <a:off x="2165350" y="2786822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ound Same Side Corner Rectangle 34"/>
            <p:cNvSpPr/>
            <p:nvPr/>
          </p:nvSpPr>
          <p:spPr>
            <a:xfrm flipV="1">
              <a:off x="2257425" y="2996372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Oval 35"/>
          <p:cNvSpPr/>
          <p:nvPr/>
        </p:nvSpPr>
        <p:spPr>
          <a:xfrm>
            <a:off x="3797098" y="5284855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8" name="Text Placeholder 3"/>
          <p:cNvSpPr txBox="1"/>
          <p:nvPr/>
        </p:nvSpPr>
        <p:spPr>
          <a:xfrm>
            <a:off x="3364930" y="2528267"/>
            <a:ext cx="149724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5053148" y="2087558"/>
            <a:ext cx="1209531" cy="2132187"/>
            <a:chOff x="647700" y="1123950"/>
            <a:chExt cx="990600" cy="1746250"/>
          </a:xfrm>
        </p:grpSpPr>
        <p:sp>
          <p:nvSpPr>
            <p:cNvPr id="40" name="Rectangle 39"/>
            <p:cNvSpPr/>
            <p:nvPr/>
          </p:nvSpPr>
          <p:spPr>
            <a:xfrm>
              <a:off x="647700" y="2660650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ound Same Side Corner Rectangle 40"/>
            <p:cNvSpPr/>
            <p:nvPr/>
          </p:nvSpPr>
          <p:spPr>
            <a:xfrm>
              <a:off x="739775" y="1123950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2" name="Oval 41"/>
          <p:cNvSpPr/>
          <p:nvPr/>
        </p:nvSpPr>
        <p:spPr>
          <a:xfrm>
            <a:off x="5332273" y="2273642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4" name="Text Placeholder 3"/>
          <p:cNvSpPr txBox="1"/>
          <p:nvPr/>
        </p:nvSpPr>
        <p:spPr>
          <a:xfrm>
            <a:off x="4868232" y="4567316"/>
            <a:ext cx="1577515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588320" y="3963881"/>
            <a:ext cx="1209531" cy="2132187"/>
            <a:chOff x="4676775" y="2786822"/>
            <a:chExt cx="990600" cy="1746250"/>
          </a:xfrm>
        </p:grpSpPr>
        <p:sp>
          <p:nvSpPr>
            <p:cNvPr id="46" name="Rectangle 45"/>
            <p:cNvSpPr/>
            <p:nvPr/>
          </p:nvSpPr>
          <p:spPr>
            <a:xfrm flipV="1">
              <a:off x="4676775" y="2786822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4"/>
                </a:gs>
                <a:gs pos="50000">
                  <a:schemeClr val="accent4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Round Same Side Corner Rectangle 46"/>
            <p:cNvSpPr/>
            <p:nvPr/>
          </p:nvSpPr>
          <p:spPr>
            <a:xfrm flipV="1">
              <a:off x="4768850" y="2996372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Oval 47"/>
          <p:cNvSpPr/>
          <p:nvPr/>
        </p:nvSpPr>
        <p:spPr>
          <a:xfrm>
            <a:off x="6867446" y="5284855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9" name="Text Placeholder 3"/>
          <p:cNvSpPr txBox="1"/>
          <p:nvPr/>
        </p:nvSpPr>
        <p:spPr>
          <a:xfrm>
            <a:off x="6431401" y="2528267"/>
            <a:ext cx="149724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8123495" y="2087558"/>
            <a:ext cx="1209531" cy="2132187"/>
            <a:chOff x="647700" y="1123950"/>
            <a:chExt cx="990600" cy="1746250"/>
          </a:xfrm>
        </p:grpSpPr>
        <p:sp>
          <p:nvSpPr>
            <p:cNvPr id="51" name="Rectangle 50"/>
            <p:cNvSpPr/>
            <p:nvPr/>
          </p:nvSpPr>
          <p:spPr>
            <a:xfrm>
              <a:off x="647700" y="2660650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5"/>
                </a:gs>
                <a:gs pos="50000">
                  <a:schemeClr val="accent5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Round Same Side Corner Rectangle 51"/>
            <p:cNvSpPr/>
            <p:nvPr/>
          </p:nvSpPr>
          <p:spPr>
            <a:xfrm>
              <a:off x="739775" y="1123950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3" name="Oval 52"/>
          <p:cNvSpPr/>
          <p:nvPr/>
        </p:nvSpPr>
        <p:spPr>
          <a:xfrm>
            <a:off x="8402619" y="2273642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5" name="Text Placeholder 3"/>
          <p:cNvSpPr txBox="1"/>
          <p:nvPr/>
        </p:nvSpPr>
        <p:spPr>
          <a:xfrm>
            <a:off x="7945322" y="4567316"/>
            <a:ext cx="1577515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9658668" y="3963881"/>
            <a:ext cx="1209531" cy="2132187"/>
            <a:chOff x="7216775" y="2786822"/>
            <a:chExt cx="990600" cy="1746250"/>
          </a:xfrm>
        </p:grpSpPr>
        <p:sp>
          <p:nvSpPr>
            <p:cNvPr id="56" name="Rectangle 55"/>
            <p:cNvSpPr/>
            <p:nvPr/>
          </p:nvSpPr>
          <p:spPr>
            <a:xfrm flipV="1">
              <a:off x="7216775" y="2786822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6"/>
                </a:gs>
                <a:gs pos="50000">
                  <a:schemeClr val="accent6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ound Same Side Corner Rectangle 56"/>
            <p:cNvSpPr/>
            <p:nvPr/>
          </p:nvSpPr>
          <p:spPr>
            <a:xfrm flipV="1">
              <a:off x="7308850" y="2996372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Oval 57"/>
          <p:cNvSpPr/>
          <p:nvPr/>
        </p:nvSpPr>
        <p:spPr>
          <a:xfrm>
            <a:off x="9937791" y="5284855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9" name="Text Placeholder 3"/>
          <p:cNvSpPr txBox="1"/>
          <p:nvPr/>
        </p:nvSpPr>
        <p:spPr>
          <a:xfrm>
            <a:off x="9520628" y="2528267"/>
            <a:ext cx="149724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184"/>
          <p:cNvSpPr>
            <a:spLocks noEditPoints="1"/>
          </p:cNvSpPr>
          <p:nvPr/>
        </p:nvSpPr>
        <p:spPr bwMode="auto">
          <a:xfrm>
            <a:off x="3846655" y="4490547"/>
            <a:ext cx="538189" cy="428355"/>
          </a:xfrm>
          <a:custGeom>
            <a:avLst/>
            <a:gdLst/>
            <a:ahLst/>
            <a:cxnLst>
              <a:cxn ang="0">
                <a:pos x="68" y="48"/>
              </a:cxn>
              <a:cxn ang="0">
                <a:pos x="62" y="54"/>
              </a:cxn>
              <a:cxn ang="0">
                <a:pos x="7" y="54"/>
              </a:cxn>
              <a:cxn ang="0">
                <a:pos x="0" y="48"/>
              </a:cxn>
              <a:cxn ang="0">
                <a:pos x="0" y="6"/>
              </a:cxn>
              <a:cxn ang="0">
                <a:pos x="7" y="0"/>
              </a:cxn>
              <a:cxn ang="0">
                <a:pos x="62" y="0"/>
              </a:cxn>
              <a:cxn ang="0">
                <a:pos x="68" y="6"/>
              </a:cxn>
              <a:cxn ang="0">
                <a:pos x="68" y="48"/>
              </a:cxn>
              <a:cxn ang="0">
                <a:pos x="62" y="5"/>
              </a:cxn>
              <a:cxn ang="0">
                <a:pos x="7" y="5"/>
              </a:cxn>
              <a:cxn ang="0">
                <a:pos x="5" y="6"/>
              </a:cxn>
              <a:cxn ang="0">
                <a:pos x="11" y="17"/>
              </a:cxn>
              <a:cxn ang="0">
                <a:pos x="26" y="29"/>
              </a:cxn>
              <a:cxn ang="0">
                <a:pos x="34" y="34"/>
              </a:cxn>
              <a:cxn ang="0">
                <a:pos x="34" y="34"/>
              </a:cxn>
              <a:cxn ang="0">
                <a:pos x="34" y="34"/>
              </a:cxn>
              <a:cxn ang="0">
                <a:pos x="43" y="29"/>
              </a:cxn>
              <a:cxn ang="0">
                <a:pos x="58" y="17"/>
              </a:cxn>
              <a:cxn ang="0">
                <a:pos x="64" y="8"/>
              </a:cxn>
              <a:cxn ang="0">
                <a:pos x="62" y="5"/>
              </a:cxn>
              <a:cxn ang="0">
                <a:pos x="64" y="19"/>
              </a:cxn>
              <a:cxn ang="0">
                <a:pos x="61" y="21"/>
              </a:cxn>
              <a:cxn ang="0">
                <a:pos x="45" y="34"/>
              </a:cxn>
              <a:cxn ang="0">
                <a:pos x="34" y="39"/>
              </a:cxn>
              <a:cxn ang="0">
                <a:pos x="34" y="39"/>
              </a:cxn>
              <a:cxn ang="0">
                <a:pos x="34" y="39"/>
              </a:cxn>
              <a:cxn ang="0">
                <a:pos x="24" y="34"/>
              </a:cxn>
              <a:cxn ang="0">
                <a:pos x="8" y="21"/>
              </a:cxn>
              <a:cxn ang="0">
                <a:pos x="5" y="19"/>
              </a:cxn>
              <a:cxn ang="0">
                <a:pos x="5" y="48"/>
              </a:cxn>
              <a:cxn ang="0">
                <a:pos x="7" y="49"/>
              </a:cxn>
              <a:cxn ang="0">
                <a:pos x="62" y="49"/>
              </a:cxn>
              <a:cxn ang="0">
                <a:pos x="64" y="48"/>
              </a:cxn>
              <a:cxn ang="0">
                <a:pos x="64" y="19"/>
              </a:cxn>
            </a:cxnLst>
            <a:rect l="0" t="0" r="r" b="b"/>
            <a:pathLst>
              <a:path w="68" h="54">
                <a:moveTo>
                  <a:pt x="68" y="48"/>
                </a:moveTo>
                <a:cubicBezTo>
                  <a:pt x="68" y="51"/>
                  <a:pt x="66" y="54"/>
                  <a:pt x="62" y="54"/>
                </a:cubicBezTo>
                <a:cubicBezTo>
                  <a:pt x="7" y="54"/>
                  <a:pt x="7" y="54"/>
                  <a:pt x="7" y="54"/>
                </a:cubicBezTo>
                <a:cubicBezTo>
                  <a:pt x="3" y="54"/>
                  <a:pt x="0" y="51"/>
                  <a:pt x="0" y="48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7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8"/>
                </a:lnTo>
                <a:close/>
                <a:moveTo>
                  <a:pt x="62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5" y="6"/>
                  <a:pt x="5" y="6"/>
                </a:cubicBezTo>
                <a:cubicBezTo>
                  <a:pt x="5" y="11"/>
                  <a:pt x="7" y="15"/>
                  <a:pt x="11" y="17"/>
                </a:cubicBezTo>
                <a:cubicBezTo>
                  <a:pt x="16" y="21"/>
                  <a:pt x="21" y="25"/>
                  <a:pt x="26" y="29"/>
                </a:cubicBezTo>
                <a:cubicBezTo>
                  <a:pt x="28" y="31"/>
                  <a:pt x="32" y="34"/>
                  <a:pt x="34" y="34"/>
                </a:cubicBezTo>
                <a:cubicBezTo>
                  <a:pt x="34" y="34"/>
                  <a:pt x="34" y="34"/>
                  <a:pt x="34" y="34"/>
                </a:cubicBezTo>
                <a:cubicBezTo>
                  <a:pt x="34" y="34"/>
                  <a:pt x="34" y="34"/>
                  <a:pt x="34" y="34"/>
                </a:cubicBezTo>
                <a:cubicBezTo>
                  <a:pt x="37" y="34"/>
                  <a:pt x="41" y="31"/>
                  <a:pt x="43" y="29"/>
                </a:cubicBezTo>
                <a:cubicBezTo>
                  <a:pt x="48" y="25"/>
                  <a:pt x="53" y="21"/>
                  <a:pt x="58" y="17"/>
                </a:cubicBezTo>
                <a:cubicBezTo>
                  <a:pt x="60" y="15"/>
                  <a:pt x="64" y="11"/>
                  <a:pt x="64" y="8"/>
                </a:cubicBezTo>
                <a:cubicBezTo>
                  <a:pt x="64" y="7"/>
                  <a:pt x="64" y="5"/>
                  <a:pt x="62" y="5"/>
                </a:cubicBezTo>
                <a:close/>
                <a:moveTo>
                  <a:pt x="64" y="19"/>
                </a:moveTo>
                <a:cubicBezTo>
                  <a:pt x="63" y="20"/>
                  <a:pt x="62" y="20"/>
                  <a:pt x="61" y="21"/>
                </a:cubicBezTo>
                <a:cubicBezTo>
                  <a:pt x="56" y="25"/>
                  <a:pt x="50" y="30"/>
                  <a:pt x="45" y="34"/>
                </a:cubicBezTo>
                <a:cubicBezTo>
                  <a:pt x="42" y="36"/>
                  <a:pt x="38" y="39"/>
                  <a:pt x="34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0" y="39"/>
                  <a:pt x="27" y="36"/>
                  <a:pt x="24" y="34"/>
                </a:cubicBezTo>
                <a:cubicBezTo>
                  <a:pt x="19" y="30"/>
                  <a:pt x="13" y="25"/>
                  <a:pt x="8" y="21"/>
                </a:cubicBezTo>
                <a:cubicBezTo>
                  <a:pt x="7" y="20"/>
                  <a:pt x="6" y="20"/>
                  <a:pt x="5" y="19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6" y="49"/>
                  <a:pt x="7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3" y="49"/>
                  <a:pt x="64" y="48"/>
                  <a:pt x="64" y="48"/>
                </a:cubicBezTo>
                <a:lnTo>
                  <a:pt x="64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Freeform 226"/>
          <p:cNvSpPr>
            <a:spLocks noEditPoints="1"/>
          </p:cNvSpPr>
          <p:nvPr/>
        </p:nvSpPr>
        <p:spPr bwMode="auto">
          <a:xfrm>
            <a:off x="5367162" y="3356404"/>
            <a:ext cx="597013" cy="400127"/>
          </a:xfrm>
          <a:custGeom>
            <a:avLst/>
            <a:gdLst/>
            <a:ahLst/>
            <a:cxnLst>
              <a:cxn ang="0">
                <a:pos x="86" y="15"/>
              </a:cxn>
              <a:cxn ang="0">
                <a:pos x="44" y="29"/>
              </a:cxn>
              <a:cxn ang="0">
                <a:pos x="43" y="29"/>
              </a:cxn>
              <a:cxn ang="0">
                <a:pos x="43" y="29"/>
              </a:cxn>
              <a:cxn ang="0">
                <a:pos x="18" y="21"/>
              </a:cxn>
              <a:cxn ang="0">
                <a:pos x="14" y="32"/>
              </a:cxn>
              <a:cxn ang="0">
                <a:pos x="17" y="36"/>
              </a:cxn>
              <a:cxn ang="0">
                <a:pos x="15" y="40"/>
              </a:cxn>
              <a:cxn ang="0">
                <a:pos x="17" y="56"/>
              </a:cxn>
              <a:cxn ang="0">
                <a:pos x="16" y="57"/>
              </a:cxn>
              <a:cxn ang="0">
                <a:pos x="16" y="58"/>
              </a:cxn>
              <a:cxn ang="0">
                <a:pos x="8" y="58"/>
              </a:cxn>
              <a:cxn ang="0">
                <a:pos x="7" y="57"/>
              </a:cxn>
              <a:cxn ang="0">
                <a:pos x="7" y="56"/>
              </a:cxn>
              <a:cxn ang="0">
                <a:pos x="9" y="40"/>
              </a:cxn>
              <a:cxn ang="0">
                <a:pos x="7" y="36"/>
              </a:cxn>
              <a:cxn ang="0">
                <a:pos x="10" y="32"/>
              </a:cxn>
              <a:cxn ang="0">
                <a:pos x="13" y="19"/>
              </a:cxn>
              <a:cxn ang="0">
                <a:pos x="1" y="15"/>
              </a:cxn>
              <a:cxn ang="0">
                <a:pos x="0" y="14"/>
              </a:cxn>
              <a:cxn ang="0">
                <a:pos x="1" y="13"/>
              </a:cxn>
              <a:cxn ang="0">
                <a:pos x="43" y="0"/>
              </a:cxn>
              <a:cxn ang="0">
                <a:pos x="43" y="0"/>
              </a:cxn>
              <a:cxn ang="0">
                <a:pos x="44" y="0"/>
              </a:cxn>
              <a:cxn ang="0">
                <a:pos x="86" y="13"/>
              </a:cxn>
              <a:cxn ang="0">
                <a:pos x="87" y="14"/>
              </a:cxn>
              <a:cxn ang="0">
                <a:pos x="86" y="15"/>
              </a:cxn>
              <a:cxn ang="0">
                <a:pos x="68" y="38"/>
              </a:cxn>
              <a:cxn ang="0">
                <a:pos x="43" y="48"/>
              </a:cxn>
              <a:cxn ang="0">
                <a:pos x="19" y="38"/>
              </a:cxn>
              <a:cxn ang="0">
                <a:pos x="20" y="26"/>
              </a:cxn>
              <a:cxn ang="0">
                <a:pos x="42" y="33"/>
              </a:cxn>
              <a:cxn ang="0">
                <a:pos x="43" y="34"/>
              </a:cxn>
              <a:cxn ang="0">
                <a:pos x="45" y="33"/>
              </a:cxn>
              <a:cxn ang="0">
                <a:pos x="67" y="26"/>
              </a:cxn>
              <a:cxn ang="0">
                <a:pos x="68" y="38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Freeform 229"/>
          <p:cNvSpPr>
            <a:spLocks noEditPoints="1"/>
          </p:cNvSpPr>
          <p:nvPr/>
        </p:nvSpPr>
        <p:spPr bwMode="auto">
          <a:xfrm>
            <a:off x="6958163" y="4503940"/>
            <a:ext cx="466754" cy="469929"/>
          </a:xfrm>
          <a:custGeom>
            <a:avLst/>
            <a:gdLst/>
            <a:ahLst/>
            <a:cxnLst>
              <a:cxn ang="0">
                <a:pos x="68" y="64"/>
              </a:cxn>
              <a:cxn ang="0">
                <a:pos x="65" y="68"/>
              </a:cxn>
              <a:cxn ang="0">
                <a:pos x="28" y="68"/>
              </a:cxn>
              <a:cxn ang="0">
                <a:pos x="25" y="64"/>
              </a:cxn>
              <a:cxn ang="0">
                <a:pos x="25" y="58"/>
              </a:cxn>
              <a:cxn ang="0">
                <a:pos x="4" y="58"/>
              </a:cxn>
              <a:cxn ang="0">
                <a:pos x="0" y="54"/>
              </a:cxn>
              <a:cxn ang="0">
                <a:pos x="0" y="3"/>
              </a:cxn>
              <a:cxn ang="0">
                <a:pos x="4" y="0"/>
              </a:cxn>
              <a:cxn ang="0">
                <a:pos x="45" y="0"/>
              </a:cxn>
              <a:cxn ang="0">
                <a:pos x="49" y="3"/>
              </a:cxn>
              <a:cxn ang="0">
                <a:pos x="49" y="16"/>
              </a:cxn>
              <a:cxn ang="0">
                <a:pos x="50" y="17"/>
              </a:cxn>
              <a:cxn ang="0">
                <a:pos x="66" y="32"/>
              </a:cxn>
              <a:cxn ang="0">
                <a:pos x="68" y="39"/>
              </a:cxn>
              <a:cxn ang="0">
                <a:pos x="68" y="64"/>
              </a:cxn>
              <a:cxn ang="0">
                <a:pos x="39" y="6"/>
              </a:cxn>
              <a:cxn ang="0">
                <a:pos x="38" y="5"/>
              </a:cxn>
              <a:cxn ang="0">
                <a:pos x="11" y="5"/>
              </a:cxn>
              <a:cxn ang="0">
                <a:pos x="10" y="6"/>
              </a:cxn>
              <a:cxn ang="0">
                <a:pos x="10" y="8"/>
              </a:cxn>
              <a:cxn ang="0">
                <a:pos x="11" y="9"/>
              </a:cxn>
              <a:cxn ang="0">
                <a:pos x="38" y="9"/>
              </a:cxn>
              <a:cxn ang="0">
                <a:pos x="39" y="8"/>
              </a:cxn>
              <a:cxn ang="0">
                <a:pos x="39" y="6"/>
              </a:cxn>
              <a:cxn ang="0">
                <a:pos x="64" y="63"/>
              </a:cxn>
              <a:cxn ang="0">
                <a:pos x="64" y="39"/>
              </a:cxn>
              <a:cxn ang="0">
                <a:pos x="48" y="39"/>
              </a:cxn>
              <a:cxn ang="0">
                <a:pos x="44" y="35"/>
              </a:cxn>
              <a:cxn ang="0">
                <a:pos x="44" y="19"/>
              </a:cxn>
              <a:cxn ang="0">
                <a:pos x="30" y="19"/>
              </a:cxn>
              <a:cxn ang="0">
                <a:pos x="30" y="63"/>
              </a:cxn>
              <a:cxn ang="0">
                <a:pos x="64" y="63"/>
              </a:cxn>
              <a:cxn ang="0">
                <a:pos x="60" y="34"/>
              </a:cxn>
              <a:cxn ang="0">
                <a:pos x="49" y="22"/>
              </a:cxn>
              <a:cxn ang="0">
                <a:pos x="49" y="34"/>
              </a:cxn>
              <a:cxn ang="0">
                <a:pos x="60" y="34"/>
              </a:cxn>
            </a:cxnLst>
            <a:rect l="0" t="0" r="r" b="b"/>
            <a:pathLst>
              <a:path w="68" h="68">
                <a:moveTo>
                  <a:pt x="68" y="64"/>
                </a:moveTo>
                <a:cubicBezTo>
                  <a:pt x="68" y="66"/>
                  <a:pt x="67" y="68"/>
                  <a:pt x="65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6"/>
                  <a:pt x="25" y="64"/>
                </a:cubicBezTo>
                <a:cubicBezTo>
                  <a:pt x="25" y="58"/>
                  <a:pt x="25" y="58"/>
                  <a:pt x="25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2" y="58"/>
                  <a:pt x="0" y="56"/>
                  <a:pt x="0" y="5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16"/>
                  <a:pt x="49" y="16"/>
                  <a:pt x="49" y="16"/>
                </a:cubicBezTo>
                <a:cubicBezTo>
                  <a:pt x="50" y="16"/>
                  <a:pt x="50" y="16"/>
                  <a:pt x="50" y="17"/>
                </a:cubicBezTo>
                <a:cubicBezTo>
                  <a:pt x="66" y="32"/>
                  <a:pt x="66" y="32"/>
                  <a:pt x="66" y="32"/>
                </a:cubicBezTo>
                <a:cubicBezTo>
                  <a:pt x="67" y="34"/>
                  <a:pt x="68" y="37"/>
                  <a:pt x="68" y="39"/>
                </a:cubicBezTo>
                <a:lnTo>
                  <a:pt x="68" y="64"/>
                </a:lnTo>
                <a:close/>
                <a:moveTo>
                  <a:pt x="39" y="6"/>
                </a:moveTo>
                <a:cubicBezTo>
                  <a:pt x="39" y="5"/>
                  <a:pt x="39" y="5"/>
                  <a:pt x="38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0" y="5"/>
                  <a:pt x="10" y="6"/>
                </a:cubicBezTo>
                <a:cubicBezTo>
                  <a:pt x="10" y="8"/>
                  <a:pt x="10" y="8"/>
                  <a:pt x="10" y="8"/>
                </a:cubicBezTo>
                <a:cubicBezTo>
                  <a:pt x="10" y="9"/>
                  <a:pt x="11" y="9"/>
                  <a:pt x="1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9" y="9"/>
                  <a:pt x="39" y="9"/>
                  <a:pt x="39" y="8"/>
                </a:cubicBezTo>
                <a:lnTo>
                  <a:pt x="39" y="6"/>
                </a:lnTo>
                <a:close/>
                <a:moveTo>
                  <a:pt x="64" y="63"/>
                </a:moveTo>
                <a:cubicBezTo>
                  <a:pt x="64" y="39"/>
                  <a:pt x="64" y="39"/>
                  <a:pt x="64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6" y="39"/>
                  <a:pt x="44" y="37"/>
                  <a:pt x="44" y="35"/>
                </a:cubicBezTo>
                <a:cubicBezTo>
                  <a:pt x="44" y="19"/>
                  <a:pt x="44" y="19"/>
                  <a:pt x="44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63"/>
                  <a:pt x="30" y="63"/>
                  <a:pt x="30" y="63"/>
                </a:cubicBezTo>
                <a:lnTo>
                  <a:pt x="64" y="63"/>
                </a:lnTo>
                <a:close/>
                <a:moveTo>
                  <a:pt x="60" y="34"/>
                </a:moveTo>
                <a:cubicBezTo>
                  <a:pt x="49" y="22"/>
                  <a:pt x="49" y="22"/>
                  <a:pt x="49" y="22"/>
                </a:cubicBezTo>
                <a:cubicBezTo>
                  <a:pt x="49" y="34"/>
                  <a:pt x="49" y="34"/>
                  <a:pt x="49" y="34"/>
                </a:cubicBezTo>
                <a:lnTo>
                  <a:pt x="60" y="3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Freeform 217"/>
          <p:cNvSpPr>
            <a:spLocks noEditPoints="1"/>
          </p:cNvSpPr>
          <p:nvPr/>
        </p:nvSpPr>
        <p:spPr bwMode="auto">
          <a:xfrm>
            <a:off x="8483646" y="3356404"/>
            <a:ext cx="495053" cy="371290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Freeform 66"/>
          <p:cNvSpPr>
            <a:spLocks noEditPoints="1"/>
          </p:cNvSpPr>
          <p:nvPr/>
        </p:nvSpPr>
        <p:spPr bwMode="auto">
          <a:xfrm>
            <a:off x="10012228" y="4490546"/>
            <a:ext cx="504357" cy="391203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648" tIns="55824" rIns="111648" bIns="55824" numCol="1" anchor="t" anchorCtr="0" compatLnSpc="1"/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30" grpId="0" animBg="1"/>
      <p:bldP spid="32" grpId="0"/>
      <p:bldP spid="36" grpId="0" animBg="1"/>
      <p:bldP spid="38" grpId="0"/>
      <p:bldP spid="42" grpId="0" animBg="1"/>
      <p:bldP spid="44" grpId="0"/>
      <p:bldP spid="48" grpId="0" animBg="1"/>
      <p:bldP spid="49" grpId="0"/>
      <p:bldP spid="53" grpId="0" animBg="1"/>
      <p:bldP spid="55" grpId="0"/>
      <p:bldP spid="58" grpId="0" animBg="1"/>
      <p:bldP spid="59" grpId="0"/>
      <p:bldP spid="63" grpId="0" animBg="1"/>
      <p:bldP spid="75" grpId="0" animBg="1"/>
      <p:bldP spid="79" grpId="0" animBg="1"/>
      <p:bldP spid="81" grpId="0" animBg="1"/>
      <p:bldP spid="8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3755" y="2984310"/>
            <a:ext cx="4273130" cy="126403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374" y="2984310"/>
            <a:ext cx="8588673" cy="12640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842" y="3145904"/>
            <a:ext cx="940847" cy="940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68" y="3062552"/>
            <a:ext cx="4125284" cy="110754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5" name="Group 5"/>
          <p:cNvGrpSpPr/>
          <p:nvPr/>
        </p:nvGrpSpPr>
        <p:grpSpPr bwMode="auto">
          <a:xfrm>
            <a:off x="4694215" y="2259670"/>
            <a:ext cx="3462814" cy="3375906"/>
            <a:chOff x="0" y="0"/>
            <a:chExt cx="7716441" cy="7523163"/>
          </a:xfrm>
        </p:grpSpPr>
        <p:sp>
          <p:nvSpPr>
            <p:cNvPr id="30726" name="AutoShape 6"/>
            <p:cNvSpPr/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7" name="AutoShape 7"/>
            <p:cNvSpPr/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AutoShape 8"/>
            <p:cNvSpPr/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9" name="AutoShape 9"/>
            <p:cNvSpPr/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0" name="AutoShape 10"/>
            <p:cNvSpPr/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1" name="AutoShape 11"/>
            <p:cNvSpPr/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2" name="AutoShape 12"/>
            <p:cNvSpPr/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749" name="AutoShape 29"/>
          <p:cNvSpPr/>
          <p:nvPr/>
        </p:nvSpPr>
        <p:spPr bwMode="auto">
          <a:xfrm>
            <a:off x="7265739" y="4818638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AutoShape 30"/>
          <p:cNvSpPr/>
          <p:nvPr/>
        </p:nvSpPr>
        <p:spPr bwMode="auto">
          <a:xfrm>
            <a:off x="5633368" y="2651128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AutoShape 31"/>
          <p:cNvSpPr/>
          <p:nvPr/>
        </p:nvSpPr>
        <p:spPr bwMode="auto">
          <a:xfrm>
            <a:off x="6936602" y="2650845"/>
            <a:ext cx="330659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AutoShape 32"/>
          <p:cNvSpPr/>
          <p:nvPr/>
        </p:nvSpPr>
        <p:spPr bwMode="auto">
          <a:xfrm>
            <a:off x="5256543" y="4746646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AutoShape 33"/>
          <p:cNvSpPr/>
          <p:nvPr/>
        </p:nvSpPr>
        <p:spPr bwMode="auto">
          <a:xfrm>
            <a:off x="6208391" y="5263982"/>
            <a:ext cx="476317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AutoShape 34"/>
          <p:cNvSpPr/>
          <p:nvPr/>
        </p:nvSpPr>
        <p:spPr bwMode="auto">
          <a:xfrm>
            <a:off x="7560403" y="3531997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AutoShape 35"/>
          <p:cNvSpPr/>
          <p:nvPr/>
        </p:nvSpPr>
        <p:spPr bwMode="auto">
          <a:xfrm>
            <a:off x="4906630" y="3511906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AutoShape 36"/>
          <p:cNvSpPr/>
          <p:nvPr/>
        </p:nvSpPr>
        <p:spPr bwMode="auto">
          <a:xfrm>
            <a:off x="2251238" y="2702418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AutoShape 37"/>
          <p:cNvSpPr/>
          <p:nvPr/>
        </p:nvSpPr>
        <p:spPr bwMode="auto">
          <a:xfrm>
            <a:off x="2700733" y="2402732"/>
            <a:ext cx="1391198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AutoShape 38"/>
          <p:cNvSpPr/>
          <p:nvPr/>
        </p:nvSpPr>
        <p:spPr bwMode="auto">
          <a:xfrm>
            <a:off x="4202429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59" name="AutoShape 39"/>
          <p:cNvSpPr/>
          <p:nvPr/>
        </p:nvSpPr>
        <p:spPr bwMode="auto">
          <a:xfrm>
            <a:off x="8773510" y="2702418"/>
            <a:ext cx="1789519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0" name="AutoShape 40"/>
          <p:cNvSpPr/>
          <p:nvPr/>
        </p:nvSpPr>
        <p:spPr bwMode="auto">
          <a:xfrm>
            <a:off x="8766814" y="2402732"/>
            <a:ext cx="1429865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1" name="AutoShape 41"/>
          <p:cNvSpPr/>
          <p:nvPr/>
        </p:nvSpPr>
        <p:spPr bwMode="auto">
          <a:xfrm>
            <a:off x="8480521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2" name="AutoShape 42"/>
          <p:cNvSpPr/>
          <p:nvPr/>
        </p:nvSpPr>
        <p:spPr bwMode="auto">
          <a:xfrm>
            <a:off x="2252912" y="3943856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3" name="AutoShape 43"/>
          <p:cNvSpPr/>
          <p:nvPr/>
        </p:nvSpPr>
        <p:spPr bwMode="auto">
          <a:xfrm>
            <a:off x="2704577" y="3644170"/>
            <a:ext cx="1394049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4" name="AutoShape 44"/>
          <p:cNvSpPr/>
          <p:nvPr/>
        </p:nvSpPr>
        <p:spPr bwMode="auto">
          <a:xfrm>
            <a:off x="4204103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5" name="AutoShape 45"/>
          <p:cNvSpPr/>
          <p:nvPr/>
        </p:nvSpPr>
        <p:spPr bwMode="auto">
          <a:xfrm>
            <a:off x="8745049" y="3943856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6" name="AutoShape 46"/>
          <p:cNvSpPr/>
          <p:nvPr/>
        </p:nvSpPr>
        <p:spPr bwMode="auto">
          <a:xfrm>
            <a:off x="8737515" y="3644170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7" name="AutoShape 47"/>
          <p:cNvSpPr/>
          <p:nvPr/>
        </p:nvSpPr>
        <p:spPr bwMode="auto">
          <a:xfrm>
            <a:off x="8451222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8" name="AutoShape 48"/>
          <p:cNvSpPr/>
          <p:nvPr/>
        </p:nvSpPr>
        <p:spPr bwMode="auto">
          <a:xfrm>
            <a:off x="2252912" y="5175247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9" name="AutoShape 49"/>
          <p:cNvSpPr/>
          <p:nvPr/>
        </p:nvSpPr>
        <p:spPr bwMode="auto">
          <a:xfrm>
            <a:off x="2702444" y="4876399"/>
            <a:ext cx="1389486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0" name="AutoShape 50"/>
          <p:cNvSpPr/>
          <p:nvPr/>
        </p:nvSpPr>
        <p:spPr bwMode="auto">
          <a:xfrm>
            <a:off x="4204103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71" name="AutoShape 51"/>
          <p:cNvSpPr/>
          <p:nvPr/>
        </p:nvSpPr>
        <p:spPr bwMode="auto">
          <a:xfrm>
            <a:off x="8745049" y="5175247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2" name="AutoShape 52"/>
          <p:cNvSpPr/>
          <p:nvPr/>
        </p:nvSpPr>
        <p:spPr bwMode="auto">
          <a:xfrm>
            <a:off x="8737515" y="4876399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3" name="AutoShape 53"/>
          <p:cNvSpPr/>
          <p:nvPr/>
        </p:nvSpPr>
        <p:spPr bwMode="auto">
          <a:xfrm>
            <a:off x="8451222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4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2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8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6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2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8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4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6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2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8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4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46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31755" y="1315693"/>
            <a:ext cx="7941911" cy="41728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11872" y="1315694"/>
            <a:ext cx="2199405" cy="199698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11872" y="3491551"/>
            <a:ext cx="2199405" cy="199698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3809" y="1315693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843809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9" y="3474698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843809" y="4154670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9169817" y="1315693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573666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91394" y="151732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91394" y="369399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890891" y="1517322"/>
            <a:ext cx="143629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/>
          <p:nvPr/>
        </p:nvGrpSpPr>
        <p:grpSpPr bwMode="auto">
          <a:xfrm>
            <a:off x="795008" y="5678593"/>
            <a:ext cx="11250942" cy="665588"/>
            <a:chOff x="1160463" y="2922049"/>
            <a:chExt cx="9421420" cy="473253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922049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262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/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/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/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/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/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/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/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/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/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/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/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/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/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/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/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/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/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/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208915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/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80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/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/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/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80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/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/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/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80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/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/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830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/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80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/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/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/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80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/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/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/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80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7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/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/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67335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16336"/>
            <a:ext cx="7149455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372654" y="2882752"/>
            <a:ext cx="4673296" cy="6816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368498" y="4802429"/>
            <a:ext cx="4677451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2780" y="3055673"/>
            <a:ext cx="779539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8008143" y="4975350"/>
            <a:ext cx="648812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" name="Content Placeholder 2"/>
          <p:cNvSpPr txBox="1"/>
          <p:nvPr/>
        </p:nvSpPr>
        <p:spPr>
          <a:xfrm>
            <a:off x="7372654" y="257085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376789" y="3640070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7376789" y="5581733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7372654" y="451417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-Turn Arrow 64"/>
          <p:cNvSpPr/>
          <p:nvPr/>
        </p:nvSpPr>
        <p:spPr>
          <a:xfrm rot="10800000">
            <a:off x="2223733" y="5135992"/>
            <a:ext cx="1972669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U-Turn Arrow 92"/>
          <p:cNvSpPr/>
          <p:nvPr/>
        </p:nvSpPr>
        <p:spPr>
          <a:xfrm rot="10800000">
            <a:off x="4414843" y="5135992"/>
            <a:ext cx="1930800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U-Turn Arrow 94"/>
          <p:cNvSpPr/>
          <p:nvPr/>
        </p:nvSpPr>
        <p:spPr>
          <a:xfrm rot="10800000">
            <a:off x="6477920" y="5135992"/>
            <a:ext cx="183088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U-Turn Arrow 95"/>
          <p:cNvSpPr/>
          <p:nvPr/>
        </p:nvSpPr>
        <p:spPr>
          <a:xfrm rot="10800000">
            <a:off x="8406294" y="5135992"/>
            <a:ext cx="210525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538348" y="3449127"/>
            <a:ext cx="1997505" cy="1674734"/>
            <a:chOff x="836612" y="1047750"/>
            <a:chExt cx="1635947" cy="1371600"/>
          </a:xfrm>
        </p:grpSpPr>
        <p:sp>
          <p:nvSpPr>
            <p:cNvPr id="44" name="Rounded Rectangle 43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 Placeholder 3"/>
            <p:cNvSpPr txBox="1"/>
            <p:nvPr/>
          </p:nvSpPr>
          <p:spPr>
            <a:xfrm>
              <a:off x="1010063" y="1310076"/>
              <a:ext cx="1024697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63922" y="3449127"/>
            <a:ext cx="1997505" cy="1674734"/>
            <a:chOff x="836612" y="1047750"/>
            <a:chExt cx="1635947" cy="1371600"/>
          </a:xfrm>
        </p:grpSpPr>
        <p:sp>
          <p:nvSpPr>
            <p:cNvPr id="52" name="Isosceles Triangle 51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/>
            <p:cNvSpPr txBox="1"/>
            <p:nvPr/>
          </p:nvSpPr>
          <p:spPr>
            <a:xfrm>
              <a:off x="986322" y="1310075"/>
              <a:ext cx="1072178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96318" y="3449127"/>
            <a:ext cx="1997505" cy="1674734"/>
            <a:chOff x="836612" y="1047750"/>
            <a:chExt cx="1635947" cy="1371600"/>
          </a:xfrm>
        </p:grpSpPr>
        <p:sp>
          <p:nvSpPr>
            <p:cNvPr id="54" name="Isosceles Triangle 53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/>
            <p:nvPr/>
          </p:nvSpPr>
          <p:spPr>
            <a:xfrm>
              <a:off x="999136" y="1337156"/>
              <a:ext cx="1046551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618519" y="3449127"/>
            <a:ext cx="1997505" cy="1674734"/>
            <a:chOff x="836612" y="1047750"/>
            <a:chExt cx="1635947" cy="1371600"/>
          </a:xfrm>
        </p:grpSpPr>
        <p:sp>
          <p:nvSpPr>
            <p:cNvPr id="58" name="Isosceles Triangle 57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/>
            <p:nvPr/>
          </p:nvSpPr>
          <p:spPr>
            <a:xfrm>
              <a:off x="993277" y="1337156"/>
              <a:ext cx="1058269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616025" y="3449127"/>
            <a:ext cx="1674735" cy="1674734"/>
            <a:chOff x="836612" y="1047750"/>
            <a:chExt cx="1371600" cy="1371600"/>
          </a:xfrm>
        </p:grpSpPr>
        <p:sp>
          <p:nvSpPr>
            <p:cNvPr id="63" name="Rounded Rectangle 62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/>
            <p:nvPr/>
          </p:nvSpPr>
          <p:spPr>
            <a:xfrm>
              <a:off x="998167" y="1337156"/>
              <a:ext cx="1048492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279"/>
          <p:cNvGrpSpPr/>
          <p:nvPr/>
        </p:nvGrpSpPr>
        <p:grpSpPr>
          <a:xfrm>
            <a:off x="1931040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69" name="Teardrop 6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71" name="Group 279"/>
          <p:cNvGrpSpPr/>
          <p:nvPr/>
        </p:nvGrpSpPr>
        <p:grpSpPr>
          <a:xfrm>
            <a:off x="393951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74" name="Teardrop 7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80" name="Group 279"/>
          <p:cNvGrpSpPr/>
          <p:nvPr/>
        </p:nvGrpSpPr>
        <p:grpSpPr>
          <a:xfrm>
            <a:off x="5947984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1" name="Teardrop 8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85" name="Group 279"/>
          <p:cNvGrpSpPr/>
          <p:nvPr/>
        </p:nvGrpSpPr>
        <p:grpSpPr>
          <a:xfrm>
            <a:off x="7956457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8" name="Teardrop 8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grpSp>
        <p:nvGrpSpPr>
          <p:cNvPr id="90" name="Group 279"/>
          <p:cNvGrpSpPr/>
          <p:nvPr/>
        </p:nvGrpSpPr>
        <p:grpSpPr>
          <a:xfrm>
            <a:off x="996493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91" name="Teardrop 9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40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3" grpId="0" animBg="1"/>
      <p:bldP spid="95" grpId="0" animBg="1"/>
      <p:bldP spid="9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-3755" y="2984310"/>
            <a:ext cx="4273130" cy="126403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4269374" y="2984310"/>
            <a:ext cx="8588673" cy="126403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0" tIns="36360" rIns="72720" bIns="36360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121842" y="3145904"/>
            <a:ext cx="940847" cy="940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6501068" y="3062552"/>
            <a:ext cx="4125284" cy="110754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77830" y="1336677"/>
            <a:ext cx="8280920" cy="51754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1328566"/>
            <a:ext cx="5245872" cy="1711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799" y="4482475"/>
            <a:ext cx="3384327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812799" y="5034806"/>
            <a:ext cx="3384328" cy="12926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1162176" y="1630415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/>
          <p:cNvGrpSpPr/>
          <p:nvPr/>
        </p:nvGrpSpPr>
        <p:grpSpPr bwMode="auto">
          <a:xfrm>
            <a:off x="5162410" y="4029022"/>
            <a:ext cx="2540636" cy="1869271"/>
            <a:chOff x="0" y="0"/>
            <a:chExt cx="4817566" cy="3544850"/>
          </a:xfrm>
        </p:grpSpPr>
        <p:sp>
          <p:nvSpPr>
            <p:cNvPr id="54275" name="AutoShape 3"/>
            <p:cNvSpPr/>
            <p:nvPr/>
          </p:nvSpPr>
          <p:spPr bwMode="auto">
            <a:xfrm>
              <a:off x="0" y="420683"/>
              <a:ext cx="4814391" cy="2619348"/>
            </a:xfrm>
            <a:custGeom>
              <a:avLst/>
              <a:gdLst>
                <a:gd name="T0" fmla="*/ 2407073 w 19679"/>
                <a:gd name="T1" fmla="*/ 1437520 h 19679"/>
                <a:gd name="T2" fmla="*/ 2407073 w 19679"/>
                <a:gd name="T3" fmla="*/ 1437520 h 19679"/>
                <a:gd name="T4" fmla="*/ 2407073 w 19679"/>
                <a:gd name="T5" fmla="*/ 1437520 h 19679"/>
                <a:gd name="T6" fmla="*/ 2407073 w 19679"/>
                <a:gd name="T7" fmla="*/ 1437520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6" name="AutoShape 4"/>
            <p:cNvSpPr/>
            <p:nvPr/>
          </p:nvSpPr>
          <p:spPr bwMode="auto">
            <a:xfrm>
              <a:off x="1115898" y="477832"/>
              <a:ext cx="2619105" cy="2617761"/>
            </a:xfrm>
            <a:custGeom>
              <a:avLst/>
              <a:gdLst>
                <a:gd name="T0" fmla="*/ 1309486 w 19679"/>
                <a:gd name="T1" fmla="*/ 1436649 h 19679"/>
                <a:gd name="T2" fmla="*/ 1309486 w 19679"/>
                <a:gd name="T3" fmla="*/ 1436649 h 19679"/>
                <a:gd name="T4" fmla="*/ 1309486 w 19679"/>
                <a:gd name="T5" fmla="*/ 1436649 h 19679"/>
                <a:gd name="T6" fmla="*/ 1309486 w 19679"/>
                <a:gd name="T7" fmla="*/ 1436649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7" name="AutoShape 5"/>
            <p:cNvSpPr/>
            <p:nvPr/>
          </p:nvSpPr>
          <p:spPr bwMode="auto">
            <a:xfrm>
              <a:off x="1766706" y="1090601"/>
              <a:ext cx="1307965" cy="1306499"/>
            </a:xfrm>
            <a:custGeom>
              <a:avLst/>
              <a:gdLst>
                <a:gd name="T0" fmla="*/ 653949 w 19679"/>
                <a:gd name="T1" fmla="*/ 717018 h 19679"/>
                <a:gd name="T2" fmla="*/ 653949 w 19679"/>
                <a:gd name="T3" fmla="*/ 717018 h 19679"/>
                <a:gd name="T4" fmla="*/ 653949 w 19679"/>
                <a:gd name="T5" fmla="*/ 717018 h 19679"/>
                <a:gd name="T6" fmla="*/ 653949 w 19679"/>
                <a:gd name="T7" fmla="*/ 71701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8" name="AutoShape 6"/>
            <p:cNvSpPr/>
            <p:nvPr/>
          </p:nvSpPr>
          <p:spPr bwMode="auto">
            <a:xfrm>
              <a:off x="2119094" y="1427147"/>
              <a:ext cx="263498" cy="263522"/>
            </a:xfrm>
            <a:custGeom>
              <a:avLst/>
              <a:gdLst>
                <a:gd name="T0" fmla="*/ 131742 w 19679"/>
                <a:gd name="T1" fmla="*/ 144623 h 19679"/>
                <a:gd name="T2" fmla="*/ 131742 w 19679"/>
                <a:gd name="T3" fmla="*/ 144623 h 19679"/>
                <a:gd name="T4" fmla="*/ 131742 w 19679"/>
                <a:gd name="T5" fmla="*/ 144623 h 19679"/>
                <a:gd name="T6" fmla="*/ 131742 w 19679"/>
                <a:gd name="T7" fmla="*/ 144623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79" name="AutoShape 7"/>
            <p:cNvSpPr/>
            <p:nvPr/>
          </p:nvSpPr>
          <p:spPr bwMode="auto">
            <a:xfrm>
              <a:off x="1576225" y="755642"/>
              <a:ext cx="566679" cy="566731"/>
            </a:xfrm>
            <a:custGeom>
              <a:avLst/>
              <a:gdLst>
                <a:gd name="T0" fmla="*/ 283325 w 19679"/>
                <a:gd name="T1" fmla="*/ 311027 h 19679"/>
                <a:gd name="T2" fmla="*/ 283325 w 19679"/>
                <a:gd name="T3" fmla="*/ 311027 h 19679"/>
                <a:gd name="T4" fmla="*/ 283325 w 19679"/>
                <a:gd name="T5" fmla="*/ 311027 h 19679"/>
                <a:gd name="T6" fmla="*/ 283325 w 19679"/>
                <a:gd name="T7" fmla="*/ 31102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80" name="AutoShape 8"/>
            <p:cNvSpPr/>
            <p:nvPr/>
          </p:nvSpPr>
          <p:spPr bwMode="auto">
            <a:xfrm>
              <a:off x="3175" y="0"/>
              <a:ext cx="4814391" cy="3544850"/>
            </a:xfrm>
            <a:custGeom>
              <a:avLst/>
              <a:gdLst>
                <a:gd name="T0" fmla="*/ 2407196 w 21600"/>
                <a:gd name="T1" fmla="*/ 1772339 h 20595"/>
                <a:gd name="T2" fmla="*/ 2407196 w 21600"/>
                <a:gd name="T3" fmla="*/ 1772339 h 20595"/>
                <a:gd name="T4" fmla="*/ 2407196 w 21600"/>
                <a:gd name="T5" fmla="*/ 1772339 h 20595"/>
                <a:gd name="T6" fmla="*/ 2407196 w 21600"/>
                <a:gd name="T7" fmla="*/ 1772339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0595">
                  <a:moveTo>
                    <a:pt x="10800" y="0"/>
                  </a:moveTo>
                  <a:cubicBezTo>
                    <a:pt x="8035" y="0"/>
                    <a:pt x="5271" y="1005"/>
                    <a:pt x="3162" y="3016"/>
                  </a:cubicBezTo>
                  <a:cubicBezTo>
                    <a:pt x="1053" y="5026"/>
                    <a:pt x="0" y="7662"/>
                    <a:pt x="0" y="10297"/>
                  </a:cubicBezTo>
                  <a:cubicBezTo>
                    <a:pt x="0" y="8930"/>
                    <a:pt x="1053" y="7563"/>
                    <a:pt x="3162" y="6520"/>
                  </a:cubicBezTo>
                  <a:cubicBezTo>
                    <a:pt x="7380" y="4434"/>
                    <a:pt x="14219" y="4434"/>
                    <a:pt x="18437" y="6520"/>
                  </a:cubicBezTo>
                  <a:cubicBezTo>
                    <a:pt x="20546" y="7563"/>
                    <a:pt x="21599" y="8930"/>
                    <a:pt x="21599" y="10297"/>
                  </a:cubicBezTo>
                  <a:cubicBezTo>
                    <a:pt x="21599" y="7662"/>
                    <a:pt x="20546" y="5026"/>
                    <a:pt x="18437" y="3016"/>
                  </a:cubicBezTo>
                  <a:cubicBezTo>
                    <a:pt x="16328" y="1005"/>
                    <a:pt x="13564" y="0"/>
                    <a:pt x="10800" y="0"/>
                  </a:cubicBezTo>
                  <a:close/>
                  <a:moveTo>
                    <a:pt x="21599" y="10297"/>
                  </a:moveTo>
                  <a:cubicBezTo>
                    <a:pt x="21599" y="11664"/>
                    <a:pt x="20546" y="13031"/>
                    <a:pt x="18437" y="14074"/>
                  </a:cubicBezTo>
                  <a:cubicBezTo>
                    <a:pt x="14219" y="16159"/>
                    <a:pt x="7380" y="16159"/>
                    <a:pt x="3162" y="14074"/>
                  </a:cubicBezTo>
                  <a:cubicBezTo>
                    <a:pt x="1053" y="13031"/>
                    <a:pt x="0" y="11664"/>
                    <a:pt x="0" y="10297"/>
                  </a:cubicBezTo>
                  <a:cubicBezTo>
                    <a:pt x="0" y="12932"/>
                    <a:pt x="1053" y="15567"/>
                    <a:pt x="3162" y="17578"/>
                  </a:cubicBezTo>
                  <a:cubicBezTo>
                    <a:pt x="7380" y="21600"/>
                    <a:pt x="14219" y="21599"/>
                    <a:pt x="18437" y="17578"/>
                  </a:cubicBezTo>
                  <a:cubicBezTo>
                    <a:pt x="20546" y="15567"/>
                    <a:pt x="21599" y="12932"/>
                    <a:pt x="21599" y="10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4284" name="Line 12"/>
          <p:cNvSpPr>
            <a:spLocks noChangeShapeType="1"/>
          </p:cNvSpPr>
          <p:nvPr/>
        </p:nvSpPr>
        <p:spPr bwMode="auto">
          <a:xfrm flipH="1" flipV="1">
            <a:off x="5362480" y="3573633"/>
            <a:ext cx="442832" cy="442832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5" name="Line 13"/>
          <p:cNvSpPr>
            <a:spLocks noChangeShapeType="1"/>
          </p:cNvSpPr>
          <p:nvPr/>
        </p:nvSpPr>
        <p:spPr bwMode="auto">
          <a:xfrm flipV="1">
            <a:off x="7111207" y="3627208"/>
            <a:ext cx="406837" cy="407673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6" name="Line 14"/>
          <p:cNvSpPr>
            <a:spLocks noChangeShapeType="1"/>
          </p:cNvSpPr>
          <p:nvPr/>
        </p:nvSpPr>
        <p:spPr bwMode="auto">
          <a:xfrm flipV="1">
            <a:off x="6438169" y="3078062"/>
            <a:ext cx="0" cy="868085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7" name="Line 15"/>
          <p:cNvSpPr>
            <a:spLocks noChangeShapeType="1"/>
          </p:cNvSpPr>
          <p:nvPr/>
        </p:nvSpPr>
        <p:spPr bwMode="auto">
          <a:xfrm flipH="1">
            <a:off x="4469281" y="4509105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8" name="Line 16"/>
          <p:cNvSpPr>
            <a:spLocks noChangeShapeType="1"/>
          </p:cNvSpPr>
          <p:nvPr/>
        </p:nvSpPr>
        <p:spPr bwMode="auto">
          <a:xfrm flipH="1">
            <a:off x="4469281" y="5545032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9" name="Line 17"/>
          <p:cNvSpPr>
            <a:spLocks noChangeShapeType="1"/>
          </p:cNvSpPr>
          <p:nvPr/>
        </p:nvSpPr>
        <p:spPr bwMode="auto">
          <a:xfrm flipH="1">
            <a:off x="7842007" y="4509105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0" name="Line 18"/>
          <p:cNvSpPr>
            <a:spLocks noChangeShapeType="1"/>
          </p:cNvSpPr>
          <p:nvPr/>
        </p:nvSpPr>
        <p:spPr bwMode="auto">
          <a:xfrm flipH="1">
            <a:off x="7842007" y="5545032"/>
            <a:ext cx="651273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1" name="AutoShape 19"/>
          <p:cNvSpPr/>
          <p:nvPr/>
        </p:nvSpPr>
        <p:spPr bwMode="auto">
          <a:xfrm>
            <a:off x="4666002" y="2875481"/>
            <a:ext cx="707360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292" name="AutoShape 20"/>
          <p:cNvSpPr/>
          <p:nvPr/>
        </p:nvSpPr>
        <p:spPr bwMode="auto">
          <a:xfrm>
            <a:off x="4785291" y="305211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3" name="AutoShape 21"/>
          <p:cNvSpPr/>
          <p:nvPr/>
        </p:nvSpPr>
        <p:spPr bwMode="auto">
          <a:xfrm>
            <a:off x="7497953" y="2942450"/>
            <a:ext cx="707360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294" name="AutoShape 22"/>
          <p:cNvSpPr/>
          <p:nvPr/>
        </p:nvSpPr>
        <p:spPr bwMode="auto">
          <a:xfrm>
            <a:off x="7617242" y="3104012"/>
            <a:ext cx="468783" cy="3540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5" name="AutoShape 23"/>
          <p:cNvSpPr/>
          <p:nvPr/>
        </p:nvSpPr>
        <p:spPr bwMode="auto">
          <a:xfrm>
            <a:off x="8339251" y="322790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6" name="AutoShape 24"/>
          <p:cNvSpPr/>
          <p:nvPr/>
        </p:nvSpPr>
        <p:spPr bwMode="auto">
          <a:xfrm>
            <a:off x="8339250" y="292821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7" name="AutoShape 25"/>
          <p:cNvSpPr/>
          <p:nvPr/>
        </p:nvSpPr>
        <p:spPr bwMode="auto">
          <a:xfrm>
            <a:off x="2803317" y="318772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8" name="AutoShape 26"/>
          <p:cNvSpPr/>
          <p:nvPr/>
        </p:nvSpPr>
        <p:spPr bwMode="auto">
          <a:xfrm>
            <a:off x="3080512" y="288803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99" name="AutoShape 27"/>
          <p:cNvSpPr/>
          <p:nvPr/>
        </p:nvSpPr>
        <p:spPr bwMode="auto">
          <a:xfrm>
            <a:off x="6082396" y="2153890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0" name="AutoShape 28"/>
          <p:cNvSpPr/>
          <p:nvPr/>
        </p:nvSpPr>
        <p:spPr bwMode="auto">
          <a:xfrm>
            <a:off x="6201266" y="2329684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1" name="AutoShape 29"/>
          <p:cNvSpPr/>
          <p:nvPr/>
        </p:nvSpPr>
        <p:spPr bwMode="auto">
          <a:xfrm>
            <a:off x="3587284" y="5191771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2" name="AutoShape 30"/>
          <p:cNvSpPr/>
          <p:nvPr/>
        </p:nvSpPr>
        <p:spPr bwMode="auto">
          <a:xfrm>
            <a:off x="3706154" y="536840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3" name="AutoShape 31"/>
          <p:cNvSpPr/>
          <p:nvPr/>
        </p:nvSpPr>
        <p:spPr bwMode="auto">
          <a:xfrm>
            <a:off x="3587284" y="4155425"/>
            <a:ext cx="706523" cy="7073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04" name="AutoShape 32"/>
          <p:cNvSpPr/>
          <p:nvPr/>
        </p:nvSpPr>
        <p:spPr bwMode="auto">
          <a:xfrm>
            <a:off x="3706154" y="4332056"/>
            <a:ext cx="468783" cy="3540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09" name="AutoShape 37"/>
          <p:cNvSpPr/>
          <p:nvPr/>
        </p:nvSpPr>
        <p:spPr bwMode="auto">
          <a:xfrm>
            <a:off x="8632241" y="5191771"/>
            <a:ext cx="706523" cy="70652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10" name="AutoShape 38"/>
          <p:cNvSpPr/>
          <p:nvPr/>
        </p:nvSpPr>
        <p:spPr bwMode="auto">
          <a:xfrm>
            <a:off x="8632241" y="4155425"/>
            <a:ext cx="706523" cy="7073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endParaRPr lang="es-ES" sz="16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311" name="AutoShape 39"/>
          <p:cNvSpPr/>
          <p:nvPr/>
        </p:nvSpPr>
        <p:spPr bwMode="auto">
          <a:xfrm>
            <a:off x="8751111" y="4332056"/>
            <a:ext cx="468783" cy="3540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312" name="AutoShape 40"/>
          <p:cNvSpPr/>
          <p:nvPr/>
        </p:nvSpPr>
        <p:spPr bwMode="auto">
          <a:xfrm>
            <a:off x="8751111" y="5368402"/>
            <a:ext cx="468783" cy="35326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6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AutoShape 25"/>
          <p:cNvSpPr/>
          <p:nvPr/>
        </p:nvSpPr>
        <p:spPr bwMode="auto">
          <a:xfrm>
            <a:off x="1698417" y="444502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AutoShape 26"/>
          <p:cNvSpPr/>
          <p:nvPr/>
        </p:nvSpPr>
        <p:spPr bwMode="auto">
          <a:xfrm>
            <a:off x="1975612" y="414533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AutoShape 25"/>
          <p:cNvSpPr/>
          <p:nvPr/>
        </p:nvSpPr>
        <p:spPr bwMode="auto">
          <a:xfrm>
            <a:off x="1698417" y="5530873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AutoShape 26"/>
          <p:cNvSpPr/>
          <p:nvPr/>
        </p:nvSpPr>
        <p:spPr bwMode="auto">
          <a:xfrm>
            <a:off x="1975612" y="5231187"/>
            <a:ext cx="1441507" cy="2159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AutoShape 23"/>
          <p:cNvSpPr/>
          <p:nvPr/>
        </p:nvSpPr>
        <p:spPr bwMode="auto">
          <a:xfrm>
            <a:off x="9463201" y="444710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AutoShape 24"/>
          <p:cNvSpPr/>
          <p:nvPr/>
        </p:nvSpPr>
        <p:spPr bwMode="auto">
          <a:xfrm>
            <a:off x="9463200" y="414741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AutoShape 23"/>
          <p:cNvSpPr/>
          <p:nvPr/>
        </p:nvSpPr>
        <p:spPr bwMode="auto">
          <a:xfrm>
            <a:off x="9463201" y="5494855"/>
            <a:ext cx="1718702" cy="3549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AutoShape 24"/>
          <p:cNvSpPr/>
          <p:nvPr/>
        </p:nvSpPr>
        <p:spPr bwMode="auto">
          <a:xfrm>
            <a:off x="9463200" y="5195169"/>
            <a:ext cx="1512661" cy="2009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4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4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4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4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4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4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4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6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4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2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4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8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4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4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4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1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54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7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54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400"/>
                            </p:stCondLst>
                            <p:childTnLst>
                              <p:par>
                                <p:cTn id="9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54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54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46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4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3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54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660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7200"/>
                            </p:stCondLst>
                            <p:childTnLst>
                              <p:par>
                                <p:cTn id="12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7800"/>
                            </p:stCondLst>
                            <p:childTnLst>
                              <p:par>
                                <p:cTn id="12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840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9600"/>
                            </p:stCondLst>
                            <p:childTnLst>
                              <p:par>
                                <p:cTn id="143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200"/>
                            </p:stCondLst>
                            <p:childTnLst>
                              <p:par>
                                <p:cTn id="14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2" grpId="0" autoUpdateAnimBg="0"/>
      <p:bldP spid="54294" grpId="0" autoUpdateAnimBg="0"/>
      <p:bldP spid="54295" grpId="0" autoUpdateAnimBg="0"/>
      <p:bldP spid="54296" grpId="0" autoUpdateAnimBg="0"/>
      <p:bldP spid="54297" grpId="0" autoUpdateAnimBg="0"/>
      <p:bldP spid="54298" grpId="0" autoUpdateAnimBg="0"/>
      <p:bldP spid="54300" grpId="0" autoUpdateAnimBg="0"/>
      <p:bldP spid="54302" grpId="0" autoUpdateAnimBg="0"/>
      <p:bldP spid="54304" grpId="0" autoUpdateAnimBg="0"/>
      <p:bldP spid="54311" grpId="0" autoUpdateAnimBg="0"/>
      <p:bldP spid="54312" grpId="0" autoUpdateAnimBg="0"/>
      <p:bldP spid="40" grpId="0" autoUpdateAnimBg="0"/>
      <p:bldP spid="41" grpId="0" autoUpdateAnimBg="0"/>
      <p:bldP spid="42" grpId="0" autoUpdateAnimBg="0"/>
      <p:bldP spid="43" grpId="0" autoUpdateAnimBg="0"/>
      <p:bldP spid="44" grpId="0" autoUpdateAnimBg="0"/>
      <p:bldP spid="45" grpId="0" autoUpdateAnimBg="0"/>
      <p:bldP spid="46" grpId="0" autoUpdateAnimBg="0"/>
      <p:bldP spid="47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1682" y="1592643"/>
            <a:ext cx="2414977" cy="2640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10672" y="1592643"/>
            <a:ext cx="2414977" cy="264027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53460" y="1592643"/>
            <a:ext cx="2414977" cy="26402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491016" y="1592643"/>
            <a:ext cx="2414977" cy="264027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77579" y="3399899"/>
            <a:ext cx="1443182" cy="15402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296569" y="3399899"/>
            <a:ext cx="1443182" cy="15402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76913" y="3399899"/>
            <a:ext cx="1443182" cy="154028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39357" y="3399899"/>
            <a:ext cx="1443182" cy="15402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40098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109001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945331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3942112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764321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6775223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6607109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9608335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/>
          <p:nvPr/>
        </p:nvSpPr>
        <p:spPr>
          <a:xfrm>
            <a:off x="9444665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659088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501876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339432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1672666" y="4054789"/>
            <a:ext cx="1687576" cy="1931046"/>
            <a:chOff x="676273" y="1523631"/>
            <a:chExt cx="1382117" cy="1886317"/>
          </a:xfrm>
        </p:grpSpPr>
        <p:sp>
          <p:nvSpPr>
            <p:cNvPr id="64" name="Pentagon 63"/>
            <p:cNvSpPr/>
            <p:nvPr/>
          </p:nvSpPr>
          <p:spPr>
            <a:xfrm rot="5400000">
              <a:off x="1046240" y="2397799"/>
              <a:ext cx="642182" cy="1382115"/>
            </a:xfrm>
            <a:prstGeom prst="homePlate">
              <a:avLst>
                <a:gd name="adj" fmla="val 10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76275" y="1523631"/>
              <a:ext cx="1382115" cy="124413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 flipV="1">
            <a:off x="3632036" y="2130709"/>
            <a:ext cx="1687576" cy="1931046"/>
            <a:chOff x="2280988" y="1523631"/>
            <a:chExt cx="1382117" cy="1886319"/>
          </a:xfrm>
        </p:grpSpPr>
        <p:sp>
          <p:nvSpPr>
            <p:cNvPr id="67" name="Pentagon 66"/>
            <p:cNvSpPr/>
            <p:nvPr/>
          </p:nvSpPr>
          <p:spPr>
            <a:xfrm rot="5400000">
              <a:off x="2650954" y="2397800"/>
              <a:ext cx="642184" cy="1382115"/>
            </a:xfrm>
            <a:prstGeom prst="homePlate">
              <a:avLst>
                <a:gd name="adj" fmla="val 1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280990" y="1523631"/>
              <a:ext cx="1382115" cy="124413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591408" y="4054789"/>
            <a:ext cx="1687574" cy="1931046"/>
            <a:chOff x="3885704" y="1523631"/>
            <a:chExt cx="1382116" cy="1886318"/>
          </a:xfrm>
        </p:grpSpPr>
        <p:sp>
          <p:nvSpPr>
            <p:cNvPr id="70" name="Pentagon 69"/>
            <p:cNvSpPr/>
            <p:nvPr/>
          </p:nvSpPr>
          <p:spPr>
            <a:xfrm rot="5400000">
              <a:off x="4255671" y="2397800"/>
              <a:ext cx="642182" cy="1382115"/>
            </a:xfrm>
            <a:prstGeom prst="homePlate">
              <a:avLst>
                <a:gd name="adj" fmla="val 9628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885705" y="1523631"/>
              <a:ext cx="1382115" cy="124413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 flipV="1">
            <a:off x="7550775" y="2130705"/>
            <a:ext cx="1687576" cy="1931049"/>
            <a:chOff x="5490418" y="1523631"/>
            <a:chExt cx="1382117" cy="1886319"/>
          </a:xfrm>
        </p:grpSpPr>
        <p:sp>
          <p:nvSpPr>
            <p:cNvPr id="73" name="Pentagon 72"/>
            <p:cNvSpPr/>
            <p:nvPr/>
          </p:nvSpPr>
          <p:spPr>
            <a:xfrm rot="5400000">
              <a:off x="5860384" y="2397800"/>
              <a:ext cx="642184" cy="1382115"/>
            </a:xfrm>
            <a:prstGeom prst="homePlate">
              <a:avLst>
                <a:gd name="adj" fmla="val 9962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490420" y="1523631"/>
              <a:ext cx="1382115" cy="124413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510150" y="4054785"/>
            <a:ext cx="1687574" cy="1931049"/>
            <a:chOff x="7095134" y="1523631"/>
            <a:chExt cx="1382116" cy="1886319"/>
          </a:xfrm>
        </p:grpSpPr>
        <p:sp>
          <p:nvSpPr>
            <p:cNvPr id="77" name="Pentagon 76"/>
            <p:cNvSpPr/>
            <p:nvPr/>
          </p:nvSpPr>
          <p:spPr>
            <a:xfrm rot="5400000">
              <a:off x="7465100" y="2397800"/>
              <a:ext cx="642184" cy="1382115"/>
            </a:xfrm>
            <a:prstGeom prst="homePlate">
              <a:avLst>
                <a:gd name="adj" fmla="val 1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7095135" y="1523631"/>
              <a:ext cx="1382115" cy="12441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959425" y="3489912"/>
            <a:ext cx="1069069" cy="1069069"/>
            <a:chOff x="911127" y="2468216"/>
            <a:chExt cx="875562" cy="875562"/>
          </a:xfrm>
        </p:grpSpPr>
        <p:sp>
          <p:nvSpPr>
            <p:cNvPr id="24" name="Oval 23"/>
            <p:cNvSpPr/>
            <p:nvPr/>
          </p:nvSpPr>
          <p:spPr>
            <a:xfrm>
              <a:off x="911127" y="2468216"/>
              <a:ext cx="875562" cy="8755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182"/>
            <p:cNvSpPr>
              <a:spLocks noEditPoints="1"/>
            </p:cNvSpPr>
            <p:nvPr/>
          </p:nvSpPr>
          <p:spPr bwMode="auto">
            <a:xfrm>
              <a:off x="1100632" y="2674032"/>
              <a:ext cx="496552" cy="463931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41289" y="3526320"/>
            <a:ext cx="1069069" cy="1069069"/>
            <a:chOff x="2514600" y="1773306"/>
            <a:chExt cx="875562" cy="875562"/>
          </a:xfrm>
        </p:grpSpPr>
        <p:sp>
          <p:nvSpPr>
            <p:cNvPr id="31" name="Oval 30"/>
            <p:cNvSpPr/>
            <p:nvPr/>
          </p:nvSpPr>
          <p:spPr>
            <a:xfrm>
              <a:off x="2514600" y="1773306"/>
              <a:ext cx="875562" cy="8755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172"/>
            <p:cNvSpPr>
              <a:spLocks noEditPoints="1"/>
            </p:cNvSpPr>
            <p:nvPr/>
          </p:nvSpPr>
          <p:spPr bwMode="auto">
            <a:xfrm>
              <a:off x="2705258" y="2031219"/>
              <a:ext cx="494246" cy="359736"/>
            </a:xfrm>
            <a:custGeom>
              <a:avLst/>
              <a:gdLst/>
              <a:ahLst/>
              <a:cxnLst>
                <a:cxn ang="0">
                  <a:pos x="59" y="53"/>
                </a:cxn>
                <a:cxn ang="0">
                  <a:pos x="17" y="53"/>
                </a:cxn>
                <a:cxn ang="0">
                  <a:pos x="0" y="36"/>
                </a:cxn>
                <a:cxn ang="0">
                  <a:pos x="10" y="21"/>
                </a:cxn>
                <a:cxn ang="0">
                  <a:pos x="10" y="19"/>
                </a:cxn>
                <a:cxn ang="0">
                  <a:pos x="30" y="0"/>
                </a:cxn>
                <a:cxn ang="0">
                  <a:pos x="48" y="12"/>
                </a:cxn>
                <a:cxn ang="0">
                  <a:pos x="54" y="9"/>
                </a:cxn>
                <a:cxn ang="0">
                  <a:pos x="64" y="19"/>
                </a:cxn>
                <a:cxn ang="0">
                  <a:pos x="62" y="24"/>
                </a:cxn>
                <a:cxn ang="0">
                  <a:pos x="73" y="38"/>
                </a:cxn>
                <a:cxn ang="0">
                  <a:pos x="59" y="53"/>
                </a:cxn>
                <a:cxn ang="0">
                  <a:pos x="49" y="27"/>
                </a:cxn>
                <a:cxn ang="0">
                  <a:pos x="35" y="13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42"/>
                </a:cxn>
                <a:cxn ang="0">
                  <a:pos x="31" y="43"/>
                </a:cxn>
                <a:cxn ang="0">
                  <a:pos x="38" y="43"/>
                </a:cxn>
                <a:cxn ang="0">
                  <a:pos x="39" y="42"/>
                </a:cxn>
                <a:cxn ang="0">
                  <a:pos x="39" y="29"/>
                </a:cxn>
                <a:cxn ang="0">
                  <a:pos x="48" y="29"/>
                </a:cxn>
                <a:cxn ang="0">
                  <a:pos x="49" y="27"/>
                </a:cxn>
                <a:cxn ang="0">
                  <a:pos x="49" y="27"/>
                </a:cxn>
              </a:cxnLst>
              <a:rect l="0" t="0" r="r" b="b"/>
              <a:pathLst>
                <a:path w="73" h="53">
                  <a:moveTo>
                    <a:pt x="59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8" y="53"/>
                    <a:pt x="0" y="45"/>
                    <a:pt x="0" y="36"/>
                  </a:cubicBezTo>
                  <a:cubicBezTo>
                    <a:pt x="0" y="29"/>
                    <a:pt x="4" y="23"/>
                    <a:pt x="10" y="21"/>
                  </a:cubicBezTo>
                  <a:cubicBezTo>
                    <a:pt x="10" y="20"/>
                    <a:pt x="10" y="20"/>
                    <a:pt x="10" y="19"/>
                  </a:cubicBezTo>
                  <a:cubicBezTo>
                    <a:pt x="10" y="8"/>
                    <a:pt x="19" y="0"/>
                    <a:pt x="30" y="0"/>
                  </a:cubicBezTo>
                  <a:cubicBezTo>
                    <a:pt x="37" y="0"/>
                    <a:pt x="45" y="4"/>
                    <a:pt x="48" y="12"/>
                  </a:cubicBezTo>
                  <a:cubicBezTo>
                    <a:pt x="49" y="10"/>
                    <a:pt x="52" y="9"/>
                    <a:pt x="54" y="9"/>
                  </a:cubicBezTo>
                  <a:cubicBezTo>
                    <a:pt x="59" y="9"/>
                    <a:pt x="64" y="14"/>
                    <a:pt x="64" y="19"/>
                  </a:cubicBezTo>
                  <a:cubicBezTo>
                    <a:pt x="64" y="21"/>
                    <a:pt x="63" y="23"/>
                    <a:pt x="62" y="24"/>
                  </a:cubicBezTo>
                  <a:cubicBezTo>
                    <a:pt x="69" y="26"/>
                    <a:pt x="73" y="32"/>
                    <a:pt x="73" y="38"/>
                  </a:cubicBezTo>
                  <a:cubicBezTo>
                    <a:pt x="73" y="46"/>
                    <a:pt x="67" y="53"/>
                    <a:pt x="59" y="53"/>
                  </a:cubicBezTo>
                  <a:close/>
                  <a:moveTo>
                    <a:pt x="49" y="27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1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00660" y="3489912"/>
            <a:ext cx="1069069" cy="1069069"/>
            <a:chOff x="4138981" y="1773306"/>
            <a:chExt cx="875562" cy="875562"/>
          </a:xfrm>
        </p:grpSpPr>
        <p:sp>
          <p:nvSpPr>
            <p:cNvPr id="32" name="Oval 31"/>
            <p:cNvSpPr/>
            <p:nvPr/>
          </p:nvSpPr>
          <p:spPr>
            <a:xfrm>
              <a:off x="4138981" y="1773306"/>
              <a:ext cx="875562" cy="87556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122"/>
            <p:cNvSpPr>
              <a:spLocks noEditPoints="1"/>
            </p:cNvSpPr>
            <p:nvPr/>
          </p:nvSpPr>
          <p:spPr bwMode="auto">
            <a:xfrm>
              <a:off x="4422741" y="1989575"/>
              <a:ext cx="308042" cy="443025"/>
            </a:xfrm>
            <a:custGeom>
              <a:avLst/>
              <a:gdLst/>
              <a:ahLst/>
              <a:cxnLst>
                <a:cxn ang="0">
                  <a:pos x="41" y="29"/>
                </a:cxn>
                <a:cxn ang="0">
                  <a:pos x="23" y="50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34" y="57"/>
                </a:cxn>
                <a:cxn ang="0">
                  <a:pos x="32" y="59"/>
                </a:cxn>
                <a:cxn ang="0">
                  <a:pos x="9" y="59"/>
                </a:cxn>
                <a:cxn ang="0">
                  <a:pos x="7" y="57"/>
                </a:cxn>
                <a:cxn ang="0">
                  <a:pos x="9" y="55"/>
                </a:cxn>
                <a:cxn ang="0">
                  <a:pos x="18" y="55"/>
                </a:cxn>
                <a:cxn ang="0">
                  <a:pos x="18" y="50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2" y="23"/>
                </a:cxn>
                <a:cxn ang="0">
                  <a:pos x="4" y="25"/>
                </a:cxn>
                <a:cxn ang="0">
                  <a:pos x="4" y="29"/>
                </a:cxn>
                <a:cxn ang="0">
                  <a:pos x="20" y="45"/>
                </a:cxn>
                <a:cxn ang="0">
                  <a:pos x="36" y="29"/>
                </a:cxn>
                <a:cxn ang="0">
                  <a:pos x="36" y="25"/>
                </a:cxn>
                <a:cxn ang="0">
                  <a:pos x="39" y="23"/>
                </a:cxn>
                <a:cxn ang="0">
                  <a:pos x="41" y="25"/>
                </a:cxn>
                <a:cxn ang="0">
                  <a:pos x="41" y="29"/>
                </a:cxn>
                <a:cxn ang="0">
                  <a:pos x="32" y="29"/>
                </a:cxn>
                <a:cxn ang="0">
                  <a:pos x="20" y="41"/>
                </a:cxn>
                <a:cxn ang="0">
                  <a:pos x="9" y="29"/>
                </a:cxn>
                <a:cxn ang="0">
                  <a:pos x="9" y="11"/>
                </a:cxn>
                <a:cxn ang="0">
                  <a:pos x="20" y="0"/>
                </a:cxn>
                <a:cxn ang="0">
                  <a:pos x="32" y="11"/>
                </a:cxn>
                <a:cxn ang="0">
                  <a:pos x="32" y="29"/>
                </a:cxn>
              </a:cxnLst>
              <a:rect l="0" t="0" r="r" b="b"/>
              <a:pathLst>
                <a:path w="41" h="59">
                  <a:moveTo>
                    <a:pt x="41" y="29"/>
                  </a:moveTo>
                  <a:cubicBezTo>
                    <a:pt x="41" y="40"/>
                    <a:pt x="33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5"/>
                    <a:pt x="34" y="56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7" y="56"/>
                    <a:pt x="8" y="55"/>
                    <a:pt x="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8" y="49"/>
                    <a:pt x="0" y="4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12" y="45"/>
                    <a:pt x="20" y="45"/>
                  </a:cubicBezTo>
                  <a:cubicBezTo>
                    <a:pt x="29" y="45"/>
                    <a:pt x="36" y="38"/>
                    <a:pt x="36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7" y="23"/>
                    <a:pt x="39" y="23"/>
                  </a:cubicBezTo>
                  <a:cubicBezTo>
                    <a:pt x="40" y="23"/>
                    <a:pt x="41" y="24"/>
                    <a:pt x="41" y="25"/>
                  </a:cubicBezTo>
                  <a:lnTo>
                    <a:pt x="41" y="29"/>
                  </a:lnTo>
                  <a:close/>
                  <a:moveTo>
                    <a:pt x="32" y="29"/>
                  </a:moveTo>
                  <a:cubicBezTo>
                    <a:pt x="32" y="36"/>
                    <a:pt x="27" y="41"/>
                    <a:pt x="20" y="41"/>
                  </a:cubicBezTo>
                  <a:cubicBezTo>
                    <a:pt x="14" y="41"/>
                    <a:pt x="9" y="36"/>
                    <a:pt x="9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5"/>
                    <a:pt x="14" y="0"/>
                    <a:pt x="20" y="0"/>
                  </a:cubicBezTo>
                  <a:cubicBezTo>
                    <a:pt x="27" y="0"/>
                    <a:pt x="32" y="5"/>
                    <a:pt x="32" y="11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860027" y="3489912"/>
            <a:ext cx="1069069" cy="1069069"/>
            <a:chOff x="5743695" y="1773306"/>
            <a:chExt cx="875562" cy="875562"/>
          </a:xfrm>
        </p:grpSpPr>
        <p:sp>
          <p:nvSpPr>
            <p:cNvPr id="33" name="Oval 32"/>
            <p:cNvSpPr/>
            <p:nvPr/>
          </p:nvSpPr>
          <p:spPr>
            <a:xfrm>
              <a:off x="5743695" y="1773306"/>
              <a:ext cx="875562" cy="8755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Freeform 100"/>
            <p:cNvSpPr>
              <a:spLocks noEditPoints="1"/>
            </p:cNvSpPr>
            <p:nvPr/>
          </p:nvSpPr>
          <p:spPr bwMode="auto">
            <a:xfrm>
              <a:off x="5950694" y="1989855"/>
              <a:ext cx="461564" cy="44246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819399" y="3489912"/>
            <a:ext cx="1069069" cy="1069069"/>
            <a:chOff x="7348411" y="2346461"/>
            <a:chExt cx="875562" cy="875562"/>
          </a:xfrm>
        </p:grpSpPr>
        <p:sp>
          <p:nvSpPr>
            <p:cNvPr id="34" name="Oval 33"/>
            <p:cNvSpPr/>
            <p:nvPr/>
          </p:nvSpPr>
          <p:spPr>
            <a:xfrm>
              <a:off x="7348411" y="2346461"/>
              <a:ext cx="875562" cy="8755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>
              <a:off x="7531557" y="2585079"/>
              <a:ext cx="509273" cy="395014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48" tIns="55824" rIns="111648" bIns="5582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Text Placeholder 3"/>
          <p:cNvSpPr txBox="1"/>
          <p:nvPr/>
        </p:nvSpPr>
        <p:spPr>
          <a:xfrm>
            <a:off x="1676743" y="2477215"/>
            <a:ext cx="163843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3648298" y="4716699"/>
            <a:ext cx="163843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5619852" y="2477215"/>
            <a:ext cx="163843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591409" y="4716699"/>
            <a:ext cx="163843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9562963" y="2477215"/>
            <a:ext cx="163843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/>
          <p:nvPr/>
        </p:nvSpPr>
        <p:spPr>
          <a:xfrm>
            <a:off x="2207874" y="4693640"/>
            <a:ext cx="617157" cy="4431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47" name="Text Placeholder 3"/>
          <p:cNvSpPr txBox="1"/>
          <p:nvPr/>
        </p:nvSpPr>
        <p:spPr>
          <a:xfrm>
            <a:off x="6110733" y="4693640"/>
            <a:ext cx="617157" cy="4431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48" name="Text Placeholder 3"/>
          <p:cNvSpPr txBox="1"/>
          <p:nvPr/>
        </p:nvSpPr>
        <p:spPr>
          <a:xfrm>
            <a:off x="10045355" y="4693640"/>
            <a:ext cx="617157" cy="4431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49" name="Text Placeholder 3"/>
          <p:cNvSpPr txBox="1"/>
          <p:nvPr/>
        </p:nvSpPr>
        <p:spPr>
          <a:xfrm>
            <a:off x="4167244" y="3048232"/>
            <a:ext cx="617157" cy="4431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50" name="Text Placeholder 3"/>
          <p:cNvSpPr txBox="1"/>
          <p:nvPr/>
        </p:nvSpPr>
        <p:spPr>
          <a:xfrm>
            <a:off x="8085983" y="3048232"/>
            <a:ext cx="617157" cy="4431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45" name="TextBox 8"/>
          <p:cNvSpPr txBox="1"/>
          <p:nvPr/>
        </p:nvSpPr>
        <p:spPr>
          <a:xfrm>
            <a:off x="904391" y="277376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9731487" y="555838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altLang="zh-CN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760193"/>
            <a:ext cx="12858750" cy="1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500"/>
                            </p:stCondLst>
                            <p:childTnLst>
                              <p:par>
                                <p:cTn id="11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6" grpId="0"/>
      <p:bldP spid="47" grpId="0"/>
      <p:bldP spid="48" grpId="0"/>
      <p:bldP spid="49" grpId="0"/>
      <p:bldP spid="5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44960" t="1216" r="-211" b="23586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5528298"/>
            <a:ext cx="12858750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896727" y="4313287"/>
            <a:ext cx="7116823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spc="600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4400" spc="6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96728" y="6432572"/>
            <a:ext cx="1873874" cy="22479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3837087" y="6432572"/>
            <a:ext cx="1998762" cy="22659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ffec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zh-CN" altLang="en-US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896728" y="3984228"/>
            <a:ext cx="54763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99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99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99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99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99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13" grpId="0" animBg="1"/>
      <p:bldP spid="15" grpId="0"/>
      <p:bldP spid="15" grpId="1"/>
      <p:bldP spid="16" grpId="0" bldLvl="0" animBg="1"/>
      <p:bldP spid="17" grpId="0" animBg="1"/>
      <p:bldP spid="18" grpId="0"/>
      <p:bldP spid="1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194333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503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4333"/>
  <p:tag name="MH_LIBRARY" val="GRAPHIC"/>
  <p:tag name="MH_TYPE" val="Other"/>
  <p:tag name="MH_ORDER" val="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Theme">
  <a:themeElements>
    <a:clrScheme name="自定义 533">
      <a:dk1>
        <a:sysClr val="windowText" lastClr="000000"/>
      </a:dk1>
      <a:lt1>
        <a:sysClr val="window" lastClr="FFFFFF"/>
      </a:lt1>
      <a:dk2>
        <a:srgbClr val="EE7B10"/>
      </a:dk2>
      <a:lt2>
        <a:srgbClr val="E7E6E6"/>
      </a:lt2>
      <a:accent1>
        <a:srgbClr val="33CCCC"/>
      </a:accent1>
      <a:accent2>
        <a:srgbClr val="EE7B10"/>
      </a:accent2>
      <a:accent3>
        <a:srgbClr val="33CCCC"/>
      </a:accent3>
      <a:accent4>
        <a:srgbClr val="EE7B10"/>
      </a:accent4>
      <a:accent5>
        <a:srgbClr val="33CCCC"/>
      </a:accent5>
      <a:accent6>
        <a:srgbClr val="EE7B10"/>
      </a:accent6>
      <a:hlink>
        <a:srgbClr val="33CCCC"/>
      </a:hlink>
      <a:folHlink>
        <a:srgbClr val="EE7B10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4954</Words>
  <Application>Microsoft Office PowerPoint</Application>
  <PresentationFormat>自定义</PresentationFormat>
  <Paragraphs>279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bt916</dc:title>
  <dc:creator/>
  <cp:lastModifiedBy/>
  <cp:revision>3</cp:revision>
  <dcterms:created xsi:type="dcterms:W3CDTF">2017-01-18T13:32:00Z</dcterms:created>
  <dcterms:modified xsi:type="dcterms:W3CDTF">2017-07-19T04:03:40Z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2052-10.1.0.6527</vt:lpwstr>
  </property>
</Properties>
</file>