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73" r:id="rId5"/>
    <p:sldId id="257" r:id="rId6"/>
    <p:sldId id="274" r:id="rId7"/>
    <p:sldId id="264" r:id="rId8"/>
    <p:sldId id="260" r:id="rId9"/>
    <p:sldId id="262" r:id="rId10"/>
    <p:sldId id="279" r:id="rId11"/>
    <p:sldId id="276" r:id="rId12"/>
    <p:sldId id="263" r:id="rId13"/>
    <p:sldId id="265" r:id="rId14"/>
    <p:sldId id="266" r:id="rId15"/>
    <p:sldId id="268" r:id="rId16"/>
    <p:sldId id="280" r:id="rId17"/>
    <p:sldId id="277" r:id="rId18"/>
    <p:sldId id="269" r:id="rId19"/>
    <p:sldId id="270" r:id="rId20"/>
    <p:sldId id="261" r:id="rId21"/>
    <p:sldId id="271" r:id="rId22"/>
    <p:sldId id="281" r:id="rId23"/>
    <p:sldId id="278" r:id="rId24"/>
    <p:sldId id="267" r:id="rId25"/>
    <p:sldId id="272" r:id="rId26"/>
    <p:sldId id="275" r:id="rId27"/>
    <p:sldId id="282" r:id="rId28"/>
    <p:sldId id="283" r:id="rId29"/>
    <p:sldId id="25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0F0"/>
    <a:srgbClr val="00A9ED"/>
    <a:srgbClr val="E6E6E6"/>
    <a:srgbClr val="EE9F12"/>
    <a:srgbClr val="CCFF33"/>
    <a:srgbClr val="006600"/>
    <a:srgbClr val="F980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4" autoAdjust="0"/>
    <p:restoredTop sz="95867" autoAdjust="0"/>
  </p:normalViewPr>
  <p:slideViewPr>
    <p:cSldViewPr snapToGrid="0">
      <p:cViewPr>
        <p:scale>
          <a:sx n="50" d="100"/>
          <a:sy n="50" d="100"/>
        </p:scale>
        <p:origin x="1608" y="59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92AEDC-483A-4DD7-86DC-E12D4B7FEC8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3A59C4-0DE6-4771-A38C-4E9E9755E1A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个</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www.99ppt.com </a:t>
            </a:r>
            <a:r>
              <a:rPr lang="zh-CN" altLang="en-US" dirty="0"/>
              <a:t>专业的模板网站 为您提供更多优质模板</a:t>
            </a:r>
            <a:endParaRPr lang="zh-CN" altLang="en-US" dirty="0"/>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73A59C4-0DE6-4771-A38C-4E9E9755E1A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E656C192-E4FE-43B2-B5B6-EE018891570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6B2E44F-7C51-49AD-8A61-21BEE6CDBF1E}"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56C192-E4FE-43B2-B5B6-EE018891570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B2E44F-7C51-49AD-8A61-21BEE6CDBF1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6" Type="http://schemas.openxmlformats.org/officeDocument/2006/relationships/notesSlide" Target="../notesSlides/notesSlide1.xml"/><Relationship Id="rId15" Type="http://schemas.openxmlformats.org/officeDocument/2006/relationships/slideLayout" Target="../slideLayouts/slideLayout1.xml"/><Relationship Id="rId14" Type="http://schemas.openxmlformats.org/officeDocument/2006/relationships/image" Target="../media/image12.png"/><Relationship Id="rId13" Type="http://schemas.microsoft.com/office/2007/relationships/media" Target="../media/media1.mp3"/><Relationship Id="rId12" Type="http://schemas.openxmlformats.org/officeDocument/2006/relationships/audio" Target="../media/media1.mp3"/><Relationship Id="rId11" Type="http://schemas.openxmlformats.org/officeDocument/2006/relationships/image" Target="../media/image11.jpeg"/><Relationship Id="rId10" Type="http://schemas.openxmlformats.org/officeDocument/2006/relationships/image" Target="../media/image10.jpe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0.png"/><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19.jpeg"/><Relationship Id="rId4" Type="http://schemas.openxmlformats.org/officeDocument/2006/relationships/image" Target="../media/image18.png"/><Relationship Id="rId3" Type="http://schemas.openxmlformats.org/officeDocument/2006/relationships/image" Target="../media/image17.jpeg"/><Relationship Id="rId2" Type="http://schemas.openxmlformats.org/officeDocument/2006/relationships/image" Target="../media/image16.jpeg"/><Relationship Id="rId10" Type="http://schemas.openxmlformats.org/officeDocument/2006/relationships/notesSlide" Target="../notesSlides/notesSlide5.xml"/><Relationship Id="rId1" Type="http://schemas.openxmlformats.org/officeDocument/2006/relationships/image" Target="../media/image1.jpeg"/></Relationships>
</file>

<file path=ppt/slides/_rels/slide6.xml.rels><?xml version="1.0" encoding="UTF-8" standalone="yes"?>
<Relationships xmlns="http://schemas.openxmlformats.org/package/2006/relationships"><Relationship Id="rId9" Type="http://schemas.openxmlformats.org/officeDocument/2006/relationships/image" Target="../media/image14.jpeg"/><Relationship Id="rId8" Type="http://schemas.openxmlformats.org/officeDocument/2006/relationships/image" Target="../media/image24.jpeg"/><Relationship Id="rId7" Type="http://schemas.openxmlformats.org/officeDocument/2006/relationships/image" Target="../media/image23.jpeg"/><Relationship Id="rId6" Type="http://schemas.openxmlformats.org/officeDocument/2006/relationships/image" Target="../media/image22.jpeg"/><Relationship Id="rId5" Type="http://schemas.openxmlformats.org/officeDocument/2006/relationships/image" Target="../media/image19.jpeg"/><Relationship Id="rId4" Type="http://schemas.openxmlformats.org/officeDocument/2006/relationships/image" Target="../media/image21.jpeg"/><Relationship Id="rId3" Type="http://schemas.openxmlformats.org/officeDocument/2006/relationships/image" Target="../media/image5.png"/><Relationship Id="rId2" Type="http://schemas.openxmlformats.org/officeDocument/2006/relationships/image" Target="../media/image4.png"/><Relationship Id="rId11" Type="http://schemas.openxmlformats.org/officeDocument/2006/relationships/notesSlide" Target="../notesSlides/notesSlide6.xml"/><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5.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xml"/><Relationship Id="rId7" Type="http://schemas.openxmlformats.org/officeDocument/2006/relationships/image" Target="../media/image14.jpeg"/><Relationship Id="rId6" Type="http://schemas.openxmlformats.org/officeDocument/2006/relationships/image" Target="../media/image25.jpeg"/><Relationship Id="rId5" Type="http://schemas.openxmlformats.org/officeDocument/2006/relationships/image" Target="../media/image16.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9.jpeg"/><Relationship Id="rId4" Type="http://schemas.openxmlformats.org/officeDocument/2006/relationships/image" Target="../media/image28.jpe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13.xml.rels><?xml version="1.0" encoding="UTF-8" standalone="yes"?>
<Relationships xmlns="http://schemas.openxmlformats.org/package/2006/relationships"><Relationship Id="rId9" Type="http://schemas.openxmlformats.org/officeDocument/2006/relationships/image" Target="../media/image11.jpeg"/><Relationship Id="rId8" Type="http://schemas.openxmlformats.org/officeDocument/2006/relationships/image" Target="../media/image33.png"/><Relationship Id="rId7" Type="http://schemas.openxmlformats.org/officeDocument/2006/relationships/image" Target="../media/image32.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1" Type="http://schemas.openxmlformats.org/officeDocument/2006/relationships/notesSlide" Target="../notesSlides/notesSlide13.xml"/><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5.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17.xml.rels><?xml version="1.0" encoding="UTF-8" standalone="yes"?>
<Relationships xmlns="http://schemas.openxmlformats.org/package/2006/relationships"><Relationship Id="rId8" Type="http://schemas.openxmlformats.org/officeDocument/2006/relationships/notesSlide" Target="../notesSlides/notesSlide17.xml"/><Relationship Id="rId7" Type="http://schemas.openxmlformats.org/officeDocument/2006/relationships/slideLayout" Target="../slideLayouts/slideLayout1.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10.jpeg"/><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image" Target="../media/image1.jpeg"/></Relationships>
</file>

<file path=ppt/slides/_rels/slide18.xml.rels><?xml version="1.0" encoding="UTF-8" standalone="yes"?>
<Relationships xmlns="http://schemas.openxmlformats.org/package/2006/relationships"><Relationship Id="rId9" Type="http://schemas.openxmlformats.org/officeDocument/2006/relationships/image" Target="../media/image14.jpeg"/><Relationship Id="rId8" Type="http://schemas.openxmlformats.org/officeDocument/2006/relationships/image" Target="../media/image39.jpeg"/><Relationship Id="rId7" Type="http://schemas.openxmlformats.org/officeDocument/2006/relationships/image" Target="../media/image38.jpeg"/><Relationship Id="rId6" Type="http://schemas.openxmlformats.org/officeDocument/2006/relationships/image" Target="../media/image37.jpeg"/><Relationship Id="rId5" Type="http://schemas.openxmlformats.org/officeDocument/2006/relationships/image" Target="../media/image13.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1" Type="http://schemas.openxmlformats.org/officeDocument/2006/relationships/notesSlide" Target="../notesSlides/notesSlide18.xml"/><Relationship Id="rId10" Type="http://schemas.openxmlformats.org/officeDocument/2006/relationships/slideLayout" Target="../slideLayouts/slideLayout1.xml"/><Relationship Id="rId1" Type="http://schemas.openxmlformats.org/officeDocument/2006/relationships/image" Target="../media/image1.jpeg"/></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40.jpeg"/><Relationship Id="rId5" Type="http://schemas.openxmlformats.org/officeDocument/2006/relationships/image" Target="../media/image36.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image" Target="../media/image1.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1.xml"/><Relationship Id="rId7" Type="http://schemas.openxmlformats.org/officeDocument/2006/relationships/image" Target="../media/image43.png"/><Relationship Id="rId6" Type="http://schemas.openxmlformats.org/officeDocument/2006/relationships/image" Target="../media/image35.jpeg"/><Relationship Id="rId5" Type="http://schemas.openxmlformats.org/officeDocument/2006/relationships/image" Target="../media/image42.jpeg"/><Relationship Id="rId4" Type="http://schemas.openxmlformats.org/officeDocument/2006/relationships/image" Target="../media/image41.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1.jpeg"/></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1.xml"/><Relationship Id="rId5" Type="http://schemas.openxmlformats.org/officeDocument/2006/relationships/image" Target="../media/image44.jpe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jpeg"/></Relationships>
</file>

<file path=ppt/slides/_rels/slide24.xml.rels><?xml version="1.0" encoding="UTF-8" standalone="yes"?>
<Relationships xmlns="http://schemas.openxmlformats.org/package/2006/relationships"><Relationship Id="rId9" Type="http://schemas.openxmlformats.org/officeDocument/2006/relationships/image" Target="../media/image49.jpeg"/><Relationship Id="rId8" Type="http://schemas.openxmlformats.org/officeDocument/2006/relationships/image" Target="../media/image48.jpeg"/><Relationship Id="rId7" Type="http://schemas.openxmlformats.org/officeDocument/2006/relationships/image" Target="../media/image47.jpeg"/><Relationship Id="rId6" Type="http://schemas.openxmlformats.org/officeDocument/2006/relationships/image" Target="../media/image11.jpeg"/><Relationship Id="rId5" Type="http://schemas.openxmlformats.org/officeDocument/2006/relationships/image" Target="../media/image46.jpeg"/><Relationship Id="rId4" Type="http://schemas.openxmlformats.org/officeDocument/2006/relationships/image" Target="../media/image45.jpeg"/><Relationship Id="rId3" Type="http://schemas.openxmlformats.org/officeDocument/2006/relationships/image" Target="../media/image35.jpeg"/><Relationship Id="rId2" Type="http://schemas.openxmlformats.org/officeDocument/2006/relationships/image" Target="../media/image42.jpeg"/><Relationship Id="rId14" Type="http://schemas.openxmlformats.org/officeDocument/2006/relationships/notesSlide" Target="../notesSlides/notesSlide24.xml"/><Relationship Id="rId13" Type="http://schemas.openxmlformats.org/officeDocument/2006/relationships/slideLayout" Target="../slideLayouts/slideLayout1.xml"/><Relationship Id="rId12" Type="http://schemas.openxmlformats.org/officeDocument/2006/relationships/image" Target="../media/image40.jpeg"/><Relationship Id="rId11" Type="http://schemas.openxmlformats.org/officeDocument/2006/relationships/image" Target="../media/image36.jpeg"/><Relationship Id="rId10" Type="http://schemas.openxmlformats.org/officeDocument/2006/relationships/image" Target="../media/image50.jpeg"/><Relationship Id="rId1" Type="http://schemas.openxmlformats.org/officeDocument/2006/relationships/image" Target="../media/image10.jpeg"/></Relationships>
</file>

<file path=ppt/slides/_rels/slide25.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tags" Target="../tags/tag2.xml"/><Relationship Id="rId4" Type="http://schemas.openxmlformats.org/officeDocument/2006/relationships/tags" Target="../tags/tag1.xml"/><Relationship Id="rId3" Type="http://schemas.openxmlformats.org/officeDocument/2006/relationships/image" Target="../media/image20.png"/><Relationship Id="rId21" Type="http://schemas.openxmlformats.org/officeDocument/2006/relationships/notesSlide" Target="../notesSlides/notesSlide25.xml"/><Relationship Id="rId20" Type="http://schemas.openxmlformats.org/officeDocument/2006/relationships/slideLayout" Target="../slideLayouts/slideLayout1.xml"/><Relationship Id="rId2" Type="http://schemas.openxmlformats.org/officeDocument/2006/relationships/image" Target="../media/image2.png"/><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tags" Target="../tags/tag12.xml"/><Relationship Id="rId14" Type="http://schemas.openxmlformats.org/officeDocument/2006/relationships/tags" Target="../tags/tag11.xml"/><Relationship Id="rId13" Type="http://schemas.openxmlformats.org/officeDocument/2006/relationships/tags" Target="../tags/tag10.xml"/><Relationship Id="rId12" Type="http://schemas.openxmlformats.org/officeDocument/2006/relationships/tags" Target="../tags/tag9.xml"/><Relationship Id="rId11" Type="http://schemas.openxmlformats.org/officeDocument/2006/relationships/tags" Target="../tags/tag8.xml"/><Relationship Id="rId10" Type="http://schemas.openxmlformats.org/officeDocument/2006/relationships/tags" Target="../tags/tag7.xml"/><Relationship Id="rId1" Type="http://schemas.openxmlformats.org/officeDocument/2006/relationships/image" Target="../media/image1.jpe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1.xml"/><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image" Target="../media/image1.jpeg"/></Relationships>
</file>

<file path=ppt/slides/_rels/slide27.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notesSlide" Target="../notesSlides/notesSlide27.xml"/><Relationship Id="rId10"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0"/>
            <a:ext cx="12190194"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9663" y="380710"/>
            <a:ext cx="5846445" cy="4629043"/>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3497" y="4429753"/>
            <a:ext cx="447675" cy="561975"/>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3666" y="3775449"/>
            <a:ext cx="619125" cy="74295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1528" y="4256883"/>
            <a:ext cx="1689921" cy="2008440"/>
          </a:xfrm>
          <a:prstGeom prst="rect">
            <a:avLst/>
          </a:prstGeom>
          <a:effectLst>
            <a:reflection blurRad="6350" stA="50000" endA="300" endPos="90000" dir="5400000" sy="-100000" algn="bl" rotWithShape="0"/>
          </a:effectLst>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28" name="图片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49023" y="6051096"/>
            <a:ext cx="838200" cy="790575"/>
          </a:xfrm>
          <a:prstGeom prst="rect">
            <a:avLst/>
          </a:prstGeom>
        </p:spPr>
      </p:pic>
      <p:pic>
        <p:nvPicPr>
          <p:cNvPr id="29" name="图片 2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03580" y="5829496"/>
            <a:ext cx="895350" cy="952500"/>
          </a:xfrm>
          <a:prstGeom prst="rect">
            <a:avLst/>
          </a:prstGeom>
        </p:spPr>
      </p:pic>
      <p:sp>
        <p:nvSpPr>
          <p:cNvPr id="33" name="矩形 32"/>
          <p:cNvSpPr/>
          <p:nvPr/>
        </p:nvSpPr>
        <p:spPr>
          <a:xfrm rot="591967">
            <a:off x="1886778" y="4334407"/>
            <a:ext cx="1762349" cy="1179759"/>
          </a:xfrm>
          <a:prstGeom prst="rect">
            <a:avLst/>
          </a:prstGeom>
          <a:blipFill>
            <a:blip r:embed="rId10"/>
            <a:stretch>
              <a:fillRect/>
            </a:stretch>
          </a:blip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20006174">
            <a:off x="1053593" y="3310211"/>
            <a:ext cx="1762349" cy="1179759"/>
          </a:xfrm>
          <a:prstGeom prst="rect">
            <a:avLst/>
          </a:prstGeom>
          <a:blipFill>
            <a:blip r:embed="rId11"/>
            <a:stretch>
              <a:fillRect/>
            </a:stretch>
          </a:blipFill>
          <a:ln w="1016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3691420" y="3453361"/>
            <a:ext cx="4864676" cy="875399"/>
            <a:chOff x="3495472" y="3453361"/>
            <a:chExt cx="4864676" cy="875399"/>
          </a:xfrm>
          <a:effectLst>
            <a:outerShdw blurRad="50800" dist="38100" dir="5400000" algn="t" rotWithShape="0">
              <a:prstClr val="black">
                <a:alpha val="40000"/>
              </a:prstClr>
            </a:outerShdw>
          </a:effectLst>
        </p:grpSpPr>
        <p:sp>
          <p:nvSpPr>
            <p:cNvPr id="14" name="矩形 13"/>
            <p:cNvSpPr/>
            <p:nvPr/>
          </p:nvSpPr>
          <p:spPr>
            <a:xfrm rot="19710046">
              <a:off x="3495472" y="3573292"/>
              <a:ext cx="761748" cy="755468"/>
            </a:xfrm>
            <a:custGeom>
              <a:avLst/>
              <a:gdLst>
                <a:gd name="connsiteX0" fmla="*/ 0 w 761748"/>
                <a:gd name="connsiteY0" fmla="*/ 0 h 562759"/>
                <a:gd name="connsiteX1" fmla="*/ 761748 w 761748"/>
                <a:gd name="connsiteY1" fmla="*/ 0 h 562759"/>
                <a:gd name="connsiteX2" fmla="*/ 761748 w 761748"/>
                <a:gd name="connsiteY2" fmla="*/ 562759 h 562759"/>
                <a:gd name="connsiteX3" fmla="*/ 0 w 761748"/>
                <a:gd name="connsiteY3" fmla="*/ 562759 h 562759"/>
                <a:gd name="connsiteX4" fmla="*/ 0 w 761748"/>
                <a:gd name="connsiteY4" fmla="*/ 0 h 562759"/>
                <a:gd name="connsiteX0-1" fmla="*/ 35 w 761783"/>
                <a:gd name="connsiteY0-2" fmla="*/ 0 h 562759"/>
                <a:gd name="connsiteX1-3" fmla="*/ 761783 w 761783"/>
                <a:gd name="connsiteY1-4" fmla="*/ 0 h 562759"/>
                <a:gd name="connsiteX2-5" fmla="*/ 761783 w 761783"/>
                <a:gd name="connsiteY2-6" fmla="*/ 562759 h 562759"/>
                <a:gd name="connsiteX3-7" fmla="*/ 35 w 761783"/>
                <a:gd name="connsiteY3-8" fmla="*/ 562759 h 562759"/>
                <a:gd name="connsiteX4-9" fmla="*/ 237637 w 761783"/>
                <a:gd name="connsiteY4-10" fmla="*/ 304659 h 562759"/>
                <a:gd name="connsiteX5" fmla="*/ 35 w 761783"/>
                <a:gd name="connsiteY5" fmla="*/ 0 h 562759"/>
                <a:gd name="connsiteX0-11" fmla="*/ 64 w 761812"/>
                <a:gd name="connsiteY0-12" fmla="*/ 0 h 562759"/>
                <a:gd name="connsiteX1-13" fmla="*/ 761812 w 761812"/>
                <a:gd name="connsiteY1-14" fmla="*/ 0 h 562759"/>
                <a:gd name="connsiteX2-15" fmla="*/ 761812 w 761812"/>
                <a:gd name="connsiteY2-16" fmla="*/ 562759 h 562759"/>
                <a:gd name="connsiteX3-17" fmla="*/ 64 w 761812"/>
                <a:gd name="connsiteY3-18" fmla="*/ 562759 h 562759"/>
                <a:gd name="connsiteX4-19" fmla="*/ 237666 w 761812"/>
                <a:gd name="connsiteY4-20" fmla="*/ 304659 h 562759"/>
                <a:gd name="connsiteX5-21" fmla="*/ 64 w 761812"/>
                <a:gd name="connsiteY5-22" fmla="*/ 0 h 562759"/>
                <a:gd name="connsiteX0-23" fmla="*/ 0 w 761748"/>
                <a:gd name="connsiteY0-24" fmla="*/ 0 h 562759"/>
                <a:gd name="connsiteX1-25" fmla="*/ 761748 w 761748"/>
                <a:gd name="connsiteY1-26" fmla="*/ 0 h 562759"/>
                <a:gd name="connsiteX2-27" fmla="*/ 761748 w 761748"/>
                <a:gd name="connsiteY2-28" fmla="*/ 562759 h 562759"/>
                <a:gd name="connsiteX3-29" fmla="*/ 0 w 761748"/>
                <a:gd name="connsiteY3-30" fmla="*/ 562759 h 562759"/>
                <a:gd name="connsiteX4-31" fmla="*/ 237602 w 761748"/>
                <a:gd name="connsiteY4-32" fmla="*/ 304659 h 562759"/>
                <a:gd name="connsiteX5-33" fmla="*/ 0 w 761748"/>
                <a:gd name="connsiteY5-34" fmla="*/ 0 h 562759"/>
                <a:gd name="connsiteX0-35" fmla="*/ 0 w 761748"/>
                <a:gd name="connsiteY0-36" fmla="*/ 61930 h 624689"/>
                <a:gd name="connsiteX1-37" fmla="*/ 384281 w 761748"/>
                <a:gd name="connsiteY1-38" fmla="*/ 0 h 624689"/>
                <a:gd name="connsiteX2-39" fmla="*/ 761748 w 761748"/>
                <a:gd name="connsiteY2-40" fmla="*/ 61930 h 624689"/>
                <a:gd name="connsiteX3-41" fmla="*/ 761748 w 761748"/>
                <a:gd name="connsiteY3-42" fmla="*/ 624689 h 624689"/>
                <a:gd name="connsiteX4-43" fmla="*/ 0 w 761748"/>
                <a:gd name="connsiteY4-44" fmla="*/ 624689 h 624689"/>
                <a:gd name="connsiteX5-45" fmla="*/ 237602 w 761748"/>
                <a:gd name="connsiteY5-46" fmla="*/ 366589 h 624689"/>
                <a:gd name="connsiteX6" fmla="*/ 0 w 761748"/>
                <a:gd name="connsiteY6" fmla="*/ 61930 h 624689"/>
                <a:gd name="connsiteX0-47" fmla="*/ 0 w 761748"/>
                <a:gd name="connsiteY0-48" fmla="*/ 61930 h 624689"/>
                <a:gd name="connsiteX1-49" fmla="*/ 384281 w 761748"/>
                <a:gd name="connsiteY1-50" fmla="*/ 0 h 624689"/>
                <a:gd name="connsiteX2-51" fmla="*/ 761748 w 761748"/>
                <a:gd name="connsiteY2-52" fmla="*/ 61930 h 624689"/>
                <a:gd name="connsiteX3-53" fmla="*/ 761748 w 761748"/>
                <a:gd name="connsiteY3-54" fmla="*/ 624689 h 624689"/>
                <a:gd name="connsiteX4-55" fmla="*/ 430629 w 761748"/>
                <a:gd name="connsiteY4-56" fmla="*/ 529535 h 624689"/>
                <a:gd name="connsiteX5-57" fmla="*/ 0 w 761748"/>
                <a:gd name="connsiteY5-58" fmla="*/ 624689 h 624689"/>
                <a:gd name="connsiteX6-59" fmla="*/ 237602 w 761748"/>
                <a:gd name="connsiteY6-60" fmla="*/ 366589 h 624689"/>
                <a:gd name="connsiteX7" fmla="*/ 0 w 761748"/>
                <a:gd name="connsiteY7" fmla="*/ 61930 h 624689"/>
                <a:gd name="connsiteX0-61" fmla="*/ 0 w 761748"/>
                <a:gd name="connsiteY0-62" fmla="*/ 61930 h 624689"/>
                <a:gd name="connsiteX1-63" fmla="*/ 384281 w 761748"/>
                <a:gd name="connsiteY1-64" fmla="*/ 0 h 624689"/>
                <a:gd name="connsiteX2-65" fmla="*/ 761748 w 761748"/>
                <a:gd name="connsiteY2-66" fmla="*/ 61930 h 624689"/>
                <a:gd name="connsiteX3-67" fmla="*/ 761748 w 761748"/>
                <a:gd name="connsiteY3-68" fmla="*/ 624689 h 624689"/>
                <a:gd name="connsiteX4-69" fmla="*/ 430629 w 761748"/>
                <a:gd name="connsiteY4-70" fmla="*/ 529535 h 624689"/>
                <a:gd name="connsiteX5-71" fmla="*/ 0 w 761748"/>
                <a:gd name="connsiteY5-72" fmla="*/ 624689 h 624689"/>
                <a:gd name="connsiteX6-73" fmla="*/ 289539 w 761748"/>
                <a:gd name="connsiteY6-74" fmla="*/ 298189 h 624689"/>
                <a:gd name="connsiteX7-75" fmla="*/ 0 w 761748"/>
                <a:gd name="connsiteY7-76" fmla="*/ 61930 h 624689"/>
                <a:gd name="connsiteX0-77" fmla="*/ 0 w 761748"/>
                <a:gd name="connsiteY0-78" fmla="*/ 61930 h 624689"/>
                <a:gd name="connsiteX1-79" fmla="*/ 384281 w 761748"/>
                <a:gd name="connsiteY1-80" fmla="*/ 0 h 624689"/>
                <a:gd name="connsiteX2-81" fmla="*/ 761748 w 761748"/>
                <a:gd name="connsiteY2-82" fmla="*/ 61930 h 624689"/>
                <a:gd name="connsiteX3-83" fmla="*/ 761748 w 761748"/>
                <a:gd name="connsiteY3-84" fmla="*/ 624689 h 624689"/>
                <a:gd name="connsiteX4-85" fmla="*/ 430629 w 761748"/>
                <a:gd name="connsiteY4-86" fmla="*/ 529535 h 624689"/>
                <a:gd name="connsiteX5-87" fmla="*/ 0 w 761748"/>
                <a:gd name="connsiteY5-88" fmla="*/ 624689 h 624689"/>
                <a:gd name="connsiteX6-89" fmla="*/ 289539 w 761748"/>
                <a:gd name="connsiteY6-90" fmla="*/ 298189 h 624689"/>
                <a:gd name="connsiteX7-91" fmla="*/ 0 w 761748"/>
                <a:gd name="connsiteY7-92" fmla="*/ 61930 h 624689"/>
                <a:gd name="connsiteX0-93" fmla="*/ 0 w 761748"/>
                <a:gd name="connsiteY0-94" fmla="*/ 61930 h 624689"/>
                <a:gd name="connsiteX1-95" fmla="*/ 384281 w 761748"/>
                <a:gd name="connsiteY1-96" fmla="*/ 0 h 624689"/>
                <a:gd name="connsiteX2-97" fmla="*/ 761748 w 761748"/>
                <a:gd name="connsiteY2-98" fmla="*/ 61930 h 624689"/>
                <a:gd name="connsiteX3-99" fmla="*/ 761748 w 761748"/>
                <a:gd name="connsiteY3-100" fmla="*/ 624689 h 624689"/>
                <a:gd name="connsiteX4-101" fmla="*/ 430629 w 761748"/>
                <a:gd name="connsiteY4-102" fmla="*/ 529535 h 624689"/>
                <a:gd name="connsiteX5-103" fmla="*/ 0 w 761748"/>
                <a:gd name="connsiteY5-104" fmla="*/ 624689 h 624689"/>
                <a:gd name="connsiteX6-105" fmla="*/ 289539 w 761748"/>
                <a:gd name="connsiteY6-106" fmla="*/ 298189 h 624689"/>
                <a:gd name="connsiteX7-107" fmla="*/ 0 w 761748"/>
                <a:gd name="connsiteY7-108" fmla="*/ 61930 h 624689"/>
                <a:gd name="connsiteX0-109" fmla="*/ 0 w 761748"/>
                <a:gd name="connsiteY0-110" fmla="*/ 92254 h 655013"/>
                <a:gd name="connsiteX1-111" fmla="*/ 432931 w 761748"/>
                <a:gd name="connsiteY1-112" fmla="*/ 0 h 655013"/>
                <a:gd name="connsiteX2-113" fmla="*/ 761748 w 761748"/>
                <a:gd name="connsiteY2-114" fmla="*/ 92254 h 655013"/>
                <a:gd name="connsiteX3-115" fmla="*/ 761748 w 761748"/>
                <a:gd name="connsiteY3-116" fmla="*/ 655013 h 655013"/>
                <a:gd name="connsiteX4-117" fmla="*/ 430629 w 761748"/>
                <a:gd name="connsiteY4-118" fmla="*/ 559859 h 655013"/>
                <a:gd name="connsiteX5-119" fmla="*/ 0 w 761748"/>
                <a:gd name="connsiteY5-120" fmla="*/ 655013 h 655013"/>
                <a:gd name="connsiteX6-121" fmla="*/ 289539 w 761748"/>
                <a:gd name="connsiteY6-122" fmla="*/ 328513 h 655013"/>
                <a:gd name="connsiteX7-123" fmla="*/ 0 w 761748"/>
                <a:gd name="connsiteY7-124" fmla="*/ 92254 h 655013"/>
                <a:gd name="connsiteX0-125" fmla="*/ 0 w 761748"/>
                <a:gd name="connsiteY0-126" fmla="*/ 92254 h 655013"/>
                <a:gd name="connsiteX1-127" fmla="*/ 432931 w 761748"/>
                <a:gd name="connsiteY1-128" fmla="*/ 0 h 655013"/>
                <a:gd name="connsiteX2-129" fmla="*/ 761748 w 761748"/>
                <a:gd name="connsiteY2-130" fmla="*/ 92254 h 655013"/>
                <a:gd name="connsiteX3-131" fmla="*/ 761748 w 761748"/>
                <a:gd name="connsiteY3-132" fmla="*/ 655013 h 655013"/>
                <a:gd name="connsiteX4-133" fmla="*/ 430629 w 761748"/>
                <a:gd name="connsiteY4-134" fmla="*/ 559859 h 655013"/>
                <a:gd name="connsiteX5-135" fmla="*/ 0 w 761748"/>
                <a:gd name="connsiteY5-136" fmla="*/ 655013 h 655013"/>
                <a:gd name="connsiteX6-137" fmla="*/ 289539 w 761748"/>
                <a:gd name="connsiteY6-138" fmla="*/ 328513 h 655013"/>
                <a:gd name="connsiteX7-139" fmla="*/ 0 w 761748"/>
                <a:gd name="connsiteY7-140" fmla="*/ 92254 h 655013"/>
                <a:gd name="connsiteX0-141" fmla="*/ 0 w 761748"/>
                <a:gd name="connsiteY0-142" fmla="*/ 92254 h 655013"/>
                <a:gd name="connsiteX1-143" fmla="*/ 432931 w 761748"/>
                <a:gd name="connsiteY1-144" fmla="*/ 0 h 655013"/>
                <a:gd name="connsiteX2-145" fmla="*/ 761748 w 761748"/>
                <a:gd name="connsiteY2-146" fmla="*/ 92254 h 655013"/>
                <a:gd name="connsiteX3-147" fmla="*/ 761748 w 761748"/>
                <a:gd name="connsiteY3-148" fmla="*/ 655013 h 655013"/>
                <a:gd name="connsiteX4-149" fmla="*/ 430629 w 761748"/>
                <a:gd name="connsiteY4-150" fmla="*/ 559859 h 655013"/>
                <a:gd name="connsiteX5-151" fmla="*/ 0 w 761748"/>
                <a:gd name="connsiteY5-152" fmla="*/ 655013 h 655013"/>
                <a:gd name="connsiteX6-153" fmla="*/ 309043 w 761748"/>
                <a:gd name="connsiteY6-154" fmla="*/ 280329 h 655013"/>
                <a:gd name="connsiteX7-155" fmla="*/ 0 w 761748"/>
                <a:gd name="connsiteY7-156" fmla="*/ 92254 h 655013"/>
                <a:gd name="connsiteX0-157" fmla="*/ 0 w 761748"/>
                <a:gd name="connsiteY0-158" fmla="*/ 92254 h 655013"/>
                <a:gd name="connsiteX1-159" fmla="*/ 432931 w 761748"/>
                <a:gd name="connsiteY1-160" fmla="*/ 0 h 655013"/>
                <a:gd name="connsiteX2-161" fmla="*/ 761748 w 761748"/>
                <a:gd name="connsiteY2-162" fmla="*/ 92254 h 655013"/>
                <a:gd name="connsiteX3-163" fmla="*/ 761748 w 761748"/>
                <a:gd name="connsiteY3-164" fmla="*/ 655013 h 655013"/>
                <a:gd name="connsiteX4-165" fmla="*/ 430629 w 761748"/>
                <a:gd name="connsiteY4-166" fmla="*/ 559859 h 655013"/>
                <a:gd name="connsiteX5-167" fmla="*/ 0 w 761748"/>
                <a:gd name="connsiteY5-168" fmla="*/ 655013 h 655013"/>
                <a:gd name="connsiteX6-169" fmla="*/ 309043 w 761748"/>
                <a:gd name="connsiteY6-170" fmla="*/ 280329 h 655013"/>
                <a:gd name="connsiteX7-171" fmla="*/ 0 w 761748"/>
                <a:gd name="connsiteY7-172" fmla="*/ 92254 h 655013"/>
                <a:gd name="connsiteX0-173" fmla="*/ 0 w 761748"/>
                <a:gd name="connsiteY0-174" fmla="*/ 92254 h 655013"/>
                <a:gd name="connsiteX1-175" fmla="*/ 432931 w 761748"/>
                <a:gd name="connsiteY1-176" fmla="*/ 0 h 655013"/>
                <a:gd name="connsiteX2-177" fmla="*/ 761748 w 761748"/>
                <a:gd name="connsiteY2-178" fmla="*/ 92254 h 655013"/>
                <a:gd name="connsiteX3-179" fmla="*/ 761748 w 761748"/>
                <a:gd name="connsiteY3-180" fmla="*/ 655013 h 655013"/>
                <a:gd name="connsiteX4-181" fmla="*/ 430629 w 761748"/>
                <a:gd name="connsiteY4-182" fmla="*/ 559859 h 655013"/>
                <a:gd name="connsiteX5-183" fmla="*/ 0 w 761748"/>
                <a:gd name="connsiteY5-184" fmla="*/ 655013 h 655013"/>
                <a:gd name="connsiteX6-185" fmla="*/ 309043 w 761748"/>
                <a:gd name="connsiteY6-186" fmla="*/ 280329 h 655013"/>
                <a:gd name="connsiteX7-187" fmla="*/ 0 w 761748"/>
                <a:gd name="connsiteY7-188" fmla="*/ 92254 h 655013"/>
                <a:gd name="connsiteX0-189" fmla="*/ 0 w 761748"/>
                <a:gd name="connsiteY0-190" fmla="*/ 92254 h 655013"/>
                <a:gd name="connsiteX1-191" fmla="*/ 432931 w 761748"/>
                <a:gd name="connsiteY1-192" fmla="*/ 0 h 655013"/>
                <a:gd name="connsiteX2-193" fmla="*/ 761748 w 761748"/>
                <a:gd name="connsiteY2-194" fmla="*/ 92254 h 655013"/>
                <a:gd name="connsiteX3-195" fmla="*/ 761748 w 761748"/>
                <a:gd name="connsiteY3-196" fmla="*/ 655013 h 655013"/>
                <a:gd name="connsiteX4-197" fmla="*/ 430629 w 761748"/>
                <a:gd name="connsiteY4-198" fmla="*/ 559859 h 655013"/>
                <a:gd name="connsiteX5-199" fmla="*/ 0 w 761748"/>
                <a:gd name="connsiteY5-200" fmla="*/ 655013 h 655013"/>
                <a:gd name="connsiteX6-201" fmla="*/ 309043 w 761748"/>
                <a:gd name="connsiteY6-202" fmla="*/ 280329 h 655013"/>
                <a:gd name="connsiteX7-203" fmla="*/ 0 w 761748"/>
                <a:gd name="connsiteY7-204" fmla="*/ 92254 h 655013"/>
                <a:gd name="connsiteX0-205" fmla="*/ 0 w 761748"/>
                <a:gd name="connsiteY0-206" fmla="*/ 92254 h 655013"/>
                <a:gd name="connsiteX1-207" fmla="*/ 432931 w 761748"/>
                <a:gd name="connsiteY1-208" fmla="*/ 0 h 655013"/>
                <a:gd name="connsiteX2-209" fmla="*/ 761748 w 761748"/>
                <a:gd name="connsiteY2-210" fmla="*/ 92254 h 655013"/>
                <a:gd name="connsiteX3-211" fmla="*/ 761748 w 761748"/>
                <a:gd name="connsiteY3-212" fmla="*/ 655013 h 655013"/>
                <a:gd name="connsiteX4-213" fmla="*/ 422909 w 761748"/>
                <a:gd name="connsiteY4-214" fmla="*/ 555129 h 655013"/>
                <a:gd name="connsiteX5-215" fmla="*/ 0 w 761748"/>
                <a:gd name="connsiteY5-216" fmla="*/ 655013 h 655013"/>
                <a:gd name="connsiteX6-217" fmla="*/ 309043 w 761748"/>
                <a:gd name="connsiteY6-218" fmla="*/ 280329 h 655013"/>
                <a:gd name="connsiteX7-219" fmla="*/ 0 w 761748"/>
                <a:gd name="connsiteY7-220" fmla="*/ 92254 h 655013"/>
                <a:gd name="connsiteX0-221" fmla="*/ 0 w 761748"/>
                <a:gd name="connsiteY0-222" fmla="*/ 92254 h 655013"/>
                <a:gd name="connsiteX1-223" fmla="*/ 432931 w 761748"/>
                <a:gd name="connsiteY1-224" fmla="*/ 0 h 655013"/>
                <a:gd name="connsiteX2-225" fmla="*/ 761748 w 761748"/>
                <a:gd name="connsiteY2-226" fmla="*/ 92254 h 655013"/>
                <a:gd name="connsiteX3-227" fmla="*/ 761748 w 761748"/>
                <a:gd name="connsiteY3-228" fmla="*/ 655013 h 655013"/>
                <a:gd name="connsiteX4-229" fmla="*/ 422909 w 761748"/>
                <a:gd name="connsiteY4-230" fmla="*/ 555129 h 655013"/>
                <a:gd name="connsiteX5-231" fmla="*/ 0 w 761748"/>
                <a:gd name="connsiteY5-232" fmla="*/ 655013 h 655013"/>
                <a:gd name="connsiteX6-233" fmla="*/ 309043 w 761748"/>
                <a:gd name="connsiteY6-234" fmla="*/ 280329 h 655013"/>
                <a:gd name="connsiteX7-235" fmla="*/ 0 w 761748"/>
                <a:gd name="connsiteY7-236" fmla="*/ 92254 h 655013"/>
                <a:gd name="connsiteX0-237" fmla="*/ 0 w 761748"/>
                <a:gd name="connsiteY0-238" fmla="*/ 92254 h 655013"/>
                <a:gd name="connsiteX1-239" fmla="*/ 432931 w 761748"/>
                <a:gd name="connsiteY1-240" fmla="*/ 0 h 655013"/>
                <a:gd name="connsiteX2-241" fmla="*/ 761748 w 761748"/>
                <a:gd name="connsiteY2-242" fmla="*/ 92254 h 655013"/>
                <a:gd name="connsiteX3-243" fmla="*/ 761748 w 761748"/>
                <a:gd name="connsiteY3-244" fmla="*/ 655013 h 655013"/>
                <a:gd name="connsiteX4-245" fmla="*/ 422909 w 761748"/>
                <a:gd name="connsiteY4-246" fmla="*/ 555129 h 655013"/>
                <a:gd name="connsiteX5-247" fmla="*/ 0 w 761748"/>
                <a:gd name="connsiteY5-248" fmla="*/ 655013 h 655013"/>
                <a:gd name="connsiteX6-249" fmla="*/ 309043 w 761748"/>
                <a:gd name="connsiteY6-250" fmla="*/ 280329 h 655013"/>
                <a:gd name="connsiteX7-251" fmla="*/ 0 w 761748"/>
                <a:gd name="connsiteY7-252" fmla="*/ 92254 h 655013"/>
                <a:gd name="connsiteX0-253" fmla="*/ 0 w 761748"/>
                <a:gd name="connsiteY0-254" fmla="*/ 92254 h 655013"/>
                <a:gd name="connsiteX1-255" fmla="*/ 432931 w 761748"/>
                <a:gd name="connsiteY1-256" fmla="*/ 0 h 655013"/>
                <a:gd name="connsiteX2-257" fmla="*/ 761748 w 761748"/>
                <a:gd name="connsiteY2-258" fmla="*/ 92254 h 655013"/>
                <a:gd name="connsiteX3-259" fmla="*/ 761748 w 761748"/>
                <a:gd name="connsiteY3-260" fmla="*/ 655013 h 655013"/>
                <a:gd name="connsiteX4-261" fmla="*/ 422909 w 761748"/>
                <a:gd name="connsiteY4-262" fmla="*/ 555129 h 655013"/>
                <a:gd name="connsiteX5-263" fmla="*/ 0 w 761748"/>
                <a:gd name="connsiteY5-264" fmla="*/ 655013 h 655013"/>
                <a:gd name="connsiteX6-265" fmla="*/ 309043 w 761748"/>
                <a:gd name="connsiteY6-266" fmla="*/ 280329 h 655013"/>
                <a:gd name="connsiteX7-267" fmla="*/ 0 w 761748"/>
                <a:gd name="connsiteY7-268" fmla="*/ 92254 h 655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Lst>
              <a:rect l="l" t="t" r="r" b="b"/>
              <a:pathLst>
                <a:path w="761748" h="655013">
                  <a:moveTo>
                    <a:pt x="0" y="92254"/>
                  </a:moveTo>
                  <a:cubicBezTo>
                    <a:pt x="197425" y="23892"/>
                    <a:pt x="291459" y="3017"/>
                    <a:pt x="432931" y="0"/>
                  </a:cubicBezTo>
                  <a:cubicBezTo>
                    <a:pt x="558753" y="20643"/>
                    <a:pt x="608423" y="34713"/>
                    <a:pt x="761748" y="92254"/>
                  </a:cubicBezTo>
                  <a:lnTo>
                    <a:pt x="761748" y="655013"/>
                  </a:lnTo>
                  <a:cubicBezTo>
                    <a:pt x="650945" y="610826"/>
                    <a:pt x="557199" y="578315"/>
                    <a:pt x="422909" y="555129"/>
                  </a:cubicBezTo>
                  <a:cubicBezTo>
                    <a:pt x="347016" y="561087"/>
                    <a:pt x="270456" y="530679"/>
                    <a:pt x="0" y="655013"/>
                  </a:cubicBezTo>
                  <a:cubicBezTo>
                    <a:pt x="107687" y="520553"/>
                    <a:pt x="201356" y="397698"/>
                    <a:pt x="309043" y="280329"/>
                  </a:cubicBezTo>
                  <a:lnTo>
                    <a:pt x="0" y="92254"/>
                  </a:lnTo>
                  <a:close/>
                </a:path>
              </a:pathLst>
            </a:custGeom>
            <a:gradFill>
              <a:gsLst>
                <a:gs pos="10000">
                  <a:srgbClr val="FFC000"/>
                </a:gs>
                <a:gs pos="100000">
                  <a:srgbClr val="EE9F1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3"/>
            <p:cNvSpPr/>
            <p:nvPr/>
          </p:nvSpPr>
          <p:spPr>
            <a:xfrm rot="1889954" flipH="1">
              <a:off x="7598400" y="3573292"/>
              <a:ext cx="761748" cy="755468"/>
            </a:xfrm>
            <a:custGeom>
              <a:avLst/>
              <a:gdLst>
                <a:gd name="connsiteX0" fmla="*/ 0 w 761748"/>
                <a:gd name="connsiteY0" fmla="*/ 0 h 562759"/>
                <a:gd name="connsiteX1" fmla="*/ 761748 w 761748"/>
                <a:gd name="connsiteY1" fmla="*/ 0 h 562759"/>
                <a:gd name="connsiteX2" fmla="*/ 761748 w 761748"/>
                <a:gd name="connsiteY2" fmla="*/ 562759 h 562759"/>
                <a:gd name="connsiteX3" fmla="*/ 0 w 761748"/>
                <a:gd name="connsiteY3" fmla="*/ 562759 h 562759"/>
                <a:gd name="connsiteX4" fmla="*/ 0 w 761748"/>
                <a:gd name="connsiteY4" fmla="*/ 0 h 562759"/>
                <a:gd name="connsiteX0-1" fmla="*/ 35 w 761783"/>
                <a:gd name="connsiteY0-2" fmla="*/ 0 h 562759"/>
                <a:gd name="connsiteX1-3" fmla="*/ 761783 w 761783"/>
                <a:gd name="connsiteY1-4" fmla="*/ 0 h 562759"/>
                <a:gd name="connsiteX2-5" fmla="*/ 761783 w 761783"/>
                <a:gd name="connsiteY2-6" fmla="*/ 562759 h 562759"/>
                <a:gd name="connsiteX3-7" fmla="*/ 35 w 761783"/>
                <a:gd name="connsiteY3-8" fmla="*/ 562759 h 562759"/>
                <a:gd name="connsiteX4-9" fmla="*/ 237637 w 761783"/>
                <a:gd name="connsiteY4-10" fmla="*/ 304659 h 562759"/>
                <a:gd name="connsiteX5" fmla="*/ 35 w 761783"/>
                <a:gd name="connsiteY5" fmla="*/ 0 h 562759"/>
                <a:gd name="connsiteX0-11" fmla="*/ 64 w 761812"/>
                <a:gd name="connsiteY0-12" fmla="*/ 0 h 562759"/>
                <a:gd name="connsiteX1-13" fmla="*/ 761812 w 761812"/>
                <a:gd name="connsiteY1-14" fmla="*/ 0 h 562759"/>
                <a:gd name="connsiteX2-15" fmla="*/ 761812 w 761812"/>
                <a:gd name="connsiteY2-16" fmla="*/ 562759 h 562759"/>
                <a:gd name="connsiteX3-17" fmla="*/ 64 w 761812"/>
                <a:gd name="connsiteY3-18" fmla="*/ 562759 h 562759"/>
                <a:gd name="connsiteX4-19" fmla="*/ 237666 w 761812"/>
                <a:gd name="connsiteY4-20" fmla="*/ 304659 h 562759"/>
                <a:gd name="connsiteX5-21" fmla="*/ 64 w 761812"/>
                <a:gd name="connsiteY5-22" fmla="*/ 0 h 562759"/>
                <a:gd name="connsiteX0-23" fmla="*/ 0 w 761748"/>
                <a:gd name="connsiteY0-24" fmla="*/ 0 h 562759"/>
                <a:gd name="connsiteX1-25" fmla="*/ 761748 w 761748"/>
                <a:gd name="connsiteY1-26" fmla="*/ 0 h 562759"/>
                <a:gd name="connsiteX2-27" fmla="*/ 761748 w 761748"/>
                <a:gd name="connsiteY2-28" fmla="*/ 562759 h 562759"/>
                <a:gd name="connsiteX3-29" fmla="*/ 0 w 761748"/>
                <a:gd name="connsiteY3-30" fmla="*/ 562759 h 562759"/>
                <a:gd name="connsiteX4-31" fmla="*/ 237602 w 761748"/>
                <a:gd name="connsiteY4-32" fmla="*/ 304659 h 562759"/>
                <a:gd name="connsiteX5-33" fmla="*/ 0 w 761748"/>
                <a:gd name="connsiteY5-34" fmla="*/ 0 h 562759"/>
                <a:gd name="connsiteX0-35" fmla="*/ 0 w 761748"/>
                <a:gd name="connsiteY0-36" fmla="*/ 61930 h 624689"/>
                <a:gd name="connsiteX1-37" fmla="*/ 384281 w 761748"/>
                <a:gd name="connsiteY1-38" fmla="*/ 0 h 624689"/>
                <a:gd name="connsiteX2-39" fmla="*/ 761748 w 761748"/>
                <a:gd name="connsiteY2-40" fmla="*/ 61930 h 624689"/>
                <a:gd name="connsiteX3-41" fmla="*/ 761748 w 761748"/>
                <a:gd name="connsiteY3-42" fmla="*/ 624689 h 624689"/>
                <a:gd name="connsiteX4-43" fmla="*/ 0 w 761748"/>
                <a:gd name="connsiteY4-44" fmla="*/ 624689 h 624689"/>
                <a:gd name="connsiteX5-45" fmla="*/ 237602 w 761748"/>
                <a:gd name="connsiteY5-46" fmla="*/ 366589 h 624689"/>
                <a:gd name="connsiteX6" fmla="*/ 0 w 761748"/>
                <a:gd name="connsiteY6" fmla="*/ 61930 h 624689"/>
                <a:gd name="connsiteX0-47" fmla="*/ 0 w 761748"/>
                <a:gd name="connsiteY0-48" fmla="*/ 61930 h 624689"/>
                <a:gd name="connsiteX1-49" fmla="*/ 384281 w 761748"/>
                <a:gd name="connsiteY1-50" fmla="*/ 0 h 624689"/>
                <a:gd name="connsiteX2-51" fmla="*/ 761748 w 761748"/>
                <a:gd name="connsiteY2-52" fmla="*/ 61930 h 624689"/>
                <a:gd name="connsiteX3-53" fmla="*/ 761748 w 761748"/>
                <a:gd name="connsiteY3-54" fmla="*/ 624689 h 624689"/>
                <a:gd name="connsiteX4-55" fmla="*/ 430629 w 761748"/>
                <a:gd name="connsiteY4-56" fmla="*/ 529535 h 624689"/>
                <a:gd name="connsiteX5-57" fmla="*/ 0 w 761748"/>
                <a:gd name="connsiteY5-58" fmla="*/ 624689 h 624689"/>
                <a:gd name="connsiteX6-59" fmla="*/ 237602 w 761748"/>
                <a:gd name="connsiteY6-60" fmla="*/ 366589 h 624689"/>
                <a:gd name="connsiteX7" fmla="*/ 0 w 761748"/>
                <a:gd name="connsiteY7" fmla="*/ 61930 h 624689"/>
                <a:gd name="connsiteX0-61" fmla="*/ 0 w 761748"/>
                <a:gd name="connsiteY0-62" fmla="*/ 61930 h 624689"/>
                <a:gd name="connsiteX1-63" fmla="*/ 384281 w 761748"/>
                <a:gd name="connsiteY1-64" fmla="*/ 0 h 624689"/>
                <a:gd name="connsiteX2-65" fmla="*/ 761748 w 761748"/>
                <a:gd name="connsiteY2-66" fmla="*/ 61930 h 624689"/>
                <a:gd name="connsiteX3-67" fmla="*/ 761748 w 761748"/>
                <a:gd name="connsiteY3-68" fmla="*/ 624689 h 624689"/>
                <a:gd name="connsiteX4-69" fmla="*/ 430629 w 761748"/>
                <a:gd name="connsiteY4-70" fmla="*/ 529535 h 624689"/>
                <a:gd name="connsiteX5-71" fmla="*/ 0 w 761748"/>
                <a:gd name="connsiteY5-72" fmla="*/ 624689 h 624689"/>
                <a:gd name="connsiteX6-73" fmla="*/ 289539 w 761748"/>
                <a:gd name="connsiteY6-74" fmla="*/ 298189 h 624689"/>
                <a:gd name="connsiteX7-75" fmla="*/ 0 w 761748"/>
                <a:gd name="connsiteY7-76" fmla="*/ 61930 h 624689"/>
                <a:gd name="connsiteX0-77" fmla="*/ 0 w 761748"/>
                <a:gd name="connsiteY0-78" fmla="*/ 61930 h 624689"/>
                <a:gd name="connsiteX1-79" fmla="*/ 384281 w 761748"/>
                <a:gd name="connsiteY1-80" fmla="*/ 0 h 624689"/>
                <a:gd name="connsiteX2-81" fmla="*/ 761748 w 761748"/>
                <a:gd name="connsiteY2-82" fmla="*/ 61930 h 624689"/>
                <a:gd name="connsiteX3-83" fmla="*/ 761748 w 761748"/>
                <a:gd name="connsiteY3-84" fmla="*/ 624689 h 624689"/>
                <a:gd name="connsiteX4-85" fmla="*/ 430629 w 761748"/>
                <a:gd name="connsiteY4-86" fmla="*/ 529535 h 624689"/>
                <a:gd name="connsiteX5-87" fmla="*/ 0 w 761748"/>
                <a:gd name="connsiteY5-88" fmla="*/ 624689 h 624689"/>
                <a:gd name="connsiteX6-89" fmla="*/ 289539 w 761748"/>
                <a:gd name="connsiteY6-90" fmla="*/ 298189 h 624689"/>
                <a:gd name="connsiteX7-91" fmla="*/ 0 w 761748"/>
                <a:gd name="connsiteY7-92" fmla="*/ 61930 h 624689"/>
                <a:gd name="connsiteX0-93" fmla="*/ 0 w 761748"/>
                <a:gd name="connsiteY0-94" fmla="*/ 61930 h 624689"/>
                <a:gd name="connsiteX1-95" fmla="*/ 384281 w 761748"/>
                <a:gd name="connsiteY1-96" fmla="*/ 0 h 624689"/>
                <a:gd name="connsiteX2-97" fmla="*/ 761748 w 761748"/>
                <a:gd name="connsiteY2-98" fmla="*/ 61930 h 624689"/>
                <a:gd name="connsiteX3-99" fmla="*/ 761748 w 761748"/>
                <a:gd name="connsiteY3-100" fmla="*/ 624689 h 624689"/>
                <a:gd name="connsiteX4-101" fmla="*/ 430629 w 761748"/>
                <a:gd name="connsiteY4-102" fmla="*/ 529535 h 624689"/>
                <a:gd name="connsiteX5-103" fmla="*/ 0 w 761748"/>
                <a:gd name="connsiteY5-104" fmla="*/ 624689 h 624689"/>
                <a:gd name="connsiteX6-105" fmla="*/ 289539 w 761748"/>
                <a:gd name="connsiteY6-106" fmla="*/ 298189 h 624689"/>
                <a:gd name="connsiteX7-107" fmla="*/ 0 w 761748"/>
                <a:gd name="connsiteY7-108" fmla="*/ 61930 h 624689"/>
                <a:gd name="connsiteX0-109" fmla="*/ 0 w 761748"/>
                <a:gd name="connsiteY0-110" fmla="*/ 92254 h 655013"/>
                <a:gd name="connsiteX1-111" fmla="*/ 432931 w 761748"/>
                <a:gd name="connsiteY1-112" fmla="*/ 0 h 655013"/>
                <a:gd name="connsiteX2-113" fmla="*/ 761748 w 761748"/>
                <a:gd name="connsiteY2-114" fmla="*/ 92254 h 655013"/>
                <a:gd name="connsiteX3-115" fmla="*/ 761748 w 761748"/>
                <a:gd name="connsiteY3-116" fmla="*/ 655013 h 655013"/>
                <a:gd name="connsiteX4-117" fmla="*/ 430629 w 761748"/>
                <a:gd name="connsiteY4-118" fmla="*/ 559859 h 655013"/>
                <a:gd name="connsiteX5-119" fmla="*/ 0 w 761748"/>
                <a:gd name="connsiteY5-120" fmla="*/ 655013 h 655013"/>
                <a:gd name="connsiteX6-121" fmla="*/ 289539 w 761748"/>
                <a:gd name="connsiteY6-122" fmla="*/ 328513 h 655013"/>
                <a:gd name="connsiteX7-123" fmla="*/ 0 w 761748"/>
                <a:gd name="connsiteY7-124" fmla="*/ 92254 h 655013"/>
                <a:gd name="connsiteX0-125" fmla="*/ 0 w 761748"/>
                <a:gd name="connsiteY0-126" fmla="*/ 92254 h 655013"/>
                <a:gd name="connsiteX1-127" fmla="*/ 432931 w 761748"/>
                <a:gd name="connsiteY1-128" fmla="*/ 0 h 655013"/>
                <a:gd name="connsiteX2-129" fmla="*/ 761748 w 761748"/>
                <a:gd name="connsiteY2-130" fmla="*/ 92254 h 655013"/>
                <a:gd name="connsiteX3-131" fmla="*/ 761748 w 761748"/>
                <a:gd name="connsiteY3-132" fmla="*/ 655013 h 655013"/>
                <a:gd name="connsiteX4-133" fmla="*/ 430629 w 761748"/>
                <a:gd name="connsiteY4-134" fmla="*/ 559859 h 655013"/>
                <a:gd name="connsiteX5-135" fmla="*/ 0 w 761748"/>
                <a:gd name="connsiteY5-136" fmla="*/ 655013 h 655013"/>
                <a:gd name="connsiteX6-137" fmla="*/ 289539 w 761748"/>
                <a:gd name="connsiteY6-138" fmla="*/ 328513 h 655013"/>
                <a:gd name="connsiteX7-139" fmla="*/ 0 w 761748"/>
                <a:gd name="connsiteY7-140" fmla="*/ 92254 h 655013"/>
                <a:gd name="connsiteX0-141" fmla="*/ 0 w 761748"/>
                <a:gd name="connsiteY0-142" fmla="*/ 92254 h 655013"/>
                <a:gd name="connsiteX1-143" fmla="*/ 432931 w 761748"/>
                <a:gd name="connsiteY1-144" fmla="*/ 0 h 655013"/>
                <a:gd name="connsiteX2-145" fmla="*/ 761748 w 761748"/>
                <a:gd name="connsiteY2-146" fmla="*/ 92254 h 655013"/>
                <a:gd name="connsiteX3-147" fmla="*/ 761748 w 761748"/>
                <a:gd name="connsiteY3-148" fmla="*/ 655013 h 655013"/>
                <a:gd name="connsiteX4-149" fmla="*/ 430629 w 761748"/>
                <a:gd name="connsiteY4-150" fmla="*/ 559859 h 655013"/>
                <a:gd name="connsiteX5-151" fmla="*/ 0 w 761748"/>
                <a:gd name="connsiteY5-152" fmla="*/ 655013 h 655013"/>
                <a:gd name="connsiteX6-153" fmla="*/ 309043 w 761748"/>
                <a:gd name="connsiteY6-154" fmla="*/ 280329 h 655013"/>
                <a:gd name="connsiteX7-155" fmla="*/ 0 w 761748"/>
                <a:gd name="connsiteY7-156" fmla="*/ 92254 h 655013"/>
                <a:gd name="connsiteX0-157" fmla="*/ 0 w 761748"/>
                <a:gd name="connsiteY0-158" fmla="*/ 92254 h 655013"/>
                <a:gd name="connsiteX1-159" fmla="*/ 432931 w 761748"/>
                <a:gd name="connsiteY1-160" fmla="*/ 0 h 655013"/>
                <a:gd name="connsiteX2-161" fmla="*/ 761748 w 761748"/>
                <a:gd name="connsiteY2-162" fmla="*/ 92254 h 655013"/>
                <a:gd name="connsiteX3-163" fmla="*/ 761748 w 761748"/>
                <a:gd name="connsiteY3-164" fmla="*/ 655013 h 655013"/>
                <a:gd name="connsiteX4-165" fmla="*/ 430629 w 761748"/>
                <a:gd name="connsiteY4-166" fmla="*/ 559859 h 655013"/>
                <a:gd name="connsiteX5-167" fmla="*/ 0 w 761748"/>
                <a:gd name="connsiteY5-168" fmla="*/ 655013 h 655013"/>
                <a:gd name="connsiteX6-169" fmla="*/ 309043 w 761748"/>
                <a:gd name="connsiteY6-170" fmla="*/ 280329 h 655013"/>
                <a:gd name="connsiteX7-171" fmla="*/ 0 w 761748"/>
                <a:gd name="connsiteY7-172" fmla="*/ 92254 h 655013"/>
                <a:gd name="connsiteX0-173" fmla="*/ 0 w 761748"/>
                <a:gd name="connsiteY0-174" fmla="*/ 92254 h 655013"/>
                <a:gd name="connsiteX1-175" fmla="*/ 432931 w 761748"/>
                <a:gd name="connsiteY1-176" fmla="*/ 0 h 655013"/>
                <a:gd name="connsiteX2-177" fmla="*/ 761748 w 761748"/>
                <a:gd name="connsiteY2-178" fmla="*/ 92254 h 655013"/>
                <a:gd name="connsiteX3-179" fmla="*/ 761748 w 761748"/>
                <a:gd name="connsiteY3-180" fmla="*/ 655013 h 655013"/>
                <a:gd name="connsiteX4-181" fmla="*/ 430629 w 761748"/>
                <a:gd name="connsiteY4-182" fmla="*/ 559859 h 655013"/>
                <a:gd name="connsiteX5-183" fmla="*/ 0 w 761748"/>
                <a:gd name="connsiteY5-184" fmla="*/ 655013 h 655013"/>
                <a:gd name="connsiteX6-185" fmla="*/ 309043 w 761748"/>
                <a:gd name="connsiteY6-186" fmla="*/ 280329 h 655013"/>
                <a:gd name="connsiteX7-187" fmla="*/ 0 w 761748"/>
                <a:gd name="connsiteY7-188" fmla="*/ 92254 h 655013"/>
                <a:gd name="connsiteX0-189" fmla="*/ 0 w 761748"/>
                <a:gd name="connsiteY0-190" fmla="*/ 92254 h 655013"/>
                <a:gd name="connsiteX1-191" fmla="*/ 432931 w 761748"/>
                <a:gd name="connsiteY1-192" fmla="*/ 0 h 655013"/>
                <a:gd name="connsiteX2-193" fmla="*/ 761748 w 761748"/>
                <a:gd name="connsiteY2-194" fmla="*/ 92254 h 655013"/>
                <a:gd name="connsiteX3-195" fmla="*/ 761748 w 761748"/>
                <a:gd name="connsiteY3-196" fmla="*/ 655013 h 655013"/>
                <a:gd name="connsiteX4-197" fmla="*/ 430629 w 761748"/>
                <a:gd name="connsiteY4-198" fmla="*/ 559859 h 655013"/>
                <a:gd name="connsiteX5-199" fmla="*/ 0 w 761748"/>
                <a:gd name="connsiteY5-200" fmla="*/ 655013 h 655013"/>
                <a:gd name="connsiteX6-201" fmla="*/ 309043 w 761748"/>
                <a:gd name="connsiteY6-202" fmla="*/ 280329 h 655013"/>
                <a:gd name="connsiteX7-203" fmla="*/ 0 w 761748"/>
                <a:gd name="connsiteY7-204" fmla="*/ 92254 h 655013"/>
                <a:gd name="connsiteX0-205" fmla="*/ 0 w 761748"/>
                <a:gd name="connsiteY0-206" fmla="*/ 92254 h 655013"/>
                <a:gd name="connsiteX1-207" fmla="*/ 432931 w 761748"/>
                <a:gd name="connsiteY1-208" fmla="*/ 0 h 655013"/>
                <a:gd name="connsiteX2-209" fmla="*/ 761748 w 761748"/>
                <a:gd name="connsiteY2-210" fmla="*/ 92254 h 655013"/>
                <a:gd name="connsiteX3-211" fmla="*/ 761748 w 761748"/>
                <a:gd name="connsiteY3-212" fmla="*/ 655013 h 655013"/>
                <a:gd name="connsiteX4-213" fmla="*/ 422909 w 761748"/>
                <a:gd name="connsiteY4-214" fmla="*/ 555129 h 655013"/>
                <a:gd name="connsiteX5-215" fmla="*/ 0 w 761748"/>
                <a:gd name="connsiteY5-216" fmla="*/ 655013 h 655013"/>
                <a:gd name="connsiteX6-217" fmla="*/ 309043 w 761748"/>
                <a:gd name="connsiteY6-218" fmla="*/ 280329 h 655013"/>
                <a:gd name="connsiteX7-219" fmla="*/ 0 w 761748"/>
                <a:gd name="connsiteY7-220" fmla="*/ 92254 h 655013"/>
                <a:gd name="connsiteX0-221" fmla="*/ 0 w 761748"/>
                <a:gd name="connsiteY0-222" fmla="*/ 92254 h 655013"/>
                <a:gd name="connsiteX1-223" fmla="*/ 432931 w 761748"/>
                <a:gd name="connsiteY1-224" fmla="*/ 0 h 655013"/>
                <a:gd name="connsiteX2-225" fmla="*/ 761748 w 761748"/>
                <a:gd name="connsiteY2-226" fmla="*/ 92254 h 655013"/>
                <a:gd name="connsiteX3-227" fmla="*/ 761748 w 761748"/>
                <a:gd name="connsiteY3-228" fmla="*/ 655013 h 655013"/>
                <a:gd name="connsiteX4-229" fmla="*/ 422909 w 761748"/>
                <a:gd name="connsiteY4-230" fmla="*/ 555129 h 655013"/>
                <a:gd name="connsiteX5-231" fmla="*/ 0 w 761748"/>
                <a:gd name="connsiteY5-232" fmla="*/ 655013 h 655013"/>
                <a:gd name="connsiteX6-233" fmla="*/ 309043 w 761748"/>
                <a:gd name="connsiteY6-234" fmla="*/ 280329 h 655013"/>
                <a:gd name="connsiteX7-235" fmla="*/ 0 w 761748"/>
                <a:gd name="connsiteY7-236" fmla="*/ 92254 h 655013"/>
                <a:gd name="connsiteX0-237" fmla="*/ 0 w 761748"/>
                <a:gd name="connsiteY0-238" fmla="*/ 92254 h 655013"/>
                <a:gd name="connsiteX1-239" fmla="*/ 432931 w 761748"/>
                <a:gd name="connsiteY1-240" fmla="*/ 0 h 655013"/>
                <a:gd name="connsiteX2-241" fmla="*/ 761748 w 761748"/>
                <a:gd name="connsiteY2-242" fmla="*/ 92254 h 655013"/>
                <a:gd name="connsiteX3-243" fmla="*/ 761748 w 761748"/>
                <a:gd name="connsiteY3-244" fmla="*/ 655013 h 655013"/>
                <a:gd name="connsiteX4-245" fmla="*/ 422909 w 761748"/>
                <a:gd name="connsiteY4-246" fmla="*/ 555129 h 655013"/>
                <a:gd name="connsiteX5-247" fmla="*/ 0 w 761748"/>
                <a:gd name="connsiteY5-248" fmla="*/ 655013 h 655013"/>
                <a:gd name="connsiteX6-249" fmla="*/ 309043 w 761748"/>
                <a:gd name="connsiteY6-250" fmla="*/ 280329 h 655013"/>
                <a:gd name="connsiteX7-251" fmla="*/ 0 w 761748"/>
                <a:gd name="connsiteY7-252" fmla="*/ 92254 h 655013"/>
                <a:gd name="connsiteX0-253" fmla="*/ 0 w 761748"/>
                <a:gd name="connsiteY0-254" fmla="*/ 92254 h 655013"/>
                <a:gd name="connsiteX1-255" fmla="*/ 432931 w 761748"/>
                <a:gd name="connsiteY1-256" fmla="*/ 0 h 655013"/>
                <a:gd name="connsiteX2-257" fmla="*/ 761748 w 761748"/>
                <a:gd name="connsiteY2-258" fmla="*/ 92254 h 655013"/>
                <a:gd name="connsiteX3-259" fmla="*/ 761748 w 761748"/>
                <a:gd name="connsiteY3-260" fmla="*/ 655013 h 655013"/>
                <a:gd name="connsiteX4-261" fmla="*/ 422909 w 761748"/>
                <a:gd name="connsiteY4-262" fmla="*/ 555129 h 655013"/>
                <a:gd name="connsiteX5-263" fmla="*/ 0 w 761748"/>
                <a:gd name="connsiteY5-264" fmla="*/ 655013 h 655013"/>
                <a:gd name="connsiteX6-265" fmla="*/ 309043 w 761748"/>
                <a:gd name="connsiteY6-266" fmla="*/ 280329 h 655013"/>
                <a:gd name="connsiteX7-267" fmla="*/ 0 w 761748"/>
                <a:gd name="connsiteY7-268" fmla="*/ 92254 h 655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Lst>
              <a:rect l="l" t="t" r="r" b="b"/>
              <a:pathLst>
                <a:path w="761748" h="655013">
                  <a:moveTo>
                    <a:pt x="0" y="92254"/>
                  </a:moveTo>
                  <a:cubicBezTo>
                    <a:pt x="197425" y="23892"/>
                    <a:pt x="291459" y="3017"/>
                    <a:pt x="432931" y="0"/>
                  </a:cubicBezTo>
                  <a:cubicBezTo>
                    <a:pt x="558753" y="20643"/>
                    <a:pt x="608423" y="34713"/>
                    <a:pt x="761748" y="92254"/>
                  </a:cubicBezTo>
                  <a:lnTo>
                    <a:pt x="761748" y="655013"/>
                  </a:lnTo>
                  <a:cubicBezTo>
                    <a:pt x="650945" y="610826"/>
                    <a:pt x="557199" y="578315"/>
                    <a:pt x="422909" y="555129"/>
                  </a:cubicBezTo>
                  <a:cubicBezTo>
                    <a:pt x="347016" y="561087"/>
                    <a:pt x="270456" y="530679"/>
                    <a:pt x="0" y="655013"/>
                  </a:cubicBezTo>
                  <a:cubicBezTo>
                    <a:pt x="107687" y="520553"/>
                    <a:pt x="201356" y="397698"/>
                    <a:pt x="309043" y="280329"/>
                  </a:cubicBezTo>
                  <a:lnTo>
                    <a:pt x="0" y="92254"/>
                  </a:lnTo>
                  <a:close/>
                </a:path>
              </a:pathLst>
            </a:custGeom>
            <a:gradFill>
              <a:gsLst>
                <a:gs pos="10000">
                  <a:srgbClr val="FFC000"/>
                </a:gs>
                <a:gs pos="100000">
                  <a:srgbClr val="EE9F1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2"/>
            <p:cNvSpPr/>
            <p:nvPr/>
          </p:nvSpPr>
          <p:spPr>
            <a:xfrm>
              <a:off x="4025069" y="3453361"/>
              <a:ext cx="3871245" cy="562372"/>
            </a:xfrm>
            <a:custGeom>
              <a:avLst/>
              <a:gdLst>
                <a:gd name="connsiteX0" fmla="*/ 0 w 3602356"/>
                <a:gd name="connsiteY0" fmla="*/ 0 h 562372"/>
                <a:gd name="connsiteX1" fmla="*/ 3602356 w 3602356"/>
                <a:gd name="connsiteY1" fmla="*/ 0 h 562372"/>
                <a:gd name="connsiteX2" fmla="*/ 3602356 w 3602356"/>
                <a:gd name="connsiteY2" fmla="*/ 562372 h 562372"/>
                <a:gd name="connsiteX3" fmla="*/ 0 w 3602356"/>
                <a:gd name="connsiteY3" fmla="*/ 562372 h 562372"/>
                <a:gd name="connsiteX4" fmla="*/ 0 w 3602356"/>
                <a:gd name="connsiteY4" fmla="*/ 0 h 562372"/>
                <a:gd name="connsiteX0-1" fmla="*/ 0 w 3602356"/>
                <a:gd name="connsiteY0-2" fmla="*/ 0 h 562372"/>
                <a:gd name="connsiteX1-3" fmla="*/ 3602356 w 3602356"/>
                <a:gd name="connsiteY1-4" fmla="*/ 0 h 562372"/>
                <a:gd name="connsiteX2-5" fmla="*/ 3602356 w 3602356"/>
                <a:gd name="connsiteY2-6" fmla="*/ 562372 h 562372"/>
                <a:gd name="connsiteX3-7" fmla="*/ 256374 w 3602356"/>
                <a:gd name="connsiteY3-8" fmla="*/ 562372 h 562372"/>
                <a:gd name="connsiteX4-9" fmla="*/ 0 w 3602356"/>
                <a:gd name="connsiteY4-10" fmla="*/ 0 h 562372"/>
                <a:gd name="connsiteX0-11" fmla="*/ 0 w 3602356"/>
                <a:gd name="connsiteY0-12" fmla="*/ 0 h 562372"/>
                <a:gd name="connsiteX1-13" fmla="*/ 3602356 w 3602356"/>
                <a:gd name="connsiteY1-14" fmla="*/ 0 h 562372"/>
                <a:gd name="connsiteX2-15" fmla="*/ 3269070 w 3602356"/>
                <a:gd name="connsiteY2-16" fmla="*/ 553826 h 562372"/>
                <a:gd name="connsiteX3-17" fmla="*/ 256374 w 3602356"/>
                <a:gd name="connsiteY3-18" fmla="*/ 562372 h 562372"/>
                <a:gd name="connsiteX4-19" fmla="*/ 0 w 3602356"/>
                <a:gd name="connsiteY4-20" fmla="*/ 0 h 5623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02356" h="562372">
                  <a:moveTo>
                    <a:pt x="0" y="0"/>
                  </a:moveTo>
                  <a:lnTo>
                    <a:pt x="3602356" y="0"/>
                  </a:lnTo>
                  <a:lnTo>
                    <a:pt x="3269070" y="553826"/>
                  </a:lnTo>
                  <a:lnTo>
                    <a:pt x="256374" y="562372"/>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1255" y="3557184"/>
            <a:ext cx="1471644" cy="369332"/>
          </a:xfrm>
          <a:prstGeom prst="rect">
            <a:avLst/>
          </a:prstGeom>
          <a:noFill/>
        </p:spPr>
        <p:txBody>
          <a:bodyPr wrap="square" rtlCol="0">
            <a:spAutoFit/>
          </a:bodyPr>
          <a:lstStyle/>
          <a:p>
            <a:r>
              <a:rPr lang="zh-CN" altLang="en-US" dirty="0">
                <a:solidFill>
                  <a:schemeClr val="accent2">
                    <a:lumMod val="50000"/>
                  </a:schemeClr>
                </a:solidFill>
                <a:latin typeface="方正粗圆简体" panose="02010601030101010101" pitchFamily="2" charset="-122"/>
                <a:ea typeface="方正粗圆简体" panose="02010601030101010101" pitchFamily="2" charset="-122"/>
              </a:rPr>
              <a:t>夏令营活动</a:t>
            </a:r>
            <a:endParaRPr lang="zh-CN" altLang="en-US" dirty="0">
              <a:solidFill>
                <a:schemeClr val="accent2">
                  <a:lumMod val="50000"/>
                </a:schemeClr>
              </a:solidFill>
              <a:latin typeface="方正粗圆简体" panose="02010601030101010101" pitchFamily="2" charset="-122"/>
              <a:ea typeface="方正粗圆简体" panose="02010601030101010101" pitchFamily="2" charset="-122"/>
            </a:endParaRPr>
          </a:p>
        </p:txBody>
      </p:sp>
      <p:sp>
        <p:nvSpPr>
          <p:cNvPr id="20" name="文本框 19"/>
          <p:cNvSpPr txBox="1"/>
          <p:nvPr/>
        </p:nvSpPr>
        <p:spPr>
          <a:xfrm>
            <a:off x="5675963" y="3557184"/>
            <a:ext cx="1471644" cy="369332"/>
          </a:xfrm>
          <a:prstGeom prst="rect">
            <a:avLst/>
          </a:prstGeom>
          <a:noFill/>
        </p:spPr>
        <p:txBody>
          <a:bodyPr wrap="square" rtlCol="0">
            <a:spAutoFit/>
          </a:bodyPr>
          <a:lstStyle/>
          <a:p>
            <a:r>
              <a:rPr lang="zh-CN" altLang="en-US" dirty="0">
                <a:solidFill>
                  <a:schemeClr val="accent2">
                    <a:lumMod val="50000"/>
                  </a:schemeClr>
                </a:solidFill>
                <a:latin typeface="方正粗圆简体" panose="02010601030101010101" pitchFamily="2" charset="-122"/>
                <a:ea typeface="方正粗圆简体" panose="02010601030101010101" pitchFamily="2" charset="-122"/>
              </a:rPr>
              <a:t>暑假旅游</a:t>
            </a:r>
            <a:endParaRPr lang="zh-CN" altLang="en-US" dirty="0">
              <a:solidFill>
                <a:schemeClr val="accent2">
                  <a:lumMod val="50000"/>
                </a:schemeClr>
              </a:solidFill>
              <a:latin typeface="方正粗圆简体" panose="02010601030101010101" pitchFamily="2" charset="-122"/>
              <a:ea typeface="方正粗圆简体" panose="02010601030101010101" pitchFamily="2" charset="-122"/>
            </a:endParaRPr>
          </a:p>
        </p:txBody>
      </p:sp>
      <p:sp>
        <p:nvSpPr>
          <p:cNvPr id="21" name="文本框 20"/>
          <p:cNvSpPr txBox="1"/>
          <p:nvPr/>
        </p:nvSpPr>
        <p:spPr>
          <a:xfrm>
            <a:off x="6789656" y="3557184"/>
            <a:ext cx="1143523" cy="369332"/>
          </a:xfrm>
          <a:prstGeom prst="rect">
            <a:avLst/>
          </a:prstGeom>
          <a:noFill/>
        </p:spPr>
        <p:txBody>
          <a:bodyPr wrap="square" rtlCol="0">
            <a:spAutoFit/>
          </a:bodyPr>
          <a:lstStyle/>
          <a:p>
            <a:r>
              <a:rPr lang="zh-CN" altLang="en-US" dirty="0">
                <a:solidFill>
                  <a:schemeClr val="accent2">
                    <a:lumMod val="50000"/>
                  </a:schemeClr>
                </a:solidFill>
                <a:latin typeface="方正粗圆简体" panose="02010601030101010101" pitchFamily="2" charset="-122"/>
                <a:ea typeface="方正粗圆简体" panose="02010601030101010101" pitchFamily="2" charset="-122"/>
              </a:rPr>
              <a:t>电子相册</a:t>
            </a:r>
            <a:endParaRPr lang="zh-CN" altLang="en-US" dirty="0">
              <a:solidFill>
                <a:schemeClr val="accent2">
                  <a:lumMod val="50000"/>
                </a:schemeClr>
              </a:solidFill>
              <a:latin typeface="方正粗圆简体" panose="02010601030101010101" pitchFamily="2" charset="-122"/>
              <a:ea typeface="方正粗圆简体" panose="02010601030101010101" pitchFamily="2" charset="-122"/>
            </a:endParaRPr>
          </a:p>
        </p:txBody>
      </p:sp>
      <p:grpSp>
        <p:nvGrpSpPr>
          <p:cNvPr id="31" name="组合 30"/>
          <p:cNvGrpSpPr/>
          <p:nvPr/>
        </p:nvGrpSpPr>
        <p:grpSpPr>
          <a:xfrm>
            <a:off x="3288642" y="938558"/>
            <a:ext cx="5822387" cy="1470385"/>
            <a:chOff x="3092694" y="938558"/>
            <a:chExt cx="5822387" cy="1470385"/>
          </a:xfrm>
        </p:grpSpPr>
        <p:sp>
          <p:nvSpPr>
            <p:cNvPr id="11" name="文本框 10"/>
            <p:cNvSpPr txBox="1"/>
            <p:nvPr/>
          </p:nvSpPr>
          <p:spPr>
            <a:xfrm>
              <a:off x="3104947" y="962393"/>
              <a:ext cx="5810134" cy="1446550"/>
            </a:xfrm>
            <a:prstGeom prst="rect">
              <a:avLst/>
            </a:prstGeom>
            <a:noFill/>
          </p:spPr>
          <p:txBody>
            <a:bodyPr wrap="square" rtlCol="0">
              <a:spAutoFit/>
            </a:bodyPr>
            <a:lstStyle/>
            <a:p>
              <a:pPr algn="just"/>
              <a:r>
                <a:rPr lang="zh-CN" altLang="en-US" sz="8800" dirty="0">
                  <a:ln w="127000">
                    <a:gradFill>
                      <a:gsLst>
                        <a:gs pos="0">
                          <a:srgbClr val="006600"/>
                        </a:gs>
                        <a:gs pos="37000">
                          <a:schemeClr val="accent6">
                            <a:lumMod val="50000"/>
                          </a:schemeClr>
                        </a:gs>
                        <a:gs pos="71000">
                          <a:srgbClr val="006600"/>
                        </a:gs>
                        <a:gs pos="100000">
                          <a:schemeClr val="accent6">
                            <a:lumMod val="50000"/>
                          </a:schemeClr>
                        </a:gs>
                      </a:gsLst>
                      <a:lin ang="0" scaled="0"/>
                    </a:gradFill>
                  </a:ln>
                  <a:gradFill>
                    <a:gsLst>
                      <a:gs pos="0">
                        <a:srgbClr val="006600"/>
                      </a:gs>
                      <a:gs pos="37000">
                        <a:schemeClr val="accent6">
                          <a:lumMod val="50000"/>
                        </a:schemeClr>
                      </a:gs>
                      <a:gs pos="71000">
                        <a:srgbClr val="006600"/>
                      </a:gs>
                      <a:gs pos="100000">
                        <a:schemeClr val="accent6">
                          <a:lumMod val="50000"/>
                        </a:schemeClr>
                      </a:gs>
                    </a:gsLst>
                    <a:lin ang="0" scaled="0"/>
                  </a:gradFill>
                  <a:effectLst>
                    <a:outerShdw blurRad="50800" dist="50800" dir="5400000" algn="t" rotWithShape="0">
                      <a:prstClr val="black">
                        <a:alpha val="56000"/>
                      </a:prstClr>
                    </a:outerShdw>
                  </a:effectLst>
                  <a:latin typeface="华康海报体W12(P)" panose="040B0C00000000000000" pitchFamily="82" charset="-122"/>
                  <a:ea typeface="华康海报体W12(P)" panose="040B0C00000000000000" pitchFamily="82" charset="-122"/>
                </a:rPr>
                <a:t>暑期夏令营</a:t>
              </a:r>
              <a:endParaRPr lang="zh-CN" altLang="en-US" sz="8800" dirty="0">
                <a:ln w="127000">
                  <a:gradFill>
                    <a:gsLst>
                      <a:gs pos="0">
                        <a:srgbClr val="006600"/>
                      </a:gs>
                      <a:gs pos="37000">
                        <a:schemeClr val="accent6">
                          <a:lumMod val="50000"/>
                        </a:schemeClr>
                      </a:gs>
                      <a:gs pos="71000">
                        <a:srgbClr val="006600"/>
                      </a:gs>
                      <a:gs pos="100000">
                        <a:schemeClr val="accent6">
                          <a:lumMod val="50000"/>
                        </a:schemeClr>
                      </a:gs>
                    </a:gsLst>
                    <a:lin ang="0" scaled="0"/>
                  </a:gradFill>
                </a:ln>
                <a:gradFill>
                  <a:gsLst>
                    <a:gs pos="0">
                      <a:srgbClr val="006600"/>
                    </a:gs>
                    <a:gs pos="37000">
                      <a:schemeClr val="accent6">
                        <a:lumMod val="50000"/>
                      </a:schemeClr>
                    </a:gs>
                    <a:gs pos="71000">
                      <a:srgbClr val="006600"/>
                    </a:gs>
                    <a:gs pos="100000">
                      <a:schemeClr val="accent6">
                        <a:lumMod val="50000"/>
                      </a:schemeClr>
                    </a:gs>
                  </a:gsLst>
                  <a:lin ang="0" scaled="0"/>
                </a:gradFill>
                <a:effectLst>
                  <a:outerShdw blurRad="50800" dist="50800" dir="5400000" algn="t" rotWithShape="0">
                    <a:prstClr val="black">
                      <a:alpha val="56000"/>
                    </a:prstClr>
                  </a:outerShdw>
                </a:effectLst>
                <a:latin typeface="华康海报体W12(P)" panose="040B0C00000000000000" pitchFamily="82" charset="-122"/>
                <a:ea typeface="华康海报体W12(P)" panose="040B0C00000000000000" pitchFamily="82" charset="-122"/>
              </a:endParaRPr>
            </a:p>
          </p:txBody>
        </p:sp>
        <p:sp>
          <p:nvSpPr>
            <p:cNvPr id="22" name="文本框 21"/>
            <p:cNvSpPr txBox="1"/>
            <p:nvPr/>
          </p:nvSpPr>
          <p:spPr>
            <a:xfrm>
              <a:off x="3092694" y="938558"/>
              <a:ext cx="5810134" cy="1446550"/>
            </a:xfrm>
            <a:prstGeom prst="rect">
              <a:avLst/>
            </a:prstGeom>
            <a:noFill/>
          </p:spPr>
          <p:txBody>
            <a:bodyPr wrap="square" rtlCol="0">
              <a:spAutoFit/>
            </a:bodyPr>
            <a:lstStyle>
              <a:defPPr>
                <a:defRPr lang="zh-CN"/>
              </a:defPPr>
              <a:lvl1pPr>
                <a:defRPr sz="8800">
                  <a:gradFill>
                    <a:gsLst>
                      <a:gs pos="0">
                        <a:srgbClr val="CCFF33"/>
                      </a:gs>
                      <a:gs pos="92000">
                        <a:schemeClr val="accent6">
                          <a:lumMod val="60000"/>
                          <a:lumOff val="40000"/>
                        </a:schemeClr>
                      </a:gs>
                    </a:gsLst>
                    <a:lin ang="5400000" scaled="0"/>
                  </a:gradFill>
                  <a:latin typeface="华康海报体W12(P)" panose="040B0C00000000000000" pitchFamily="82" charset="-122"/>
                  <a:ea typeface="华康海报体W12(P)" panose="040B0C00000000000000" pitchFamily="82" charset="-122"/>
                </a:defRPr>
              </a:lvl1pPr>
            </a:lstStyle>
            <a:p>
              <a:r>
                <a:rPr lang="zh-CN" altLang="en-US" dirty="0">
                  <a:gradFill>
                    <a:gsLst>
                      <a:gs pos="0">
                        <a:schemeClr val="bg1"/>
                      </a:gs>
                      <a:gs pos="100000">
                        <a:schemeClr val="accent6">
                          <a:lumMod val="40000"/>
                          <a:lumOff val="60000"/>
                        </a:schemeClr>
                      </a:gs>
                    </a:gsLst>
                    <a:lin ang="5400000" scaled="0"/>
                  </a:gradFill>
                </a:rPr>
                <a:t>暑期夏令营</a:t>
              </a:r>
              <a:endParaRPr lang="zh-CN" altLang="en-US" dirty="0">
                <a:gradFill>
                  <a:gsLst>
                    <a:gs pos="0">
                      <a:schemeClr val="bg1"/>
                    </a:gs>
                    <a:gs pos="100000">
                      <a:schemeClr val="accent6">
                        <a:lumMod val="40000"/>
                        <a:lumOff val="60000"/>
                      </a:schemeClr>
                    </a:gs>
                  </a:gsLst>
                  <a:lin ang="5400000" scaled="0"/>
                </a:gradFill>
              </a:endParaRPr>
            </a:p>
          </p:txBody>
        </p:sp>
      </p:grpSp>
      <p:grpSp>
        <p:nvGrpSpPr>
          <p:cNvPr id="32" name="组合 31"/>
          <p:cNvGrpSpPr/>
          <p:nvPr/>
        </p:nvGrpSpPr>
        <p:grpSpPr>
          <a:xfrm>
            <a:off x="3792811" y="1953937"/>
            <a:ext cx="4993734" cy="1484272"/>
            <a:chOff x="3596863" y="1953937"/>
            <a:chExt cx="4993734" cy="1484272"/>
          </a:xfrm>
        </p:grpSpPr>
        <p:sp>
          <p:nvSpPr>
            <p:cNvPr id="12" name="文本框 11"/>
            <p:cNvSpPr txBox="1"/>
            <p:nvPr/>
          </p:nvSpPr>
          <p:spPr>
            <a:xfrm>
              <a:off x="3611784" y="1991659"/>
              <a:ext cx="4978813" cy="1446550"/>
            </a:xfrm>
            <a:prstGeom prst="rect">
              <a:avLst/>
            </a:prstGeom>
            <a:noFill/>
          </p:spPr>
          <p:txBody>
            <a:bodyPr wrap="square" rtlCol="0">
              <a:spAutoFit/>
            </a:bodyPr>
            <a:lstStyle>
              <a:defPPr>
                <a:defRPr lang="zh-CN"/>
              </a:defPPr>
              <a:lvl1pPr algn="just">
                <a:defRPr sz="8800">
                  <a:ln w="127000">
                    <a:gradFill>
                      <a:gsLst>
                        <a:gs pos="0">
                          <a:srgbClr val="006600"/>
                        </a:gs>
                        <a:gs pos="37000">
                          <a:schemeClr val="accent6">
                            <a:lumMod val="50000"/>
                          </a:schemeClr>
                        </a:gs>
                        <a:gs pos="71000">
                          <a:srgbClr val="006600"/>
                        </a:gs>
                        <a:gs pos="100000">
                          <a:schemeClr val="accent6">
                            <a:lumMod val="50000"/>
                          </a:schemeClr>
                        </a:gs>
                      </a:gsLst>
                      <a:lin ang="0" scaled="0"/>
                    </a:gradFill>
                  </a:ln>
                  <a:gradFill>
                    <a:gsLst>
                      <a:gs pos="0">
                        <a:srgbClr val="006600"/>
                      </a:gs>
                      <a:gs pos="37000">
                        <a:schemeClr val="accent6">
                          <a:lumMod val="50000"/>
                        </a:schemeClr>
                      </a:gs>
                      <a:gs pos="71000">
                        <a:srgbClr val="006600"/>
                      </a:gs>
                      <a:gs pos="100000">
                        <a:schemeClr val="accent6">
                          <a:lumMod val="50000"/>
                        </a:schemeClr>
                      </a:gs>
                    </a:gsLst>
                    <a:lin ang="0" scaled="0"/>
                  </a:gradFill>
                  <a:effectLst>
                    <a:outerShdw blurRad="50800" dist="50800" dir="5400000" algn="t" rotWithShape="0">
                      <a:prstClr val="black">
                        <a:alpha val="56000"/>
                      </a:prstClr>
                    </a:outerShdw>
                  </a:effectLst>
                  <a:latin typeface="华康海报体W12(P)" panose="040B0C00000000000000" pitchFamily="82" charset="-122"/>
                  <a:ea typeface="华康海报体W12(P)" panose="040B0C00000000000000" pitchFamily="82" charset="-122"/>
                </a:defRPr>
              </a:lvl1pPr>
            </a:lstStyle>
            <a:p>
              <a:r>
                <a:rPr lang="en-US" altLang="zh-CN" dirty="0"/>
                <a:t>PPT</a:t>
              </a:r>
              <a:r>
                <a:rPr lang="zh-CN" altLang="en-US" dirty="0"/>
                <a:t>模板</a:t>
              </a:r>
              <a:endParaRPr lang="zh-CN" altLang="en-US" dirty="0"/>
            </a:p>
          </p:txBody>
        </p:sp>
        <p:sp>
          <p:nvSpPr>
            <p:cNvPr id="23" name="文本框 22"/>
            <p:cNvSpPr txBox="1"/>
            <p:nvPr/>
          </p:nvSpPr>
          <p:spPr>
            <a:xfrm>
              <a:off x="3596863" y="1953937"/>
              <a:ext cx="4978813" cy="1446550"/>
            </a:xfrm>
            <a:prstGeom prst="rect">
              <a:avLst/>
            </a:prstGeom>
            <a:noFill/>
          </p:spPr>
          <p:txBody>
            <a:bodyPr wrap="square" rtlCol="0">
              <a:spAutoFit/>
            </a:bodyPr>
            <a:lstStyle/>
            <a:p>
              <a:r>
                <a:rPr lang="en-US" altLang="zh-CN" sz="8800" dirty="0">
                  <a:gradFill>
                    <a:gsLst>
                      <a:gs pos="0">
                        <a:srgbClr val="CCFF33"/>
                      </a:gs>
                      <a:gs pos="92000">
                        <a:schemeClr val="accent6">
                          <a:lumMod val="60000"/>
                          <a:lumOff val="40000"/>
                        </a:schemeClr>
                      </a:gs>
                    </a:gsLst>
                    <a:lin ang="5400000" scaled="0"/>
                  </a:gradFill>
                  <a:latin typeface="华康海报体W12(P)" panose="040B0C00000000000000" pitchFamily="82" charset="-122"/>
                  <a:ea typeface="华康海报体W12(P)" panose="040B0C00000000000000" pitchFamily="82" charset="-122"/>
                </a:rPr>
                <a:t>PPT</a:t>
              </a:r>
              <a:r>
                <a:rPr lang="zh-CN" altLang="en-US" sz="8800" dirty="0">
                  <a:gradFill>
                    <a:gsLst>
                      <a:gs pos="0">
                        <a:srgbClr val="CCFF33"/>
                      </a:gs>
                      <a:gs pos="92000">
                        <a:schemeClr val="accent6">
                          <a:lumMod val="60000"/>
                          <a:lumOff val="40000"/>
                        </a:schemeClr>
                      </a:gs>
                    </a:gsLst>
                    <a:lin ang="5400000" scaled="0"/>
                  </a:gradFill>
                  <a:latin typeface="华康海报体W12(P)" panose="040B0C00000000000000" pitchFamily="82" charset="-122"/>
                  <a:ea typeface="华康海报体W12(P)" panose="040B0C00000000000000" pitchFamily="82" charset="-122"/>
                </a:rPr>
                <a:t>模板</a:t>
              </a:r>
              <a:endParaRPr lang="zh-CN" altLang="en-US" sz="8800" dirty="0">
                <a:gradFill>
                  <a:gsLst>
                    <a:gs pos="0">
                      <a:srgbClr val="CCFF33"/>
                    </a:gs>
                    <a:gs pos="92000">
                      <a:schemeClr val="accent6">
                        <a:lumMod val="60000"/>
                        <a:lumOff val="40000"/>
                      </a:schemeClr>
                    </a:gs>
                  </a:gsLst>
                  <a:lin ang="5400000" scaled="0"/>
                </a:gradFill>
                <a:latin typeface="华康海报体W12(P)" panose="040B0C00000000000000" pitchFamily="82" charset="-122"/>
                <a:ea typeface="华康海报体W12(P)" panose="040B0C00000000000000" pitchFamily="82" charset="-122"/>
              </a:endParaRPr>
            </a:p>
          </p:txBody>
        </p:sp>
      </p:grpSp>
      <p:pic>
        <p:nvPicPr>
          <p:cNvPr id="35" name="钢琴曲 - 水边的阿狄丽娜 - 理查德 克莱德曼">
            <a:hlinkClick r:id="" action="ppaction://media"/>
          </p:cNvPr>
          <p:cNvPicPr>
            <a:picLocks noChangeAspect="1"/>
          </p:cNvPicPr>
          <p:nvPr>
            <a:audioFile r:link="rId12"/>
            <p:extLst>
              <p:ext uri="{DAA4B4D4-6D71-4841-9C94-3DE7FCFB9230}">
                <p14:media xmlns:p14="http://schemas.microsoft.com/office/powerpoint/2010/main" r:embed="rId13"/>
              </p:ext>
            </p:extLst>
          </p:nvPr>
        </p:nvPicPr>
        <p:blipFill>
          <a:blip r:embed="rId14"/>
          <a:stretch>
            <a:fillRect/>
          </a:stretch>
        </p:blipFill>
        <p:spPr>
          <a:xfrm>
            <a:off x="-2139930" y="1091984"/>
            <a:ext cx="1603247" cy="160324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5"/>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47" presetClass="entr" presetSubtype="0"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1000"/>
                                        <p:tgtEl>
                                          <p:spTgt spid="6"/>
                                        </p:tgtEl>
                                      </p:cBhvr>
                                    </p:animEffect>
                                    <p:anim calcmode="lin" valueType="num">
                                      <p:cBhvr>
                                        <p:cTn id="21" dur="1000" fill="hold"/>
                                        <p:tgtEl>
                                          <p:spTgt spid="6"/>
                                        </p:tgtEl>
                                        <p:attrNameLst>
                                          <p:attrName>ppt_x</p:attrName>
                                        </p:attrNameLst>
                                      </p:cBhvr>
                                      <p:tavLst>
                                        <p:tav tm="0">
                                          <p:val>
                                            <p:strVal val="#ppt_x"/>
                                          </p:val>
                                        </p:tav>
                                        <p:tav tm="100000">
                                          <p:val>
                                            <p:strVal val="#ppt_x"/>
                                          </p:val>
                                        </p:tav>
                                      </p:tavLst>
                                    </p:anim>
                                    <p:anim calcmode="lin" valueType="num">
                                      <p:cBhvr>
                                        <p:cTn id="22" dur="1000" fill="hold"/>
                                        <p:tgtEl>
                                          <p:spTgt spid="6"/>
                                        </p:tgtEl>
                                        <p:attrNameLst>
                                          <p:attrName>ppt_y</p:attrName>
                                        </p:attrNameLst>
                                      </p:cBhvr>
                                      <p:tavLst>
                                        <p:tav tm="0">
                                          <p:val>
                                            <p:strVal val="#ppt_y-.1"/>
                                          </p:val>
                                        </p:tav>
                                        <p:tav tm="100000">
                                          <p:val>
                                            <p:strVal val="#ppt_y"/>
                                          </p:val>
                                        </p:tav>
                                      </p:tavLst>
                                    </p:anim>
                                  </p:childTnLst>
                                </p:cTn>
                              </p:par>
                            </p:childTnLst>
                          </p:cTn>
                        </p:par>
                        <p:par>
                          <p:cTn id="23" fill="hold">
                            <p:stCondLst>
                              <p:cond delay="3000"/>
                            </p:stCondLst>
                            <p:childTnLst>
                              <p:par>
                                <p:cTn id="24" presetID="42"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childTnLst>
                          </p:cTn>
                        </p:par>
                        <p:par>
                          <p:cTn id="29" fill="hold">
                            <p:stCondLst>
                              <p:cond delay="4000"/>
                            </p:stCondLst>
                            <p:childTnLst>
                              <p:par>
                                <p:cTn id="30" presetID="42" presetClass="entr" presetSubtype="0"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childTnLst>
                                </p:cTn>
                              </p:par>
                            </p:childTnLst>
                          </p:cTn>
                        </p:par>
                        <p:par>
                          <p:cTn id="39" fill="hold">
                            <p:stCondLst>
                              <p:cond delay="6000"/>
                            </p:stCondLst>
                            <p:childTnLst>
                              <p:par>
                                <p:cTn id="40" presetID="23" presetClass="entr" presetSubtype="36" fill="hold"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p:cTn id="42" dur="500" fill="hold"/>
                                        <p:tgtEl>
                                          <p:spTgt spid="31"/>
                                        </p:tgtEl>
                                        <p:attrNameLst>
                                          <p:attrName>ppt_w</p:attrName>
                                        </p:attrNameLst>
                                      </p:cBhvr>
                                      <p:tavLst>
                                        <p:tav tm="0">
                                          <p:val>
                                            <p:strVal val="(6*min(max(#ppt_w*#ppt_h,.3),1)-7.4)/-.7*#ppt_w"/>
                                          </p:val>
                                        </p:tav>
                                        <p:tav tm="100000">
                                          <p:val>
                                            <p:strVal val="#ppt_w"/>
                                          </p:val>
                                        </p:tav>
                                      </p:tavLst>
                                    </p:anim>
                                    <p:anim calcmode="lin" valueType="num">
                                      <p:cBhvr>
                                        <p:cTn id="43" dur="500" fill="hold"/>
                                        <p:tgtEl>
                                          <p:spTgt spid="31"/>
                                        </p:tgtEl>
                                        <p:attrNameLst>
                                          <p:attrName>ppt_h</p:attrName>
                                        </p:attrNameLst>
                                      </p:cBhvr>
                                      <p:tavLst>
                                        <p:tav tm="0">
                                          <p:val>
                                            <p:strVal val="(6*min(max(#ppt_w*#ppt_h,.3),1)-7.4)/-.7*#ppt_h"/>
                                          </p:val>
                                        </p:tav>
                                        <p:tav tm="100000">
                                          <p:val>
                                            <p:strVal val="#ppt_h"/>
                                          </p:val>
                                        </p:tav>
                                      </p:tavLst>
                                    </p:anim>
                                    <p:anim calcmode="lin" valueType="num">
                                      <p:cBhvr>
                                        <p:cTn id="44" dur="500" fill="hold"/>
                                        <p:tgtEl>
                                          <p:spTgt spid="31"/>
                                        </p:tgtEl>
                                        <p:attrNameLst>
                                          <p:attrName>ppt_x</p:attrName>
                                        </p:attrNameLst>
                                      </p:cBhvr>
                                      <p:tavLst>
                                        <p:tav tm="0">
                                          <p:val>
                                            <p:fltVal val="0.5"/>
                                          </p:val>
                                        </p:tav>
                                        <p:tav tm="100000">
                                          <p:val>
                                            <p:strVal val="#ppt_x"/>
                                          </p:val>
                                        </p:tav>
                                      </p:tavLst>
                                    </p:anim>
                                    <p:anim calcmode="lin" valueType="num">
                                      <p:cBhvr>
                                        <p:cTn id="45" dur="500" fill="hold"/>
                                        <p:tgtEl>
                                          <p:spTgt spid="31"/>
                                        </p:tgtEl>
                                        <p:attrNameLst>
                                          <p:attrName>ppt_y</p:attrName>
                                        </p:attrNameLst>
                                      </p:cBhvr>
                                      <p:tavLst>
                                        <p:tav tm="0">
                                          <p:val>
                                            <p:strVal val="1+(6*min(max(#ppt_w*#ppt_h,.3),1)-7.4)/-.7*#ppt_h/2"/>
                                          </p:val>
                                        </p:tav>
                                        <p:tav tm="100000">
                                          <p:val>
                                            <p:strVal val="#ppt_y"/>
                                          </p:val>
                                        </p:tav>
                                      </p:tavLst>
                                    </p:anim>
                                  </p:childTnLst>
                                </p:cTn>
                              </p:par>
                            </p:childTnLst>
                          </p:cTn>
                        </p:par>
                        <p:par>
                          <p:cTn id="46" fill="hold">
                            <p:stCondLst>
                              <p:cond delay="6500"/>
                            </p:stCondLst>
                            <p:childTnLst>
                              <p:par>
                                <p:cTn id="47" presetID="23" presetClass="entr" presetSubtype="36"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strVal val="(6*min(max(#ppt_w*#ppt_h,.3),1)-7.4)/-.7*#ppt_w"/>
                                          </p:val>
                                        </p:tav>
                                        <p:tav tm="100000">
                                          <p:val>
                                            <p:strVal val="#ppt_w"/>
                                          </p:val>
                                        </p:tav>
                                      </p:tavLst>
                                    </p:anim>
                                    <p:anim calcmode="lin" valueType="num">
                                      <p:cBhvr>
                                        <p:cTn id="50" dur="500" fill="hold"/>
                                        <p:tgtEl>
                                          <p:spTgt spid="32"/>
                                        </p:tgtEl>
                                        <p:attrNameLst>
                                          <p:attrName>ppt_h</p:attrName>
                                        </p:attrNameLst>
                                      </p:cBhvr>
                                      <p:tavLst>
                                        <p:tav tm="0">
                                          <p:val>
                                            <p:strVal val="(6*min(max(#ppt_w*#ppt_h,.3),1)-7.4)/-.7*#ppt_h"/>
                                          </p:val>
                                        </p:tav>
                                        <p:tav tm="100000">
                                          <p:val>
                                            <p:strVal val="#ppt_h"/>
                                          </p:val>
                                        </p:tav>
                                      </p:tavLst>
                                    </p:anim>
                                    <p:anim calcmode="lin" valueType="num">
                                      <p:cBhvr>
                                        <p:cTn id="51" dur="500" fill="hold"/>
                                        <p:tgtEl>
                                          <p:spTgt spid="32"/>
                                        </p:tgtEl>
                                        <p:attrNameLst>
                                          <p:attrName>ppt_x</p:attrName>
                                        </p:attrNameLst>
                                      </p:cBhvr>
                                      <p:tavLst>
                                        <p:tav tm="0">
                                          <p:val>
                                            <p:fltVal val="0.5"/>
                                          </p:val>
                                        </p:tav>
                                        <p:tav tm="100000">
                                          <p:val>
                                            <p:strVal val="#ppt_x"/>
                                          </p:val>
                                        </p:tav>
                                      </p:tavLst>
                                    </p:anim>
                                    <p:anim calcmode="lin" valueType="num">
                                      <p:cBhvr>
                                        <p:cTn id="52" dur="50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53" fill="hold">
                            <p:stCondLst>
                              <p:cond delay="7000"/>
                            </p:stCondLst>
                            <p:childTnLst>
                              <p:par>
                                <p:cTn id="54" presetID="26" presetClass="emph" presetSubtype="0" fill="hold" nodeType="afterEffect">
                                  <p:stCondLst>
                                    <p:cond delay="0"/>
                                  </p:stCondLst>
                                  <p:childTnLst>
                                    <p:animEffect transition="out" filter="fade">
                                      <p:cBhvr>
                                        <p:cTn id="55" dur="500" tmFilter="0, 0; .2, .5; .8, .5; 1, 0"/>
                                        <p:tgtEl>
                                          <p:spTgt spid="31"/>
                                        </p:tgtEl>
                                      </p:cBhvr>
                                    </p:animEffect>
                                    <p:animScale>
                                      <p:cBhvr>
                                        <p:cTn id="56" dur="250" autoRev="1" fill="hold"/>
                                        <p:tgtEl>
                                          <p:spTgt spid="31"/>
                                        </p:tgtEl>
                                      </p:cBhvr>
                                      <p:by x="105000" y="105000"/>
                                    </p:animScale>
                                  </p:childTnLst>
                                </p:cTn>
                              </p:par>
                            </p:childTnLst>
                          </p:cTn>
                        </p:par>
                        <p:par>
                          <p:cTn id="57" fill="hold">
                            <p:stCondLst>
                              <p:cond delay="7500"/>
                            </p:stCondLst>
                            <p:childTnLst>
                              <p:par>
                                <p:cTn id="58" presetID="26" presetClass="emph" presetSubtype="0" fill="hold" nodeType="afterEffect">
                                  <p:stCondLst>
                                    <p:cond delay="0"/>
                                  </p:stCondLst>
                                  <p:childTnLst>
                                    <p:animEffect transition="out" filter="fade">
                                      <p:cBhvr>
                                        <p:cTn id="59" dur="500" tmFilter="0, 0; .2, .5; .8, .5; 1, 0"/>
                                        <p:tgtEl>
                                          <p:spTgt spid="32"/>
                                        </p:tgtEl>
                                      </p:cBhvr>
                                    </p:animEffect>
                                    <p:animScale>
                                      <p:cBhvr>
                                        <p:cTn id="60" dur="250" autoRev="1" fill="hold"/>
                                        <p:tgtEl>
                                          <p:spTgt spid="32"/>
                                        </p:tgtEl>
                                      </p:cBhvr>
                                      <p:by x="105000" y="105000"/>
                                    </p:animScale>
                                  </p:childTnLst>
                                </p:cTn>
                              </p:par>
                            </p:childTnLst>
                          </p:cTn>
                        </p:par>
                        <p:par>
                          <p:cTn id="61" fill="hold">
                            <p:stCondLst>
                              <p:cond delay="8000"/>
                            </p:stCondLst>
                            <p:childTnLst>
                              <p:par>
                                <p:cTn id="62" presetID="16" presetClass="entr" presetSubtype="21" fill="hold"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barn(inVertical)">
                                      <p:cBhvr>
                                        <p:cTn id="64" dur="500"/>
                                        <p:tgtEl>
                                          <p:spTgt spid="18"/>
                                        </p:tgtEl>
                                      </p:cBhvr>
                                    </p:animEffect>
                                  </p:childTnLst>
                                </p:cTn>
                              </p:par>
                            </p:childTnLst>
                          </p:cTn>
                        </p:par>
                        <p:par>
                          <p:cTn id="65" fill="hold">
                            <p:stCondLst>
                              <p:cond delay="8500"/>
                            </p:stCondLst>
                            <p:childTnLst>
                              <p:par>
                                <p:cTn id="66" presetID="2" presetClass="entr" presetSubtype="2" fill="hold" grpId="0" nodeType="afterEffect">
                                  <p:stCondLst>
                                    <p:cond delay="0"/>
                                  </p:stCondLst>
                                  <p:iterate type="lt">
                                    <p:tmPct val="10000"/>
                                  </p:iterate>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1+#ppt_w/2"/>
                                          </p:val>
                                        </p:tav>
                                        <p:tav tm="100000">
                                          <p:val>
                                            <p:strVal val="#ppt_x"/>
                                          </p:val>
                                        </p:tav>
                                      </p:tavLst>
                                    </p:anim>
                                    <p:anim calcmode="lin" valueType="num">
                                      <p:cBhvr additive="base">
                                        <p:cTn id="69" dur="500" fill="hold"/>
                                        <p:tgtEl>
                                          <p:spTgt spid="19"/>
                                        </p:tgtEl>
                                        <p:attrNameLst>
                                          <p:attrName>ppt_y</p:attrName>
                                        </p:attrNameLst>
                                      </p:cBhvr>
                                      <p:tavLst>
                                        <p:tav tm="0">
                                          <p:val>
                                            <p:strVal val="#ppt_y"/>
                                          </p:val>
                                        </p:tav>
                                        <p:tav tm="100000">
                                          <p:val>
                                            <p:strVal val="#ppt_y"/>
                                          </p:val>
                                        </p:tav>
                                      </p:tavLst>
                                    </p:anim>
                                  </p:childTnLst>
                                </p:cTn>
                              </p:par>
                            </p:childTnLst>
                          </p:cTn>
                        </p:par>
                        <p:par>
                          <p:cTn id="70" fill="hold">
                            <p:stCondLst>
                              <p:cond delay="9201"/>
                            </p:stCondLst>
                            <p:childTnLst>
                              <p:par>
                                <p:cTn id="71" presetID="2" presetClass="entr" presetSubtype="2" fill="hold" grpId="0" nodeType="afterEffect">
                                  <p:stCondLst>
                                    <p:cond delay="0"/>
                                  </p:stCondLst>
                                  <p:iterate type="lt">
                                    <p:tmPct val="10000"/>
                                  </p:iterate>
                                  <p:childTnLst>
                                    <p:set>
                                      <p:cBhvr>
                                        <p:cTn id="72" dur="1" fill="hold">
                                          <p:stCondLst>
                                            <p:cond delay="0"/>
                                          </p:stCondLst>
                                        </p:cTn>
                                        <p:tgtEl>
                                          <p:spTgt spid="20"/>
                                        </p:tgtEl>
                                        <p:attrNameLst>
                                          <p:attrName>style.visibility</p:attrName>
                                        </p:attrNameLst>
                                      </p:cBhvr>
                                      <p:to>
                                        <p:strVal val="visible"/>
                                      </p:to>
                                    </p:set>
                                    <p:anim calcmode="lin" valueType="num">
                                      <p:cBhvr additive="base">
                                        <p:cTn id="73" dur="500" fill="hold"/>
                                        <p:tgtEl>
                                          <p:spTgt spid="20"/>
                                        </p:tgtEl>
                                        <p:attrNameLst>
                                          <p:attrName>ppt_x</p:attrName>
                                        </p:attrNameLst>
                                      </p:cBhvr>
                                      <p:tavLst>
                                        <p:tav tm="0">
                                          <p:val>
                                            <p:strVal val="1+#ppt_w/2"/>
                                          </p:val>
                                        </p:tav>
                                        <p:tav tm="100000">
                                          <p:val>
                                            <p:strVal val="#ppt_x"/>
                                          </p:val>
                                        </p:tav>
                                      </p:tavLst>
                                    </p:anim>
                                    <p:anim calcmode="lin" valueType="num">
                                      <p:cBhvr additive="base">
                                        <p:cTn id="74" dur="500" fill="hold"/>
                                        <p:tgtEl>
                                          <p:spTgt spid="20"/>
                                        </p:tgtEl>
                                        <p:attrNameLst>
                                          <p:attrName>ppt_y</p:attrName>
                                        </p:attrNameLst>
                                      </p:cBhvr>
                                      <p:tavLst>
                                        <p:tav tm="0">
                                          <p:val>
                                            <p:strVal val="#ppt_y"/>
                                          </p:val>
                                        </p:tav>
                                        <p:tav tm="100000">
                                          <p:val>
                                            <p:strVal val="#ppt_y"/>
                                          </p:val>
                                        </p:tav>
                                      </p:tavLst>
                                    </p:anim>
                                  </p:childTnLst>
                                </p:cTn>
                              </p:par>
                            </p:childTnLst>
                          </p:cTn>
                        </p:par>
                        <p:par>
                          <p:cTn id="75" fill="hold">
                            <p:stCondLst>
                              <p:cond delay="9851"/>
                            </p:stCondLst>
                            <p:childTnLst>
                              <p:par>
                                <p:cTn id="76" presetID="2" presetClass="entr" presetSubtype="2" fill="hold" grpId="0" nodeType="afterEffect">
                                  <p:stCondLst>
                                    <p:cond delay="0"/>
                                  </p:stCondLst>
                                  <p:iterate type="lt">
                                    <p:tmPct val="10000"/>
                                  </p:iterate>
                                  <p:childTnLst>
                                    <p:set>
                                      <p:cBhvr>
                                        <p:cTn id="77" dur="1" fill="hold">
                                          <p:stCondLst>
                                            <p:cond delay="0"/>
                                          </p:stCondLst>
                                        </p:cTn>
                                        <p:tgtEl>
                                          <p:spTgt spid="21"/>
                                        </p:tgtEl>
                                        <p:attrNameLst>
                                          <p:attrName>style.visibility</p:attrName>
                                        </p:attrNameLst>
                                      </p:cBhvr>
                                      <p:to>
                                        <p:strVal val="visible"/>
                                      </p:to>
                                    </p:set>
                                    <p:anim calcmode="lin" valueType="num">
                                      <p:cBhvr additive="base">
                                        <p:cTn id="78" dur="500" fill="hold"/>
                                        <p:tgtEl>
                                          <p:spTgt spid="21"/>
                                        </p:tgtEl>
                                        <p:attrNameLst>
                                          <p:attrName>ppt_x</p:attrName>
                                        </p:attrNameLst>
                                      </p:cBhvr>
                                      <p:tavLst>
                                        <p:tav tm="0">
                                          <p:val>
                                            <p:strVal val="1+#ppt_w/2"/>
                                          </p:val>
                                        </p:tav>
                                        <p:tav tm="100000">
                                          <p:val>
                                            <p:strVal val="#ppt_x"/>
                                          </p:val>
                                        </p:tav>
                                      </p:tavLst>
                                    </p:anim>
                                    <p:anim calcmode="lin" valueType="num">
                                      <p:cBhvr additive="base">
                                        <p:cTn id="79" dur="500" fill="hold"/>
                                        <p:tgtEl>
                                          <p:spTgt spid="21"/>
                                        </p:tgtEl>
                                        <p:attrNameLst>
                                          <p:attrName>ppt_y</p:attrName>
                                        </p:attrNameLst>
                                      </p:cBhvr>
                                      <p:tavLst>
                                        <p:tav tm="0">
                                          <p:val>
                                            <p:strVal val="#ppt_y"/>
                                          </p:val>
                                        </p:tav>
                                        <p:tav tm="100000">
                                          <p:val>
                                            <p:strVal val="#ppt_y"/>
                                          </p:val>
                                        </p:tav>
                                      </p:tavLst>
                                    </p:anim>
                                  </p:childTnLst>
                                </p:cTn>
                              </p:par>
                            </p:childTnLst>
                          </p:cTn>
                        </p:par>
                        <p:par>
                          <p:cTn id="80" fill="hold">
                            <p:stCondLst>
                              <p:cond delay="10501"/>
                            </p:stCondLst>
                            <p:childTnLst>
                              <p:par>
                                <p:cTn id="81" presetID="53" presetClass="entr" presetSubtype="16"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500" fill="hold"/>
                                        <p:tgtEl>
                                          <p:spTgt spid="9"/>
                                        </p:tgtEl>
                                        <p:attrNameLst>
                                          <p:attrName>ppt_w</p:attrName>
                                        </p:attrNameLst>
                                      </p:cBhvr>
                                      <p:tavLst>
                                        <p:tav tm="0">
                                          <p:val>
                                            <p:fltVal val="0"/>
                                          </p:val>
                                        </p:tav>
                                        <p:tav tm="100000">
                                          <p:val>
                                            <p:strVal val="#ppt_w"/>
                                          </p:val>
                                        </p:tav>
                                      </p:tavLst>
                                    </p:anim>
                                    <p:anim calcmode="lin" valueType="num">
                                      <p:cBhvr>
                                        <p:cTn id="84" dur="500" fill="hold"/>
                                        <p:tgtEl>
                                          <p:spTgt spid="9"/>
                                        </p:tgtEl>
                                        <p:attrNameLst>
                                          <p:attrName>ppt_h</p:attrName>
                                        </p:attrNameLst>
                                      </p:cBhvr>
                                      <p:tavLst>
                                        <p:tav tm="0">
                                          <p:val>
                                            <p:fltVal val="0"/>
                                          </p:val>
                                        </p:tav>
                                        <p:tav tm="100000">
                                          <p:val>
                                            <p:strVal val="#ppt_h"/>
                                          </p:val>
                                        </p:tav>
                                      </p:tavLst>
                                    </p:anim>
                                    <p:animEffect transition="in" filter="fade">
                                      <p:cBhvr>
                                        <p:cTn id="85" dur="500"/>
                                        <p:tgtEl>
                                          <p:spTgt spid="9"/>
                                        </p:tgtEl>
                                      </p:cBhvr>
                                    </p:animEffect>
                                  </p:childTnLst>
                                </p:cTn>
                              </p:par>
                            </p:childTnLst>
                          </p:cTn>
                        </p:par>
                        <p:par>
                          <p:cTn id="86" fill="hold">
                            <p:stCondLst>
                              <p:cond delay="11001"/>
                            </p:stCondLst>
                            <p:childTnLst>
                              <p:par>
                                <p:cTn id="87" presetID="31" presetClass="entr" presetSubtype="0" fill="hold" grpId="0" nodeType="afterEffect">
                                  <p:stCondLst>
                                    <p:cond delay="0"/>
                                  </p:stCondLst>
                                  <p:childTnLst>
                                    <p:set>
                                      <p:cBhvr>
                                        <p:cTn id="88" dur="1" fill="hold">
                                          <p:stCondLst>
                                            <p:cond delay="0"/>
                                          </p:stCondLst>
                                        </p:cTn>
                                        <p:tgtEl>
                                          <p:spTgt spid="34"/>
                                        </p:tgtEl>
                                        <p:attrNameLst>
                                          <p:attrName>style.visibility</p:attrName>
                                        </p:attrNameLst>
                                      </p:cBhvr>
                                      <p:to>
                                        <p:strVal val="visible"/>
                                      </p:to>
                                    </p:set>
                                    <p:anim calcmode="lin" valueType="num">
                                      <p:cBhvr>
                                        <p:cTn id="89" dur="1000" fill="hold"/>
                                        <p:tgtEl>
                                          <p:spTgt spid="34"/>
                                        </p:tgtEl>
                                        <p:attrNameLst>
                                          <p:attrName>ppt_w</p:attrName>
                                        </p:attrNameLst>
                                      </p:cBhvr>
                                      <p:tavLst>
                                        <p:tav tm="0">
                                          <p:val>
                                            <p:fltVal val="0"/>
                                          </p:val>
                                        </p:tav>
                                        <p:tav tm="100000">
                                          <p:val>
                                            <p:strVal val="#ppt_w"/>
                                          </p:val>
                                        </p:tav>
                                      </p:tavLst>
                                    </p:anim>
                                    <p:anim calcmode="lin" valueType="num">
                                      <p:cBhvr>
                                        <p:cTn id="90" dur="1000" fill="hold"/>
                                        <p:tgtEl>
                                          <p:spTgt spid="34"/>
                                        </p:tgtEl>
                                        <p:attrNameLst>
                                          <p:attrName>ppt_h</p:attrName>
                                        </p:attrNameLst>
                                      </p:cBhvr>
                                      <p:tavLst>
                                        <p:tav tm="0">
                                          <p:val>
                                            <p:fltVal val="0"/>
                                          </p:val>
                                        </p:tav>
                                        <p:tav tm="100000">
                                          <p:val>
                                            <p:strVal val="#ppt_h"/>
                                          </p:val>
                                        </p:tav>
                                      </p:tavLst>
                                    </p:anim>
                                    <p:anim calcmode="lin" valueType="num">
                                      <p:cBhvr>
                                        <p:cTn id="91" dur="1000" fill="hold"/>
                                        <p:tgtEl>
                                          <p:spTgt spid="34"/>
                                        </p:tgtEl>
                                        <p:attrNameLst>
                                          <p:attrName>style.rotation</p:attrName>
                                        </p:attrNameLst>
                                      </p:cBhvr>
                                      <p:tavLst>
                                        <p:tav tm="0">
                                          <p:val>
                                            <p:fltVal val="90"/>
                                          </p:val>
                                        </p:tav>
                                        <p:tav tm="100000">
                                          <p:val>
                                            <p:fltVal val="0"/>
                                          </p:val>
                                        </p:tav>
                                      </p:tavLst>
                                    </p:anim>
                                    <p:animEffect transition="in" filter="fade">
                                      <p:cBhvr>
                                        <p:cTn id="92" dur="1000"/>
                                        <p:tgtEl>
                                          <p:spTgt spid="34"/>
                                        </p:tgtEl>
                                      </p:cBhvr>
                                    </p:animEffect>
                                  </p:childTnLst>
                                </p:cTn>
                              </p:par>
                            </p:childTnLst>
                          </p:cTn>
                        </p:par>
                        <p:par>
                          <p:cTn id="93" fill="hold">
                            <p:stCondLst>
                              <p:cond delay="12001"/>
                            </p:stCondLst>
                            <p:childTnLst>
                              <p:par>
                                <p:cTn id="94" presetID="31" presetClass="entr" presetSubtype="0" fill="hold" grpId="0" nodeType="afterEffect">
                                  <p:stCondLst>
                                    <p:cond delay="0"/>
                                  </p:stCondLst>
                                  <p:childTnLst>
                                    <p:set>
                                      <p:cBhvr>
                                        <p:cTn id="95" dur="1" fill="hold">
                                          <p:stCondLst>
                                            <p:cond delay="0"/>
                                          </p:stCondLst>
                                        </p:cTn>
                                        <p:tgtEl>
                                          <p:spTgt spid="33"/>
                                        </p:tgtEl>
                                        <p:attrNameLst>
                                          <p:attrName>style.visibility</p:attrName>
                                        </p:attrNameLst>
                                      </p:cBhvr>
                                      <p:to>
                                        <p:strVal val="visible"/>
                                      </p:to>
                                    </p:set>
                                    <p:anim calcmode="lin" valueType="num">
                                      <p:cBhvr>
                                        <p:cTn id="96" dur="1000" fill="hold"/>
                                        <p:tgtEl>
                                          <p:spTgt spid="33"/>
                                        </p:tgtEl>
                                        <p:attrNameLst>
                                          <p:attrName>ppt_w</p:attrName>
                                        </p:attrNameLst>
                                      </p:cBhvr>
                                      <p:tavLst>
                                        <p:tav tm="0">
                                          <p:val>
                                            <p:fltVal val="0"/>
                                          </p:val>
                                        </p:tav>
                                        <p:tav tm="100000">
                                          <p:val>
                                            <p:strVal val="#ppt_w"/>
                                          </p:val>
                                        </p:tav>
                                      </p:tavLst>
                                    </p:anim>
                                    <p:anim calcmode="lin" valueType="num">
                                      <p:cBhvr>
                                        <p:cTn id="97" dur="1000" fill="hold"/>
                                        <p:tgtEl>
                                          <p:spTgt spid="33"/>
                                        </p:tgtEl>
                                        <p:attrNameLst>
                                          <p:attrName>ppt_h</p:attrName>
                                        </p:attrNameLst>
                                      </p:cBhvr>
                                      <p:tavLst>
                                        <p:tav tm="0">
                                          <p:val>
                                            <p:fltVal val="0"/>
                                          </p:val>
                                        </p:tav>
                                        <p:tav tm="100000">
                                          <p:val>
                                            <p:strVal val="#ppt_h"/>
                                          </p:val>
                                        </p:tav>
                                      </p:tavLst>
                                    </p:anim>
                                    <p:anim calcmode="lin" valueType="num">
                                      <p:cBhvr>
                                        <p:cTn id="98" dur="1000" fill="hold"/>
                                        <p:tgtEl>
                                          <p:spTgt spid="33"/>
                                        </p:tgtEl>
                                        <p:attrNameLst>
                                          <p:attrName>style.rotation</p:attrName>
                                        </p:attrNameLst>
                                      </p:cBhvr>
                                      <p:tavLst>
                                        <p:tav tm="0">
                                          <p:val>
                                            <p:fltVal val="90"/>
                                          </p:val>
                                        </p:tav>
                                        <p:tav tm="100000">
                                          <p:val>
                                            <p:fltVal val="0"/>
                                          </p:val>
                                        </p:tav>
                                      </p:tavLst>
                                    </p:anim>
                                    <p:animEffect transition="in" filter="fade">
                                      <p:cBhvr>
                                        <p:cTn id="99" dur="1000"/>
                                        <p:tgtEl>
                                          <p:spTgt spid="33"/>
                                        </p:tgtEl>
                                      </p:cBhvr>
                                    </p:animEffect>
                                  </p:childTnLst>
                                </p:cTn>
                              </p:par>
                            </p:childTnLst>
                          </p:cTn>
                        </p:par>
                        <p:par>
                          <p:cTn id="100" fill="hold">
                            <p:stCondLst>
                              <p:cond delay="13001"/>
                            </p:stCondLst>
                            <p:childTnLst>
                              <p:par>
                                <p:cTn id="101" presetID="10" presetClass="entr" presetSubtype="0" fill="hold" nodeType="afterEffect">
                                  <p:stCondLst>
                                    <p:cond delay="0"/>
                                  </p:stCondLst>
                                  <p:childTnLst>
                                    <p:set>
                                      <p:cBhvr>
                                        <p:cTn id="102" dur="1" fill="hold">
                                          <p:stCondLst>
                                            <p:cond delay="0"/>
                                          </p:stCondLst>
                                        </p:cTn>
                                        <p:tgtEl>
                                          <p:spTgt spid="28"/>
                                        </p:tgtEl>
                                        <p:attrNameLst>
                                          <p:attrName>style.visibility</p:attrName>
                                        </p:attrNameLst>
                                      </p:cBhvr>
                                      <p:to>
                                        <p:strVal val="visible"/>
                                      </p:to>
                                    </p:set>
                                    <p:animEffect transition="in" filter="fade">
                                      <p:cBhvr>
                                        <p:cTn id="103" dur="500"/>
                                        <p:tgtEl>
                                          <p:spTgt spid="28"/>
                                        </p:tgtEl>
                                      </p:cBhvr>
                                    </p:animEffect>
                                  </p:childTnLst>
                                </p:cTn>
                              </p:par>
                            </p:childTnLst>
                          </p:cTn>
                        </p:par>
                        <p:par>
                          <p:cTn id="104" fill="hold">
                            <p:stCondLst>
                              <p:cond delay="13501"/>
                            </p:stCondLst>
                            <p:childTnLst>
                              <p:par>
                                <p:cTn id="105" presetID="10" presetClass="entr" presetSubtype="0" fill="hold"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08" repeatCount="indefinite" fill="remove" display="0">
                  <p:stCondLst>
                    <p:cond delay="indefinite"/>
                  </p:stCondLst>
                  <p:endCondLst>
                    <p:cond evt="onStopAudio" delay="0">
                      <p:tgtEl>
                        <p:sldTgt/>
                      </p:tgtEl>
                    </p:cond>
                  </p:endCondLst>
                </p:cTn>
                <p:tgtEl>
                  <p:spTgt spid="35"/>
                </p:tgtEl>
              </p:cMediaNode>
            </p:audio>
          </p:childTnLst>
        </p:cTn>
      </p:par>
    </p:tnLst>
    <p:bldLst>
      <p:bldP spid="33" grpId="0" animBg="1"/>
      <p:bldP spid="34" grpId="0" animBg="1"/>
      <p:bldP spid="19" grpId="0"/>
      <p:bldP spid="20"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11" name="Rectangle 2"/>
          <p:cNvSpPr/>
          <p:nvPr/>
        </p:nvSpPr>
        <p:spPr>
          <a:xfrm>
            <a:off x="1016000" y="-19050"/>
            <a:ext cx="5297714"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2" name="Rectangle 33"/>
          <p:cNvSpPr/>
          <p:nvPr/>
        </p:nvSpPr>
        <p:spPr>
          <a:xfrm>
            <a:off x="2491771" y="1179017"/>
            <a:ext cx="3154287" cy="651668"/>
          </a:xfrm>
          <a:prstGeom prst="rect">
            <a:avLst/>
          </a:prstGeom>
        </p:spPr>
        <p:txBody>
          <a:bodyPr wrap="square" anchor="ctr">
            <a:noAutofit/>
          </a:bodyPr>
          <a:lstStyle/>
          <a:p>
            <a:r>
              <a:rPr lang="zh-CN" altLang="en-US" sz="5400" b="1" noProof="1">
                <a:solidFill>
                  <a:schemeClr val="tx1">
                    <a:lumMod val="85000"/>
                    <a:lumOff val="15000"/>
                  </a:schemeClr>
                </a:solidFill>
                <a:latin typeface="方正粗圆简体" panose="02010601030101010101" pitchFamily="2" charset="-122"/>
                <a:ea typeface="方正粗圆简体" panose="02010601030101010101" pitchFamily="2" charset="-122"/>
                <a:cs typeface="Arial" panose="020B0604020202020204" pitchFamily="34" charset="0"/>
              </a:rPr>
              <a:t>前言</a:t>
            </a:r>
            <a:endParaRPr lang="en-US" sz="5400" b="1" noProof="1">
              <a:solidFill>
                <a:schemeClr val="tx1">
                  <a:lumMod val="85000"/>
                  <a:lumOff val="1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14" name="Rectangle 58"/>
          <p:cNvSpPr/>
          <p:nvPr/>
        </p:nvSpPr>
        <p:spPr>
          <a:xfrm>
            <a:off x="1869621" y="2332129"/>
            <a:ext cx="3776437" cy="3416320"/>
          </a:xfrm>
          <a:prstGeom prst="rect">
            <a:avLst/>
          </a:prstGeom>
        </p:spPr>
        <p:txBody>
          <a:bodyPr wrap="square" anchor="ctr">
            <a:spAutoFit/>
          </a:bodyPr>
          <a:lstStyle/>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快乐假期</a:t>
            </a:r>
            <a:r>
              <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rPr>
              <a:t>!</a:t>
            </a: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自我保护</a:t>
            </a:r>
            <a:r>
              <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rPr>
              <a:t>!</a:t>
            </a:r>
            <a:endPar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endParaRPr>
          </a:p>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在学习活动中快乐一“夏”！</a:t>
            </a:r>
            <a:endPar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endParaRPr>
          </a:p>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点燃夏日激情，舞动青春之歌</a:t>
            </a:r>
            <a:endPar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endParaRPr>
          </a:p>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绿色心情</a:t>
            </a:r>
            <a:r>
              <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rPr>
              <a:t>,</a:t>
            </a: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运动无限</a:t>
            </a:r>
            <a:r>
              <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rPr>
              <a:t>!</a:t>
            </a:r>
            <a:endPar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endParaRPr>
          </a:p>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体育训练，野外拓展，综合历练。</a:t>
            </a:r>
            <a:endPar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endParaRPr>
          </a:p>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让运动还给孩子快乐的暑假！</a:t>
            </a:r>
            <a:endPar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endParaRPr>
          </a:p>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乐在体育中，趣在野营中，</a:t>
            </a:r>
            <a:endParaRPr lang="en-US" altLang="zh-CN" dirty="0">
              <a:solidFill>
                <a:schemeClr val="tx1">
                  <a:lumMod val="65000"/>
                  <a:lumOff val="35000"/>
                </a:schemeClr>
              </a:solidFill>
              <a:latin typeface="方正粗圆简体" panose="02010601030101010101" pitchFamily="2" charset="-122"/>
              <a:ea typeface="方正粗圆简体" panose="02010601030101010101" pitchFamily="2" charset="-122"/>
            </a:endParaRPr>
          </a:p>
          <a:p>
            <a:pPr>
              <a:lnSpc>
                <a:spcPct val="150000"/>
              </a:lnSpc>
              <a:buClr>
                <a:srgbClr val="E24848"/>
              </a:buClr>
              <a:defRPr/>
            </a:pPr>
            <a:r>
              <a:rPr lang="zh-CN" altLang="en-US" dirty="0">
                <a:solidFill>
                  <a:schemeClr val="tx1">
                    <a:lumMod val="65000"/>
                    <a:lumOff val="35000"/>
                  </a:schemeClr>
                </a:solidFill>
                <a:latin typeface="方正粗圆简体" panose="02010601030101010101" pitchFamily="2" charset="-122"/>
                <a:ea typeface="方正粗圆简体" panose="02010601030101010101" pitchFamily="2" charset="-122"/>
              </a:rPr>
              <a:t>收获在心中。</a:t>
            </a:r>
            <a:endParaRPr lang="en-US" noProof="1">
              <a:solidFill>
                <a:schemeClr val="tx1">
                  <a:lumMod val="65000"/>
                  <a:lumOff val="3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cxnSp>
        <p:nvCxnSpPr>
          <p:cNvPr id="38" name="Straight Connector 8"/>
          <p:cNvCxnSpPr/>
          <p:nvPr/>
        </p:nvCxnSpPr>
        <p:spPr>
          <a:xfrm>
            <a:off x="2011680" y="2153494"/>
            <a:ext cx="3241964" cy="0"/>
          </a:xfrm>
          <a:prstGeom prst="line">
            <a:avLst/>
          </a:prstGeom>
          <a:ln w="127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rot="20678190">
            <a:off x="7901279" y="3775177"/>
            <a:ext cx="2872600" cy="1922988"/>
          </a:xfrm>
          <a:prstGeom prst="rect">
            <a:avLst/>
          </a:prstGeom>
          <a:blipFill>
            <a:blip r:embed="rId2"/>
            <a:stretch>
              <a:fillRect/>
            </a:stretch>
          </a:blipFill>
          <a:ln w="101600" cap="sq">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842780">
            <a:off x="6937812" y="1399476"/>
            <a:ext cx="3128269" cy="2094139"/>
          </a:xfrm>
          <a:prstGeom prst="rect">
            <a:avLst/>
          </a:prstGeom>
          <a:blipFill>
            <a:blip r:embed="rId3"/>
            <a:stretch>
              <a:fillRect/>
            </a:stretch>
          </a:blipFill>
          <a:ln w="101600" cap="sq">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1000"/>
                                        <p:tgtEl>
                                          <p:spTgt spid="40"/>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anim calcmode="lin" valueType="num">
                                      <p:cBhvr>
                                        <p:cTn id="16" dur="1000" fill="hold"/>
                                        <p:tgtEl>
                                          <p:spTgt spid="12"/>
                                        </p:tgtEl>
                                        <p:attrNameLst>
                                          <p:attrName>ppt_x</p:attrName>
                                        </p:attrNameLst>
                                      </p:cBhvr>
                                      <p:tavLst>
                                        <p:tav tm="0">
                                          <p:val>
                                            <p:strVal val="#ppt_x"/>
                                          </p:val>
                                        </p:tav>
                                        <p:tav tm="100000">
                                          <p:val>
                                            <p:strVal val="#ppt_x"/>
                                          </p:val>
                                        </p:tav>
                                      </p:tavLst>
                                    </p:anim>
                                    <p:anim calcmode="lin" valueType="num">
                                      <p:cBhvr>
                                        <p:cTn id="17" dur="1000" fill="hold"/>
                                        <p:tgtEl>
                                          <p:spTgt spid="12"/>
                                        </p:tgtEl>
                                        <p:attrNameLst>
                                          <p:attrName>ppt_y</p:attrName>
                                        </p:attrNameLst>
                                      </p:cBhvr>
                                      <p:tavLst>
                                        <p:tav tm="0">
                                          <p:val>
                                            <p:strVal val="#ppt_y+.1"/>
                                          </p:val>
                                        </p:tav>
                                        <p:tav tm="100000">
                                          <p:val>
                                            <p:strVal val="#ppt_y"/>
                                          </p:val>
                                        </p:tav>
                                      </p:tavLst>
                                    </p:anim>
                                  </p:childTnLst>
                                </p:cTn>
                              </p:par>
                            </p:childTnLst>
                          </p:cTn>
                        </p:par>
                        <p:par>
                          <p:cTn id="18" fill="hold">
                            <p:stCondLst>
                              <p:cond delay="2500"/>
                            </p:stCondLst>
                            <p:childTnLst>
                              <p:par>
                                <p:cTn id="19" presetID="16" presetClass="entr" presetSubtype="21"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barn(inVertical)">
                                      <p:cBhvr>
                                        <p:cTn id="21" dur="500"/>
                                        <p:tgtEl>
                                          <p:spTgt spid="38"/>
                                        </p:tgtEl>
                                      </p:cBhvr>
                                    </p:animEffect>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14">
                                            <p:txEl>
                                              <p:pRg st="0" end="0"/>
                                            </p:txEl>
                                          </p:spTgt>
                                        </p:tgtEl>
                                        <p:attrNameLst>
                                          <p:attrName>style.visibility</p:attrName>
                                        </p:attrNameLst>
                                      </p:cBhvr>
                                      <p:to>
                                        <p:strVal val="visible"/>
                                      </p:to>
                                    </p:set>
                                    <p:anim calcmode="lin" valueType="num">
                                      <p:cBhvr additive="base">
                                        <p:cTn id="25" dur="500" fill="hold"/>
                                        <p:tgtEl>
                                          <p:spTgt spid="14">
                                            <p:txEl>
                                              <p:pRg st="0" end="0"/>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4">
                                            <p:txEl>
                                              <p:pRg st="0" end="0"/>
                                            </p:txEl>
                                          </p:spTgt>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grpId="0" nodeType="afterEffect">
                                  <p:stCondLst>
                                    <p:cond delay="0"/>
                                  </p:stCondLst>
                                  <p:childTnLst>
                                    <p:set>
                                      <p:cBhvr>
                                        <p:cTn id="29" dur="1" fill="hold">
                                          <p:stCondLst>
                                            <p:cond delay="0"/>
                                          </p:stCondLst>
                                        </p:cTn>
                                        <p:tgtEl>
                                          <p:spTgt spid="14">
                                            <p:txEl>
                                              <p:pRg st="1" end="1"/>
                                            </p:txEl>
                                          </p:spTgt>
                                        </p:tgtEl>
                                        <p:attrNameLst>
                                          <p:attrName>style.visibility</p:attrName>
                                        </p:attrNameLst>
                                      </p:cBhvr>
                                      <p:to>
                                        <p:strVal val="visible"/>
                                      </p:to>
                                    </p:set>
                                    <p:anim calcmode="lin" valueType="num">
                                      <p:cBhvr additive="base">
                                        <p:cTn id="30" dur="500" fill="hold"/>
                                        <p:tgtEl>
                                          <p:spTgt spid="14">
                                            <p:txEl>
                                              <p:pRg st="1" end="1"/>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14">
                                            <p:txEl>
                                              <p:pRg st="1" end="1"/>
                                            </p:txEl>
                                          </p:spTgt>
                                        </p:tgtEl>
                                        <p:attrNameLst>
                                          <p:attrName>ppt_y</p:attrName>
                                        </p:attrNameLst>
                                      </p:cBhvr>
                                      <p:tavLst>
                                        <p:tav tm="0">
                                          <p:val>
                                            <p:strVal val="#ppt_y"/>
                                          </p:val>
                                        </p:tav>
                                        <p:tav tm="100000">
                                          <p:val>
                                            <p:strVal val="#ppt_y"/>
                                          </p:val>
                                        </p:tav>
                                      </p:tavLst>
                                    </p:anim>
                                  </p:childTnLst>
                                </p:cTn>
                              </p:par>
                            </p:childTnLst>
                          </p:cTn>
                        </p:par>
                        <p:par>
                          <p:cTn id="32" fill="hold">
                            <p:stCondLst>
                              <p:cond delay="4000"/>
                            </p:stCondLst>
                            <p:childTnLst>
                              <p:par>
                                <p:cTn id="33" presetID="2" presetClass="entr" presetSubtype="2" fill="hold" grpId="0" nodeType="afterEffect">
                                  <p:stCondLst>
                                    <p:cond delay="0"/>
                                  </p:stCondLst>
                                  <p:childTnLst>
                                    <p:set>
                                      <p:cBhvr>
                                        <p:cTn id="34" dur="1" fill="hold">
                                          <p:stCondLst>
                                            <p:cond delay="0"/>
                                          </p:stCondLst>
                                        </p:cTn>
                                        <p:tgtEl>
                                          <p:spTgt spid="14">
                                            <p:txEl>
                                              <p:pRg st="2" end="2"/>
                                            </p:txEl>
                                          </p:spTgt>
                                        </p:tgtEl>
                                        <p:attrNameLst>
                                          <p:attrName>style.visibility</p:attrName>
                                        </p:attrNameLst>
                                      </p:cBhvr>
                                      <p:to>
                                        <p:strVal val="visible"/>
                                      </p:to>
                                    </p:set>
                                    <p:anim calcmode="lin" valueType="num">
                                      <p:cBhvr additive="base">
                                        <p:cTn id="35" dur="500" fill="hold"/>
                                        <p:tgtEl>
                                          <p:spTgt spid="14">
                                            <p:txEl>
                                              <p:pRg st="2" end="2"/>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14">
                                            <p:txEl>
                                              <p:pRg st="2" end="2"/>
                                            </p:txEl>
                                          </p:spTgt>
                                        </p:tgtEl>
                                        <p:attrNameLst>
                                          <p:attrName>ppt_y</p:attrName>
                                        </p:attrNameLst>
                                      </p:cBhvr>
                                      <p:tavLst>
                                        <p:tav tm="0">
                                          <p:val>
                                            <p:strVal val="#ppt_y"/>
                                          </p:val>
                                        </p:tav>
                                        <p:tav tm="100000">
                                          <p:val>
                                            <p:strVal val="#ppt_y"/>
                                          </p:val>
                                        </p:tav>
                                      </p:tavLst>
                                    </p:anim>
                                  </p:childTnLst>
                                </p:cTn>
                              </p:par>
                            </p:childTnLst>
                          </p:cTn>
                        </p:par>
                        <p:par>
                          <p:cTn id="37" fill="hold">
                            <p:stCondLst>
                              <p:cond delay="4500"/>
                            </p:stCondLst>
                            <p:childTnLst>
                              <p:par>
                                <p:cTn id="38" presetID="2" presetClass="entr" presetSubtype="2" fill="hold" grpId="0" nodeType="afterEffect">
                                  <p:stCondLst>
                                    <p:cond delay="0"/>
                                  </p:stCondLst>
                                  <p:childTnLst>
                                    <p:set>
                                      <p:cBhvr>
                                        <p:cTn id="39" dur="1" fill="hold">
                                          <p:stCondLst>
                                            <p:cond delay="0"/>
                                          </p:stCondLst>
                                        </p:cTn>
                                        <p:tgtEl>
                                          <p:spTgt spid="14">
                                            <p:txEl>
                                              <p:pRg st="3" end="3"/>
                                            </p:txEl>
                                          </p:spTgt>
                                        </p:tgtEl>
                                        <p:attrNameLst>
                                          <p:attrName>style.visibility</p:attrName>
                                        </p:attrNameLst>
                                      </p:cBhvr>
                                      <p:to>
                                        <p:strVal val="visible"/>
                                      </p:to>
                                    </p:set>
                                    <p:anim calcmode="lin" valueType="num">
                                      <p:cBhvr additive="base">
                                        <p:cTn id="40" dur="500" fill="hold"/>
                                        <p:tgtEl>
                                          <p:spTgt spid="14">
                                            <p:txEl>
                                              <p:pRg st="3" end="3"/>
                                            </p:txEl>
                                          </p:spTgt>
                                        </p:tgtEl>
                                        <p:attrNameLst>
                                          <p:attrName>ppt_x</p:attrName>
                                        </p:attrNameLst>
                                      </p:cBhvr>
                                      <p:tavLst>
                                        <p:tav tm="0">
                                          <p:val>
                                            <p:strVal val="1+#ppt_w/2"/>
                                          </p:val>
                                        </p:tav>
                                        <p:tav tm="100000">
                                          <p:val>
                                            <p:strVal val="#ppt_x"/>
                                          </p:val>
                                        </p:tav>
                                      </p:tavLst>
                                    </p:anim>
                                    <p:anim calcmode="lin" valueType="num">
                                      <p:cBhvr additive="base">
                                        <p:cTn id="41" dur="500" fill="hold"/>
                                        <p:tgtEl>
                                          <p:spTgt spid="14">
                                            <p:txEl>
                                              <p:pRg st="3" end="3"/>
                                            </p:txEl>
                                          </p:spTgt>
                                        </p:tgtEl>
                                        <p:attrNameLst>
                                          <p:attrName>ppt_y</p:attrName>
                                        </p:attrNameLst>
                                      </p:cBhvr>
                                      <p:tavLst>
                                        <p:tav tm="0">
                                          <p:val>
                                            <p:strVal val="#ppt_y"/>
                                          </p:val>
                                        </p:tav>
                                        <p:tav tm="100000">
                                          <p:val>
                                            <p:strVal val="#ppt_y"/>
                                          </p:val>
                                        </p:tav>
                                      </p:tavLst>
                                    </p:anim>
                                  </p:childTnLst>
                                </p:cTn>
                              </p:par>
                            </p:childTnLst>
                          </p:cTn>
                        </p:par>
                        <p:par>
                          <p:cTn id="42" fill="hold">
                            <p:stCondLst>
                              <p:cond delay="5000"/>
                            </p:stCondLst>
                            <p:childTnLst>
                              <p:par>
                                <p:cTn id="43" presetID="2" presetClass="entr" presetSubtype="2" fill="hold" grpId="0" nodeType="afterEffect">
                                  <p:stCondLst>
                                    <p:cond delay="0"/>
                                  </p:stCondLst>
                                  <p:childTnLst>
                                    <p:set>
                                      <p:cBhvr>
                                        <p:cTn id="44" dur="1" fill="hold">
                                          <p:stCondLst>
                                            <p:cond delay="0"/>
                                          </p:stCondLst>
                                        </p:cTn>
                                        <p:tgtEl>
                                          <p:spTgt spid="14">
                                            <p:txEl>
                                              <p:pRg st="4" end="4"/>
                                            </p:txEl>
                                          </p:spTgt>
                                        </p:tgtEl>
                                        <p:attrNameLst>
                                          <p:attrName>style.visibility</p:attrName>
                                        </p:attrNameLst>
                                      </p:cBhvr>
                                      <p:to>
                                        <p:strVal val="visible"/>
                                      </p:to>
                                    </p:set>
                                    <p:anim calcmode="lin" valueType="num">
                                      <p:cBhvr additive="base">
                                        <p:cTn id="45" dur="500" fill="hold"/>
                                        <p:tgtEl>
                                          <p:spTgt spid="14">
                                            <p:txEl>
                                              <p:pRg st="4" end="4"/>
                                            </p:txEl>
                                          </p:spTgt>
                                        </p:tgtEl>
                                        <p:attrNameLst>
                                          <p:attrName>ppt_x</p:attrName>
                                        </p:attrNameLst>
                                      </p:cBhvr>
                                      <p:tavLst>
                                        <p:tav tm="0">
                                          <p:val>
                                            <p:strVal val="1+#ppt_w/2"/>
                                          </p:val>
                                        </p:tav>
                                        <p:tav tm="100000">
                                          <p:val>
                                            <p:strVal val="#ppt_x"/>
                                          </p:val>
                                        </p:tav>
                                      </p:tavLst>
                                    </p:anim>
                                    <p:anim calcmode="lin" valueType="num">
                                      <p:cBhvr additive="base">
                                        <p:cTn id="46" dur="500" fill="hold"/>
                                        <p:tgtEl>
                                          <p:spTgt spid="14">
                                            <p:txEl>
                                              <p:pRg st="4" end="4"/>
                                            </p:txEl>
                                          </p:spTgt>
                                        </p:tgtEl>
                                        <p:attrNameLst>
                                          <p:attrName>ppt_y</p:attrName>
                                        </p:attrNameLst>
                                      </p:cBhvr>
                                      <p:tavLst>
                                        <p:tav tm="0">
                                          <p:val>
                                            <p:strVal val="#ppt_y"/>
                                          </p:val>
                                        </p:tav>
                                        <p:tav tm="100000">
                                          <p:val>
                                            <p:strVal val="#ppt_y"/>
                                          </p:val>
                                        </p:tav>
                                      </p:tavLst>
                                    </p:anim>
                                  </p:childTnLst>
                                </p:cTn>
                              </p:par>
                            </p:childTnLst>
                          </p:cTn>
                        </p:par>
                        <p:par>
                          <p:cTn id="47" fill="hold">
                            <p:stCondLst>
                              <p:cond delay="5500"/>
                            </p:stCondLst>
                            <p:childTnLst>
                              <p:par>
                                <p:cTn id="48" presetID="2" presetClass="entr" presetSubtype="2" fill="hold" grpId="0" nodeType="afterEffect">
                                  <p:stCondLst>
                                    <p:cond delay="0"/>
                                  </p:stCondLst>
                                  <p:childTnLst>
                                    <p:set>
                                      <p:cBhvr>
                                        <p:cTn id="49" dur="1" fill="hold">
                                          <p:stCondLst>
                                            <p:cond delay="0"/>
                                          </p:stCondLst>
                                        </p:cTn>
                                        <p:tgtEl>
                                          <p:spTgt spid="14">
                                            <p:txEl>
                                              <p:pRg st="5" end="5"/>
                                            </p:txEl>
                                          </p:spTgt>
                                        </p:tgtEl>
                                        <p:attrNameLst>
                                          <p:attrName>style.visibility</p:attrName>
                                        </p:attrNameLst>
                                      </p:cBhvr>
                                      <p:to>
                                        <p:strVal val="visible"/>
                                      </p:to>
                                    </p:set>
                                    <p:anim calcmode="lin" valueType="num">
                                      <p:cBhvr additive="base">
                                        <p:cTn id="50" dur="500" fill="hold"/>
                                        <p:tgtEl>
                                          <p:spTgt spid="14">
                                            <p:txEl>
                                              <p:pRg st="5" end="5"/>
                                            </p:txEl>
                                          </p:spTgt>
                                        </p:tgtEl>
                                        <p:attrNameLst>
                                          <p:attrName>ppt_x</p:attrName>
                                        </p:attrNameLst>
                                      </p:cBhvr>
                                      <p:tavLst>
                                        <p:tav tm="0">
                                          <p:val>
                                            <p:strVal val="1+#ppt_w/2"/>
                                          </p:val>
                                        </p:tav>
                                        <p:tav tm="100000">
                                          <p:val>
                                            <p:strVal val="#ppt_x"/>
                                          </p:val>
                                        </p:tav>
                                      </p:tavLst>
                                    </p:anim>
                                    <p:anim calcmode="lin" valueType="num">
                                      <p:cBhvr additive="base">
                                        <p:cTn id="51" dur="500" fill="hold"/>
                                        <p:tgtEl>
                                          <p:spTgt spid="14">
                                            <p:txEl>
                                              <p:pRg st="5" end="5"/>
                                            </p:txEl>
                                          </p:spTgt>
                                        </p:tgtEl>
                                        <p:attrNameLst>
                                          <p:attrName>ppt_y</p:attrName>
                                        </p:attrNameLst>
                                      </p:cBhvr>
                                      <p:tavLst>
                                        <p:tav tm="0">
                                          <p:val>
                                            <p:strVal val="#ppt_y"/>
                                          </p:val>
                                        </p:tav>
                                        <p:tav tm="100000">
                                          <p:val>
                                            <p:strVal val="#ppt_y"/>
                                          </p:val>
                                        </p:tav>
                                      </p:tavLst>
                                    </p:anim>
                                  </p:childTnLst>
                                </p:cTn>
                              </p:par>
                            </p:childTnLst>
                          </p:cTn>
                        </p:par>
                        <p:par>
                          <p:cTn id="52" fill="hold">
                            <p:stCondLst>
                              <p:cond delay="6000"/>
                            </p:stCondLst>
                            <p:childTnLst>
                              <p:par>
                                <p:cTn id="53" presetID="2" presetClass="entr" presetSubtype="2" fill="hold" grpId="0" nodeType="afterEffect">
                                  <p:stCondLst>
                                    <p:cond delay="0"/>
                                  </p:stCondLst>
                                  <p:childTnLst>
                                    <p:set>
                                      <p:cBhvr>
                                        <p:cTn id="54" dur="1" fill="hold">
                                          <p:stCondLst>
                                            <p:cond delay="0"/>
                                          </p:stCondLst>
                                        </p:cTn>
                                        <p:tgtEl>
                                          <p:spTgt spid="14">
                                            <p:txEl>
                                              <p:pRg st="6" end="6"/>
                                            </p:txEl>
                                          </p:spTgt>
                                        </p:tgtEl>
                                        <p:attrNameLst>
                                          <p:attrName>style.visibility</p:attrName>
                                        </p:attrNameLst>
                                      </p:cBhvr>
                                      <p:to>
                                        <p:strVal val="visible"/>
                                      </p:to>
                                    </p:set>
                                    <p:anim calcmode="lin" valueType="num">
                                      <p:cBhvr additive="base">
                                        <p:cTn id="55" dur="500" fill="hold"/>
                                        <p:tgtEl>
                                          <p:spTgt spid="14">
                                            <p:txEl>
                                              <p:pRg st="6" end="6"/>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14">
                                            <p:txEl>
                                              <p:pRg st="6" end="6"/>
                                            </p:txEl>
                                          </p:spTgt>
                                        </p:tgtEl>
                                        <p:attrNameLst>
                                          <p:attrName>ppt_y</p:attrName>
                                        </p:attrNameLst>
                                      </p:cBhvr>
                                      <p:tavLst>
                                        <p:tav tm="0">
                                          <p:val>
                                            <p:strVal val="#ppt_y"/>
                                          </p:val>
                                        </p:tav>
                                        <p:tav tm="100000">
                                          <p:val>
                                            <p:strVal val="#ppt_y"/>
                                          </p:val>
                                        </p:tav>
                                      </p:tavLst>
                                    </p:anim>
                                  </p:childTnLst>
                                </p:cTn>
                              </p:par>
                            </p:childTnLst>
                          </p:cTn>
                        </p:par>
                        <p:par>
                          <p:cTn id="57" fill="hold">
                            <p:stCondLst>
                              <p:cond delay="6500"/>
                            </p:stCondLst>
                            <p:childTnLst>
                              <p:par>
                                <p:cTn id="58" presetID="2" presetClass="entr" presetSubtype="2" fill="hold" grpId="0" nodeType="afterEffect">
                                  <p:stCondLst>
                                    <p:cond delay="0"/>
                                  </p:stCondLst>
                                  <p:childTnLst>
                                    <p:set>
                                      <p:cBhvr>
                                        <p:cTn id="59" dur="1" fill="hold">
                                          <p:stCondLst>
                                            <p:cond delay="0"/>
                                          </p:stCondLst>
                                        </p:cTn>
                                        <p:tgtEl>
                                          <p:spTgt spid="14">
                                            <p:txEl>
                                              <p:pRg st="7" end="7"/>
                                            </p:txEl>
                                          </p:spTgt>
                                        </p:tgtEl>
                                        <p:attrNameLst>
                                          <p:attrName>style.visibility</p:attrName>
                                        </p:attrNameLst>
                                      </p:cBhvr>
                                      <p:to>
                                        <p:strVal val="visible"/>
                                      </p:to>
                                    </p:set>
                                    <p:anim calcmode="lin" valueType="num">
                                      <p:cBhvr additive="base">
                                        <p:cTn id="60" dur="500" fill="hold"/>
                                        <p:tgtEl>
                                          <p:spTgt spid="14">
                                            <p:txEl>
                                              <p:pRg st="7" end="7"/>
                                            </p:txEl>
                                          </p:spTgt>
                                        </p:tgtEl>
                                        <p:attrNameLst>
                                          <p:attrName>ppt_x</p:attrName>
                                        </p:attrNameLst>
                                      </p:cBhvr>
                                      <p:tavLst>
                                        <p:tav tm="0">
                                          <p:val>
                                            <p:strVal val="1+#ppt_w/2"/>
                                          </p:val>
                                        </p:tav>
                                        <p:tav tm="100000">
                                          <p:val>
                                            <p:strVal val="#ppt_x"/>
                                          </p:val>
                                        </p:tav>
                                      </p:tavLst>
                                    </p:anim>
                                    <p:anim calcmode="lin" valueType="num">
                                      <p:cBhvr additive="base">
                                        <p:cTn id="61" dur="500" fill="hold"/>
                                        <p:tgtEl>
                                          <p:spTgt spid="14">
                                            <p:txEl>
                                              <p:pRg st="7" end="7"/>
                                            </p:txEl>
                                          </p:spTgt>
                                        </p:tgtEl>
                                        <p:attrNameLst>
                                          <p:attrName>ppt_y</p:attrName>
                                        </p:attrNameLst>
                                      </p:cBhvr>
                                      <p:tavLst>
                                        <p:tav tm="0">
                                          <p:val>
                                            <p:strVal val="#ppt_y"/>
                                          </p:val>
                                        </p:tav>
                                        <p:tav tm="100000">
                                          <p:val>
                                            <p:strVal val="#ppt_y"/>
                                          </p:val>
                                        </p:tav>
                                      </p:tavLst>
                                    </p:anim>
                                  </p:childTnLst>
                                </p:cTn>
                              </p:par>
                            </p:childTnLst>
                          </p:cTn>
                        </p:par>
                        <p:par>
                          <p:cTn id="62" fill="hold">
                            <p:stCondLst>
                              <p:cond delay="7000"/>
                            </p:stCondLst>
                            <p:childTnLst>
                              <p:par>
                                <p:cTn id="63" presetID="31" presetClass="entr" presetSubtype="0"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 calcmode="lin" valueType="num">
                                      <p:cBhvr>
                                        <p:cTn id="65" dur="1000" fill="hold"/>
                                        <p:tgtEl>
                                          <p:spTgt spid="41"/>
                                        </p:tgtEl>
                                        <p:attrNameLst>
                                          <p:attrName>ppt_w</p:attrName>
                                        </p:attrNameLst>
                                      </p:cBhvr>
                                      <p:tavLst>
                                        <p:tav tm="0">
                                          <p:val>
                                            <p:fltVal val="0"/>
                                          </p:val>
                                        </p:tav>
                                        <p:tav tm="100000">
                                          <p:val>
                                            <p:strVal val="#ppt_w"/>
                                          </p:val>
                                        </p:tav>
                                      </p:tavLst>
                                    </p:anim>
                                    <p:anim calcmode="lin" valueType="num">
                                      <p:cBhvr>
                                        <p:cTn id="66" dur="1000" fill="hold"/>
                                        <p:tgtEl>
                                          <p:spTgt spid="41"/>
                                        </p:tgtEl>
                                        <p:attrNameLst>
                                          <p:attrName>ppt_h</p:attrName>
                                        </p:attrNameLst>
                                      </p:cBhvr>
                                      <p:tavLst>
                                        <p:tav tm="0">
                                          <p:val>
                                            <p:fltVal val="0"/>
                                          </p:val>
                                        </p:tav>
                                        <p:tav tm="100000">
                                          <p:val>
                                            <p:strVal val="#ppt_h"/>
                                          </p:val>
                                        </p:tav>
                                      </p:tavLst>
                                    </p:anim>
                                    <p:anim calcmode="lin" valueType="num">
                                      <p:cBhvr>
                                        <p:cTn id="67" dur="1000" fill="hold"/>
                                        <p:tgtEl>
                                          <p:spTgt spid="41"/>
                                        </p:tgtEl>
                                        <p:attrNameLst>
                                          <p:attrName>style.rotation</p:attrName>
                                        </p:attrNameLst>
                                      </p:cBhvr>
                                      <p:tavLst>
                                        <p:tav tm="0">
                                          <p:val>
                                            <p:fltVal val="90"/>
                                          </p:val>
                                        </p:tav>
                                        <p:tav tm="100000">
                                          <p:val>
                                            <p:fltVal val="0"/>
                                          </p:val>
                                        </p:tav>
                                      </p:tavLst>
                                    </p:anim>
                                    <p:animEffect transition="in" filter="fade">
                                      <p:cBhvr>
                                        <p:cTn id="68" dur="1000"/>
                                        <p:tgtEl>
                                          <p:spTgt spid="41"/>
                                        </p:tgtEl>
                                      </p:cBhvr>
                                    </p:animEffect>
                                  </p:childTnLst>
                                </p:cTn>
                              </p:par>
                            </p:childTnLst>
                          </p:cTn>
                        </p:par>
                        <p:par>
                          <p:cTn id="69" fill="hold">
                            <p:stCondLst>
                              <p:cond delay="8000"/>
                            </p:stCondLst>
                            <p:childTnLst>
                              <p:par>
                                <p:cTn id="70" presetID="31" presetClass="entr" presetSubtype="0" fill="hold" grpId="0"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1000" fill="hold"/>
                                        <p:tgtEl>
                                          <p:spTgt spid="42"/>
                                        </p:tgtEl>
                                        <p:attrNameLst>
                                          <p:attrName>ppt_w</p:attrName>
                                        </p:attrNameLst>
                                      </p:cBhvr>
                                      <p:tavLst>
                                        <p:tav tm="0">
                                          <p:val>
                                            <p:fltVal val="0"/>
                                          </p:val>
                                        </p:tav>
                                        <p:tav tm="100000">
                                          <p:val>
                                            <p:strVal val="#ppt_w"/>
                                          </p:val>
                                        </p:tav>
                                      </p:tavLst>
                                    </p:anim>
                                    <p:anim calcmode="lin" valueType="num">
                                      <p:cBhvr>
                                        <p:cTn id="73" dur="1000" fill="hold"/>
                                        <p:tgtEl>
                                          <p:spTgt spid="42"/>
                                        </p:tgtEl>
                                        <p:attrNameLst>
                                          <p:attrName>ppt_h</p:attrName>
                                        </p:attrNameLst>
                                      </p:cBhvr>
                                      <p:tavLst>
                                        <p:tav tm="0">
                                          <p:val>
                                            <p:fltVal val="0"/>
                                          </p:val>
                                        </p:tav>
                                        <p:tav tm="100000">
                                          <p:val>
                                            <p:strVal val="#ppt_h"/>
                                          </p:val>
                                        </p:tav>
                                      </p:tavLst>
                                    </p:anim>
                                    <p:anim calcmode="lin" valueType="num">
                                      <p:cBhvr>
                                        <p:cTn id="74" dur="1000" fill="hold"/>
                                        <p:tgtEl>
                                          <p:spTgt spid="42"/>
                                        </p:tgtEl>
                                        <p:attrNameLst>
                                          <p:attrName>style.rotation</p:attrName>
                                        </p:attrNameLst>
                                      </p:cBhvr>
                                      <p:tavLst>
                                        <p:tav tm="0">
                                          <p:val>
                                            <p:fltVal val="90"/>
                                          </p:val>
                                        </p:tav>
                                        <p:tav tm="100000">
                                          <p:val>
                                            <p:fltVal val="0"/>
                                          </p:val>
                                        </p:tav>
                                      </p:tavLst>
                                    </p:anim>
                                    <p:animEffect transition="in" filter="fade">
                                      <p:cBhvr>
                                        <p:cTn id="75"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4" grpId="0" build="p"/>
      <p:bldP spid="41" grpId="0" animBg="1"/>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46" name="Oval 1"/>
          <p:cNvSpPr/>
          <p:nvPr/>
        </p:nvSpPr>
        <p:spPr>
          <a:xfrm>
            <a:off x="3476172" y="809172"/>
            <a:ext cx="5239656" cy="5239656"/>
          </a:xfrm>
          <a:prstGeom prst="ellipse">
            <a:avLst/>
          </a:prstGeom>
          <a:solidFill>
            <a:schemeClr val="bg1">
              <a:alpha val="53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7" name="Rectangle 33"/>
          <p:cNvSpPr/>
          <p:nvPr/>
        </p:nvSpPr>
        <p:spPr>
          <a:xfrm>
            <a:off x="4712138" y="2853121"/>
            <a:ext cx="2767725" cy="489607"/>
          </a:xfrm>
          <a:prstGeom prst="rect">
            <a:avLst/>
          </a:prstGeom>
        </p:spPr>
        <p:txBody>
          <a:bodyPr wrap="square" anchor="ctr">
            <a:noAutofit/>
          </a:bodyPr>
          <a:lstStyle/>
          <a:p>
            <a:pPr algn="ctr"/>
            <a:r>
              <a:rPr lang="zh-CN" alt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第一部分</a:t>
            </a:r>
            <a:endParaRPr 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8" name="Rectangle 23"/>
          <p:cNvSpPr/>
          <p:nvPr/>
        </p:nvSpPr>
        <p:spPr>
          <a:xfrm>
            <a:off x="3885082" y="3573502"/>
            <a:ext cx="4421837" cy="461665"/>
          </a:xfrm>
          <a:prstGeom prst="rect">
            <a:avLst/>
          </a:prstGeom>
        </p:spPr>
        <p:txBody>
          <a:bodyPr wrap="square">
            <a:spAutoFit/>
          </a:bodyPr>
          <a:lstStyle/>
          <a:p>
            <a:pPr algn="ctr">
              <a:buClr>
                <a:srgbClr val="E24848"/>
              </a:buClr>
              <a:defRPr/>
            </a:pPr>
            <a:r>
              <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单击此处添加标题文本描述</a:t>
            </a:r>
            <a:endPar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9" name="Rectangle 24"/>
          <p:cNvSpPr/>
          <p:nvPr/>
        </p:nvSpPr>
        <p:spPr>
          <a:xfrm>
            <a:off x="3885082" y="4116461"/>
            <a:ext cx="4421837" cy="646331"/>
          </a:xfrm>
          <a:prstGeom prst="rect">
            <a:avLst/>
          </a:prstGeom>
        </p:spPr>
        <p:txBody>
          <a:bodyPr wrap="square">
            <a:spAutoFit/>
          </a:bodyPr>
          <a:lstStyle/>
          <a:p>
            <a:pPr algn="ctr">
              <a:buClr>
                <a:srgbClr val="E24848"/>
              </a:buClr>
              <a:defRPr/>
            </a:pPr>
            <a:r>
              <a:rPr lang="zh-CN" altLang="en-US" sz="1200" noProof="1">
                <a:solidFill>
                  <a:schemeClr val="tx1">
                    <a:lumMod val="75000"/>
                    <a:lumOff val="25000"/>
                  </a:schemeClr>
                </a:solidFill>
                <a:latin typeface="+mn-ea"/>
                <a:cs typeface="Arial" panose="020B0604020202020204" pitchFamily="34" charset="0"/>
              </a:rPr>
              <a:t>此处添加详细文本描述，建议与标题相关并符合整体语言风格，语言描述尽量简洁生动。尽量将每页幻灯片的字数控制在</a:t>
            </a:r>
            <a:r>
              <a:rPr lang="en-US" altLang="zh-CN" sz="1200" noProof="1">
                <a:solidFill>
                  <a:schemeClr val="tx1">
                    <a:lumMod val="75000"/>
                    <a:lumOff val="25000"/>
                  </a:schemeClr>
                </a:solidFill>
                <a:latin typeface="+mn-ea"/>
                <a:cs typeface="Arial" panose="020B0604020202020204" pitchFamily="34" charset="0"/>
              </a:rPr>
              <a:t>200</a:t>
            </a:r>
            <a:r>
              <a:rPr lang="zh-CN" altLang="en-US" sz="1200" noProof="1">
                <a:solidFill>
                  <a:schemeClr val="tx1">
                    <a:lumMod val="75000"/>
                    <a:lumOff val="25000"/>
                  </a:schemeClr>
                </a:solidFill>
                <a:latin typeface="+mn-ea"/>
                <a:cs typeface="Arial" panose="020B0604020202020204" pitchFamily="34" charset="0"/>
              </a:rPr>
              <a:t>字以内，据统计每页幻灯片的最好控制在</a:t>
            </a:r>
            <a:r>
              <a:rPr lang="en-US" altLang="zh-CN" sz="1200" noProof="1">
                <a:solidFill>
                  <a:schemeClr val="tx1">
                    <a:lumMod val="75000"/>
                    <a:lumOff val="25000"/>
                  </a:schemeClr>
                </a:solidFill>
                <a:latin typeface="+mn-ea"/>
                <a:cs typeface="Arial" panose="020B0604020202020204" pitchFamily="34" charset="0"/>
              </a:rPr>
              <a:t>5</a:t>
            </a:r>
            <a:r>
              <a:rPr lang="zh-CN" altLang="en-US" sz="1200" noProof="1">
                <a:solidFill>
                  <a:schemeClr val="tx1">
                    <a:lumMod val="75000"/>
                    <a:lumOff val="25000"/>
                  </a:schemeClr>
                </a:solidFill>
                <a:latin typeface="+mn-ea"/>
                <a:cs typeface="Arial" panose="020B0604020202020204" pitchFamily="34" charset="0"/>
              </a:rPr>
              <a:t>分钟之内。</a:t>
            </a:r>
            <a:endParaRPr lang="en-US" sz="1200" noProof="1">
              <a:solidFill>
                <a:schemeClr val="tx1">
                  <a:lumMod val="75000"/>
                  <a:lumOff val="25000"/>
                </a:schemeClr>
              </a:solidFill>
              <a:latin typeface="+mn-ea"/>
              <a:cs typeface="Arial" panose="020B0604020202020204" pitchFamily="34" charset="0"/>
            </a:endParaRPr>
          </a:p>
        </p:txBody>
      </p:sp>
      <p:sp>
        <p:nvSpPr>
          <p:cNvPr id="49" name="KSO_Shape"/>
          <p:cNvSpPr/>
          <p:nvPr/>
        </p:nvSpPr>
        <p:spPr bwMode="auto">
          <a:xfrm>
            <a:off x="5600699" y="1766488"/>
            <a:ext cx="1138268" cy="815759"/>
          </a:xfrm>
          <a:custGeom>
            <a:avLst/>
            <a:gdLst>
              <a:gd name="T0" fmla="*/ 603268619 w 5832"/>
              <a:gd name="T1" fmla="*/ 56679958 h 4173"/>
              <a:gd name="T2" fmla="*/ 619913524 w 5832"/>
              <a:gd name="T3" fmla="*/ 76999053 h 4173"/>
              <a:gd name="T4" fmla="*/ 620980350 w 5832"/>
              <a:gd name="T5" fmla="*/ 416543893 h 4173"/>
              <a:gd name="T6" fmla="*/ 606362937 w 5832"/>
              <a:gd name="T7" fmla="*/ 438253429 h 4173"/>
              <a:gd name="T8" fmla="*/ 39478120 w 5832"/>
              <a:gd name="T9" fmla="*/ 446274150 h 4173"/>
              <a:gd name="T10" fmla="*/ 15791379 w 5832"/>
              <a:gd name="T11" fmla="*/ 438253429 h 4173"/>
              <a:gd name="T12" fmla="*/ 1173639 w 5832"/>
              <a:gd name="T13" fmla="*/ 416543893 h 4173"/>
              <a:gd name="T14" fmla="*/ 2347279 w 5832"/>
              <a:gd name="T15" fmla="*/ 76999053 h 4173"/>
              <a:gd name="T16" fmla="*/ 18992184 w 5832"/>
              <a:gd name="T17" fmla="*/ 56679958 h 4173"/>
              <a:gd name="T18" fmla="*/ 181706034 w 5832"/>
              <a:gd name="T19" fmla="*/ 0 h 4173"/>
              <a:gd name="T20" fmla="*/ 399049156 w 5832"/>
              <a:gd name="T21" fmla="*/ 190572934 h 4173"/>
              <a:gd name="T22" fmla="*/ 365332747 w 5832"/>
              <a:gd name="T23" fmla="*/ 218378166 h 4173"/>
              <a:gd name="T24" fmla="*/ 352422387 w 5832"/>
              <a:gd name="T25" fmla="*/ 265219360 h 4173"/>
              <a:gd name="T26" fmla="*/ 372161610 w 5832"/>
              <a:gd name="T27" fmla="*/ 312702121 h 4173"/>
              <a:gd name="T28" fmla="*/ 409719051 w 5832"/>
              <a:gd name="T29" fmla="*/ 335480825 h 4173"/>
              <a:gd name="T30" fmla="*/ 458586613 w 5832"/>
              <a:gd name="T31" fmla="*/ 331951720 h 4173"/>
              <a:gd name="T32" fmla="*/ 492303022 w 5832"/>
              <a:gd name="T33" fmla="*/ 304039506 h 4173"/>
              <a:gd name="T34" fmla="*/ 505320195 w 5832"/>
              <a:gd name="T35" fmla="*/ 257305294 h 4173"/>
              <a:gd name="T36" fmla="*/ 485474486 w 5832"/>
              <a:gd name="T37" fmla="*/ 209608897 h 4173"/>
              <a:gd name="T38" fmla="*/ 447916718 w 5832"/>
              <a:gd name="T39" fmla="*/ 186829866 h 4173"/>
              <a:gd name="T40" fmla="*/ 196430260 w 5832"/>
              <a:gd name="T41" fmla="*/ 134748506 h 4173"/>
              <a:gd name="T42" fmla="*/ 397769030 w 5832"/>
              <a:gd name="T43" fmla="*/ 110472379 h 4173"/>
              <a:gd name="T44" fmla="*/ 349221582 w 5832"/>
              <a:gd name="T45" fmla="*/ 129508341 h 4173"/>
              <a:gd name="T46" fmla="*/ 312624154 w 5832"/>
              <a:gd name="T47" fmla="*/ 160521731 h 4173"/>
              <a:gd name="T48" fmla="*/ 285843094 w 5832"/>
              <a:gd name="T49" fmla="*/ 204796333 h 4173"/>
              <a:gd name="T50" fmla="*/ 275280013 w 5832"/>
              <a:gd name="T51" fmla="*/ 257198639 h 4173"/>
              <a:gd name="T52" fmla="*/ 282108549 w 5832"/>
              <a:gd name="T53" fmla="*/ 307034027 h 4173"/>
              <a:gd name="T54" fmla="*/ 305795617 w 5832"/>
              <a:gd name="T55" fmla="*/ 353447292 h 4173"/>
              <a:gd name="T56" fmla="*/ 339938627 w 5832"/>
              <a:gd name="T57" fmla="*/ 386813636 h 4173"/>
              <a:gd name="T58" fmla="*/ 386779023 w 5832"/>
              <a:gd name="T59" fmla="*/ 409271720 h 4173"/>
              <a:gd name="T60" fmla="*/ 436713410 w 5832"/>
              <a:gd name="T61" fmla="*/ 415046796 h 4173"/>
              <a:gd name="T62" fmla="*/ 488568477 w 5832"/>
              <a:gd name="T63" fmla="*/ 403069042 h 4173"/>
              <a:gd name="T64" fmla="*/ 532101255 w 5832"/>
              <a:gd name="T65" fmla="*/ 375156828 h 4173"/>
              <a:gd name="T66" fmla="*/ 562083447 w 5832"/>
              <a:gd name="T67" fmla="*/ 337940761 h 4173"/>
              <a:gd name="T68" fmla="*/ 580008477 w 5832"/>
              <a:gd name="T69" fmla="*/ 288425993 h 4173"/>
              <a:gd name="T70" fmla="*/ 580648704 w 5832"/>
              <a:gd name="T71" fmla="*/ 237734748 h 4173"/>
              <a:gd name="T72" fmla="*/ 563897312 w 5832"/>
              <a:gd name="T73" fmla="*/ 187792379 h 4173"/>
              <a:gd name="T74" fmla="*/ 534875460 w 5832"/>
              <a:gd name="T75" fmla="*/ 149827436 h 4173"/>
              <a:gd name="T76" fmla="*/ 491982909 w 5832"/>
              <a:gd name="T77" fmla="*/ 120845727 h 4173"/>
              <a:gd name="T78" fmla="*/ 440661255 w 5832"/>
              <a:gd name="T79" fmla="*/ 107691823 h 4173"/>
              <a:gd name="T80" fmla="*/ 469256507 w 5832"/>
              <a:gd name="T81" fmla="*/ 165334294 h 4173"/>
              <a:gd name="T82" fmla="*/ 402783701 w 5832"/>
              <a:gd name="T83" fmla="*/ 160414748 h 4173"/>
              <a:gd name="T84" fmla="*/ 348581355 w 5832"/>
              <a:gd name="T85" fmla="*/ 194957569 h 4173"/>
              <a:gd name="T86" fmla="*/ 324894288 w 5832"/>
              <a:gd name="T87" fmla="*/ 261262327 h 4173"/>
              <a:gd name="T88" fmla="*/ 345593850 w 5832"/>
              <a:gd name="T89" fmla="*/ 323610380 h 4173"/>
              <a:gd name="T90" fmla="*/ 397982330 w 5832"/>
              <a:gd name="T91" fmla="*/ 360719465 h 4173"/>
              <a:gd name="T92" fmla="*/ 464561623 w 5832"/>
              <a:gd name="T93" fmla="*/ 359115386 h 4173"/>
              <a:gd name="T94" fmla="*/ 514922937 w 5832"/>
              <a:gd name="T95" fmla="*/ 319439383 h 4173"/>
              <a:gd name="T96" fmla="*/ 532528182 w 5832"/>
              <a:gd name="T97" fmla="*/ 255915180 h 4173"/>
              <a:gd name="T98" fmla="*/ 505746795 w 5832"/>
              <a:gd name="T99" fmla="*/ 191214501 h 4173"/>
              <a:gd name="T100" fmla="*/ 444182500 w 5832"/>
              <a:gd name="T101" fmla="*/ 211747560 h 4173"/>
              <a:gd name="T102" fmla="*/ 410999504 w 5832"/>
              <a:gd name="T103" fmla="*/ 212496108 h 4173"/>
              <a:gd name="T104" fmla="*/ 385925496 w 5832"/>
              <a:gd name="T105" fmla="*/ 232280619 h 4173"/>
              <a:gd name="T106" fmla="*/ 377069468 w 5832"/>
              <a:gd name="T107" fmla="*/ 263828919 h 4173"/>
              <a:gd name="T108" fmla="*/ 390513567 w 5832"/>
              <a:gd name="T109" fmla="*/ 296018785 h 4173"/>
              <a:gd name="T110" fmla="*/ 418361453 w 5832"/>
              <a:gd name="T111" fmla="*/ 312060228 h 4173"/>
              <a:gd name="T112" fmla="*/ 451224336 w 5832"/>
              <a:gd name="T113" fmla="*/ 307996539 h 4173"/>
              <a:gd name="T114" fmla="*/ 474271178 w 5832"/>
              <a:gd name="T115" fmla="*/ 285966384 h 4173"/>
              <a:gd name="T116" fmla="*/ 480032888 w 5832"/>
              <a:gd name="T117" fmla="*/ 253348589 h 4173"/>
              <a:gd name="T118" fmla="*/ 465415149 w 5832"/>
              <a:gd name="T119" fmla="*/ 224580844 h 41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32" h="4173">
                <a:moveTo>
                  <a:pt x="370" y="477"/>
                </a:moveTo>
                <a:lnTo>
                  <a:pt x="5462" y="477"/>
                </a:lnTo>
                <a:lnTo>
                  <a:pt x="5481" y="477"/>
                </a:lnTo>
                <a:lnTo>
                  <a:pt x="5500" y="478"/>
                </a:lnTo>
                <a:lnTo>
                  <a:pt x="5518" y="480"/>
                </a:lnTo>
                <a:lnTo>
                  <a:pt x="5537" y="484"/>
                </a:lnTo>
                <a:lnTo>
                  <a:pt x="5554" y="488"/>
                </a:lnTo>
                <a:lnTo>
                  <a:pt x="5571" y="494"/>
                </a:lnTo>
                <a:lnTo>
                  <a:pt x="5589" y="499"/>
                </a:lnTo>
                <a:lnTo>
                  <a:pt x="5606" y="506"/>
                </a:lnTo>
                <a:lnTo>
                  <a:pt x="5622" y="513"/>
                </a:lnTo>
                <a:lnTo>
                  <a:pt x="5638" y="521"/>
                </a:lnTo>
                <a:lnTo>
                  <a:pt x="5654" y="530"/>
                </a:lnTo>
                <a:lnTo>
                  <a:pt x="5668" y="539"/>
                </a:lnTo>
                <a:lnTo>
                  <a:pt x="5683" y="550"/>
                </a:lnTo>
                <a:lnTo>
                  <a:pt x="5697" y="562"/>
                </a:lnTo>
                <a:lnTo>
                  <a:pt x="5710" y="573"/>
                </a:lnTo>
                <a:lnTo>
                  <a:pt x="5723" y="585"/>
                </a:lnTo>
                <a:lnTo>
                  <a:pt x="5735" y="598"/>
                </a:lnTo>
                <a:lnTo>
                  <a:pt x="5747" y="612"/>
                </a:lnTo>
                <a:lnTo>
                  <a:pt x="5758" y="625"/>
                </a:lnTo>
                <a:lnTo>
                  <a:pt x="5768" y="640"/>
                </a:lnTo>
                <a:lnTo>
                  <a:pt x="5778" y="655"/>
                </a:lnTo>
                <a:lnTo>
                  <a:pt x="5787" y="670"/>
                </a:lnTo>
                <a:lnTo>
                  <a:pt x="5795" y="686"/>
                </a:lnTo>
                <a:lnTo>
                  <a:pt x="5803" y="702"/>
                </a:lnTo>
                <a:lnTo>
                  <a:pt x="5810" y="720"/>
                </a:lnTo>
                <a:lnTo>
                  <a:pt x="5815" y="737"/>
                </a:lnTo>
                <a:lnTo>
                  <a:pt x="5820" y="754"/>
                </a:lnTo>
                <a:lnTo>
                  <a:pt x="5824" y="772"/>
                </a:lnTo>
                <a:lnTo>
                  <a:pt x="5828" y="790"/>
                </a:lnTo>
                <a:lnTo>
                  <a:pt x="5830" y="808"/>
                </a:lnTo>
                <a:lnTo>
                  <a:pt x="5831" y="827"/>
                </a:lnTo>
                <a:lnTo>
                  <a:pt x="5832" y="846"/>
                </a:lnTo>
                <a:lnTo>
                  <a:pt x="5832" y="3803"/>
                </a:lnTo>
                <a:lnTo>
                  <a:pt x="5831" y="3822"/>
                </a:lnTo>
                <a:lnTo>
                  <a:pt x="5830" y="3841"/>
                </a:lnTo>
                <a:lnTo>
                  <a:pt x="5828" y="3858"/>
                </a:lnTo>
                <a:lnTo>
                  <a:pt x="5824" y="3877"/>
                </a:lnTo>
                <a:lnTo>
                  <a:pt x="5820" y="3895"/>
                </a:lnTo>
                <a:lnTo>
                  <a:pt x="5815" y="3912"/>
                </a:lnTo>
                <a:lnTo>
                  <a:pt x="5810" y="3930"/>
                </a:lnTo>
                <a:lnTo>
                  <a:pt x="5803" y="3947"/>
                </a:lnTo>
                <a:lnTo>
                  <a:pt x="5795" y="3962"/>
                </a:lnTo>
                <a:lnTo>
                  <a:pt x="5787" y="3979"/>
                </a:lnTo>
                <a:lnTo>
                  <a:pt x="5778" y="3994"/>
                </a:lnTo>
                <a:lnTo>
                  <a:pt x="5768" y="4009"/>
                </a:lnTo>
                <a:lnTo>
                  <a:pt x="5758" y="4023"/>
                </a:lnTo>
                <a:lnTo>
                  <a:pt x="5747" y="4038"/>
                </a:lnTo>
                <a:lnTo>
                  <a:pt x="5735" y="4051"/>
                </a:lnTo>
                <a:lnTo>
                  <a:pt x="5723" y="4064"/>
                </a:lnTo>
                <a:lnTo>
                  <a:pt x="5710" y="4076"/>
                </a:lnTo>
                <a:lnTo>
                  <a:pt x="5697" y="4088"/>
                </a:lnTo>
                <a:lnTo>
                  <a:pt x="5683" y="4098"/>
                </a:lnTo>
                <a:lnTo>
                  <a:pt x="5668" y="4109"/>
                </a:lnTo>
                <a:lnTo>
                  <a:pt x="5654" y="4118"/>
                </a:lnTo>
                <a:lnTo>
                  <a:pt x="5638" y="4127"/>
                </a:lnTo>
                <a:lnTo>
                  <a:pt x="5622" y="4136"/>
                </a:lnTo>
                <a:lnTo>
                  <a:pt x="5606" y="4143"/>
                </a:lnTo>
                <a:lnTo>
                  <a:pt x="5589" y="4149"/>
                </a:lnTo>
                <a:lnTo>
                  <a:pt x="5571" y="4156"/>
                </a:lnTo>
                <a:lnTo>
                  <a:pt x="5554" y="4160"/>
                </a:lnTo>
                <a:lnTo>
                  <a:pt x="5537" y="4165"/>
                </a:lnTo>
                <a:lnTo>
                  <a:pt x="5518" y="4168"/>
                </a:lnTo>
                <a:lnTo>
                  <a:pt x="5500" y="4171"/>
                </a:lnTo>
                <a:lnTo>
                  <a:pt x="5481" y="4172"/>
                </a:lnTo>
                <a:lnTo>
                  <a:pt x="5462" y="4173"/>
                </a:lnTo>
                <a:lnTo>
                  <a:pt x="370" y="4173"/>
                </a:lnTo>
                <a:lnTo>
                  <a:pt x="351" y="4172"/>
                </a:lnTo>
                <a:lnTo>
                  <a:pt x="332" y="4171"/>
                </a:lnTo>
                <a:lnTo>
                  <a:pt x="313" y="4168"/>
                </a:lnTo>
                <a:lnTo>
                  <a:pt x="295" y="4165"/>
                </a:lnTo>
                <a:lnTo>
                  <a:pt x="277" y="4160"/>
                </a:lnTo>
                <a:lnTo>
                  <a:pt x="259" y="4156"/>
                </a:lnTo>
                <a:lnTo>
                  <a:pt x="243" y="4149"/>
                </a:lnTo>
                <a:lnTo>
                  <a:pt x="226" y="4143"/>
                </a:lnTo>
                <a:lnTo>
                  <a:pt x="209" y="4136"/>
                </a:lnTo>
                <a:lnTo>
                  <a:pt x="194" y="4127"/>
                </a:lnTo>
                <a:lnTo>
                  <a:pt x="178" y="4118"/>
                </a:lnTo>
                <a:lnTo>
                  <a:pt x="162" y="4109"/>
                </a:lnTo>
                <a:lnTo>
                  <a:pt x="148" y="4098"/>
                </a:lnTo>
                <a:lnTo>
                  <a:pt x="134" y="4088"/>
                </a:lnTo>
                <a:lnTo>
                  <a:pt x="121" y="4076"/>
                </a:lnTo>
                <a:lnTo>
                  <a:pt x="108" y="4064"/>
                </a:lnTo>
                <a:lnTo>
                  <a:pt x="95" y="4051"/>
                </a:lnTo>
                <a:lnTo>
                  <a:pt x="84" y="4038"/>
                </a:lnTo>
                <a:lnTo>
                  <a:pt x="73" y="4023"/>
                </a:lnTo>
                <a:lnTo>
                  <a:pt x="63" y="4009"/>
                </a:lnTo>
                <a:lnTo>
                  <a:pt x="53" y="3994"/>
                </a:lnTo>
                <a:lnTo>
                  <a:pt x="44" y="3979"/>
                </a:lnTo>
                <a:lnTo>
                  <a:pt x="36" y="3962"/>
                </a:lnTo>
                <a:lnTo>
                  <a:pt x="29" y="3947"/>
                </a:lnTo>
                <a:lnTo>
                  <a:pt x="22" y="3930"/>
                </a:lnTo>
                <a:lnTo>
                  <a:pt x="16" y="3912"/>
                </a:lnTo>
                <a:lnTo>
                  <a:pt x="11" y="3895"/>
                </a:lnTo>
                <a:lnTo>
                  <a:pt x="7" y="3877"/>
                </a:lnTo>
                <a:lnTo>
                  <a:pt x="4" y="3858"/>
                </a:lnTo>
                <a:lnTo>
                  <a:pt x="2" y="3841"/>
                </a:lnTo>
                <a:lnTo>
                  <a:pt x="0" y="3822"/>
                </a:lnTo>
                <a:lnTo>
                  <a:pt x="0" y="3803"/>
                </a:lnTo>
                <a:lnTo>
                  <a:pt x="0" y="846"/>
                </a:lnTo>
                <a:lnTo>
                  <a:pt x="0" y="827"/>
                </a:lnTo>
                <a:lnTo>
                  <a:pt x="2" y="808"/>
                </a:lnTo>
                <a:lnTo>
                  <a:pt x="4" y="790"/>
                </a:lnTo>
                <a:lnTo>
                  <a:pt x="7" y="772"/>
                </a:lnTo>
                <a:lnTo>
                  <a:pt x="11" y="754"/>
                </a:lnTo>
                <a:lnTo>
                  <a:pt x="16" y="737"/>
                </a:lnTo>
                <a:lnTo>
                  <a:pt x="22" y="720"/>
                </a:lnTo>
                <a:lnTo>
                  <a:pt x="29" y="702"/>
                </a:lnTo>
                <a:lnTo>
                  <a:pt x="36" y="686"/>
                </a:lnTo>
                <a:lnTo>
                  <a:pt x="44" y="670"/>
                </a:lnTo>
                <a:lnTo>
                  <a:pt x="53" y="655"/>
                </a:lnTo>
                <a:lnTo>
                  <a:pt x="63" y="640"/>
                </a:lnTo>
                <a:lnTo>
                  <a:pt x="73" y="625"/>
                </a:lnTo>
                <a:lnTo>
                  <a:pt x="84" y="612"/>
                </a:lnTo>
                <a:lnTo>
                  <a:pt x="95" y="598"/>
                </a:lnTo>
                <a:lnTo>
                  <a:pt x="108" y="585"/>
                </a:lnTo>
                <a:lnTo>
                  <a:pt x="121" y="573"/>
                </a:lnTo>
                <a:lnTo>
                  <a:pt x="134" y="562"/>
                </a:lnTo>
                <a:lnTo>
                  <a:pt x="148" y="550"/>
                </a:lnTo>
                <a:lnTo>
                  <a:pt x="162" y="539"/>
                </a:lnTo>
                <a:lnTo>
                  <a:pt x="178" y="530"/>
                </a:lnTo>
                <a:lnTo>
                  <a:pt x="194" y="521"/>
                </a:lnTo>
                <a:lnTo>
                  <a:pt x="209" y="513"/>
                </a:lnTo>
                <a:lnTo>
                  <a:pt x="226" y="506"/>
                </a:lnTo>
                <a:lnTo>
                  <a:pt x="243" y="499"/>
                </a:lnTo>
                <a:lnTo>
                  <a:pt x="259" y="494"/>
                </a:lnTo>
                <a:lnTo>
                  <a:pt x="277" y="488"/>
                </a:lnTo>
                <a:lnTo>
                  <a:pt x="295" y="484"/>
                </a:lnTo>
                <a:lnTo>
                  <a:pt x="313" y="480"/>
                </a:lnTo>
                <a:lnTo>
                  <a:pt x="332" y="478"/>
                </a:lnTo>
                <a:lnTo>
                  <a:pt x="351" y="477"/>
                </a:lnTo>
                <a:lnTo>
                  <a:pt x="370" y="477"/>
                </a:lnTo>
                <a:close/>
                <a:moveTo>
                  <a:pt x="542" y="0"/>
                </a:moveTo>
                <a:lnTo>
                  <a:pt x="1703" y="0"/>
                </a:lnTo>
                <a:lnTo>
                  <a:pt x="1703" y="350"/>
                </a:lnTo>
                <a:lnTo>
                  <a:pt x="542" y="350"/>
                </a:lnTo>
                <a:lnTo>
                  <a:pt x="542" y="0"/>
                </a:lnTo>
                <a:close/>
                <a:moveTo>
                  <a:pt x="4019" y="1725"/>
                </a:moveTo>
                <a:lnTo>
                  <a:pt x="4019" y="1725"/>
                </a:lnTo>
                <a:lnTo>
                  <a:pt x="3983" y="1726"/>
                </a:lnTo>
                <a:lnTo>
                  <a:pt x="3946" y="1729"/>
                </a:lnTo>
                <a:lnTo>
                  <a:pt x="3910" y="1734"/>
                </a:lnTo>
                <a:lnTo>
                  <a:pt x="3874" y="1740"/>
                </a:lnTo>
                <a:lnTo>
                  <a:pt x="3840" y="1747"/>
                </a:lnTo>
                <a:lnTo>
                  <a:pt x="3806" y="1758"/>
                </a:lnTo>
                <a:lnTo>
                  <a:pt x="3773" y="1769"/>
                </a:lnTo>
                <a:lnTo>
                  <a:pt x="3740" y="1782"/>
                </a:lnTo>
                <a:lnTo>
                  <a:pt x="3708" y="1797"/>
                </a:lnTo>
                <a:lnTo>
                  <a:pt x="3677" y="1812"/>
                </a:lnTo>
                <a:lnTo>
                  <a:pt x="3647" y="1829"/>
                </a:lnTo>
                <a:lnTo>
                  <a:pt x="3618" y="1848"/>
                </a:lnTo>
                <a:lnTo>
                  <a:pt x="3590" y="1868"/>
                </a:lnTo>
                <a:lnTo>
                  <a:pt x="3563" y="1889"/>
                </a:lnTo>
                <a:lnTo>
                  <a:pt x="3537" y="1911"/>
                </a:lnTo>
                <a:lnTo>
                  <a:pt x="3512" y="1936"/>
                </a:lnTo>
                <a:lnTo>
                  <a:pt x="3488" y="1960"/>
                </a:lnTo>
                <a:lnTo>
                  <a:pt x="3465" y="1987"/>
                </a:lnTo>
                <a:lnTo>
                  <a:pt x="3444" y="2014"/>
                </a:lnTo>
                <a:lnTo>
                  <a:pt x="3424" y="2042"/>
                </a:lnTo>
                <a:lnTo>
                  <a:pt x="3405" y="2071"/>
                </a:lnTo>
                <a:lnTo>
                  <a:pt x="3388" y="2101"/>
                </a:lnTo>
                <a:lnTo>
                  <a:pt x="3372" y="2132"/>
                </a:lnTo>
                <a:lnTo>
                  <a:pt x="3358" y="2164"/>
                </a:lnTo>
                <a:lnTo>
                  <a:pt x="3345" y="2197"/>
                </a:lnTo>
                <a:lnTo>
                  <a:pt x="3334" y="2230"/>
                </a:lnTo>
                <a:lnTo>
                  <a:pt x="3324" y="2264"/>
                </a:lnTo>
                <a:lnTo>
                  <a:pt x="3316" y="2298"/>
                </a:lnTo>
                <a:lnTo>
                  <a:pt x="3309" y="2334"/>
                </a:lnTo>
                <a:lnTo>
                  <a:pt x="3305" y="2369"/>
                </a:lnTo>
                <a:lnTo>
                  <a:pt x="3303" y="2406"/>
                </a:lnTo>
                <a:lnTo>
                  <a:pt x="3302" y="2443"/>
                </a:lnTo>
                <a:lnTo>
                  <a:pt x="3303" y="2480"/>
                </a:lnTo>
                <a:lnTo>
                  <a:pt x="3305" y="2517"/>
                </a:lnTo>
                <a:lnTo>
                  <a:pt x="3309" y="2552"/>
                </a:lnTo>
                <a:lnTo>
                  <a:pt x="3316" y="2587"/>
                </a:lnTo>
                <a:lnTo>
                  <a:pt x="3324" y="2622"/>
                </a:lnTo>
                <a:lnTo>
                  <a:pt x="3334" y="2656"/>
                </a:lnTo>
                <a:lnTo>
                  <a:pt x="3345" y="2689"/>
                </a:lnTo>
                <a:lnTo>
                  <a:pt x="3358" y="2722"/>
                </a:lnTo>
                <a:lnTo>
                  <a:pt x="3372" y="2754"/>
                </a:lnTo>
                <a:lnTo>
                  <a:pt x="3388" y="2784"/>
                </a:lnTo>
                <a:lnTo>
                  <a:pt x="3405" y="2814"/>
                </a:lnTo>
                <a:lnTo>
                  <a:pt x="3424" y="2843"/>
                </a:lnTo>
                <a:lnTo>
                  <a:pt x="3444" y="2872"/>
                </a:lnTo>
                <a:lnTo>
                  <a:pt x="3465" y="2899"/>
                </a:lnTo>
                <a:lnTo>
                  <a:pt x="3488" y="2924"/>
                </a:lnTo>
                <a:lnTo>
                  <a:pt x="3512" y="2950"/>
                </a:lnTo>
                <a:lnTo>
                  <a:pt x="3537" y="2973"/>
                </a:lnTo>
                <a:lnTo>
                  <a:pt x="3563" y="2997"/>
                </a:lnTo>
                <a:lnTo>
                  <a:pt x="3590" y="3018"/>
                </a:lnTo>
                <a:lnTo>
                  <a:pt x="3618" y="3038"/>
                </a:lnTo>
                <a:lnTo>
                  <a:pt x="3647" y="3056"/>
                </a:lnTo>
                <a:lnTo>
                  <a:pt x="3677" y="3074"/>
                </a:lnTo>
                <a:lnTo>
                  <a:pt x="3708" y="3089"/>
                </a:lnTo>
                <a:lnTo>
                  <a:pt x="3740" y="3104"/>
                </a:lnTo>
                <a:lnTo>
                  <a:pt x="3773" y="3117"/>
                </a:lnTo>
                <a:lnTo>
                  <a:pt x="3806" y="3128"/>
                </a:lnTo>
                <a:lnTo>
                  <a:pt x="3840" y="3137"/>
                </a:lnTo>
                <a:lnTo>
                  <a:pt x="3874" y="3145"/>
                </a:lnTo>
                <a:lnTo>
                  <a:pt x="3910" y="3152"/>
                </a:lnTo>
                <a:lnTo>
                  <a:pt x="3946" y="3156"/>
                </a:lnTo>
                <a:lnTo>
                  <a:pt x="3983" y="3160"/>
                </a:lnTo>
                <a:lnTo>
                  <a:pt x="4019" y="3161"/>
                </a:lnTo>
                <a:lnTo>
                  <a:pt x="4056" y="3160"/>
                </a:lnTo>
                <a:lnTo>
                  <a:pt x="4092" y="3156"/>
                </a:lnTo>
                <a:lnTo>
                  <a:pt x="4129" y="3152"/>
                </a:lnTo>
                <a:lnTo>
                  <a:pt x="4163" y="3145"/>
                </a:lnTo>
                <a:lnTo>
                  <a:pt x="4198" y="3137"/>
                </a:lnTo>
                <a:lnTo>
                  <a:pt x="4232" y="3128"/>
                </a:lnTo>
                <a:lnTo>
                  <a:pt x="4266" y="3117"/>
                </a:lnTo>
                <a:lnTo>
                  <a:pt x="4298" y="3104"/>
                </a:lnTo>
                <a:lnTo>
                  <a:pt x="4329" y="3089"/>
                </a:lnTo>
                <a:lnTo>
                  <a:pt x="4361" y="3074"/>
                </a:lnTo>
                <a:lnTo>
                  <a:pt x="4391" y="3056"/>
                </a:lnTo>
                <a:lnTo>
                  <a:pt x="4420" y="3038"/>
                </a:lnTo>
                <a:lnTo>
                  <a:pt x="4447" y="3018"/>
                </a:lnTo>
                <a:lnTo>
                  <a:pt x="4475" y="2997"/>
                </a:lnTo>
                <a:lnTo>
                  <a:pt x="4501" y="2973"/>
                </a:lnTo>
                <a:lnTo>
                  <a:pt x="4527" y="2950"/>
                </a:lnTo>
                <a:lnTo>
                  <a:pt x="4550" y="2924"/>
                </a:lnTo>
                <a:lnTo>
                  <a:pt x="4572" y="2899"/>
                </a:lnTo>
                <a:lnTo>
                  <a:pt x="4595" y="2872"/>
                </a:lnTo>
                <a:lnTo>
                  <a:pt x="4614" y="2843"/>
                </a:lnTo>
                <a:lnTo>
                  <a:pt x="4633" y="2814"/>
                </a:lnTo>
                <a:lnTo>
                  <a:pt x="4650" y="2784"/>
                </a:lnTo>
                <a:lnTo>
                  <a:pt x="4666" y="2754"/>
                </a:lnTo>
                <a:lnTo>
                  <a:pt x="4680" y="2722"/>
                </a:lnTo>
                <a:lnTo>
                  <a:pt x="4693" y="2689"/>
                </a:lnTo>
                <a:lnTo>
                  <a:pt x="4705" y="2656"/>
                </a:lnTo>
                <a:lnTo>
                  <a:pt x="4714" y="2622"/>
                </a:lnTo>
                <a:lnTo>
                  <a:pt x="4722" y="2587"/>
                </a:lnTo>
                <a:lnTo>
                  <a:pt x="4728" y="2552"/>
                </a:lnTo>
                <a:lnTo>
                  <a:pt x="4733" y="2517"/>
                </a:lnTo>
                <a:lnTo>
                  <a:pt x="4736" y="2480"/>
                </a:lnTo>
                <a:lnTo>
                  <a:pt x="4736" y="2443"/>
                </a:lnTo>
                <a:lnTo>
                  <a:pt x="4736" y="2406"/>
                </a:lnTo>
                <a:lnTo>
                  <a:pt x="4733" y="2369"/>
                </a:lnTo>
                <a:lnTo>
                  <a:pt x="4728" y="2334"/>
                </a:lnTo>
                <a:lnTo>
                  <a:pt x="4722" y="2298"/>
                </a:lnTo>
                <a:lnTo>
                  <a:pt x="4714" y="2264"/>
                </a:lnTo>
                <a:lnTo>
                  <a:pt x="4705" y="2230"/>
                </a:lnTo>
                <a:lnTo>
                  <a:pt x="4693" y="2197"/>
                </a:lnTo>
                <a:lnTo>
                  <a:pt x="4680" y="2164"/>
                </a:lnTo>
                <a:lnTo>
                  <a:pt x="4666" y="2132"/>
                </a:lnTo>
                <a:lnTo>
                  <a:pt x="4650" y="2101"/>
                </a:lnTo>
                <a:lnTo>
                  <a:pt x="4633" y="2071"/>
                </a:lnTo>
                <a:lnTo>
                  <a:pt x="4614" y="2042"/>
                </a:lnTo>
                <a:lnTo>
                  <a:pt x="4595" y="2014"/>
                </a:lnTo>
                <a:lnTo>
                  <a:pt x="4572" y="1987"/>
                </a:lnTo>
                <a:lnTo>
                  <a:pt x="4550" y="1960"/>
                </a:lnTo>
                <a:lnTo>
                  <a:pt x="4527" y="1936"/>
                </a:lnTo>
                <a:lnTo>
                  <a:pt x="4501" y="1911"/>
                </a:lnTo>
                <a:lnTo>
                  <a:pt x="4475" y="1889"/>
                </a:lnTo>
                <a:lnTo>
                  <a:pt x="4447" y="1868"/>
                </a:lnTo>
                <a:lnTo>
                  <a:pt x="4420" y="1848"/>
                </a:lnTo>
                <a:lnTo>
                  <a:pt x="4391" y="1829"/>
                </a:lnTo>
                <a:lnTo>
                  <a:pt x="4361" y="1812"/>
                </a:lnTo>
                <a:lnTo>
                  <a:pt x="4329" y="1797"/>
                </a:lnTo>
                <a:lnTo>
                  <a:pt x="4298" y="1782"/>
                </a:lnTo>
                <a:lnTo>
                  <a:pt x="4266" y="1769"/>
                </a:lnTo>
                <a:lnTo>
                  <a:pt x="4232" y="1758"/>
                </a:lnTo>
                <a:lnTo>
                  <a:pt x="4198" y="1747"/>
                </a:lnTo>
                <a:lnTo>
                  <a:pt x="4163" y="1740"/>
                </a:lnTo>
                <a:lnTo>
                  <a:pt x="4129" y="1734"/>
                </a:lnTo>
                <a:lnTo>
                  <a:pt x="4092" y="1729"/>
                </a:lnTo>
                <a:lnTo>
                  <a:pt x="4056" y="1726"/>
                </a:lnTo>
                <a:lnTo>
                  <a:pt x="4019" y="1725"/>
                </a:lnTo>
                <a:close/>
                <a:moveTo>
                  <a:pt x="1375" y="838"/>
                </a:moveTo>
                <a:lnTo>
                  <a:pt x="1375" y="3754"/>
                </a:lnTo>
                <a:lnTo>
                  <a:pt x="1591" y="3754"/>
                </a:lnTo>
                <a:lnTo>
                  <a:pt x="1591" y="838"/>
                </a:lnTo>
                <a:lnTo>
                  <a:pt x="1375" y="838"/>
                </a:lnTo>
                <a:close/>
                <a:moveTo>
                  <a:pt x="1841" y="690"/>
                </a:moveTo>
                <a:lnTo>
                  <a:pt x="1841" y="1260"/>
                </a:lnTo>
                <a:lnTo>
                  <a:pt x="2899" y="1260"/>
                </a:lnTo>
                <a:lnTo>
                  <a:pt x="2899" y="690"/>
                </a:lnTo>
                <a:lnTo>
                  <a:pt x="1841" y="690"/>
                </a:lnTo>
                <a:close/>
                <a:moveTo>
                  <a:pt x="4019" y="1003"/>
                </a:moveTo>
                <a:lnTo>
                  <a:pt x="4019" y="1003"/>
                </a:lnTo>
                <a:lnTo>
                  <a:pt x="3982" y="1004"/>
                </a:lnTo>
                <a:lnTo>
                  <a:pt x="3945" y="1005"/>
                </a:lnTo>
                <a:lnTo>
                  <a:pt x="3908" y="1007"/>
                </a:lnTo>
                <a:lnTo>
                  <a:pt x="3872" y="1011"/>
                </a:lnTo>
                <a:lnTo>
                  <a:pt x="3835" y="1015"/>
                </a:lnTo>
                <a:lnTo>
                  <a:pt x="3800" y="1020"/>
                </a:lnTo>
                <a:lnTo>
                  <a:pt x="3764" y="1026"/>
                </a:lnTo>
                <a:lnTo>
                  <a:pt x="3728" y="1033"/>
                </a:lnTo>
                <a:lnTo>
                  <a:pt x="3694" y="1040"/>
                </a:lnTo>
                <a:lnTo>
                  <a:pt x="3659" y="1049"/>
                </a:lnTo>
                <a:lnTo>
                  <a:pt x="3625" y="1058"/>
                </a:lnTo>
                <a:lnTo>
                  <a:pt x="3591" y="1068"/>
                </a:lnTo>
                <a:lnTo>
                  <a:pt x="3558" y="1079"/>
                </a:lnTo>
                <a:lnTo>
                  <a:pt x="3524" y="1091"/>
                </a:lnTo>
                <a:lnTo>
                  <a:pt x="3491" y="1103"/>
                </a:lnTo>
                <a:lnTo>
                  <a:pt x="3459" y="1117"/>
                </a:lnTo>
                <a:lnTo>
                  <a:pt x="3426" y="1130"/>
                </a:lnTo>
                <a:lnTo>
                  <a:pt x="3395" y="1146"/>
                </a:lnTo>
                <a:lnTo>
                  <a:pt x="3364" y="1161"/>
                </a:lnTo>
                <a:lnTo>
                  <a:pt x="3333" y="1177"/>
                </a:lnTo>
                <a:lnTo>
                  <a:pt x="3303" y="1194"/>
                </a:lnTo>
                <a:lnTo>
                  <a:pt x="3273" y="1211"/>
                </a:lnTo>
                <a:lnTo>
                  <a:pt x="3244" y="1230"/>
                </a:lnTo>
                <a:lnTo>
                  <a:pt x="3215" y="1249"/>
                </a:lnTo>
                <a:lnTo>
                  <a:pt x="3186" y="1269"/>
                </a:lnTo>
                <a:lnTo>
                  <a:pt x="3158" y="1289"/>
                </a:lnTo>
                <a:lnTo>
                  <a:pt x="3130" y="1311"/>
                </a:lnTo>
                <a:lnTo>
                  <a:pt x="3103" y="1332"/>
                </a:lnTo>
                <a:lnTo>
                  <a:pt x="3077" y="1354"/>
                </a:lnTo>
                <a:lnTo>
                  <a:pt x="3051" y="1377"/>
                </a:lnTo>
                <a:lnTo>
                  <a:pt x="3026" y="1401"/>
                </a:lnTo>
                <a:lnTo>
                  <a:pt x="3001" y="1425"/>
                </a:lnTo>
                <a:lnTo>
                  <a:pt x="2977" y="1450"/>
                </a:lnTo>
                <a:lnTo>
                  <a:pt x="2954" y="1474"/>
                </a:lnTo>
                <a:lnTo>
                  <a:pt x="2930" y="1501"/>
                </a:lnTo>
                <a:lnTo>
                  <a:pt x="2908" y="1527"/>
                </a:lnTo>
                <a:lnTo>
                  <a:pt x="2887" y="1554"/>
                </a:lnTo>
                <a:lnTo>
                  <a:pt x="2866" y="1581"/>
                </a:lnTo>
                <a:lnTo>
                  <a:pt x="2844" y="1609"/>
                </a:lnTo>
                <a:lnTo>
                  <a:pt x="2826" y="1638"/>
                </a:lnTo>
                <a:lnTo>
                  <a:pt x="2807" y="1667"/>
                </a:lnTo>
                <a:lnTo>
                  <a:pt x="2788" y="1696"/>
                </a:lnTo>
                <a:lnTo>
                  <a:pt x="2770" y="1726"/>
                </a:lnTo>
                <a:lnTo>
                  <a:pt x="2753" y="1756"/>
                </a:lnTo>
                <a:lnTo>
                  <a:pt x="2737" y="1788"/>
                </a:lnTo>
                <a:lnTo>
                  <a:pt x="2722" y="1819"/>
                </a:lnTo>
                <a:lnTo>
                  <a:pt x="2706" y="1850"/>
                </a:lnTo>
                <a:lnTo>
                  <a:pt x="2693" y="1882"/>
                </a:lnTo>
                <a:lnTo>
                  <a:pt x="2679" y="1915"/>
                </a:lnTo>
                <a:lnTo>
                  <a:pt x="2667" y="1948"/>
                </a:lnTo>
                <a:lnTo>
                  <a:pt x="2655" y="1982"/>
                </a:lnTo>
                <a:lnTo>
                  <a:pt x="2644" y="2015"/>
                </a:lnTo>
                <a:lnTo>
                  <a:pt x="2634" y="2048"/>
                </a:lnTo>
                <a:lnTo>
                  <a:pt x="2625" y="2083"/>
                </a:lnTo>
                <a:lnTo>
                  <a:pt x="2616" y="2118"/>
                </a:lnTo>
                <a:lnTo>
                  <a:pt x="2609" y="2153"/>
                </a:lnTo>
                <a:lnTo>
                  <a:pt x="2601" y="2188"/>
                </a:lnTo>
                <a:lnTo>
                  <a:pt x="2596" y="2223"/>
                </a:lnTo>
                <a:lnTo>
                  <a:pt x="2591" y="2259"/>
                </a:lnTo>
                <a:lnTo>
                  <a:pt x="2587" y="2296"/>
                </a:lnTo>
                <a:lnTo>
                  <a:pt x="2584" y="2332"/>
                </a:lnTo>
                <a:lnTo>
                  <a:pt x="2581" y="2368"/>
                </a:lnTo>
                <a:lnTo>
                  <a:pt x="2580" y="2405"/>
                </a:lnTo>
                <a:lnTo>
                  <a:pt x="2579" y="2443"/>
                </a:lnTo>
                <a:lnTo>
                  <a:pt x="2580" y="2480"/>
                </a:lnTo>
                <a:lnTo>
                  <a:pt x="2581" y="2517"/>
                </a:lnTo>
                <a:lnTo>
                  <a:pt x="2584" y="2553"/>
                </a:lnTo>
                <a:lnTo>
                  <a:pt x="2587" y="2590"/>
                </a:lnTo>
                <a:lnTo>
                  <a:pt x="2591" y="2626"/>
                </a:lnTo>
                <a:lnTo>
                  <a:pt x="2596" y="2661"/>
                </a:lnTo>
                <a:lnTo>
                  <a:pt x="2601" y="2697"/>
                </a:lnTo>
                <a:lnTo>
                  <a:pt x="2609" y="2733"/>
                </a:lnTo>
                <a:lnTo>
                  <a:pt x="2616" y="2767"/>
                </a:lnTo>
                <a:lnTo>
                  <a:pt x="2625" y="2803"/>
                </a:lnTo>
                <a:lnTo>
                  <a:pt x="2634" y="2836"/>
                </a:lnTo>
                <a:lnTo>
                  <a:pt x="2644" y="2871"/>
                </a:lnTo>
                <a:lnTo>
                  <a:pt x="2655" y="2904"/>
                </a:lnTo>
                <a:lnTo>
                  <a:pt x="2667" y="2938"/>
                </a:lnTo>
                <a:lnTo>
                  <a:pt x="2679" y="2970"/>
                </a:lnTo>
                <a:lnTo>
                  <a:pt x="2693" y="3004"/>
                </a:lnTo>
                <a:lnTo>
                  <a:pt x="2706" y="3035"/>
                </a:lnTo>
                <a:lnTo>
                  <a:pt x="2722" y="3067"/>
                </a:lnTo>
                <a:lnTo>
                  <a:pt x="2737" y="3098"/>
                </a:lnTo>
                <a:lnTo>
                  <a:pt x="2753" y="3128"/>
                </a:lnTo>
                <a:lnTo>
                  <a:pt x="2770" y="3160"/>
                </a:lnTo>
                <a:lnTo>
                  <a:pt x="2788" y="3189"/>
                </a:lnTo>
                <a:lnTo>
                  <a:pt x="2807" y="3219"/>
                </a:lnTo>
                <a:lnTo>
                  <a:pt x="2826" y="3248"/>
                </a:lnTo>
                <a:lnTo>
                  <a:pt x="2844" y="3276"/>
                </a:lnTo>
                <a:lnTo>
                  <a:pt x="2866" y="3305"/>
                </a:lnTo>
                <a:lnTo>
                  <a:pt x="2887" y="3331"/>
                </a:lnTo>
                <a:lnTo>
                  <a:pt x="2908" y="3358"/>
                </a:lnTo>
                <a:lnTo>
                  <a:pt x="2930" y="3385"/>
                </a:lnTo>
                <a:lnTo>
                  <a:pt x="2954" y="3410"/>
                </a:lnTo>
                <a:lnTo>
                  <a:pt x="2977" y="3436"/>
                </a:lnTo>
                <a:lnTo>
                  <a:pt x="3001" y="3461"/>
                </a:lnTo>
                <a:lnTo>
                  <a:pt x="3026" y="3485"/>
                </a:lnTo>
                <a:lnTo>
                  <a:pt x="3051" y="3508"/>
                </a:lnTo>
                <a:lnTo>
                  <a:pt x="3077" y="3531"/>
                </a:lnTo>
                <a:lnTo>
                  <a:pt x="3103" y="3553"/>
                </a:lnTo>
                <a:lnTo>
                  <a:pt x="3130" y="3575"/>
                </a:lnTo>
                <a:lnTo>
                  <a:pt x="3158" y="3597"/>
                </a:lnTo>
                <a:lnTo>
                  <a:pt x="3186" y="3617"/>
                </a:lnTo>
                <a:lnTo>
                  <a:pt x="3215" y="3637"/>
                </a:lnTo>
                <a:lnTo>
                  <a:pt x="3244" y="3656"/>
                </a:lnTo>
                <a:lnTo>
                  <a:pt x="3273" y="3673"/>
                </a:lnTo>
                <a:lnTo>
                  <a:pt x="3303" y="3691"/>
                </a:lnTo>
                <a:lnTo>
                  <a:pt x="3333" y="3708"/>
                </a:lnTo>
                <a:lnTo>
                  <a:pt x="3364" y="3725"/>
                </a:lnTo>
                <a:lnTo>
                  <a:pt x="3395" y="3740"/>
                </a:lnTo>
                <a:lnTo>
                  <a:pt x="3426" y="3755"/>
                </a:lnTo>
                <a:lnTo>
                  <a:pt x="3459" y="3769"/>
                </a:lnTo>
                <a:lnTo>
                  <a:pt x="3491" y="3783"/>
                </a:lnTo>
                <a:lnTo>
                  <a:pt x="3524" y="3795"/>
                </a:lnTo>
                <a:lnTo>
                  <a:pt x="3558" y="3806"/>
                </a:lnTo>
                <a:lnTo>
                  <a:pt x="3591" y="3817"/>
                </a:lnTo>
                <a:lnTo>
                  <a:pt x="3625" y="3827"/>
                </a:lnTo>
                <a:lnTo>
                  <a:pt x="3659" y="3837"/>
                </a:lnTo>
                <a:lnTo>
                  <a:pt x="3694" y="3845"/>
                </a:lnTo>
                <a:lnTo>
                  <a:pt x="3728" y="3853"/>
                </a:lnTo>
                <a:lnTo>
                  <a:pt x="3764" y="3860"/>
                </a:lnTo>
                <a:lnTo>
                  <a:pt x="3800" y="3865"/>
                </a:lnTo>
                <a:lnTo>
                  <a:pt x="3835" y="3871"/>
                </a:lnTo>
                <a:lnTo>
                  <a:pt x="3872" y="3875"/>
                </a:lnTo>
                <a:lnTo>
                  <a:pt x="3908" y="3879"/>
                </a:lnTo>
                <a:lnTo>
                  <a:pt x="3945" y="3881"/>
                </a:lnTo>
                <a:lnTo>
                  <a:pt x="3982" y="3882"/>
                </a:lnTo>
                <a:lnTo>
                  <a:pt x="4019" y="3882"/>
                </a:lnTo>
                <a:lnTo>
                  <a:pt x="4056" y="3882"/>
                </a:lnTo>
                <a:lnTo>
                  <a:pt x="4093" y="3881"/>
                </a:lnTo>
                <a:lnTo>
                  <a:pt x="4130" y="3879"/>
                </a:lnTo>
                <a:lnTo>
                  <a:pt x="4167" y="3875"/>
                </a:lnTo>
                <a:lnTo>
                  <a:pt x="4202" y="3871"/>
                </a:lnTo>
                <a:lnTo>
                  <a:pt x="4238" y="3865"/>
                </a:lnTo>
                <a:lnTo>
                  <a:pt x="4274" y="3860"/>
                </a:lnTo>
                <a:lnTo>
                  <a:pt x="4309" y="3853"/>
                </a:lnTo>
                <a:lnTo>
                  <a:pt x="4344" y="3845"/>
                </a:lnTo>
                <a:lnTo>
                  <a:pt x="4378" y="3837"/>
                </a:lnTo>
                <a:lnTo>
                  <a:pt x="4413" y="3827"/>
                </a:lnTo>
                <a:lnTo>
                  <a:pt x="4447" y="3817"/>
                </a:lnTo>
                <a:lnTo>
                  <a:pt x="4481" y="3806"/>
                </a:lnTo>
                <a:lnTo>
                  <a:pt x="4514" y="3795"/>
                </a:lnTo>
                <a:lnTo>
                  <a:pt x="4547" y="3783"/>
                </a:lnTo>
                <a:lnTo>
                  <a:pt x="4579" y="3769"/>
                </a:lnTo>
                <a:lnTo>
                  <a:pt x="4611" y="3755"/>
                </a:lnTo>
                <a:lnTo>
                  <a:pt x="4644" y="3740"/>
                </a:lnTo>
                <a:lnTo>
                  <a:pt x="4675" y="3725"/>
                </a:lnTo>
                <a:lnTo>
                  <a:pt x="4705" y="3708"/>
                </a:lnTo>
                <a:lnTo>
                  <a:pt x="4736" y="3691"/>
                </a:lnTo>
                <a:lnTo>
                  <a:pt x="4765" y="3673"/>
                </a:lnTo>
                <a:lnTo>
                  <a:pt x="4795" y="3656"/>
                </a:lnTo>
                <a:lnTo>
                  <a:pt x="4824" y="3637"/>
                </a:lnTo>
                <a:lnTo>
                  <a:pt x="4852" y="3617"/>
                </a:lnTo>
                <a:lnTo>
                  <a:pt x="4880" y="3597"/>
                </a:lnTo>
                <a:lnTo>
                  <a:pt x="4908" y="3575"/>
                </a:lnTo>
                <a:lnTo>
                  <a:pt x="4935" y="3553"/>
                </a:lnTo>
                <a:lnTo>
                  <a:pt x="4961" y="3531"/>
                </a:lnTo>
                <a:lnTo>
                  <a:pt x="4987" y="3508"/>
                </a:lnTo>
                <a:lnTo>
                  <a:pt x="5013" y="3485"/>
                </a:lnTo>
                <a:lnTo>
                  <a:pt x="5037" y="3461"/>
                </a:lnTo>
                <a:lnTo>
                  <a:pt x="5061" y="3436"/>
                </a:lnTo>
                <a:lnTo>
                  <a:pt x="5085" y="3410"/>
                </a:lnTo>
                <a:lnTo>
                  <a:pt x="5107" y="3385"/>
                </a:lnTo>
                <a:lnTo>
                  <a:pt x="5130" y="3358"/>
                </a:lnTo>
                <a:lnTo>
                  <a:pt x="5152" y="3331"/>
                </a:lnTo>
                <a:lnTo>
                  <a:pt x="5173" y="3305"/>
                </a:lnTo>
                <a:lnTo>
                  <a:pt x="5193" y="3276"/>
                </a:lnTo>
                <a:lnTo>
                  <a:pt x="5213" y="3248"/>
                </a:lnTo>
                <a:lnTo>
                  <a:pt x="5232" y="3219"/>
                </a:lnTo>
                <a:lnTo>
                  <a:pt x="5250" y="3189"/>
                </a:lnTo>
                <a:lnTo>
                  <a:pt x="5268" y="3160"/>
                </a:lnTo>
                <a:lnTo>
                  <a:pt x="5285" y="3128"/>
                </a:lnTo>
                <a:lnTo>
                  <a:pt x="5301" y="3098"/>
                </a:lnTo>
                <a:lnTo>
                  <a:pt x="5317" y="3067"/>
                </a:lnTo>
                <a:lnTo>
                  <a:pt x="5331" y="3035"/>
                </a:lnTo>
                <a:lnTo>
                  <a:pt x="5346" y="3004"/>
                </a:lnTo>
                <a:lnTo>
                  <a:pt x="5359" y="2970"/>
                </a:lnTo>
                <a:lnTo>
                  <a:pt x="5372" y="2938"/>
                </a:lnTo>
                <a:lnTo>
                  <a:pt x="5383" y="2904"/>
                </a:lnTo>
                <a:lnTo>
                  <a:pt x="5394" y="2871"/>
                </a:lnTo>
                <a:lnTo>
                  <a:pt x="5404" y="2836"/>
                </a:lnTo>
                <a:lnTo>
                  <a:pt x="5414" y="2803"/>
                </a:lnTo>
                <a:lnTo>
                  <a:pt x="5422" y="2767"/>
                </a:lnTo>
                <a:lnTo>
                  <a:pt x="5430" y="2733"/>
                </a:lnTo>
                <a:lnTo>
                  <a:pt x="5436" y="2697"/>
                </a:lnTo>
                <a:lnTo>
                  <a:pt x="5442" y="2661"/>
                </a:lnTo>
                <a:lnTo>
                  <a:pt x="5447" y="2626"/>
                </a:lnTo>
                <a:lnTo>
                  <a:pt x="5452" y="2590"/>
                </a:lnTo>
                <a:lnTo>
                  <a:pt x="5454" y="2553"/>
                </a:lnTo>
                <a:lnTo>
                  <a:pt x="5457" y="2517"/>
                </a:lnTo>
                <a:lnTo>
                  <a:pt x="5459" y="2480"/>
                </a:lnTo>
                <a:lnTo>
                  <a:pt x="5459" y="2443"/>
                </a:lnTo>
                <a:lnTo>
                  <a:pt x="5459" y="2405"/>
                </a:lnTo>
                <a:lnTo>
                  <a:pt x="5457" y="2368"/>
                </a:lnTo>
                <a:lnTo>
                  <a:pt x="5454" y="2332"/>
                </a:lnTo>
                <a:lnTo>
                  <a:pt x="5452" y="2296"/>
                </a:lnTo>
                <a:lnTo>
                  <a:pt x="5447" y="2259"/>
                </a:lnTo>
                <a:lnTo>
                  <a:pt x="5442" y="2223"/>
                </a:lnTo>
                <a:lnTo>
                  <a:pt x="5436" y="2188"/>
                </a:lnTo>
                <a:lnTo>
                  <a:pt x="5430" y="2153"/>
                </a:lnTo>
                <a:lnTo>
                  <a:pt x="5422" y="2118"/>
                </a:lnTo>
                <a:lnTo>
                  <a:pt x="5414" y="2083"/>
                </a:lnTo>
                <a:lnTo>
                  <a:pt x="5404" y="2048"/>
                </a:lnTo>
                <a:lnTo>
                  <a:pt x="5394" y="2015"/>
                </a:lnTo>
                <a:lnTo>
                  <a:pt x="5383" y="1982"/>
                </a:lnTo>
                <a:lnTo>
                  <a:pt x="5372" y="1948"/>
                </a:lnTo>
                <a:lnTo>
                  <a:pt x="5359" y="1915"/>
                </a:lnTo>
                <a:lnTo>
                  <a:pt x="5346" y="1882"/>
                </a:lnTo>
                <a:lnTo>
                  <a:pt x="5331" y="1850"/>
                </a:lnTo>
                <a:lnTo>
                  <a:pt x="5317" y="1819"/>
                </a:lnTo>
                <a:lnTo>
                  <a:pt x="5301" y="1788"/>
                </a:lnTo>
                <a:lnTo>
                  <a:pt x="5285" y="1756"/>
                </a:lnTo>
                <a:lnTo>
                  <a:pt x="5268" y="1726"/>
                </a:lnTo>
                <a:lnTo>
                  <a:pt x="5250" y="1696"/>
                </a:lnTo>
                <a:lnTo>
                  <a:pt x="5232" y="1667"/>
                </a:lnTo>
                <a:lnTo>
                  <a:pt x="5213" y="1638"/>
                </a:lnTo>
                <a:lnTo>
                  <a:pt x="5193" y="1609"/>
                </a:lnTo>
                <a:lnTo>
                  <a:pt x="5173" y="1581"/>
                </a:lnTo>
                <a:lnTo>
                  <a:pt x="5152" y="1554"/>
                </a:lnTo>
                <a:lnTo>
                  <a:pt x="5130" y="1527"/>
                </a:lnTo>
                <a:lnTo>
                  <a:pt x="5107" y="1501"/>
                </a:lnTo>
                <a:lnTo>
                  <a:pt x="5085" y="1474"/>
                </a:lnTo>
                <a:lnTo>
                  <a:pt x="5061" y="1450"/>
                </a:lnTo>
                <a:lnTo>
                  <a:pt x="5037" y="1425"/>
                </a:lnTo>
                <a:lnTo>
                  <a:pt x="5013" y="1401"/>
                </a:lnTo>
                <a:lnTo>
                  <a:pt x="4987" y="1377"/>
                </a:lnTo>
                <a:lnTo>
                  <a:pt x="4961" y="1354"/>
                </a:lnTo>
                <a:lnTo>
                  <a:pt x="4935" y="1332"/>
                </a:lnTo>
                <a:lnTo>
                  <a:pt x="4908" y="1311"/>
                </a:lnTo>
                <a:lnTo>
                  <a:pt x="4880" y="1289"/>
                </a:lnTo>
                <a:lnTo>
                  <a:pt x="4852" y="1269"/>
                </a:lnTo>
                <a:lnTo>
                  <a:pt x="4824" y="1249"/>
                </a:lnTo>
                <a:lnTo>
                  <a:pt x="4795" y="1230"/>
                </a:lnTo>
                <a:lnTo>
                  <a:pt x="4765" y="1211"/>
                </a:lnTo>
                <a:lnTo>
                  <a:pt x="4736" y="1194"/>
                </a:lnTo>
                <a:lnTo>
                  <a:pt x="4705" y="1177"/>
                </a:lnTo>
                <a:lnTo>
                  <a:pt x="4675" y="1161"/>
                </a:lnTo>
                <a:lnTo>
                  <a:pt x="4644" y="1146"/>
                </a:lnTo>
                <a:lnTo>
                  <a:pt x="4611" y="1130"/>
                </a:lnTo>
                <a:lnTo>
                  <a:pt x="4579" y="1117"/>
                </a:lnTo>
                <a:lnTo>
                  <a:pt x="4547" y="1103"/>
                </a:lnTo>
                <a:lnTo>
                  <a:pt x="4514" y="1091"/>
                </a:lnTo>
                <a:lnTo>
                  <a:pt x="4481" y="1079"/>
                </a:lnTo>
                <a:lnTo>
                  <a:pt x="4447" y="1068"/>
                </a:lnTo>
                <a:lnTo>
                  <a:pt x="4413" y="1058"/>
                </a:lnTo>
                <a:lnTo>
                  <a:pt x="4378" y="1049"/>
                </a:lnTo>
                <a:lnTo>
                  <a:pt x="4344" y="1040"/>
                </a:lnTo>
                <a:lnTo>
                  <a:pt x="4309" y="1033"/>
                </a:lnTo>
                <a:lnTo>
                  <a:pt x="4274" y="1026"/>
                </a:lnTo>
                <a:lnTo>
                  <a:pt x="4238" y="1020"/>
                </a:lnTo>
                <a:lnTo>
                  <a:pt x="4202" y="1015"/>
                </a:lnTo>
                <a:lnTo>
                  <a:pt x="4167" y="1011"/>
                </a:lnTo>
                <a:lnTo>
                  <a:pt x="4130" y="1007"/>
                </a:lnTo>
                <a:lnTo>
                  <a:pt x="4093" y="1005"/>
                </a:lnTo>
                <a:lnTo>
                  <a:pt x="4056" y="1004"/>
                </a:lnTo>
                <a:lnTo>
                  <a:pt x="4019" y="1003"/>
                </a:lnTo>
                <a:close/>
                <a:moveTo>
                  <a:pt x="4708" y="1754"/>
                </a:moveTo>
                <a:lnTo>
                  <a:pt x="4708" y="1754"/>
                </a:lnTo>
                <a:lnTo>
                  <a:pt x="4674" y="1722"/>
                </a:lnTo>
                <a:lnTo>
                  <a:pt x="4639" y="1692"/>
                </a:lnTo>
                <a:lnTo>
                  <a:pt x="4602" y="1663"/>
                </a:lnTo>
                <a:lnTo>
                  <a:pt x="4563" y="1635"/>
                </a:lnTo>
                <a:lnTo>
                  <a:pt x="4524" y="1610"/>
                </a:lnTo>
                <a:lnTo>
                  <a:pt x="4483" y="1587"/>
                </a:lnTo>
                <a:lnTo>
                  <a:pt x="4442" y="1565"/>
                </a:lnTo>
                <a:lnTo>
                  <a:pt x="4398" y="1546"/>
                </a:lnTo>
                <a:lnTo>
                  <a:pt x="4354" y="1528"/>
                </a:lnTo>
                <a:lnTo>
                  <a:pt x="4309" y="1512"/>
                </a:lnTo>
                <a:lnTo>
                  <a:pt x="4262" y="1500"/>
                </a:lnTo>
                <a:lnTo>
                  <a:pt x="4216" y="1489"/>
                </a:lnTo>
                <a:lnTo>
                  <a:pt x="4168" y="1480"/>
                </a:lnTo>
                <a:lnTo>
                  <a:pt x="4119" y="1474"/>
                </a:lnTo>
                <a:lnTo>
                  <a:pt x="4070" y="1470"/>
                </a:lnTo>
                <a:lnTo>
                  <a:pt x="4019" y="1469"/>
                </a:lnTo>
                <a:lnTo>
                  <a:pt x="3969" y="1470"/>
                </a:lnTo>
                <a:lnTo>
                  <a:pt x="3919" y="1474"/>
                </a:lnTo>
                <a:lnTo>
                  <a:pt x="3871" y="1480"/>
                </a:lnTo>
                <a:lnTo>
                  <a:pt x="3823" y="1489"/>
                </a:lnTo>
                <a:lnTo>
                  <a:pt x="3775" y="1500"/>
                </a:lnTo>
                <a:lnTo>
                  <a:pt x="3730" y="1512"/>
                </a:lnTo>
                <a:lnTo>
                  <a:pt x="3684" y="1528"/>
                </a:lnTo>
                <a:lnTo>
                  <a:pt x="3640" y="1546"/>
                </a:lnTo>
                <a:lnTo>
                  <a:pt x="3597" y="1565"/>
                </a:lnTo>
                <a:lnTo>
                  <a:pt x="3555" y="1587"/>
                </a:lnTo>
                <a:lnTo>
                  <a:pt x="3514" y="1610"/>
                </a:lnTo>
                <a:lnTo>
                  <a:pt x="3474" y="1635"/>
                </a:lnTo>
                <a:lnTo>
                  <a:pt x="3436" y="1663"/>
                </a:lnTo>
                <a:lnTo>
                  <a:pt x="3400" y="1692"/>
                </a:lnTo>
                <a:lnTo>
                  <a:pt x="3364" y="1722"/>
                </a:lnTo>
                <a:lnTo>
                  <a:pt x="3330" y="1754"/>
                </a:lnTo>
                <a:lnTo>
                  <a:pt x="3298" y="1788"/>
                </a:lnTo>
                <a:lnTo>
                  <a:pt x="3267" y="1823"/>
                </a:lnTo>
                <a:lnTo>
                  <a:pt x="3239" y="1860"/>
                </a:lnTo>
                <a:lnTo>
                  <a:pt x="3211" y="1898"/>
                </a:lnTo>
                <a:lnTo>
                  <a:pt x="3186" y="1938"/>
                </a:lnTo>
                <a:lnTo>
                  <a:pt x="3162" y="1978"/>
                </a:lnTo>
                <a:lnTo>
                  <a:pt x="3141" y="2021"/>
                </a:lnTo>
                <a:lnTo>
                  <a:pt x="3122" y="2064"/>
                </a:lnTo>
                <a:lnTo>
                  <a:pt x="3104" y="2107"/>
                </a:lnTo>
                <a:lnTo>
                  <a:pt x="3089" y="2153"/>
                </a:lnTo>
                <a:lnTo>
                  <a:pt x="3075" y="2199"/>
                </a:lnTo>
                <a:lnTo>
                  <a:pt x="3065" y="2247"/>
                </a:lnTo>
                <a:lnTo>
                  <a:pt x="3056" y="2295"/>
                </a:lnTo>
                <a:lnTo>
                  <a:pt x="3050" y="2344"/>
                </a:lnTo>
                <a:lnTo>
                  <a:pt x="3046" y="2393"/>
                </a:lnTo>
                <a:lnTo>
                  <a:pt x="3045" y="2443"/>
                </a:lnTo>
                <a:lnTo>
                  <a:pt x="3046" y="2493"/>
                </a:lnTo>
                <a:lnTo>
                  <a:pt x="3050" y="2542"/>
                </a:lnTo>
                <a:lnTo>
                  <a:pt x="3056" y="2591"/>
                </a:lnTo>
                <a:lnTo>
                  <a:pt x="3065" y="2639"/>
                </a:lnTo>
                <a:lnTo>
                  <a:pt x="3075" y="2686"/>
                </a:lnTo>
                <a:lnTo>
                  <a:pt x="3089" y="2733"/>
                </a:lnTo>
                <a:lnTo>
                  <a:pt x="3104" y="2777"/>
                </a:lnTo>
                <a:lnTo>
                  <a:pt x="3122" y="2822"/>
                </a:lnTo>
                <a:lnTo>
                  <a:pt x="3141" y="2865"/>
                </a:lnTo>
                <a:lnTo>
                  <a:pt x="3162" y="2907"/>
                </a:lnTo>
                <a:lnTo>
                  <a:pt x="3186" y="2948"/>
                </a:lnTo>
                <a:lnTo>
                  <a:pt x="3211" y="2987"/>
                </a:lnTo>
                <a:lnTo>
                  <a:pt x="3239" y="3026"/>
                </a:lnTo>
                <a:lnTo>
                  <a:pt x="3267" y="3063"/>
                </a:lnTo>
                <a:lnTo>
                  <a:pt x="3298" y="3097"/>
                </a:lnTo>
                <a:lnTo>
                  <a:pt x="3330" y="3132"/>
                </a:lnTo>
                <a:lnTo>
                  <a:pt x="3364" y="3164"/>
                </a:lnTo>
                <a:lnTo>
                  <a:pt x="3400" y="3194"/>
                </a:lnTo>
                <a:lnTo>
                  <a:pt x="3436" y="3223"/>
                </a:lnTo>
                <a:lnTo>
                  <a:pt x="3474" y="3250"/>
                </a:lnTo>
                <a:lnTo>
                  <a:pt x="3514" y="3276"/>
                </a:lnTo>
                <a:lnTo>
                  <a:pt x="3555" y="3299"/>
                </a:lnTo>
                <a:lnTo>
                  <a:pt x="3597" y="3320"/>
                </a:lnTo>
                <a:lnTo>
                  <a:pt x="3640" y="3340"/>
                </a:lnTo>
                <a:lnTo>
                  <a:pt x="3684" y="3358"/>
                </a:lnTo>
                <a:lnTo>
                  <a:pt x="3730" y="3373"/>
                </a:lnTo>
                <a:lnTo>
                  <a:pt x="3775" y="3386"/>
                </a:lnTo>
                <a:lnTo>
                  <a:pt x="3823" y="3397"/>
                </a:lnTo>
                <a:lnTo>
                  <a:pt x="3871" y="3405"/>
                </a:lnTo>
                <a:lnTo>
                  <a:pt x="3919" y="3412"/>
                </a:lnTo>
                <a:lnTo>
                  <a:pt x="3969" y="3415"/>
                </a:lnTo>
                <a:lnTo>
                  <a:pt x="4019" y="3417"/>
                </a:lnTo>
                <a:lnTo>
                  <a:pt x="4070" y="3415"/>
                </a:lnTo>
                <a:lnTo>
                  <a:pt x="4119" y="3412"/>
                </a:lnTo>
                <a:lnTo>
                  <a:pt x="4168" y="3405"/>
                </a:lnTo>
                <a:lnTo>
                  <a:pt x="4216" y="3397"/>
                </a:lnTo>
                <a:lnTo>
                  <a:pt x="4262" y="3386"/>
                </a:lnTo>
                <a:lnTo>
                  <a:pt x="4309" y="3373"/>
                </a:lnTo>
                <a:lnTo>
                  <a:pt x="4354" y="3358"/>
                </a:lnTo>
                <a:lnTo>
                  <a:pt x="4398" y="3340"/>
                </a:lnTo>
                <a:lnTo>
                  <a:pt x="4442" y="3320"/>
                </a:lnTo>
                <a:lnTo>
                  <a:pt x="4483" y="3299"/>
                </a:lnTo>
                <a:lnTo>
                  <a:pt x="4524" y="3276"/>
                </a:lnTo>
                <a:lnTo>
                  <a:pt x="4563" y="3250"/>
                </a:lnTo>
                <a:lnTo>
                  <a:pt x="4602" y="3223"/>
                </a:lnTo>
                <a:lnTo>
                  <a:pt x="4639" y="3194"/>
                </a:lnTo>
                <a:lnTo>
                  <a:pt x="4674" y="3164"/>
                </a:lnTo>
                <a:lnTo>
                  <a:pt x="4708" y="3132"/>
                </a:lnTo>
                <a:lnTo>
                  <a:pt x="4740" y="3097"/>
                </a:lnTo>
                <a:lnTo>
                  <a:pt x="4771" y="3063"/>
                </a:lnTo>
                <a:lnTo>
                  <a:pt x="4800" y="3026"/>
                </a:lnTo>
                <a:lnTo>
                  <a:pt x="4826" y="2987"/>
                </a:lnTo>
                <a:lnTo>
                  <a:pt x="4852" y="2948"/>
                </a:lnTo>
                <a:lnTo>
                  <a:pt x="4876" y="2907"/>
                </a:lnTo>
                <a:lnTo>
                  <a:pt x="4897" y="2865"/>
                </a:lnTo>
                <a:lnTo>
                  <a:pt x="4917" y="2822"/>
                </a:lnTo>
                <a:lnTo>
                  <a:pt x="4934" y="2777"/>
                </a:lnTo>
                <a:lnTo>
                  <a:pt x="4949" y="2733"/>
                </a:lnTo>
                <a:lnTo>
                  <a:pt x="4962" y="2686"/>
                </a:lnTo>
                <a:lnTo>
                  <a:pt x="4974" y="2639"/>
                </a:lnTo>
                <a:lnTo>
                  <a:pt x="4981" y="2591"/>
                </a:lnTo>
                <a:lnTo>
                  <a:pt x="4988" y="2542"/>
                </a:lnTo>
                <a:lnTo>
                  <a:pt x="4991" y="2493"/>
                </a:lnTo>
                <a:lnTo>
                  <a:pt x="4993" y="2443"/>
                </a:lnTo>
                <a:lnTo>
                  <a:pt x="4991" y="2393"/>
                </a:lnTo>
                <a:lnTo>
                  <a:pt x="4988" y="2344"/>
                </a:lnTo>
                <a:lnTo>
                  <a:pt x="4981" y="2295"/>
                </a:lnTo>
                <a:lnTo>
                  <a:pt x="4974" y="2247"/>
                </a:lnTo>
                <a:lnTo>
                  <a:pt x="4962" y="2199"/>
                </a:lnTo>
                <a:lnTo>
                  <a:pt x="4949" y="2153"/>
                </a:lnTo>
                <a:lnTo>
                  <a:pt x="4934" y="2107"/>
                </a:lnTo>
                <a:lnTo>
                  <a:pt x="4917" y="2064"/>
                </a:lnTo>
                <a:lnTo>
                  <a:pt x="4897" y="2021"/>
                </a:lnTo>
                <a:lnTo>
                  <a:pt x="4876" y="1978"/>
                </a:lnTo>
                <a:lnTo>
                  <a:pt x="4852" y="1938"/>
                </a:lnTo>
                <a:lnTo>
                  <a:pt x="4826" y="1898"/>
                </a:lnTo>
                <a:lnTo>
                  <a:pt x="4800" y="1860"/>
                </a:lnTo>
                <a:lnTo>
                  <a:pt x="4771" y="1823"/>
                </a:lnTo>
                <a:lnTo>
                  <a:pt x="4740" y="1788"/>
                </a:lnTo>
                <a:lnTo>
                  <a:pt x="4708" y="1754"/>
                </a:lnTo>
                <a:close/>
                <a:moveTo>
                  <a:pt x="4362" y="2100"/>
                </a:moveTo>
                <a:lnTo>
                  <a:pt x="4362" y="2100"/>
                </a:lnTo>
                <a:lnTo>
                  <a:pt x="4345" y="2084"/>
                </a:lnTo>
                <a:lnTo>
                  <a:pt x="4328" y="2068"/>
                </a:lnTo>
                <a:lnTo>
                  <a:pt x="4309" y="2054"/>
                </a:lnTo>
                <a:lnTo>
                  <a:pt x="4290" y="2041"/>
                </a:lnTo>
                <a:lnTo>
                  <a:pt x="4270" y="2028"/>
                </a:lnTo>
                <a:lnTo>
                  <a:pt x="4250" y="2016"/>
                </a:lnTo>
                <a:lnTo>
                  <a:pt x="4229" y="2006"/>
                </a:lnTo>
                <a:lnTo>
                  <a:pt x="4208" y="1996"/>
                </a:lnTo>
                <a:lnTo>
                  <a:pt x="4186" y="1987"/>
                </a:lnTo>
                <a:lnTo>
                  <a:pt x="4163" y="1980"/>
                </a:lnTo>
                <a:lnTo>
                  <a:pt x="4141" y="1974"/>
                </a:lnTo>
                <a:lnTo>
                  <a:pt x="4116" y="1968"/>
                </a:lnTo>
                <a:lnTo>
                  <a:pt x="4093" y="1964"/>
                </a:lnTo>
                <a:lnTo>
                  <a:pt x="4068" y="1960"/>
                </a:lnTo>
                <a:lnTo>
                  <a:pt x="4044" y="1959"/>
                </a:lnTo>
                <a:lnTo>
                  <a:pt x="4019" y="1958"/>
                </a:lnTo>
                <a:lnTo>
                  <a:pt x="3994" y="1959"/>
                </a:lnTo>
                <a:lnTo>
                  <a:pt x="3969" y="1960"/>
                </a:lnTo>
                <a:lnTo>
                  <a:pt x="3945" y="1964"/>
                </a:lnTo>
                <a:lnTo>
                  <a:pt x="3921" y="1968"/>
                </a:lnTo>
                <a:lnTo>
                  <a:pt x="3898" y="1974"/>
                </a:lnTo>
                <a:lnTo>
                  <a:pt x="3874" y="1980"/>
                </a:lnTo>
                <a:lnTo>
                  <a:pt x="3852" y="1987"/>
                </a:lnTo>
                <a:lnTo>
                  <a:pt x="3830" y="1996"/>
                </a:lnTo>
                <a:lnTo>
                  <a:pt x="3809" y="2006"/>
                </a:lnTo>
                <a:lnTo>
                  <a:pt x="3788" y="2016"/>
                </a:lnTo>
                <a:lnTo>
                  <a:pt x="3767" y="2028"/>
                </a:lnTo>
                <a:lnTo>
                  <a:pt x="3747" y="2041"/>
                </a:lnTo>
                <a:lnTo>
                  <a:pt x="3728" y="2054"/>
                </a:lnTo>
                <a:lnTo>
                  <a:pt x="3711" y="2068"/>
                </a:lnTo>
                <a:lnTo>
                  <a:pt x="3693" y="2084"/>
                </a:lnTo>
                <a:lnTo>
                  <a:pt x="3676" y="2100"/>
                </a:lnTo>
                <a:lnTo>
                  <a:pt x="3660" y="2116"/>
                </a:lnTo>
                <a:lnTo>
                  <a:pt x="3645" y="2134"/>
                </a:lnTo>
                <a:lnTo>
                  <a:pt x="3630" y="2152"/>
                </a:lnTo>
                <a:lnTo>
                  <a:pt x="3617" y="2172"/>
                </a:lnTo>
                <a:lnTo>
                  <a:pt x="3605" y="2191"/>
                </a:lnTo>
                <a:lnTo>
                  <a:pt x="3592" y="2211"/>
                </a:lnTo>
                <a:lnTo>
                  <a:pt x="3582" y="2232"/>
                </a:lnTo>
                <a:lnTo>
                  <a:pt x="3572" y="2253"/>
                </a:lnTo>
                <a:lnTo>
                  <a:pt x="3563" y="2276"/>
                </a:lnTo>
                <a:lnTo>
                  <a:pt x="3556" y="2298"/>
                </a:lnTo>
                <a:lnTo>
                  <a:pt x="3550" y="2321"/>
                </a:lnTo>
                <a:lnTo>
                  <a:pt x="3545" y="2345"/>
                </a:lnTo>
                <a:lnTo>
                  <a:pt x="3540" y="2369"/>
                </a:lnTo>
                <a:lnTo>
                  <a:pt x="3537" y="2393"/>
                </a:lnTo>
                <a:lnTo>
                  <a:pt x="3534" y="2417"/>
                </a:lnTo>
                <a:lnTo>
                  <a:pt x="3534" y="2443"/>
                </a:lnTo>
                <a:lnTo>
                  <a:pt x="3534" y="2467"/>
                </a:lnTo>
                <a:lnTo>
                  <a:pt x="3537" y="2492"/>
                </a:lnTo>
                <a:lnTo>
                  <a:pt x="3540" y="2517"/>
                </a:lnTo>
                <a:lnTo>
                  <a:pt x="3545" y="2541"/>
                </a:lnTo>
                <a:lnTo>
                  <a:pt x="3550" y="2564"/>
                </a:lnTo>
                <a:lnTo>
                  <a:pt x="3556" y="2587"/>
                </a:lnTo>
                <a:lnTo>
                  <a:pt x="3563" y="2610"/>
                </a:lnTo>
                <a:lnTo>
                  <a:pt x="3572" y="2631"/>
                </a:lnTo>
                <a:lnTo>
                  <a:pt x="3582" y="2654"/>
                </a:lnTo>
                <a:lnTo>
                  <a:pt x="3592" y="2674"/>
                </a:lnTo>
                <a:lnTo>
                  <a:pt x="3605" y="2695"/>
                </a:lnTo>
                <a:lnTo>
                  <a:pt x="3617" y="2714"/>
                </a:lnTo>
                <a:lnTo>
                  <a:pt x="3630" y="2733"/>
                </a:lnTo>
                <a:lnTo>
                  <a:pt x="3645" y="2752"/>
                </a:lnTo>
                <a:lnTo>
                  <a:pt x="3660" y="2768"/>
                </a:lnTo>
                <a:lnTo>
                  <a:pt x="3676" y="2786"/>
                </a:lnTo>
                <a:lnTo>
                  <a:pt x="3693" y="2802"/>
                </a:lnTo>
                <a:lnTo>
                  <a:pt x="3711" y="2817"/>
                </a:lnTo>
                <a:lnTo>
                  <a:pt x="3728" y="2831"/>
                </a:lnTo>
                <a:lnTo>
                  <a:pt x="3747" y="2845"/>
                </a:lnTo>
                <a:lnTo>
                  <a:pt x="3767" y="2858"/>
                </a:lnTo>
                <a:lnTo>
                  <a:pt x="3788" y="2869"/>
                </a:lnTo>
                <a:lnTo>
                  <a:pt x="3809" y="2880"/>
                </a:lnTo>
                <a:lnTo>
                  <a:pt x="3830" y="2890"/>
                </a:lnTo>
                <a:lnTo>
                  <a:pt x="3852" y="2898"/>
                </a:lnTo>
                <a:lnTo>
                  <a:pt x="3874" y="2906"/>
                </a:lnTo>
                <a:lnTo>
                  <a:pt x="3898" y="2912"/>
                </a:lnTo>
                <a:lnTo>
                  <a:pt x="3921" y="2918"/>
                </a:lnTo>
                <a:lnTo>
                  <a:pt x="3945" y="2922"/>
                </a:lnTo>
                <a:lnTo>
                  <a:pt x="3969" y="2924"/>
                </a:lnTo>
                <a:lnTo>
                  <a:pt x="3994" y="2927"/>
                </a:lnTo>
                <a:lnTo>
                  <a:pt x="4019" y="2928"/>
                </a:lnTo>
                <a:lnTo>
                  <a:pt x="4044" y="2927"/>
                </a:lnTo>
                <a:lnTo>
                  <a:pt x="4068" y="2924"/>
                </a:lnTo>
                <a:lnTo>
                  <a:pt x="4093" y="2922"/>
                </a:lnTo>
                <a:lnTo>
                  <a:pt x="4116" y="2918"/>
                </a:lnTo>
                <a:lnTo>
                  <a:pt x="4141" y="2912"/>
                </a:lnTo>
                <a:lnTo>
                  <a:pt x="4163" y="2906"/>
                </a:lnTo>
                <a:lnTo>
                  <a:pt x="4186" y="2898"/>
                </a:lnTo>
                <a:lnTo>
                  <a:pt x="4208" y="2890"/>
                </a:lnTo>
                <a:lnTo>
                  <a:pt x="4229" y="2880"/>
                </a:lnTo>
                <a:lnTo>
                  <a:pt x="4250" y="2869"/>
                </a:lnTo>
                <a:lnTo>
                  <a:pt x="4270" y="2858"/>
                </a:lnTo>
                <a:lnTo>
                  <a:pt x="4290" y="2845"/>
                </a:lnTo>
                <a:lnTo>
                  <a:pt x="4309" y="2831"/>
                </a:lnTo>
                <a:lnTo>
                  <a:pt x="4328" y="2817"/>
                </a:lnTo>
                <a:lnTo>
                  <a:pt x="4345" y="2802"/>
                </a:lnTo>
                <a:lnTo>
                  <a:pt x="4362" y="2786"/>
                </a:lnTo>
                <a:lnTo>
                  <a:pt x="4378" y="2768"/>
                </a:lnTo>
                <a:lnTo>
                  <a:pt x="4393" y="2752"/>
                </a:lnTo>
                <a:lnTo>
                  <a:pt x="4407" y="2733"/>
                </a:lnTo>
                <a:lnTo>
                  <a:pt x="4421" y="2714"/>
                </a:lnTo>
                <a:lnTo>
                  <a:pt x="4434" y="2695"/>
                </a:lnTo>
                <a:lnTo>
                  <a:pt x="4445" y="2674"/>
                </a:lnTo>
                <a:lnTo>
                  <a:pt x="4456" y="2654"/>
                </a:lnTo>
                <a:lnTo>
                  <a:pt x="4465" y="2631"/>
                </a:lnTo>
                <a:lnTo>
                  <a:pt x="4474" y="2610"/>
                </a:lnTo>
                <a:lnTo>
                  <a:pt x="4482" y="2587"/>
                </a:lnTo>
                <a:lnTo>
                  <a:pt x="4489" y="2564"/>
                </a:lnTo>
                <a:lnTo>
                  <a:pt x="4494" y="2541"/>
                </a:lnTo>
                <a:lnTo>
                  <a:pt x="4499" y="2517"/>
                </a:lnTo>
                <a:lnTo>
                  <a:pt x="4501" y="2492"/>
                </a:lnTo>
                <a:lnTo>
                  <a:pt x="4503" y="2467"/>
                </a:lnTo>
                <a:lnTo>
                  <a:pt x="4504" y="2443"/>
                </a:lnTo>
                <a:lnTo>
                  <a:pt x="4503" y="2417"/>
                </a:lnTo>
                <a:lnTo>
                  <a:pt x="4501" y="2393"/>
                </a:lnTo>
                <a:lnTo>
                  <a:pt x="4499" y="2369"/>
                </a:lnTo>
                <a:lnTo>
                  <a:pt x="4494" y="2345"/>
                </a:lnTo>
                <a:lnTo>
                  <a:pt x="4489" y="2321"/>
                </a:lnTo>
                <a:lnTo>
                  <a:pt x="4482" y="2298"/>
                </a:lnTo>
                <a:lnTo>
                  <a:pt x="4474" y="2276"/>
                </a:lnTo>
                <a:lnTo>
                  <a:pt x="4465" y="2253"/>
                </a:lnTo>
                <a:lnTo>
                  <a:pt x="4456" y="2232"/>
                </a:lnTo>
                <a:lnTo>
                  <a:pt x="4445" y="2211"/>
                </a:lnTo>
                <a:lnTo>
                  <a:pt x="4434" y="2191"/>
                </a:lnTo>
                <a:lnTo>
                  <a:pt x="4421" y="2172"/>
                </a:lnTo>
                <a:lnTo>
                  <a:pt x="4407" y="2152"/>
                </a:lnTo>
                <a:lnTo>
                  <a:pt x="4393" y="2134"/>
                </a:lnTo>
                <a:lnTo>
                  <a:pt x="4378" y="2116"/>
                </a:lnTo>
                <a:lnTo>
                  <a:pt x="4362" y="2100"/>
                </a:lnTo>
                <a:close/>
              </a:path>
            </a:pathLst>
          </a:custGeom>
          <a:solidFill>
            <a:schemeClr val="tx1">
              <a:lumMod val="75000"/>
              <a:lumOff val="25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2000"/>
                                        <p:tgtEl>
                                          <p:spTgt spid="46"/>
                                        </p:tgtEl>
                                      </p:cBhvr>
                                    </p:animEffect>
                                  </p:childTnLst>
                                </p:cTn>
                              </p:par>
                            </p:childTnLst>
                          </p:cTn>
                        </p:par>
                        <p:par>
                          <p:cTn id="12" fill="hold">
                            <p:stCondLst>
                              <p:cond delay="3000"/>
                            </p:stCondLst>
                            <p:childTnLst>
                              <p:par>
                                <p:cTn id="13" presetID="53" presetClass="entr" presetSubtype="16"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Effect transition="in" filter="fade">
                                      <p:cBhvr>
                                        <p:cTn id="17" dur="500"/>
                                        <p:tgtEl>
                                          <p:spTgt spid="49"/>
                                        </p:tgtEl>
                                      </p:cBhvr>
                                    </p:animEffect>
                                  </p:childTnLst>
                                </p:cTn>
                              </p:par>
                            </p:childTnLst>
                          </p:cTn>
                        </p:par>
                        <p:par>
                          <p:cTn id="18" fill="hold">
                            <p:stCondLst>
                              <p:cond delay="3500"/>
                            </p:stCondLst>
                            <p:childTnLst>
                              <p:par>
                                <p:cTn id="19" presetID="47"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14" presetClass="entr" presetSubtype="1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randombar(horizontal)">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7" grpId="0"/>
      <p:bldP spid="38" grpId="0"/>
      <p:bldP spid="39" grpId="0"/>
      <p:bldP spid="4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0" y="0"/>
            <a:ext cx="12191999" cy="68580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9" name="Group 2"/>
          <p:cNvGrpSpPr/>
          <p:nvPr/>
        </p:nvGrpSpPr>
        <p:grpSpPr>
          <a:xfrm>
            <a:off x="0" y="0"/>
            <a:ext cx="12191999" cy="6858000"/>
            <a:chOff x="0" y="0"/>
            <a:chExt cx="12191999" cy="6858000"/>
          </a:xfrm>
          <a:noFill/>
        </p:grpSpPr>
        <p:sp>
          <p:nvSpPr>
            <p:cNvPr id="10" name="Rectangle 17"/>
            <p:cNvSpPr/>
            <p:nvPr/>
          </p:nvSpPr>
          <p:spPr>
            <a:xfrm>
              <a:off x="9753599" y="2394858"/>
              <a:ext cx="2438400" cy="2068286"/>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22"/>
            <p:cNvSpPr/>
            <p:nvPr/>
          </p:nvSpPr>
          <p:spPr>
            <a:xfrm>
              <a:off x="0" y="2394858"/>
              <a:ext cx="2438400" cy="2068286"/>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8"/>
            <p:cNvSpPr/>
            <p:nvPr/>
          </p:nvSpPr>
          <p:spPr>
            <a:xfrm>
              <a:off x="2438400"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23"/>
            <p:cNvSpPr/>
            <p:nvPr/>
          </p:nvSpPr>
          <p:spPr>
            <a:xfrm>
              <a:off x="7315199"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33"/>
            <p:cNvSpPr/>
            <p:nvPr/>
          </p:nvSpPr>
          <p:spPr>
            <a:xfrm>
              <a:off x="9753599"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34"/>
            <p:cNvSpPr/>
            <p:nvPr/>
          </p:nvSpPr>
          <p:spPr>
            <a:xfrm>
              <a:off x="0"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21"/>
            <p:cNvSpPr/>
            <p:nvPr/>
          </p:nvSpPr>
          <p:spPr>
            <a:xfrm>
              <a:off x="4876800" y="0"/>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1"/>
            <p:cNvSpPr/>
            <p:nvPr/>
          </p:nvSpPr>
          <p:spPr>
            <a:xfrm>
              <a:off x="2438400"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2"/>
            <p:cNvSpPr/>
            <p:nvPr/>
          </p:nvSpPr>
          <p:spPr>
            <a:xfrm>
              <a:off x="7315199"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3"/>
            <p:cNvSpPr/>
            <p:nvPr/>
          </p:nvSpPr>
          <p:spPr>
            <a:xfrm>
              <a:off x="9753599"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4"/>
            <p:cNvSpPr/>
            <p:nvPr/>
          </p:nvSpPr>
          <p:spPr>
            <a:xfrm>
              <a:off x="0"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5"/>
            <p:cNvSpPr/>
            <p:nvPr/>
          </p:nvSpPr>
          <p:spPr>
            <a:xfrm>
              <a:off x="4876800" y="4463143"/>
              <a:ext cx="2438400" cy="2394857"/>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矩形 26"/>
          <p:cNvSpPr/>
          <p:nvPr/>
        </p:nvSpPr>
        <p:spPr>
          <a:xfrm>
            <a:off x="2438400" y="2394857"/>
            <a:ext cx="7315199" cy="2068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23" name="Rectangle 10"/>
          <p:cNvSpPr/>
          <p:nvPr/>
        </p:nvSpPr>
        <p:spPr>
          <a:xfrm>
            <a:off x="4166373" y="2720102"/>
            <a:ext cx="3859252" cy="578093"/>
          </a:xfrm>
          <a:prstGeom prst="rect">
            <a:avLst/>
          </a:prstGeom>
        </p:spPr>
        <p:txBody>
          <a:bodyPr vert="horz" lIns="91440" tIns="45720" rIns="91440" bIns="45720" rtlCol="0" anchor="ctr">
            <a:noAutofit/>
          </a:bodyPr>
          <a:lstStyle/>
          <a:p>
            <a:pPr algn="ctr" defTabSz="913765">
              <a:spcBef>
                <a:spcPct val="0"/>
              </a:spcBef>
            </a:pPr>
            <a:r>
              <a:rPr lang="zh-CN" altLang="en-US" sz="4800" b="1" noProof="1">
                <a:solidFill>
                  <a:schemeClr val="accent1"/>
                </a:solidFill>
                <a:cs typeface="Lato Light" panose="020F0402020204030203" pitchFamily="34" charset="0"/>
              </a:rPr>
              <a:t>点击添加标题</a:t>
            </a:r>
            <a:endParaRPr lang="en-US" sz="4800" b="1" noProof="1">
              <a:solidFill>
                <a:schemeClr val="accent1"/>
              </a:solidFill>
              <a:cs typeface="Lato Light" panose="020F0402020204030203" pitchFamily="34" charset="0"/>
            </a:endParaRPr>
          </a:p>
        </p:txBody>
      </p:sp>
      <p:sp>
        <p:nvSpPr>
          <p:cNvPr id="24" name="Rectangle 16"/>
          <p:cNvSpPr/>
          <p:nvPr/>
        </p:nvSpPr>
        <p:spPr>
          <a:xfrm>
            <a:off x="3153268" y="3417964"/>
            <a:ext cx="5885465" cy="430887"/>
          </a:xfrm>
          <a:prstGeom prst="rect">
            <a:avLst/>
          </a:prstGeom>
        </p:spPr>
        <p:txBody>
          <a:bodyPr wrap="square">
            <a:spAutoFit/>
          </a:bodyPr>
          <a:lstStyle/>
          <a:p>
            <a:pPr algn="ctr">
              <a:buClr>
                <a:srgbClr val="E24848"/>
              </a:buClr>
              <a:defRPr/>
            </a:pPr>
            <a:r>
              <a:rPr lang="zh-CN" altLang="en-US" sz="1100" noProof="1">
                <a:solidFill>
                  <a:schemeClr val="tx1">
                    <a:lumMod val="75000"/>
                    <a:lumOff val="25000"/>
                  </a:schemeClr>
                </a:solidFill>
                <a:cs typeface="Arial" panose="020B0604020202020204" pitchFamily="34" charset="0"/>
              </a:rPr>
              <a:t>此处添加详细文本描述，建议与标题相关并符合整体语言风格，语言描述尽量简洁生动。尽量将每页幻灯片的字数控制在</a:t>
            </a:r>
            <a:r>
              <a:rPr lang="en-US" altLang="zh-CN" sz="1100" noProof="1">
                <a:solidFill>
                  <a:schemeClr val="tx1">
                    <a:lumMod val="75000"/>
                    <a:lumOff val="25000"/>
                  </a:schemeClr>
                </a:solidFill>
                <a:cs typeface="Arial" panose="020B0604020202020204" pitchFamily="34" charset="0"/>
              </a:rPr>
              <a:t>200</a:t>
            </a:r>
            <a:r>
              <a:rPr lang="zh-CN" altLang="en-US" sz="1100" noProof="1">
                <a:solidFill>
                  <a:schemeClr val="tx1">
                    <a:lumMod val="75000"/>
                    <a:lumOff val="25000"/>
                  </a:schemeClr>
                </a:solidFill>
                <a:cs typeface="Arial" panose="020B0604020202020204" pitchFamily="34" charset="0"/>
              </a:rPr>
              <a:t>字以内，据统计每页幻灯片的最好控制在</a:t>
            </a:r>
            <a:r>
              <a:rPr lang="en-US" altLang="zh-CN" sz="1100" noProof="1">
                <a:solidFill>
                  <a:schemeClr val="tx1">
                    <a:lumMod val="75000"/>
                    <a:lumOff val="25000"/>
                  </a:schemeClr>
                </a:solidFill>
                <a:cs typeface="Arial" panose="020B0604020202020204" pitchFamily="34" charset="0"/>
              </a:rPr>
              <a:t>5</a:t>
            </a:r>
            <a:r>
              <a:rPr lang="zh-CN" altLang="en-US" sz="1100" noProof="1">
                <a:solidFill>
                  <a:schemeClr val="tx1">
                    <a:lumMod val="75000"/>
                    <a:lumOff val="25000"/>
                  </a:schemeClr>
                </a:solidFill>
                <a:cs typeface="Arial" panose="020B0604020202020204" pitchFamily="34" charset="0"/>
              </a:rPr>
              <a:t>分钟之内。</a:t>
            </a:r>
            <a:endParaRPr lang="en-US" sz="1100" noProof="1">
              <a:solidFill>
                <a:schemeClr val="tx1">
                  <a:lumMod val="75000"/>
                  <a:lumOff val="25000"/>
                </a:schemeClr>
              </a:solidFill>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randombar(horizontal)">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26" presetClass="emph" presetSubtype="0" fill="hold" nodeType="afterEffect">
                                  <p:stCondLst>
                                    <p:cond delay="0"/>
                                  </p:stCondLst>
                                  <p:childTnLst>
                                    <p:animEffect transition="out" filter="fade">
                                      <p:cBhvr>
                                        <p:cTn id="18" dur="500" tmFilter="0, 0; .2, .5; .8, .5; 1, 0"/>
                                        <p:tgtEl>
                                          <p:spTgt spid="9"/>
                                        </p:tgtEl>
                                      </p:cBhvr>
                                    </p:animEffect>
                                    <p:animScale>
                                      <p:cBhvr>
                                        <p:cTn id="19" dur="250" autoRev="1" fill="hold"/>
                                        <p:tgtEl>
                                          <p:spTgt spid="9"/>
                                        </p:tgtEl>
                                      </p:cBhvr>
                                      <p:by x="105000" y="105000"/>
                                    </p:animScale>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barn(inVertical)">
                                      <p:cBhvr>
                                        <p:cTn id="23" dur="500"/>
                                        <p:tgtEl>
                                          <p:spTgt spid="23"/>
                                        </p:tgtEl>
                                      </p:cBhvr>
                                    </p:animEffect>
                                  </p:childTnLst>
                                </p:cTn>
                              </p:par>
                            </p:childTnLst>
                          </p:cTn>
                        </p:par>
                        <p:par>
                          <p:cTn id="24" fill="hold">
                            <p:stCondLst>
                              <p:cond delay="2500"/>
                            </p:stCondLst>
                            <p:childTnLst>
                              <p:par>
                                <p:cTn id="25" presetID="2" presetClass="entr" presetSubtype="2" fill="hold" grpId="0" nodeType="afterEffect">
                                  <p:stCondLst>
                                    <p:cond delay="0"/>
                                  </p:stCondLst>
                                  <p:iterate type="lt">
                                    <p:tmPct val="10000"/>
                                  </p:iterate>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680" y="-2916"/>
            <a:ext cx="12188389" cy="6858000"/>
          </a:xfrm>
          <a:prstGeom prst="rect">
            <a:avLst/>
          </a:prstGeom>
        </p:spPr>
      </p:pic>
      <p:sp>
        <p:nvSpPr>
          <p:cNvPr id="12" name="MH_Picture_1"/>
          <p:cNvSpPr>
            <a:spLocks noChangeArrowheads="1"/>
          </p:cNvSpPr>
          <p:nvPr/>
        </p:nvSpPr>
        <p:spPr bwMode="auto">
          <a:xfrm>
            <a:off x="1516063" y="1741488"/>
            <a:ext cx="2252662" cy="3194050"/>
          </a:xfrm>
          <a:custGeom>
            <a:avLst/>
            <a:gdLst>
              <a:gd name="T0" fmla="*/ 0 w 1989077"/>
              <a:gd name="T1" fmla="*/ 0 h 2815963"/>
              <a:gd name="T2" fmla="*/ 693350 w 1989077"/>
              <a:gd name="T3" fmla="*/ 118646 h 2815963"/>
              <a:gd name="T4" fmla="*/ 1479808 w 1989077"/>
              <a:gd name="T5" fmla="*/ 220897 h 2815963"/>
              <a:gd name="T6" fmla="*/ 1989077 w 1989077"/>
              <a:gd name="T7" fmla="*/ 267413 h 2815963"/>
              <a:gd name="T8" fmla="*/ 1989077 w 1989077"/>
              <a:gd name="T9" fmla="*/ 571500 h 2815963"/>
              <a:gd name="T10" fmla="*/ 1989077 w 1989077"/>
              <a:gd name="T11" fmla="*/ 2244463 h 2815963"/>
              <a:gd name="T12" fmla="*/ 1989077 w 1989077"/>
              <a:gd name="T13" fmla="*/ 2548550 h 2815963"/>
              <a:gd name="T14" fmla="*/ 1479808 w 1989077"/>
              <a:gd name="T15" fmla="*/ 2595066 h 2815963"/>
              <a:gd name="T16" fmla="*/ 693350 w 1989077"/>
              <a:gd name="T17" fmla="*/ 2697317 h 2815963"/>
              <a:gd name="T18" fmla="*/ 0 w 1989077"/>
              <a:gd name="T19" fmla="*/ 2815963 h 2815963"/>
              <a:gd name="T20" fmla="*/ 0 w 1989077"/>
              <a:gd name="T21" fmla="*/ 2244463 h 2815963"/>
              <a:gd name="T22" fmla="*/ 0 w 1989077"/>
              <a:gd name="T23" fmla="*/ 571500 h 2815963"/>
              <a:gd name="T24" fmla="*/ 0 w 1989077"/>
              <a:gd name="T25" fmla="*/ 0 h 2815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815963">
                <a:moveTo>
                  <a:pt x="0" y="0"/>
                </a:moveTo>
                <a:lnTo>
                  <a:pt x="693350" y="118646"/>
                </a:lnTo>
                <a:cubicBezTo>
                  <a:pt x="949376" y="157114"/>
                  <a:pt x="1211768" y="191282"/>
                  <a:pt x="1479808" y="220897"/>
                </a:cubicBezTo>
                <a:lnTo>
                  <a:pt x="1989077" y="267413"/>
                </a:lnTo>
                <a:lnTo>
                  <a:pt x="1989077" y="571500"/>
                </a:lnTo>
                <a:lnTo>
                  <a:pt x="1989077" y="2244463"/>
                </a:lnTo>
                <a:lnTo>
                  <a:pt x="1989077" y="2548550"/>
                </a:lnTo>
                <a:lnTo>
                  <a:pt x="1479808" y="2595066"/>
                </a:lnTo>
                <a:cubicBezTo>
                  <a:pt x="1211768" y="2624681"/>
                  <a:pt x="949376" y="2658849"/>
                  <a:pt x="693350" y="2697317"/>
                </a:cubicBezTo>
                <a:lnTo>
                  <a:pt x="0" y="2815963"/>
                </a:lnTo>
                <a:lnTo>
                  <a:pt x="0" y="2244463"/>
                </a:lnTo>
                <a:lnTo>
                  <a:pt x="0" y="571500"/>
                </a:lnTo>
                <a:lnTo>
                  <a:pt x="0" y="0"/>
                </a:lnTo>
                <a:close/>
              </a:path>
            </a:pathLst>
          </a:custGeom>
          <a:blipFill dpi="0" rotWithShape="1">
            <a:blip r:embed="rId2"/>
            <a:srcRect/>
            <a:stretch>
              <a:fillRect/>
            </a:stretch>
          </a:blipFill>
          <a:ln w="38100">
            <a:solidFill>
              <a:schemeClr val="bg1"/>
            </a:solidFill>
            <a:miter lim="800000"/>
          </a:ln>
        </p:spPr>
        <p:txBody>
          <a:bodyPr/>
          <a:lstStyle/>
          <a:p>
            <a:pPr eaLnBrk="0" hangingPunct="0"/>
            <a:endParaRPr lang="zh-CN" altLang="en-US"/>
          </a:p>
        </p:txBody>
      </p:sp>
      <p:sp>
        <p:nvSpPr>
          <p:cNvPr id="13" name="MH_Picture_2"/>
          <p:cNvSpPr>
            <a:spLocks noChangeArrowheads="1"/>
          </p:cNvSpPr>
          <p:nvPr/>
        </p:nvSpPr>
        <p:spPr bwMode="auto">
          <a:xfrm>
            <a:off x="3811588" y="2046288"/>
            <a:ext cx="2255837" cy="2584450"/>
          </a:xfrm>
          <a:custGeom>
            <a:avLst/>
            <a:gdLst>
              <a:gd name="T0" fmla="*/ 0 w 1989078"/>
              <a:gd name="T1" fmla="*/ 0 h 2279483"/>
              <a:gd name="T2" fmla="*/ 302019 w 1989078"/>
              <a:gd name="T3" fmla="*/ 27586 h 2279483"/>
              <a:gd name="T4" fmla="*/ 1586666 w 1989078"/>
              <a:gd name="T5" fmla="*/ 85407 h 2279483"/>
              <a:gd name="T6" fmla="*/ 1989078 w 1989078"/>
              <a:gd name="T7" fmla="*/ 89021 h 2279483"/>
              <a:gd name="T8" fmla="*/ 1989078 w 1989078"/>
              <a:gd name="T9" fmla="*/ 303260 h 2279483"/>
              <a:gd name="T10" fmla="*/ 1989078 w 1989078"/>
              <a:gd name="T11" fmla="*/ 1976223 h 2279483"/>
              <a:gd name="T12" fmla="*/ 1989078 w 1989078"/>
              <a:gd name="T13" fmla="*/ 2190462 h 2279483"/>
              <a:gd name="T14" fmla="*/ 1586666 w 1989078"/>
              <a:gd name="T15" fmla="*/ 2194076 h 2279483"/>
              <a:gd name="T16" fmla="*/ 302019 w 1989078"/>
              <a:gd name="T17" fmla="*/ 2251897 h 2279483"/>
              <a:gd name="T18" fmla="*/ 0 w 1989078"/>
              <a:gd name="T19" fmla="*/ 2279483 h 2279483"/>
              <a:gd name="T20" fmla="*/ 0 w 1989078"/>
              <a:gd name="T21" fmla="*/ 1976223 h 2279483"/>
              <a:gd name="T22" fmla="*/ 0 w 1989078"/>
              <a:gd name="T23" fmla="*/ 303260 h 2279483"/>
              <a:gd name="T24" fmla="*/ 0 w 1989078"/>
              <a:gd name="T25" fmla="*/ 0 h 22794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8" h="2279483">
                <a:moveTo>
                  <a:pt x="0" y="0"/>
                </a:moveTo>
                <a:lnTo>
                  <a:pt x="302019" y="27586"/>
                </a:lnTo>
                <a:cubicBezTo>
                  <a:pt x="719947" y="57965"/>
                  <a:pt x="1148969" y="77525"/>
                  <a:pt x="1586666" y="85407"/>
                </a:cubicBezTo>
                <a:lnTo>
                  <a:pt x="1989078" y="89021"/>
                </a:lnTo>
                <a:lnTo>
                  <a:pt x="1989078" y="303260"/>
                </a:lnTo>
                <a:lnTo>
                  <a:pt x="1989078" y="1976223"/>
                </a:lnTo>
                <a:lnTo>
                  <a:pt x="1989078" y="2190462"/>
                </a:lnTo>
                <a:lnTo>
                  <a:pt x="1586666" y="2194076"/>
                </a:lnTo>
                <a:cubicBezTo>
                  <a:pt x="1148969" y="2201958"/>
                  <a:pt x="719947" y="2221518"/>
                  <a:pt x="302019" y="2251897"/>
                </a:cubicBezTo>
                <a:lnTo>
                  <a:pt x="0" y="2279483"/>
                </a:lnTo>
                <a:lnTo>
                  <a:pt x="0" y="1976223"/>
                </a:lnTo>
                <a:lnTo>
                  <a:pt x="0" y="303260"/>
                </a:lnTo>
                <a:lnTo>
                  <a:pt x="0" y="0"/>
                </a:lnTo>
                <a:close/>
              </a:path>
            </a:pathLst>
          </a:custGeom>
          <a:blipFill dpi="0" rotWithShape="1">
            <a:blip r:embed="rId3"/>
            <a:srcRect/>
            <a:stretch>
              <a:fillRect/>
            </a:stretch>
          </a:blipFill>
          <a:ln w="38100">
            <a:solidFill>
              <a:schemeClr val="bg1"/>
            </a:solidFill>
            <a:miter lim="800000"/>
          </a:ln>
        </p:spPr>
        <p:txBody>
          <a:bodyPr/>
          <a:lstStyle/>
          <a:p>
            <a:pPr eaLnBrk="0" hangingPunct="0"/>
            <a:endParaRPr lang="zh-CN" altLang="en-US"/>
          </a:p>
        </p:txBody>
      </p:sp>
      <p:sp>
        <p:nvSpPr>
          <p:cNvPr id="14" name="MH_Picture_3"/>
          <p:cNvSpPr>
            <a:spLocks noChangeArrowheads="1"/>
          </p:cNvSpPr>
          <p:nvPr/>
        </p:nvSpPr>
        <p:spPr bwMode="auto">
          <a:xfrm>
            <a:off x="6111875" y="2076450"/>
            <a:ext cx="2255838" cy="2522538"/>
          </a:xfrm>
          <a:custGeom>
            <a:avLst/>
            <a:gdLst>
              <a:gd name="T0" fmla="*/ 1989076 w 1989076"/>
              <a:gd name="T1" fmla="*/ 0 h 2223959"/>
              <a:gd name="T2" fmla="*/ 1989076 w 1989076"/>
              <a:gd name="T3" fmla="*/ 275498 h 2223959"/>
              <a:gd name="T4" fmla="*/ 1989076 w 1989076"/>
              <a:gd name="T5" fmla="*/ 1948461 h 2223959"/>
              <a:gd name="T6" fmla="*/ 1989076 w 1989076"/>
              <a:gd name="T7" fmla="*/ 2223959 h 2223959"/>
              <a:gd name="T8" fmla="*/ 1570307 w 1989076"/>
              <a:gd name="T9" fmla="*/ 2197394 h 2223959"/>
              <a:gd name="T10" fmla="*/ 266699 w 1989076"/>
              <a:gd name="T11" fmla="*/ 2162358 h 2223959"/>
              <a:gd name="T12" fmla="*/ 0 w 1989076"/>
              <a:gd name="T13" fmla="*/ 2164753 h 2223959"/>
              <a:gd name="T14" fmla="*/ 0 w 1989076"/>
              <a:gd name="T15" fmla="*/ 1948461 h 2223959"/>
              <a:gd name="T16" fmla="*/ 0 w 1989076"/>
              <a:gd name="T17" fmla="*/ 275498 h 2223959"/>
              <a:gd name="T18" fmla="*/ 0 w 1989076"/>
              <a:gd name="T19" fmla="*/ 59206 h 2223959"/>
              <a:gd name="T20" fmla="*/ 266699 w 1989076"/>
              <a:gd name="T21" fmla="*/ 61601 h 2223959"/>
              <a:gd name="T22" fmla="*/ 1570307 w 1989076"/>
              <a:gd name="T23" fmla="*/ 26565 h 2223959"/>
              <a:gd name="T24" fmla="*/ 1989076 w 1989076"/>
              <a:gd name="T25" fmla="*/ 0 h 2223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6" h="2223959">
                <a:moveTo>
                  <a:pt x="1989076" y="0"/>
                </a:moveTo>
                <a:lnTo>
                  <a:pt x="1989076" y="275498"/>
                </a:lnTo>
                <a:lnTo>
                  <a:pt x="1989076" y="1948461"/>
                </a:lnTo>
                <a:lnTo>
                  <a:pt x="1989076" y="2223959"/>
                </a:lnTo>
                <a:lnTo>
                  <a:pt x="1570307" y="2197394"/>
                </a:lnTo>
                <a:cubicBezTo>
                  <a:pt x="1145252" y="2174323"/>
                  <a:pt x="709909" y="2162358"/>
                  <a:pt x="266699" y="2162358"/>
                </a:cubicBezTo>
                <a:lnTo>
                  <a:pt x="0" y="2164753"/>
                </a:lnTo>
                <a:lnTo>
                  <a:pt x="0" y="1948461"/>
                </a:lnTo>
                <a:lnTo>
                  <a:pt x="0" y="275498"/>
                </a:lnTo>
                <a:lnTo>
                  <a:pt x="0" y="59206"/>
                </a:lnTo>
                <a:lnTo>
                  <a:pt x="266699" y="61601"/>
                </a:lnTo>
                <a:cubicBezTo>
                  <a:pt x="709909" y="61601"/>
                  <a:pt x="1145252" y="49636"/>
                  <a:pt x="1570307" y="26565"/>
                </a:cubicBezTo>
                <a:lnTo>
                  <a:pt x="1989076" y="0"/>
                </a:lnTo>
                <a:close/>
              </a:path>
            </a:pathLst>
          </a:custGeom>
          <a:blipFill dpi="0" rotWithShape="1">
            <a:blip r:embed="rId4"/>
            <a:srcRect/>
            <a:stretch>
              <a:fillRect/>
            </a:stretch>
          </a:blipFill>
          <a:ln w="38100">
            <a:solidFill>
              <a:schemeClr val="bg1"/>
            </a:solidFill>
            <a:miter lim="800000"/>
          </a:ln>
        </p:spPr>
        <p:txBody>
          <a:bodyPr/>
          <a:lstStyle/>
          <a:p>
            <a:pPr eaLnBrk="0" hangingPunct="0"/>
            <a:endParaRPr lang="zh-CN" altLang="en-US"/>
          </a:p>
        </p:txBody>
      </p:sp>
      <p:sp>
        <p:nvSpPr>
          <p:cNvPr id="15" name="MH_Picture_4"/>
          <p:cNvSpPr>
            <a:spLocks noChangeArrowheads="1"/>
          </p:cNvSpPr>
          <p:nvPr/>
        </p:nvSpPr>
        <p:spPr bwMode="auto">
          <a:xfrm>
            <a:off x="8410575" y="1795463"/>
            <a:ext cx="2257425" cy="3086100"/>
          </a:xfrm>
          <a:custGeom>
            <a:avLst/>
            <a:gdLst>
              <a:gd name="T0" fmla="*/ 1989077 w 1989077"/>
              <a:gd name="T1" fmla="*/ 0 h 2721587"/>
              <a:gd name="T2" fmla="*/ 1989077 w 1989077"/>
              <a:gd name="T3" fmla="*/ 524312 h 2721587"/>
              <a:gd name="T4" fmla="*/ 1989077 w 1989077"/>
              <a:gd name="T5" fmla="*/ 2197275 h 2721587"/>
              <a:gd name="T6" fmla="*/ 1989077 w 1989077"/>
              <a:gd name="T7" fmla="*/ 2721587 h 2721587"/>
              <a:gd name="T8" fmla="*/ 1571487 w 1989077"/>
              <a:gd name="T9" fmla="*/ 2650129 h 2721587"/>
              <a:gd name="T10" fmla="*/ 785028 w 1989077"/>
              <a:gd name="T11" fmla="*/ 2547878 h 2721587"/>
              <a:gd name="T12" fmla="*/ 0 w 1989077"/>
              <a:gd name="T13" fmla="*/ 2476175 h 2721587"/>
              <a:gd name="T14" fmla="*/ 0 w 1989077"/>
              <a:gd name="T15" fmla="*/ 2197275 h 2721587"/>
              <a:gd name="T16" fmla="*/ 0 w 1989077"/>
              <a:gd name="T17" fmla="*/ 524312 h 2721587"/>
              <a:gd name="T18" fmla="*/ 0 w 1989077"/>
              <a:gd name="T19" fmla="*/ 245412 h 2721587"/>
              <a:gd name="T20" fmla="*/ 785028 w 1989077"/>
              <a:gd name="T21" fmla="*/ 173709 h 2721587"/>
              <a:gd name="T22" fmla="*/ 1571487 w 1989077"/>
              <a:gd name="T23" fmla="*/ 71458 h 2721587"/>
              <a:gd name="T24" fmla="*/ 1989077 w 1989077"/>
              <a:gd name="T25" fmla="*/ 0 h 2721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89077" h="2721587">
                <a:moveTo>
                  <a:pt x="1989077" y="0"/>
                </a:moveTo>
                <a:lnTo>
                  <a:pt x="1989077" y="524312"/>
                </a:lnTo>
                <a:lnTo>
                  <a:pt x="1989077" y="2197275"/>
                </a:lnTo>
                <a:lnTo>
                  <a:pt x="1989077" y="2721587"/>
                </a:lnTo>
                <a:lnTo>
                  <a:pt x="1571487" y="2650129"/>
                </a:lnTo>
                <a:cubicBezTo>
                  <a:pt x="1315460" y="2611661"/>
                  <a:pt x="1053068" y="2577493"/>
                  <a:pt x="785028" y="2547878"/>
                </a:cubicBezTo>
                <a:lnTo>
                  <a:pt x="0" y="2476175"/>
                </a:lnTo>
                <a:lnTo>
                  <a:pt x="0" y="2197275"/>
                </a:lnTo>
                <a:lnTo>
                  <a:pt x="0" y="524312"/>
                </a:lnTo>
                <a:lnTo>
                  <a:pt x="0" y="245412"/>
                </a:lnTo>
                <a:lnTo>
                  <a:pt x="785028" y="173709"/>
                </a:lnTo>
                <a:cubicBezTo>
                  <a:pt x="1053068" y="144094"/>
                  <a:pt x="1315460" y="109926"/>
                  <a:pt x="1571487" y="71458"/>
                </a:cubicBezTo>
                <a:lnTo>
                  <a:pt x="1989077" y="0"/>
                </a:lnTo>
                <a:close/>
              </a:path>
            </a:pathLst>
          </a:custGeom>
          <a:blipFill dpi="0" rotWithShape="1">
            <a:blip r:embed="rId5"/>
            <a:srcRect/>
            <a:stretch>
              <a:fillRect/>
            </a:stretch>
          </a:blipFill>
          <a:ln w="38100">
            <a:solidFill>
              <a:schemeClr val="bg1"/>
            </a:solidFill>
            <a:miter lim="800000"/>
          </a:ln>
        </p:spPr>
        <p:txBody>
          <a:bodyPr/>
          <a:lstStyle/>
          <a:p>
            <a:pPr eaLnBrk="0" hangingPunct="0"/>
            <a:endParaRPr lang="zh-CN" altLang="en-US"/>
          </a:p>
        </p:txBody>
      </p:sp>
      <p:sp>
        <p:nvSpPr>
          <p:cNvPr id="16" name="MH_Text_1"/>
          <p:cNvSpPr txBox="1">
            <a:spLocks noChangeArrowheads="1"/>
          </p:cNvSpPr>
          <p:nvPr/>
        </p:nvSpPr>
        <p:spPr bwMode="auto">
          <a:xfrm>
            <a:off x="2209800" y="5059363"/>
            <a:ext cx="7732713"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latinLnBrk="1">
              <a:lnSpc>
                <a:spcPct val="120000"/>
              </a:lnSpc>
            </a:pPr>
            <a:r>
              <a:rPr lang="zh-CN" altLang="en-US" sz="1400" dirty="0">
                <a:solidFill>
                  <a:schemeClr val="tx1">
                    <a:lumMod val="65000"/>
                    <a:lumOff val="35000"/>
                  </a:schemeClr>
                </a:solidFill>
                <a:latin typeface="微软雅黑 Light" panose="020B0502040204020203" charset="-122"/>
                <a:ea typeface="微软雅黑 Light" panose="020B0502040204020203" charset="-122"/>
              </a:rPr>
              <a:t>点击添加文字内容点击添加文字内容点击添加文字内容点击添加文字内容点击添加文字内容点击添加文字内容点击添加文字内容点击添加文字内容点击添加文字内容</a:t>
            </a:r>
            <a:endParaRPr lang="en-US" altLang="zh-CN" sz="1400" dirty="0">
              <a:solidFill>
                <a:schemeClr val="tx1">
                  <a:lumMod val="65000"/>
                  <a:lumOff val="35000"/>
                </a:schemeClr>
              </a:solidFill>
              <a:latin typeface="微软雅黑 Light" panose="020B0502040204020203" charset="-122"/>
              <a:ea typeface="微软雅黑 Light" panose="020B0502040204020203" charset="-122"/>
            </a:endParaRPr>
          </a:p>
        </p:txBody>
      </p:sp>
      <p:sp>
        <p:nvSpPr>
          <p:cNvPr id="18"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19" name="直接连接符 18"/>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pic>
        <p:nvPicPr>
          <p:cNvPr id="7" name="图片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32577" y="1071436"/>
            <a:ext cx="447675" cy="561975"/>
          </a:xfrm>
          <a:prstGeom prst="rect">
            <a:avLst/>
          </a:prstGeom>
        </p:spPr>
      </p:pic>
      <p:pic>
        <p:nvPicPr>
          <p:cNvPr id="8" name="图片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39023" y="435643"/>
            <a:ext cx="619125" cy="742950"/>
          </a:xfrm>
          <a:prstGeom prst="rect">
            <a:avLst/>
          </a:prstGeom>
        </p:spPr>
      </p:pic>
      <p:pic>
        <p:nvPicPr>
          <p:cNvPr id="11" name="图片 10"/>
          <p:cNvPicPr>
            <a:picLocks noChangeAspect="1"/>
          </p:cNvPicPr>
          <p:nvPr/>
        </p:nvPicPr>
        <p:blipFill rotWithShape="1">
          <a:blip r:embed="rId8" cstate="print">
            <a:extLst>
              <a:ext uri="{28A0092B-C50C-407E-A947-70E740481C1C}">
                <a14:useLocalDpi xmlns:a14="http://schemas.microsoft.com/office/drawing/2010/main" val="0"/>
              </a:ext>
            </a:extLst>
          </a:blip>
          <a:srcRect t="24643"/>
          <a:stretch>
            <a:fillRect/>
          </a:stretch>
        </p:blipFill>
        <p:spPr>
          <a:xfrm>
            <a:off x="7517012" y="-2916"/>
            <a:ext cx="4824677" cy="15218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31" presetClass="entr" presetSubtype="0"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1000" fill="hold"/>
                                        <p:tgtEl>
                                          <p:spTgt spid="18"/>
                                        </p:tgtEl>
                                        <p:attrNameLst>
                                          <p:attrName>ppt_w</p:attrName>
                                        </p:attrNameLst>
                                      </p:cBhvr>
                                      <p:tavLst>
                                        <p:tav tm="0">
                                          <p:val>
                                            <p:fltVal val="0"/>
                                          </p:val>
                                        </p:tav>
                                        <p:tav tm="100000">
                                          <p:val>
                                            <p:strVal val="#ppt_w"/>
                                          </p:val>
                                        </p:tav>
                                      </p:tavLst>
                                    </p:anim>
                                    <p:anim calcmode="lin" valueType="num">
                                      <p:cBhvr>
                                        <p:cTn id="18" dur="1000" fill="hold"/>
                                        <p:tgtEl>
                                          <p:spTgt spid="18"/>
                                        </p:tgtEl>
                                        <p:attrNameLst>
                                          <p:attrName>ppt_h</p:attrName>
                                        </p:attrNameLst>
                                      </p:cBhvr>
                                      <p:tavLst>
                                        <p:tav tm="0">
                                          <p:val>
                                            <p:fltVal val="0"/>
                                          </p:val>
                                        </p:tav>
                                        <p:tav tm="100000">
                                          <p:val>
                                            <p:strVal val="#ppt_h"/>
                                          </p:val>
                                        </p:tav>
                                      </p:tavLst>
                                    </p:anim>
                                    <p:anim calcmode="lin" valueType="num">
                                      <p:cBhvr>
                                        <p:cTn id="19" dur="1000" fill="hold"/>
                                        <p:tgtEl>
                                          <p:spTgt spid="18"/>
                                        </p:tgtEl>
                                        <p:attrNameLst>
                                          <p:attrName>style.rotation</p:attrName>
                                        </p:attrNameLst>
                                      </p:cBhvr>
                                      <p:tavLst>
                                        <p:tav tm="0">
                                          <p:val>
                                            <p:fltVal val="90"/>
                                          </p:val>
                                        </p:tav>
                                        <p:tav tm="100000">
                                          <p:val>
                                            <p:fltVal val="0"/>
                                          </p:val>
                                        </p:tav>
                                      </p:tavLst>
                                    </p:anim>
                                    <p:animEffect transition="in" filter="fade">
                                      <p:cBhvr>
                                        <p:cTn id="20" dur="1000"/>
                                        <p:tgtEl>
                                          <p:spTgt spid="18"/>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par>
                                <p:cTn id="25" presetID="10"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2" presetClass="entr" presetSubtype="1"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0-#ppt_h/2"/>
                                          </p:val>
                                        </p:tav>
                                        <p:tav tm="100000">
                                          <p:val>
                                            <p:strVal val="#ppt_y"/>
                                          </p:val>
                                        </p:tav>
                                      </p:tavLst>
                                    </p:anim>
                                  </p:childTnLst>
                                </p:cTn>
                              </p:par>
                            </p:childTnLst>
                          </p:cTn>
                        </p:par>
                        <p:par>
                          <p:cTn id="39" fill="hold">
                            <p:stCondLst>
                              <p:cond delay="5000"/>
                            </p:stCondLst>
                            <p:childTnLst>
                              <p:par>
                                <p:cTn id="40" presetID="53" presetClass="entr" presetSubtype="52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anim calcmode="lin" valueType="num">
                                      <p:cBhvr>
                                        <p:cTn id="45" dur="500" fill="hold"/>
                                        <p:tgtEl>
                                          <p:spTgt spid="13"/>
                                        </p:tgtEl>
                                        <p:attrNameLst>
                                          <p:attrName>ppt_x</p:attrName>
                                        </p:attrNameLst>
                                      </p:cBhvr>
                                      <p:tavLst>
                                        <p:tav tm="0">
                                          <p:val>
                                            <p:fltVal val="0.5"/>
                                          </p:val>
                                        </p:tav>
                                        <p:tav tm="100000">
                                          <p:val>
                                            <p:strVal val="#ppt_x"/>
                                          </p:val>
                                        </p:tav>
                                      </p:tavLst>
                                    </p:anim>
                                    <p:anim calcmode="lin" valueType="num">
                                      <p:cBhvr>
                                        <p:cTn id="46" dur="500" fill="hold"/>
                                        <p:tgtEl>
                                          <p:spTgt spid="13"/>
                                        </p:tgtEl>
                                        <p:attrNameLst>
                                          <p:attrName>ppt_y</p:attrName>
                                        </p:attrNameLst>
                                      </p:cBhvr>
                                      <p:tavLst>
                                        <p:tav tm="0">
                                          <p:val>
                                            <p:fltVal val="0.5"/>
                                          </p:val>
                                        </p:tav>
                                        <p:tav tm="100000">
                                          <p:val>
                                            <p:strVal val="#ppt_y"/>
                                          </p:val>
                                        </p:tav>
                                      </p:tavLst>
                                    </p:anim>
                                  </p:childTnLst>
                                </p:cTn>
                              </p:par>
                            </p:childTnLst>
                          </p:cTn>
                        </p:par>
                        <p:par>
                          <p:cTn id="47" fill="hold">
                            <p:stCondLst>
                              <p:cond delay="5500"/>
                            </p:stCondLst>
                            <p:childTnLst>
                              <p:par>
                                <p:cTn id="48" presetID="53" presetClass="entr" presetSubtype="528"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500" fill="hold"/>
                                        <p:tgtEl>
                                          <p:spTgt spid="14"/>
                                        </p:tgtEl>
                                        <p:attrNameLst>
                                          <p:attrName>ppt_w</p:attrName>
                                        </p:attrNameLst>
                                      </p:cBhvr>
                                      <p:tavLst>
                                        <p:tav tm="0">
                                          <p:val>
                                            <p:fltVal val="0"/>
                                          </p:val>
                                        </p:tav>
                                        <p:tav tm="100000">
                                          <p:val>
                                            <p:strVal val="#ppt_w"/>
                                          </p:val>
                                        </p:tav>
                                      </p:tavLst>
                                    </p:anim>
                                    <p:anim calcmode="lin" valueType="num">
                                      <p:cBhvr>
                                        <p:cTn id="51" dur="500" fill="hold"/>
                                        <p:tgtEl>
                                          <p:spTgt spid="14"/>
                                        </p:tgtEl>
                                        <p:attrNameLst>
                                          <p:attrName>ppt_h</p:attrName>
                                        </p:attrNameLst>
                                      </p:cBhvr>
                                      <p:tavLst>
                                        <p:tav tm="0">
                                          <p:val>
                                            <p:fltVal val="0"/>
                                          </p:val>
                                        </p:tav>
                                        <p:tav tm="100000">
                                          <p:val>
                                            <p:strVal val="#ppt_h"/>
                                          </p:val>
                                        </p:tav>
                                      </p:tavLst>
                                    </p:anim>
                                    <p:animEffect transition="in" filter="fade">
                                      <p:cBhvr>
                                        <p:cTn id="52" dur="500"/>
                                        <p:tgtEl>
                                          <p:spTgt spid="14"/>
                                        </p:tgtEl>
                                      </p:cBhvr>
                                    </p:animEffect>
                                    <p:anim calcmode="lin" valueType="num">
                                      <p:cBhvr>
                                        <p:cTn id="53" dur="500" fill="hold"/>
                                        <p:tgtEl>
                                          <p:spTgt spid="14"/>
                                        </p:tgtEl>
                                        <p:attrNameLst>
                                          <p:attrName>ppt_x</p:attrName>
                                        </p:attrNameLst>
                                      </p:cBhvr>
                                      <p:tavLst>
                                        <p:tav tm="0">
                                          <p:val>
                                            <p:fltVal val="0.5"/>
                                          </p:val>
                                        </p:tav>
                                        <p:tav tm="100000">
                                          <p:val>
                                            <p:strVal val="#ppt_x"/>
                                          </p:val>
                                        </p:tav>
                                      </p:tavLst>
                                    </p:anim>
                                    <p:anim calcmode="lin" valueType="num">
                                      <p:cBhvr>
                                        <p:cTn id="54" dur="500" fill="hold"/>
                                        <p:tgtEl>
                                          <p:spTgt spid="14"/>
                                        </p:tgtEl>
                                        <p:attrNameLst>
                                          <p:attrName>ppt_y</p:attrName>
                                        </p:attrNameLst>
                                      </p:cBhvr>
                                      <p:tavLst>
                                        <p:tav tm="0">
                                          <p:val>
                                            <p:fltVal val="0.5"/>
                                          </p:val>
                                        </p:tav>
                                        <p:tav tm="100000">
                                          <p:val>
                                            <p:strVal val="#ppt_y"/>
                                          </p:val>
                                        </p:tav>
                                      </p:tavLst>
                                    </p:anim>
                                  </p:childTnLst>
                                </p:cTn>
                              </p:par>
                            </p:childTnLst>
                          </p:cTn>
                        </p:par>
                        <p:par>
                          <p:cTn id="55" fill="hold">
                            <p:stCondLst>
                              <p:cond delay="6000"/>
                            </p:stCondLst>
                            <p:childTnLst>
                              <p:par>
                                <p:cTn id="56" presetID="53" presetClass="entr" presetSubtype="528"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anim calcmode="lin" valueType="num">
                                      <p:cBhvr>
                                        <p:cTn id="61" dur="500" fill="hold"/>
                                        <p:tgtEl>
                                          <p:spTgt spid="12"/>
                                        </p:tgtEl>
                                        <p:attrNameLst>
                                          <p:attrName>ppt_x</p:attrName>
                                        </p:attrNameLst>
                                      </p:cBhvr>
                                      <p:tavLst>
                                        <p:tav tm="0">
                                          <p:val>
                                            <p:fltVal val="0.5"/>
                                          </p:val>
                                        </p:tav>
                                        <p:tav tm="100000">
                                          <p:val>
                                            <p:strVal val="#ppt_x"/>
                                          </p:val>
                                        </p:tav>
                                      </p:tavLst>
                                    </p:anim>
                                    <p:anim calcmode="lin" valueType="num">
                                      <p:cBhvr>
                                        <p:cTn id="62" dur="500" fill="hold"/>
                                        <p:tgtEl>
                                          <p:spTgt spid="12"/>
                                        </p:tgtEl>
                                        <p:attrNameLst>
                                          <p:attrName>ppt_y</p:attrName>
                                        </p:attrNameLst>
                                      </p:cBhvr>
                                      <p:tavLst>
                                        <p:tav tm="0">
                                          <p:val>
                                            <p:fltVal val="0.5"/>
                                          </p:val>
                                        </p:tav>
                                        <p:tav tm="100000">
                                          <p:val>
                                            <p:strVal val="#ppt_y"/>
                                          </p:val>
                                        </p:tav>
                                      </p:tavLst>
                                    </p:anim>
                                  </p:childTnLst>
                                </p:cTn>
                              </p:par>
                            </p:childTnLst>
                          </p:cTn>
                        </p:par>
                        <p:par>
                          <p:cTn id="63" fill="hold">
                            <p:stCondLst>
                              <p:cond delay="6500"/>
                            </p:stCondLst>
                            <p:childTnLst>
                              <p:par>
                                <p:cTn id="64" presetID="53" presetClass="entr" presetSubtype="528" fill="hold" grpId="0" nodeType="afterEffect">
                                  <p:stCondLst>
                                    <p:cond delay="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anim calcmode="lin" valueType="num">
                                      <p:cBhvr>
                                        <p:cTn id="69" dur="500" fill="hold"/>
                                        <p:tgtEl>
                                          <p:spTgt spid="15"/>
                                        </p:tgtEl>
                                        <p:attrNameLst>
                                          <p:attrName>ppt_x</p:attrName>
                                        </p:attrNameLst>
                                      </p:cBhvr>
                                      <p:tavLst>
                                        <p:tav tm="0">
                                          <p:val>
                                            <p:fltVal val="0.5"/>
                                          </p:val>
                                        </p:tav>
                                        <p:tav tm="100000">
                                          <p:val>
                                            <p:strVal val="#ppt_x"/>
                                          </p:val>
                                        </p:tav>
                                      </p:tavLst>
                                    </p:anim>
                                    <p:anim calcmode="lin" valueType="num">
                                      <p:cBhvr>
                                        <p:cTn id="70" dur="500" fill="hold"/>
                                        <p:tgtEl>
                                          <p:spTgt spid="15"/>
                                        </p:tgtEl>
                                        <p:attrNameLst>
                                          <p:attrName>ppt_y</p:attrName>
                                        </p:attrNameLst>
                                      </p:cBhvr>
                                      <p:tavLst>
                                        <p:tav tm="0">
                                          <p:val>
                                            <p:fltVal val="0.5"/>
                                          </p:val>
                                        </p:tav>
                                        <p:tav tm="100000">
                                          <p:val>
                                            <p:strVal val="#ppt_y"/>
                                          </p:val>
                                        </p:tav>
                                      </p:tavLst>
                                    </p:anim>
                                  </p:childTnLst>
                                </p:cTn>
                              </p:par>
                            </p:childTnLst>
                          </p:cTn>
                        </p:par>
                        <p:par>
                          <p:cTn id="71" fill="hold">
                            <p:stCondLst>
                              <p:cond delay="7000"/>
                            </p:stCondLst>
                            <p:childTnLst>
                              <p:par>
                                <p:cTn id="72" presetID="2" presetClass="entr" presetSubtype="4" fill="hold" grpId="0" nodeType="afterEffect">
                                  <p:stCondLst>
                                    <p:cond delay="0"/>
                                  </p:stCondLst>
                                  <p:iterate type="lt">
                                    <p:tmPct val="10000"/>
                                  </p:iterate>
                                  <p:childTnLst>
                                    <p:set>
                                      <p:cBhvr>
                                        <p:cTn id="73" dur="1" fill="hold">
                                          <p:stCondLst>
                                            <p:cond delay="0"/>
                                          </p:stCondLst>
                                        </p:cTn>
                                        <p:tgtEl>
                                          <p:spTgt spid="16"/>
                                        </p:tgtEl>
                                        <p:attrNameLst>
                                          <p:attrName>style.visibility</p:attrName>
                                        </p:attrNameLst>
                                      </p:cBhvr>
                                      <p:to>
                                        <p:strVal val="visible"/>
                                      </p:to>
                                    </p:set>
                                    <p:anim calcmode="lin" valueType="num">
                                      <p:cBhvr additive="base">
                                        <p:cTn id="74" dur="500" fill="hold"/>
                                        <p:tgtEl>
                                          <p:spTgt spid="16"/>
                                        </p:tgtEl>
                                        <p:attrNameLst>
                                          <p:attrName>ppt_x</p:attrName>
                                        </p:attrNameLst>
                                      </p:cBhvr>
                                      <p:tavLst>
                                        <p:tav tm="0">
                                          <p:val>
                                            <p:strVal val="#ppt_x"/>
                                          </p:val>
                                        </p:tav>
                                        <p:tav tm="100000">
                                          <p:val>
                                            <p:strVal val="#ppt_x"/>
                                          </p:val>
                                        </p:tav>
                                      </p:tavLst>
                                    </p:anim>
                                    <p:anim calcmode="lin" valueType="num">
                                      <p:cBhvr additive="base">
                                        <p:cTn id="7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153" y="1302460"/>
            <a:ext cx="447675" cy="561975"/>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78322" y="648156"/>
            <a:ext cx="619125" cy="742950"/>
          </a:xfrm>
          <a:prstGeom prst="rect">
            <a:avLst/>
          </a:prstGeom>
        </p:spPr>
      </p:pic>
      <p:pic>
        <p:nvPicPr>
          <p:cNvPr id="24"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9649" y="1308173"/>
            <a:ext cx="2537076" cy="1427510"/>
          </a:xfrm>
          <a:prstGeom prst="rect">
            <a:avLst/>
          </a:prstGeom>
          <a:ln w="38100">
            <a:solidFill>
              <a:schemeClr val="bg1"/>
            </a:solidFill>
            <a:miter lim="800000"/>
            <a:headEnd/>
            <a:tailEnd/>
          </a:ln>
          <a:effectLst>
            <a:reflection stA="33000" endPos="34000" dist="12700" dir="5400000" sy="-100000" algn="bl" rotWithShape="0"/>
          </a:effectLst>
        </p:spPr>
      </p:pic>
      <p:pic>
        <p:nvPicPr>
          <p:cNvPr id="25"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4669" y="1423992"/>
            <a:ext cx="2754124" cy="1721327"/>
          </a:xfrm>
          <a:prstGeom prst="rect">
            <a:avLst/>
          </a:prstGeom>
          <a:ln w="38100">
            <a:solidFill>
              <a:schemeClr val="bg1"/>
            </a:solidFill>
            <a:miter lim="800000"/>
            <a:headEnd/>
            <a:tailEnd/>
          </a:ln>
          <a:effectLst>
            <a:outerShdw blurRad="50800" dist="25400" dir="11940000">
              <a:srgbClr val="000000">
                <a:alpha val="43000"/>
              </a:srgbClr>
            </a:outerShdw>
            <a:reflection stA="35000" endPos="26000" dist="12700" dir="5400000" sy="-100000" algn="bl" rotWithShape="0"/>
          </a:effectLst>
        </p:spPr>
      </p:pic>
      <p:pic>
        <p:nvPicPr>
          <p:cNvPr id="26"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92184" y="1803812"/>
            <a:ext cx="3278498" cy="2185131"/>
          </a:xfrm>
          <a:prstGeom prst="rect">
            <a:avLst/>
          </a:prstGeom>
          <a:ln w="38100">
            <a:solidFill>
              <a:schemeClr val="bg1"/>
            </a:solidFill>
            <a:miter lim="800000"/>
            <a:headEnd/>
            <a:tailEnd/>
          </a:ln>
          <a:effectLst>
            <a:outerShdw blurRad="50800" dist="25400" dir="11940000">
              <a:srgbClr val="000000">
                <a:alpha val="43000"/>
              </a:srgbClr>
            </a:outerShdw>
            <a:reflection stA="35000" endPos="26000" dist="12700" dir="5400000" sy="-100000" algn="bl" rotWithShape="0"/>
          </a:effectLst>
        </p:spPr>
      </p:pic>
      <p:pic>
        <p:nvPicPr>
          <p:cNvPr id="27" name="Picture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21478" y="2146346"/>
            <a:ext cx="3788452" cy="2131004"/>
          </a:xfrm>
          <a:prstGeom prst="rect">
            <a:avLst/>
          </a:prstGeom>
          <a:ln w="63500">
            <a:solidFill>
              <a:schemeClr val="bg1"/>
            </a:solidFill>
            <a:miter lim="800000"/>
            <a:headEnd/>
            <a:tailEnd/>
          </a:ln>
          <a:effectLst>
            <a:outerShdw blurRad="50800" dist="25400" dir="12000000">
              <a:srgbClr val="000000">
                <a:alpha val="43000"/>
              </a:srgbClr>
            </a:outerShdw>
            <a:reflection stA="35000" endPos="26000" dist="12700" dir="5400000" sy="-100000" algn="bl" rotWithShape="0"/>
          </a:effectLst>
        </p:spPr>
      </p:pic>
      <p:pic>
        <p:nvPicPr>
          <p:cNvPr id="28" name="Picture 2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43006" y="2293808"/>
            <a:ext cx="4183781" cy="3064293"/>
          </a:xfrm>
          <a:prstGeom prst="rect">
            <a:avLst/>
          </a:prstGeom>
          <a:ln w="63500">
            <a:solidFill>
              <a:schemeClr val="bg1"/>
            </a:solidFill>
            <a:miter lim="800000"/>
            <a:headEnd/>
            <a:tailEnd/>
          </a:ln>
          <a:effectLst>
            <a:reflection stA="33000" endPos="34000" dist="12700" dir="5400000" sy="-100000" algn="bl" rotWithShape="0"/>
          </a:effectLst>
        </p:spPr>
      </p:pic>
      <p:pic>
        <p:nvPicPr>
          <p:cNvPr id="29" name="Picture 2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92180" y="2934341"/>
            <a:ext cx="5007038" cy="2853752"/>
          </a:xfrm>
          <a:prstGeom prst="rect">
            <a:avLst/>
          </a:prstGeom>
          <a:ln w="101600">
            <a:solidFill>
              <a:schemeClr val="bg1"/>
            </a:solidFill>
            <a:miter lim="800000"/>
            <a:headEnd/>
            <a:tailEnd/>
          </a:ln>
          <a:effectLst>
            <a:outerShdw blurRad="50800" dist="25400" dir="11940000">
              <a:srgbClr val="000000">
                <a:alpha val="43000"/>
              </a:srgbClr>
            </a:outerShdw>
            <a:reflection stA="35000" endPos="26000" dist="127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52" presetClass="entr" presetSubtype="0"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Scale>
                                      <p:cBhvr>
                                        <p:cTn id="23" dur="1000" decel="50000" fill="hold">
                                          <p:stCondLst>
                                            <p:cond delay="0"/>
                                          </p:stCondLst>
                                        </p:cTn>
                                        <p:tgtEl>
                                          <p:spTgt spid="2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4"/>
                                        </p:tgtEl>
                                        <p:attrNameLst>
                                          <p:attrName>ppt_x</p:attrName>
                                          <p:attrName>ppt_y</p:attrName>
                                        </p:attrNameLst>
                                      </p:cBhvr>
                                    </p:animMotion>
                                    <p:animEffect transition="in" filter="fade">
                                      <p:cBhvr>
                                        <p:cTn id="25" dur="1000"/>
                                        <p:tgtEl>
                                          <p:spTgt spid="24"/>
                                        </p:tgtEl>
                                      </p:cBhvr>
                                    </p:animEffect>
                                  </p:childTnLst>
                                </p:cTn>
                              </p:par>
                            </p:childTnLst>
                          </p:cTn>
                        </p:par>
                        <p:par>
                          <p:cTn id="26" fill="hold">
                            <p:stCondLst>
                              <p:cond delay="4000"/>
                            </p:stCondLst>
                            <p:childTnLst>
                              <p:par>
                                <p:cTn id="27" presetID="52"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Scale>
                                      <p:cBhvr>
                                        <p:cTn id="29"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25"/>
                                        </p:tgtEl>
                                        <p:attrNameLst>
                                          <p:attrName>ppt_x</p:attrName>
                                          <p:attrName>ppt_y</p:attrName>
                                        </p:attrNameLst>
                                      </p:cBhvr>
                                    </p:animMotion>
                                    <p:animEffect transition="in" filter="fade">
                                      <p:cBhvr>
                                        <p:cTn id="31" dur="1000"/>
                                        <p:tgtEl>
                                          <p:spTgt spid="25"/>
                                        </p:tgtEl>
                                      </p:cBhvr>
                                    </p:animEffect>
                                  </p:childTnLst>
                                </p:cTn>
                              </p:par>
                            </p:childTnLst>
                          </p:cTn>
                        </p:par>
                        <p:par>
                          <p:cTn id="32" fill="hold">
                            <p:stCondLst>
                              <p:cond delay="5000"/>
                            </p:stCondLst>
                            <p:childTnLst>
                              <p:par>
                                <p:cTn id="33" presetID="52" presetClass="entr" presetSubtype="0" fill="hold" nodeType="afterEffect">
                                  <p:stCondLst>
                                    <p:cond delay="0"/>
                                  </p:stCondLst>
                                  <p:childTnLst>
                                    <p:set>
                                      <p:cBhvr>
                                        <p:cTn id="34" dur="1" fill="hold">
                                          <p:stCondLst>
                                            <p:cond delay="0"/>
                                          </p:stCondLst>
                                        </p:cTn>
                                        <p:tgtEl>
                                          <p:spTgt spid="26"/>
                                        </p:tgtEl>
                                        <p:attrNameLst>
                                          <p:attrName>style.visibility</p:attrName>
                                        </p:attrNameLst>
                                      </p:cBhvr>
                                      <p:to>
                                        <p:strVal val="visible"/>
                                      </p:to>
                                    </p:set>
                                    <p:animScale>
                                      <p:cBhvr>
                                        <p:cTn id="35"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26"/>
                                        </p:tgtEl>
                                        <p:attrNameLst>
                                          <p:attrName>ppt_x</p:attrName>
                                          <p:attrName>ppt_y</p:attrName>
                                        </p:attrNameLst>
                                      </p:cBhvr>
                                    </p:animMotion>
                                    <p:animEffect transition="in" filter="fade">
                                      <p:cBhvr>
                                        <p:cTn id="37" dur="1000"/>
                                        <p:tgtEl>
                                          <p:spTgt spid="26"/>
                                        </p:tgtEl>
                                      </p:cBhvr>
                                    </p:animEffect>
                                  </p:childTnLst>
                                </p:cTn>
                              </p:par>
                            </p:childTnLst>
                          </p:cTn>
                        </p:par>
                        <p:par>
                          <p:cTn id="38" fill="hold">
                            <p:stCondLst>
                              <p:cond delay="6000"/>
                            </p:stCondLst>
                            <p:childTnLst>
                              <p:par>
                                <p:cTn id="39" presetID="52" presetClass="entr" presetSubtype="0"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Scale>
                                      <p:cBhvr>
                                        <p:cTn id="41"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27"/>
                                        </p:tgtEl>
                                        <p:attrNameLst>
                                          <p:attrName>ppt_x</p:attrName>
                                          <p:attrName>ppt_y</p:attrName>
                                        </p:attrNameLst>
                                      </p:cBhvr>
                                    </p:animMotion>
                                    <p:animEffect transition="in" filter="fade">
                                      <p:cBhvr>
                                        <p:cTn id="43" dur="1000"/>
                                        <p:tgtEl>
                                          <p:spTgt spid="27"/>
                                        </p:tgtEl>
                                      </p:cBhvr>
                                    </p:animEffect>
                                  </p:childTnLst>
                                </p:cTn>
                              </p:par>
                            </p:childTnLst>
                          </p:cTn>
                        </p:par>
                        <p:par>
                          <p:cTn id="44" fill="hold">
                            <p:stCondLst>
                              <p:cond delay="7000"/>
                            </p:stCondLst>
                            <p:childTnLst>
                              <p:par>
                                <p:cTn id="45" presetID="52" presetClass="entr" presetSubtype="0"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Scale>
                                      <p:cBhvr>
                                        <p:cTn id="47"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28"/>
                                        </p:tgtEl>
                                        <p:attrNameLst>
                                          <p:attrName>ppt_x</p:attrName>
                                          <p:attrName>ppt_y</p:attrName>
                                        </p:attrNameLst>
                                      </p:cBhvr>
                                    </p:animMotion>
                                    <p:animEffect transition="in" filter="fade">
                                      <p:cBhvr>
                                        <p:cTn id="49" dur="1000"/>
                                        <p:tgtEl>
                                          <p:spTgt spid="28"/>
                                        </p:tgtEl>
                                      </p:cBhvr>
                                    </p:animEffect>
                                  </p:childTnLst>
                                </p:cTn>
                              </p:par>
                            </p:childTnLst>
                          </p:cTn>
                        </p:par>
                        <p:par>
                          <p:cTn id="50" fill="hold">
                            <p:stCondLst>
                              <p:cond delay="8000"/>
                            </p:stCondLst>
                            <p:childTnLst>
                              <p:par>
                                <p:cTn id="51" presetID="52" presetClass="entr" presetSubtype="0" fill="hold" nodeType="afterEffect">
                                  <p:stCondLst>
                                    <p:cond delay="0"/>
                                  </p:stCondLst>
                                  <p:childTnLst>
                                    <p:set>
                                      <p:cBhvr>
                                        <p:cTn id="52" dur="1" fill="hold">
                                          <p:stCondLst>
                                            <p:cond delay="0"/>
                                          </p:stCondLst>
                                        </p:cTn>
                                        <p:tgtEl>
                                          <p:spTgt spid="29"/>
                                        </p:tgtEl>
                                        <p:attrNameLst>
                                          <p:attrName>style.visibility</p:attrName>
                                        </p:attrNameLst>
                                      </p:cBhvr>
                                      <p:to>
                                        <p:strVal val="visible"/>
                                      </p:to>
                                    </p:set>
                                    <p:animScale>
                                      <p:cBhvr>
                                        <p:cTn id="53"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4" dur="1000" decel="50000" fill="hold">
                                          <p:stCondLst>
                                            <p:cond delay="0"/>
                                          </p:stCondLst>
                                        </p:cTn>
                                        <p:tgtEl>
                                          <p:spTgt spid="29"/>
                                        </p:tgtEl>
                                        <p:attrNameLst>
                                          <p:attrName>ppt_x</p:attrName>
                                          <p:attrName>ppt_y</p:attrName>
                                        </p:attrNameLst>
                                      </p:cBhvr>
                                    </p:animMotion>
                                    <p:animEffect transition="in" filter="fade">
                                      <p:cBhvr>
                                        <p:cTn id="55"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3740" y="5112004"/>
            <a:ext cx="447675" cy="56197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3909" y="4457700"/>
            <a:ext cx="619125" cy="742950"/>
          </a:xfrm>
          <a:prstGeom prst="rect">
            <a:avLst/>
          </a:prstGeom>
        </p:spPr>
      </p:pic>
      <p:sp>
        <p:nvSpPr>
          <p:cNvPr id="9" name="MH_Picture_1"/>
          <p:cNvSpPr>
            <a:spLocks noChangeArrowheads="1"/>
          </p:cNvSpPr>
          <p:nvPr/>
        </p:nvSpPr>
        <p:spPr bwMode="auto">
          <a:xfrm>
            <a:off x="1994128" y="2365846"/>
            <a:ext cx="7175988" cy="3931705"/>
          </a:xfrm>
          <a:custGeom>
            <a:avLst/>
            <a:gdLst>
              <a:gd name="T0" fmla="*/ 1595120 w 6380480"/>
              <a:gd name="T1" fmla="*/ 0 h 2986559"/>
              <a:gd name="T2" fmla="*/ 3190240 w 6380480"/>
              <a:gd name="T3" fmla="*/ 130510 h 2986559"/>
              <a:gd name="T4" fmla="*/ 4785360 w 6380480"/>
              <a:gd name="T5" fmla="*/ 0 h 2986559"/>
              <a:gd name="T6" fmla="*/ 6380480 w 6380480"/>
              <a:gd name="T7" fmla="*/ 130510 h 2986559"/>
              <a:gd name="T8" fmla="*/ 6380480 w 6380480"/>
              <a:gd name="T9" fmla="*/ 2815652 h 2986559"/>
              <a:gd name="T10" fmla="*/ 4785360 w 6380480"/>
              <a:gd name="T11" fmla="*/ 2986559 h 2986559"/>
              <a:gd name="T12" fmla="*/ 3190240 w 6380480"/>
              <a:gd name="T13" fmla="*/ 2815652 h 2986559"/>
              <a:gd name="T14" fmla="*/ 1595120 w 6380480"/>
              <a:gd name="T15" fmla="*/ 2986559 h 2986559"/>
              <a:gd name="T16" fmla="*/ 0 w 6380480"/>
              <a:gd name="T17" fmla="*/ 2815652 h 2986559"/>
              <a:gd name="T18" fmla="*/ 0 w 6380480"/>
              <a:gd name="T19" fmla="*/ 130510 h 2986559"/>
              <a:gd name="T20" fmla="*/ 1595120 w 6380480"/>
              <a:gd name="T21" fmla="*/ 0 h 2986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380480" h="2986559">
                <a:moveTo>
                  <a:pt x="1595120" y="0"/>
                </a:moveTo>
                <a:lnTo>
                  <a:pt x="3190240" y="130510"/>
                </a:lnTo>
                <a:lnTo>
                  <a:pt x="4785360" y="0"/>
                </a:lnTo>
                <a:lnTo>
                  <a:pt x="6380480" y="130510"/>
                </a:lnTo>
                <a:lnTo>
                  <a:pt x="6380480" y="2815652"/>
                </a:lnTo>
                <a:lnTo>
                  <a:pt x="4785360" y="2986559"/>
                </a:lnTo>
                <a:lnTo>
                  <a:pt x="3190240" y="2815652"/>
                </a:lnTo>
                <a:lnTo>
                  <a:pt x="1595120" y="2986559"/>
                </a:lnTo>
                <a:lnTo>
                  <a:pt x="0" y="2815652"/>
                </a:lnTo>
                <a:lnTo>
                  <a:pt x="0" y="130510"/>
                </a:lnTo>
                <a:lnTo>
                  <a:pt x="1595120" y="0"/>
                </a:lnTo>
                <a:close/>
              </a:path>
            </a:pathLst>
          </a:custGeom>
          <a:blipFill dpi="0" rotWithShape="1">
            <a:blip r:embed="rId5"/>
            <a:srcRect/>
            <a:stretch>
              <a:fillRect/>
            </a:stretch>
          </a:blipFill>
          <a:ln w="127000" cap="flat">
            <a:solidFill>
              <a:schemeClr val="bg1"/>
            </a:solidFill>
            <a:miter lim="800000"/>
          </a:ln>
          <a:effectLst>
            <a:outerShdw sy="23000" kx="1199993" algn="br" rotWithShape="0">
              <a:srgbClr val="000000">
                <a:alpha val="17999"/>
              </a:srgbClr>
            </a:outerShdw>
          </a:effectLst>
        </p:spPr>
        <p:txBody>
          <a:bodyPr/>
          <a:lstStyle/>
          <a:p>
            <a:pPr eaLnBrk="0" hangingPunct="0"/>
            <a:endParaRPr lang="zh-CN" altLang="en-US" dirty="0"/>
          </a:p>
        </p:txBody>
      </p:sp>
      <p:sp>
        <p:nvSpPr>
          <p:cNvPr id="10" name="MH_Other_1"/>
          <p:cNvSpPr>
            <a:spLocks noChangeArrowheads="1"/>
          </p:cNvSpPr>
          <p:nvPr/>
        </p:nvSpPr>
        <p:spPr bwMode="auto">
          <a:xfrm flipH="1">
            <a:off x="3788572" y="2365846"/>
            <a:ext cx="1794443" cy="393170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chemeClr val="bg1">
              <a:alpha val="15000"/>
            </a:schemeClr>
          </a:solidFill>
          <a:ln>
            <a:noFill/>
          </a:ln>
        </p:spPr>
        <p:txBody>
          <a:bodyPr/>
          <a:lstStyle/>
          <a:p>
            <a:pPr eaLnBrk="0" hangingPunct="0"/>
            <a:endParaRPr lang="zh-CN" altLang="en-US"/>
          </a:p>
        </p:txBody>
      </p:sp>
      <p:sp>
        <p:nvSpPr>
          <p:cNvPr id="11" name="MH_Other_2"/>
          <p:cNvSpPr>
            <a:spLocks noChangeArrowheads="1"/>
          </p:cNvSpPr>
          <p:nvPr/>
        </p:nvSpPr>
        <p:spPr bwMode="auto">
          <a:xfrm flipH="1">
            <a:off x="7375672" y="2365846"/>
            <a:ext cx="1794444" cy="3931705"/>
          </a:xfrm>
          <a:custGeom>
            <a:avLst/>
            <a:gdLst>
              <a:gd name="T0" fmla="*/ 1595120 w 1595120"/>
              <a:gd name="T1" fmla="*/ 0 h 2986559"/>
              <a:gd name="T2" fmla="*/ 1595120 w 1595120"/>
              <a:gd name="T3" fmla="*/ 2986559 h 2986559"/>
              <a:gd name="T4" fmla="*/ 0 w 1595120"/>
              <a:gd name="T5" fmla="*/ 2815652 h 2986559"/>
              <a:gd name="T6" fmla="*/ 0 w 1595120"/>
              <a:gd name="T7" fmla="*/ 130510 h 2986559"/>
              <a:gd name="T8" fmla="*/ 1595120 w 1595120"/>
              <a:gd name="T9" fmla="*/ 0 h 2986559"/>
            </a:gdLst>
            <a:ahLst/>
            <a:cxnLst>
              <a:cxn ang="0">
                <a:pos x="T0" y="T1"/>
              </a:cxn>
              <a:cxn ang="0">
                <a:pos x="T2" y="T3"/>
              </a:cxn>
              <a:cxn ang="0">
                <a:pos x="T4" y="T5"/>
              </a:cxn>
              <a:cxn ang="0">
                <a:pos x="T6" y="T7"/>
              </a:cxn>
              <a:cxn ang="0">
                <a:pos x="T8" y="T9"/>
              </a:cxn>
            </a:cxnLst>
            <a:rect l="0" t="0" r="r" b="b"/>
            <a:pathLst>
              <a:path w="1595120" h="2986559">
                <a:moveTo>
                  <a:pt x="1595120" y="0"/>
                </a:moveTo>
                <a:lnTo>
                  <a:pt x="1595120" y="2986559"/>
                </a:lnTo>
                <a:lnTo>
                  <a:pt x="0" y="2815652"/>
                </a:lnTo>
                <a:lnTo>
                  <a:pt x="0" y="130510"/>
                </a:lnTo>
                <a:lnTo>
                  <a:pt x="1595120" y="0"/>
                </a:lnTo>
                <a:close/>
              </a:path>
            </a:pathLst>
          </a:custGeom>
          <a:solidFill>
            <a:schemeClr val="bg1">
              <a:alpha val="15000"/>
            </a:schemeClr>
          </a:solidFill>
          <a:ln>
            <a:noFill/>
          </a:ln>
        </p:spPr>
        <p:txBody>
          <a:bodyPr/>
          <a:lstStyle/>
          <a:p>
            <a:pPr eaLnBrk="0" hangingPunct="0"/>
            <a:endParaRPr lang="zh-CN" altLang="en-US"/>
          </a:p>
        </p:txBody>
      </p:sp>
      <p:sp>
        <p:nvSpPr>
          <p:cNvPr id="12" name="MH_Text_1"/>
          <p:cNvSpPr>
            <a:spLocks noChangeArrowheads="1"/>
          </p:cNvSpPr>
          <p:nvPr/>
        </p:nvSpPr>
        <p:spPr bwMode="auto">
          <a:xfrm>
            <a:off x="2379664" y="1284288"/>
            <a:ext cx="6352856"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latinLnBrk="1">
              <a:lnSpc>
                <a:spcPct val="120000"/>
              </a:lnSpc>
            </a:pPr>
            <a:r>
              <a:rPr lang="zh-CN" altLang="en-US" sz="1400" dirty="0">
                <a:solidFill>
                  <a:schemeClr val="bg1"/>
                </a:solidFill>
                <a:latin typeface="微软雅黑 Light" panose="020B0502040204020203" charset="-122"/>
                <a:ea typeface="微软雅黑 Light" panose="020B0502040204020203" charset="-122"/>
              </a:rPr>
              <a:t>点击添加文字内容点击添加文字内容点击添加文字内容点击添加文字内容点击添加文字内容点击添加文字内容点击添加文字内容点击添加文字内容点击添加文字内容点击添加文字内容点击添加文字内容点击添加文字内容</a:t>
            </a:r>
            <a:endParaRPr lang="en-US" altLang="zh-CN" sz="1400" dirty="0">
              <a:solidFill>
                <a:schemeClr val="bg1"/>
              </a:solidFill>
              <a:latin typeface="微软雅黑 Light" panose="020B0502040204020203" charset="-122"/>
              <a:ea typeface="微软雅黑 Light" panose="020B0502040204020203" charset="-122"/>
            </a:endParaRPr>
          </a:p>
          <a:p>
            <a:pPr algn="ctr" latinLnBrk="1">
              <a:lnSpc>
                <a:spcPct val="120000"/>
              </a:lnSpc>
            </a:pPr>
            <a:endParaRPr lang="en-US" altLang="zh-CN" sz="1400" dirty="0">
              <a:solidFill>
                <a:schemeClr val="bg1"/>
              </a:solidFill>
              <a:ea typeface="微软雅黑 Light" panose="020B0502040204020203" charset="-122"/>
            </a:endParaRPr>
          </a:p>
        </p:txBody>
      </p:sp>
      <p:pic>
        <p:nvPicPr>
          <p:cNvPr id="14" name="图片 13"/>
          <p:cNvPicPr>
            <a:picLocks noChangeAspect="1"/>
          </p:cNvPicPr>
          <p:nvPr/>
        </p:nvPicPr>
        <p:blipFill rotWithShape="1">
          <a:blip r:embed="rId6" cstate="print">
            <a:extLst>
              <a:ext uri="{28A0092B-C50C-407E-A947-70E740481C1C}">
                <a14:useLocalDpi xmlns:a14="http://schemas.microsoft.com/office/drawing/2010/main" val="0"/>
              </a:ext>
            </a:extLst>
          </a:blip>
          <a:srcRect t="24643"/>
          <a:stretch>
            <a:fillRect/>
          </a:stretch>
        </p:blipFill>
        <p:spPr>
          <a:xfrm>
            <a:off x="7472124" y="-2916"/>
            <a:ext cx="4824677" cy="1521867"/>
          </a:xfrm>
          <a:prstGeom prst="rect">
            <a:avLst/>
          </a:prstGeom>
        </p:spPr>
      </p:pic>
      <p:sp>
        <p:nvSpPr>
          <p:cNvPr id="1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21" name="直接连接符 20"/>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3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fltVal val="0"/>
                                          </p:val>
                                        </p:tav>
                                        <p:tav tm="100000">
                                          <p:val>
                                            <p:strVal val="#ppt_w"/>
                                          </p:val>
                                        </p:tav>
                                      </p:tavLst>
                                    </p:anim>
                                    <p:anim calcmode="lin" valueType="num">
                                      <p:cBhvr>
                                        <p:cTn id="18" dur="1000" fill="hold"/>
                                        <p:tgtEl>
                                          <p:spTgt spid="15"/>
                                        </p:tgtEl>
                                        <p:attrNameLst>
                                          <p:attrName>ppt_h</p:attrName>
                                        </p:attrNameLst>
                                      </p:cBhvr>
                                      <p:tavLst>
                                        <p:tav tm="0">
                                          <p:val>
                                            <p:fltVal val="0"/>
                                          </p:val>
                                        </p:tav>
                                        <p:tav tm="100000">
                                          <p:val>
                                            <p:strVal val="#ppt_h"/>
                                          </p:val>
                                        </p:tav>
                                      </p:tavLst>
                                    </p:anim>
                                    <p:anim calcmode="lin" valueType="num">
                                      <p:cBhvr>
                                        <p:cTn id="19" dur="1000" fill="hold"/>
                                        <p:tgtEl>
                                          <p:spTgt spid="15"/>
                                        </p:tgtEl>
                                        <p:attrNameLst>
                                          <p:attrName>style.rotation</p:attrName>
                                        </p:attrNameLst>
                                      </p:cBhvr>
                                      <p:tavLst>
                                        <p:tav tm="0">
                                          <p:val>
                                            <p:fltVal val="90"/>
                                          </p:val>
                                        </p:tav>
                                        <p:tav tm="100000">
                                          <p:val>
                                            <p:fltVal val="0"/>
                                          </p:val>
                                        </p:tav>
                                      </p:tavLst>
                                    </p:anim>
                                    <p:animEffect transition="in" filter="fade">
                                      <p:cBhvr>
                                        <p:cTn id="20" dur="1000"/>
                                        <p:tgtEl>
                                          <p:spTgt spid="15"/>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childTnLst>
                          </p:cTn>
                        </p:par>
                        <p:par>
                          <p:cTn id="25" fill="hold">
                            <p:stCondLst>
                              <p:cond delay="3500"/>
                            </p:stCondLst>
                            <p:childTnLst>
                              <p:par>
                                <p:cTn id="26" presetID="10" presetClass="entr" presetSubtype="0" fill="hold"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500"/>
                                        <p:tgtEl>
                                          <p:spTgt spid="21"/>
                                        </p:tgtEl>
                                      </p:cBhvr>
                                    </p:animEffect>
                                  </p:childTnLst>
                                </p:cTn>
                              </p:par>
                            </p:childTnLst>
                          </p:cTn>
                        </p:par>
                        <p:par>
                          <p:cTn id="29" fill="hold">
                            <p:stCondLst>
                              <p:cond delay="4000"/>
                            </p:stCondLst>
                            <p:childTnLst>
                              <p:par>
                                <p:cTn id="30" presetID="2" presetClass="entr" presetSubtype="1"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ppt_x"/>
                                          </p:val>
                                        </p:tav>
                                        <p:tav tm="100000">
                                          <p:val>
                                            <p:strVal val="#ppt_x"/>
                                          </p:val>
                                        </p:tav>
                                      </p:tavLst>
                                    </p:anim>
                                    <p:anim calcmode="lin" valueType="num">
                                      <p:cBhvr additive="base">
                                        <p:cTn id="33" dur="500" fill="hold"/>
                                        <p:tgtEl>
                                          <p:spTgt spid="14"/>
                                        </p:tgtEl>
                                        <p:attrNameLst>
                                          <p:attrName>ppt_y</p:attrName>
                                        </p:attrNameLst>
                                      </p:cBhvr>
                                      <p:tavLst>
                                        <p:tav tm="0">
                                          <p:val>
                                            <p:strVal val="0-#ppt_h/2"/>
                                          </p:val>
                                        </p:tav>
                                        <p:tav tm="100000">
                                          <p:val>
                                            <p:strVal val="#ppt_y"/>
                                          </p:val>
                                        </p:tav>
                                      </p:tavLst>
                                    </p:anim>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1000"/>
                                        <p:tgtEl>
                                          <p:spTgt spid="8"/>
                                        </p:tgtEl>
                                      </p:cBhvr>
                                    </p:animEffect>
                                    <p:anim calcmode="lin" valueType="num">
                                      <p:cBhvr>
                                        <p:cTn id="38" dur="1000" fill="hold"/>
                                        <p:tgtEl>
                                          <p:spTgt spid="8"/>
                                        </p:tgtEl>
                                        <p:attrNameLst>
                                          <p:attrName>ppt_x</p:attrName>
                                        </p:attrNameLst>
                                      </p:cBhvr>
                                      <p:tavLst>
                                        <p:tav tm="0">
                                          <p:val>
                                            <p:strVal val="#ppt_x"/>
                                          </p:val>
                                        </p:tav>
                                        <p:tav tm="100000">
                                          <p:val>
                                            <p:strVal val="#ppt_x"/>
                                          </p:val>
                                        </p:tav>
                                      </p:tavLst>
                                    </p:anim>
                                    <p:anim calcmode="lin" valueType="num">
                                      <p:cBhvr>
                                        <p:cTn id="39" dur="1000" fill="hold"/>
                                        <p:tgtEl>
                                          <p:spTgt spid="8"/>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2"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1000"/>
                                        <p:tgtEl>
                                          <p:spTgt spid="7"/>
                                        </p:tgtEl>
                                      </p:cBhvr>
                                    </p:animEffect>
                                    <p:anim calcmode="lin" valueType="num">
                                      <p:cBhvr>
                                        <p:cTn id="44" dur="1000" fill="hold"/>
                                        <p:tgtEl>
                                          <p:spTgt spid="7"/>
                                        </p:tgtEl>
                                        <p:attrNameLst>
                                          <p:attrName>ppt_x</p:attrName>
                                        </p:attrNameLst>
                                      </p:cBhvr>
                                      <p:tavLst>
                                        <p:tav tm="0">
                                          <p:val>
                                            <p:strVal val="#ppt_x"/>
                                          </p:val>
                                        </p:tav>
                                        <p:tav tm="100000">
                                          <p:val>
                                            <p:strVal val="#ppt_x"/>
                                          </p:val>
                                        </p:tav>
                                      </p:tavLst>
                                    </p:anim>
                                    <p:anim calcmode="lin" valueType="num">
                                      <p:cBhvr>
                                        <p:cTn id="45" dur="1000" fill="hold"/>
                                        <p:tgtEl>
                                          <p:spTgt spid="7"/>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16" presetClass="entr" presetSubtype="37"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barn(outVertical)">
                                      <p:cBhvr>
                                        <p:cTn id="49" dur="500"/>
                                        <p:tgtEl>
                                          <p:spTgt spid="9"/>
                                        </p:tgtEl>
                                      </p:cBhvr>
                                    </p:animEffect>
                                  </p:childTnLst>
                                </p:cTn>
                              </p:par>
                            </p:childTnLst>
                          </p:cTn>
                        </p:par>
                        <p:par>
                          <p:cTn id="50" fill="hold">
                            <p:stCondLst>
                              <p:cond delay="7000"/>
                            </p:stCondLst>
                            <p:childTnLst>
                              <p:par>
                                <p:cTn id="51" presetID="10" presetClass="entr" presetSubtype="0"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500"/>
                                        <p:tgtEl>
                                          <p:spTgt spid="10"/>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par>
                          <p:cTn id="58" fill="hold">
                            <p:stCondLst>
                              <p:cond delay="8000"/>
                            </p:stCondLst>
                            <p:childTnLst>
                              <p:par>
                                <p:cTn id="59" presetID="2" presetClass="entr" presetSubtype="2" fill="hold" grpId="0" nodeType="afterEffect">
                                  <p:stCondLst>
                                    <p:cond delay="0"/>
                                  </p:stCondLst>
                                  <p:iterate type="lt">
                                    <p:tmPct val="10000"/>
                                  </p:iterate>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1+#ppt_w/2"/>
                                          </p:val>
                                        </p:tav>
                                        <p:tav tm="100000">
                                          <p:val>
                                            <p:strVal val="#ppt_x"/>
                                          </p:val>
                                        </p:tav>
                                      </p:tavLst>
                                    </p:anim>
                                    <p:anim calcmode="lin" valueType="num">
                                      <p:cBhvr additive="base">
                                        <p:cTn id="6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24643"/>
          <a:stretch>
            <a:fillRect/>
          </a:stretch>
        </p:blipFill>
        <p:spPr>
          <a:xfrm>
            <a:off x="7472124" y="-2916"/>
            <a:ext cx="4824677" cy="1521867"/>
          </a:xfrm>
          <a:prstGeom prst="rect">
            <a:avLst/>
          </a:prstGeom>
        </p:spPr>
      </p:pic>
      <p:sp>
        <p:nvSpPr>
          <p:cNvPr id="1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21" name="直接连接符 20"/>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37" name="Shape 1624"/>
          <p:cNvSpPr/>
          <p:nvPr/>
        </p:nvSpPr>
        <p:spPr>
          <a:xfrm>
            <a:off x="2613112" y="2237448"/>
            <a:ext cx="6928275" cy="38798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bg1">
              <a:alpha val="90000"/>
            </a:schemeClr>
          </a:solidFill>
          <a:ln w="25400">
            <a:gradFill>
              <a:gsLst>
                <a:gs pos="0">
                  <a:schemeClr val="bg1"/>
                </a:gs>
                <a:gs pos="100000">
                  <a:schemeClr val="accent1">
                    <a:lumMod val="60000"/>
                    <a:lumOff val="40000"/>
                  </a:schemeClr>
                </a:gs>
              </a:gsLst>
              <a:lin ang="5400000" scaled="1"/>
            </a:gradFill>
            <a:miter lim="800000"/>
          </a:ln>
          <a:effectLst/>
        </p:spPr>
        <p:txBody>
          <a:bodyPr lIns="0" tIns="0" rIns="0" bIns="0"/>
          <a:lstStyle/>
          <a:p>
            <a:pPr lvl="0"/>
            <a:endParaRPr sz="1735" dirty="0"/>
          </a:p>
        </p:txBody>
      </p:sp>
      <p:sp>
        <p:nvSpPr>
          <p:cNvPr id="38" name="Text Placeholder 3"/>
          <p:cNvSpPr txBox="1"/>
          <p:nvPr/>
        </p:nvSpPr>
        <p:spPr>
          <a:xfrm>
            <a:off x="865060" y="3856166"/>
            <a:ext cx="1825013" cy="408745"/>
          </a:xfrm>
          <a:prstGeom prst="rect">
            <a:avLst/>
          </a:prstGeom>
        </p:spPr>
        <p:txBody>
          <a:bodyPr anchor="ct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2000" b="1" dirty="0">
                <a:solidFill>
                  <a:schemeClr val="bg1"/>
                </a:solidFill>
                <a:latin typeface="微软雅黑" panose="020B0503020204020204" pitchFamily="34" charset="-122"/>
                <a:ea typeface="微软雅黑" panose="020B0503020204020204" pitchFamily="34" charset="-122"/>
              </a:rPr>
              <a:t>点击输入标题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9" name="Text Placeholder 4"/>
          <p:cNvSpPr txBox="1"/>
          <p:nvPr/>
        </p:nvSpPr>
        <p:spPr>
          <a:xfrm>
            <a:off x="855697" y="4233592"/>
            <a:ext cx="2000756" cy="1072926"/>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buNone/>
            </a:pPr>
            <a:r>
              <a:rPr lang="zh-CN" altLang="en-US" sz="1335"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1847082" y="2293513"/>
            <a:ext cx="2746707"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1" name="Text Placeholder 4"/>
          <p:cNvSpPr txBox="1"/>
          <p:nvPr/>
        </p:nvSpPr>
        <p:spPr>
          <a:xfrm>
            <a:off x="1818290" y="2602981"/>
            <a:ext cx="2252984" cy="621095"/>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5"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42" name="Text Placeholder 3"/>
          <p:cNvSpPr txBox="1"/>
          <p:nvPr/>
        </p:nvSpPr>
        <p:spPr>
          <a:xfrm>
            <a:off x="6160617" y="1362007"/>
            <a:ext cx="2264561"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点击输入标题</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3" name="Text Placeholder 4"/>
          <p:cNvSpPr txBox="1"/>
          <p:nvPr/>
        </p:nvSpPr>
        <p:spPr>
          <a:xfrm>
            <a:off x="6147130" y="1763934"/>
            <a:ext cx="1868940" cy="1024889"/>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5"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335" dirty="0">
              <a:solidFill>
                <a:schemeClr val="bg1"/>
              </a:solidFill>
              <a:latin typeface="微软雅黑" panose="020B0503020204020204" pitchFamily="34" charset="-122"/>
              <a:ea typeface="微软雅黑" panose="020B0503020204020204" pitchFamily="34" charset="-122"/>
            </a:endParaRPr>
          </a:p>
        </p:txBody>
      </p:sp>
      <p:sp>
        <p:nvSpPr>
          <p:cNvPr id="44" name="Text Placeholder 3"/>
          <p:cNvSpPr txBox="1"/>
          <p:nvPr/>
        </p:nvSpPr>
        <p:spPr>
          <a:xfrm>
            <a:off x="8003828" y="4588712"/>
            <a:ext cx="2263142" cy="408745"/>
          </a:xfrm>
          <a:prstGeom prst="rect">
            <a:avLst/>
          </a:prstGeom>
        </p:spPr>
        <p:txBody>
          <a:bodyPr vert="horz" lIns="0" tIns="0" rIns="0" bIns="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000" b="1" dirty="0">
                <a:solidFill>
                  <a:schemeClr val="bg1"/>
                </a:solidFill>
                <a:latin typeface="微软雅黑" panose="020B0503020204020204" pitchFamily="34" charset="-122"/>
                <a:ea typeface="微软雅黑" panose="020B0503020204020204" pitchFamily="34" charset="-122"/>
              </a:rPr>
              <a:t>点击输入标题文本</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5" name="Text Placeholder 4"/>
          <p:cNvSpPr txBox="1"/>
          <p:nvPr/>
        </p:nvSpPr>
        <p:spPr>
          <a:xfrm>
            <a:off x="7971401" y="4983497"/>
            <a:ext cx="2252984" cy="933126"/>
          </a:xfrm>
          <a:prstGeom prst="rect">
            <a:avLst/>
          </a:prstGeom>
        </p:spPr>
        <p:txBody>
          <a:bodyPr vert="horz" lIns="0" tIns="0" rIns="0" bIns="0" rtlCol="0">
            <a:no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20000"/>
              </a:lnSpc>
            </a:pPr>
            <a:r>
              <a:rPr lang="zh-CN" altLang="en-US" sz="1335"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1335" dirty="0">
              <a:solidFill>
                <a:schemeClr val="bg1"/>
              </a:solidFill>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904151" y="3937783"/>
            <a:ext cx="478565" cy="1704740"/>
            <a:chOff x="2904151" y="3937783"/>
            <a:chExt cx="478565" cy="1704740"/>
          </a:xfrm>
        </p:grpSpPr>
        <p:sp>
          <p:nvSpPr>
            <p:cNvPr id="47" name="Shape 1626"/>
            <p:cNvSpPr/>
            <p:nvPr/>
          </p:nvSpPr>
          <p:spPr>
            <a:xfrm flipV="1">
              <a:off x="3129162" y="4189573"/>
              <a:ext cx="1" cy="1386955"/>
            </a:xfrm>
            <a:prstGeom prst="line">
              <a:avLst/>
            </a:prstGeom>
            <a:ln w="12700">
              <a:solidFill>
                <a:srgbClr val="A6AAA9"/>
              </a:solidFill>
              <a:miter lim="400000"/>
            </a:ln>
          </p:spPr>
          <p:txBody>
            <a:bodyPr lIns="25400" tIns="25400" rIns="25400" bIns="25400" anchor="ctr"/>
            <a:lstStyle/>
            <a:p>
              <a:pPr lvl="0"/>
              <a:endParaRPr sz="1735"/>
            </a:p>
          </p:txBody>
        </p:sp>
        <p:sp>
          <p:nvSpPr>
            <p:cNvPr id="48" name="Shape 1630"/>
            <p:cNvSpPr/>
            <p:nvPr/>
          </p:nvSpPr>
          <p:spPr>
            <a:xfrm>
              <a:off x="2904151" y="3937783"/>
              <a:ext cx="478565"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8100" cap="flat">
              <a:noFill/>
              <a:miter lim="400000"/>
            </a:ln>
            <a:effectLst/>
          </p:spPr>
          <p:txBody>
            <a:bodyPr wrap="square" lIns="19051" tIns="19051" rIns="19051" bIns="19051" numCol="1" anchor="ctr">
              <a:noAutofit/>
            </a:bodyPr>
            <a:lstStyle/>
            <a:p>
              <a:endParaRPr sz="1735"/>
            </a:p>
          </p:txBody>
        </p:sp>
        <p:sp>
          <p:nvSpPr>
            <p:cNvPr id="49" name="Shape 1653"/>
            <p:cNvSpPr/>
            <p:nvPr/>
          </p:nvSpPr>
          <p:spPr>
            <a:xfrm>
              <a:off x="3071388" y="5526976"/>
              <a:ext cx="115547" cy="11554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5"/>
            </a:p>
          </p:txBody>
        </p:sp>
        <p:sp>
          <p:nvSpPr>
            <p:cNvPr id="50" name="Text Placeholder 4"/>
            <p:cNvSpPr txBox="1"/>
            <p:nvPr/>
          </p:nvSpPr>
          <p:spPr>
            <a:xfrm>
              <a:off x="3011193" y="4029682"/>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0070C0"/>
                  </a:solidFill>
                  <a:latin typeface="微软雅黑" panose="020B0503020204020204" pitchFamily="34" charset="-122"/>
                  <a:ea typeface="微软雅黑" panose="020B0503020204020204" pitchFamily="34" charset="-122"/>
                </a:rPr>
                <a:t>01</a:t>
              </a:r>
              <a:endParaRPr lang="id-ID" sz="1600" b="1" dirty="0">
                <a:solidFill>
                  <a:srgbClr val="0070C0"/>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229062" y="2401948"/>
            <a:ext cx="478567" cy="2335015"/>
            <a:chOff x="4229062" y="2401948"/>
            <a:chExt cx="478567" cy="2335015"/>
          </a:xfrm>
        </p:grpSpPr>
        <p:sp>
          <p:nvSpPr>
            <p:cNvPr id="52" name="Shape 1627"/>
            <p:cNvSpPr/>
            <p:nvPr/>
          </p:nvSpPr>
          <p:spPr>
            <a:xfrm flipV="1">
              <a:off x="4457418" y="2674926"/>
              <a:ext cx="1" cy="1969700"/>
            </a:xfrm>
            <a:prstGeom prst="line">
              <a:avLst/>
            </a:prstGeom>
            <a:ln w="12700">
              <a:solidFill>
                <a:srgbClr val="A6AAA9"/>
              </a:solidFill>
              <a:miter lim="400000"/>
            </a:ln>
          </p:spPr>
          <p:txBody>
            <a:bodyPr lIns="25400" tIns="25400" rIns="25400" bIns="25400" anchor="ctr"/>
            <a:lstStyle/>
            <a:p>
              <a:pPr lvl="0"/>
              <a:endParaRPr sz="1735"/>
            </a:p>
          </p:txBody>
        </p:sp>
        <p:sp>
          <p:nvSpPr>
            <p:cNvPr id="53" name="Shape 1636"/>
            <p:cNvSpPr/>
            <p:nvPr/>
          </p:nvSpPr>
          <p:spPr>
            <a:xfrm>
              <a:off x="4229062" y="2401948"/>
              <a:ext cx="478567" cy="4785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8100" cap="flat">
              <a:noFill/>
              <a:miter lim="400000"/>
            </a:ln>
            <a:effectLst/>
          </p:spPr>
          <p:txBody>
            <a:bodyPr wrap="square" lIns="19051" tIns="19051" rIns="19051" bIns="19051" numCol="1" anchor="ctr">
              <a:noAutofit/>
            </a:bodyPr>
            <a:lstStyle/>
            <a:p>
              <a:endParaRPr sz="1735"/>
            </a:p>
          </p:txBody>
        </p:sp>
        <p:sp>
          <p:nvSpPr>
            <p:cNvPr id="54" name="Shape 1654"/>
            <p:cNvSpPr/>
            <p:nvPr/>
          </p:nvSpPr>
          <p:spPr>
            <a:xfrm>
              <a:off x="4367535" y="4557199"/>
              <a:ext cx="179764" cy="17976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5"/>
            </a:p>
          </p:txBody>
        </p:sp>
        <p:sp>
          <p:nvSpPr>
            <p:cNvPr id="55" name="Text Placeholder 4"/>
            <p:cNvSpPr txBox="1"/>
            <p:nvPr/>
          </p:nvSpPr>
          <p:spPr>
            <a:xfrm>
              <a:off x="4336107" y="2479771"/>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0070C0"/>
                  </a:solidFill>
                  <a:latin typeface="微软雅黑" panose="020B0503020204020204" pitchFamily="34" charset="-122"/>
                  <a:ea typeface="微软雅黑" panose="020B0503020204020204" pitchFamily="34" charset="-122"/>
                </a:rPr>
                <a:t>02</a:t>
              </a:r>
              <a:endParaRPr lang="id-ID" sz="1600" b="1" dirty="0">
                <a:solidFill>
                  <a:srgbClr val="0070C0"/>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5515833" y="1564262"/>
            <a:ext cx="478567" cy="2608229"/>
            <a:chOff x="5515833" y="1564262"/>
            <a:chExt cx="478567" cy="2608229"/>
          </a:xfrm>
        </p:grpSpPr>
        <p:sp>
          <p:nvSpPr>
            <p:cNvPr id="57" name="Shape 1628"/>
            <p:cNvSpPr/>
            <p:nvPr/>
          </p:nvSpPr>
          <p:spPr>
            <a:xfrm flipV="1">
              <a:off x="5738020" y="2003784"/>
              <a:ext cx="1" cy="2049549"/>
            </a:xfrm>
            <a:prstGeom prst="line">
              <a:avLst/>
            </a:prstGeom>
            <a:ln w="12700">
              <a:solidFill>
                <a:srgbClr val="A6AAA9"/>
              </a:solidFill>
              <a:miter lim="400000"/>
            </a:ln>
          </p:spPr>
          <p:txBody>
            <a:bodyPr lIns="25400" tIns="25400" rIns="25400" bIns="25400" anchor="ctr"/>
            <a:lstStyle/>
            <a:p>
              <a:pPr lvl="0"/>
              <a:endParaRPr sz="1735"/>
            </a:p>
          </p:txBody>
        </p:sp>
        <p:sp>
          <p:nvSpPr>
            <p:cNvPr id="58" name="Shape 1642"/>
            <p:cNvSpPr/>
            <p:nvPr/>
          </p:nvSpPr>
          <p:spPr>
            <a:xfrm>
              <a:off x="5515833" y="1564262"/>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8100" cap="flat">
              <a:noFill/>
              <a:miter lim="400000"/>
            </a:ln>
            <a:effectLst/>
          </p:spPr>
          <p:txBody>
            <a:bodyPr wrap="square" lIns="19051" tIns="19051" rIns="19051" bIns="19051" numCol="1" anchor="ctr">
              <a:noAutofit/>
            </a:bodyPr>
            <a:lstStyle/>
            <a:p>
              <a:endParaRPr sz="1735"/>
            </a:p>
          </p:txBody>
        </p:sp>
        <p:sp>
          <p:nvSpPr>
            <p:cNvPr id="59" name="Shape 1655"/>
            <p:cNvSpPr/>
            <p:nvPr/>
          </p:nvSpPr>
          <p:spPr>
            <a:xfrm>
              <a:off x="5622484" y="3941419"/>
              <a:ext cx="231073" cy="23107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5"/>
            </a:p>
          </p:txBody>
        </p:sp>
        <p:sp>
          <p:nvSpPr>
            <p:cNvPr id="60" name="Text Placeholder 4"/>
            <p:cNvSpPr txBox="1"/>
            <p:nvPr/>
          </p:nvSpPr>
          <p:spPr>
            <a:xfrm>
              <a:off x="5626661" y="1642089"/>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0070C0"/>
                  </a:solidFill>
                  <a:latin typeface="微软雅黑" panose="020B0503020204020204" pitchFamily="34" charset="-122"/>
                  <a:ea typeface="微软雅黑" panose="020B0503020204020204" pitchFamily="34" charset="-122"/>
                </a:rPr>
                <a:t>03</a:t>
              </a:r>
              <a:endParaRPr lang="id-ID" sz="1600" b="1" dirty="0">
                <a:solidFill>
                  <a:srgbClr val="0070C0"/>
                </a:soli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7305485" y="3356854"/>
            <a:ext cx="478567" cy="1766339"/>
            <a:chOff x="7305485" y="3356854"/>
            <a:chExt cx="478567" cy="1766339"/>
          </a:xfrm>
        </p:grpSpPr>
        <p:sp>
          <p:nvSpPr>
            <p:cNvPr id="62" name="Shape 1629"/>
            <p:cNvSpPr/>
            <p:nvPr/>
          </p:nvSpPr>
          <p:spPr>
            <a:xfrm flipV="1">
              <a:off x="7532276" y="3496899"/>
              <a:ext cx="1" cy="1360951"/>
            </a:xfrm>
            <a:prstGeom prst="line">
              <a:avLst/>
            </a:prstGeom>
            <a:ln w="12700">
              <a:solidFill>
                <a:srgbClr val="A6AAA9"/>
              </a:solidFill>
              <a:miter lim="400000"/>
            </a:ln>
          </p:spPr>
          <p:txBody>
            <a:bodyPr lIns="25400" tIns="25400" rIns="25400" bIns="25400" anchor="ctr"/>
            <a:lstStyle/>
            <a:p>
              <a:pPr lvl="0"/>
              <a:endParaRPr sz="1735"/>
            </a:p>
          </p:txBody>
        </p:sp>
        <p:sp>
          <p:nvSpPr>
            <p:cNvPr id="63" name="Shape 1648"/>
            <p:cNvSpPr/>
            <p:nvPr/>
          </p:nvSpPr>
          <p:spPr>
            <a:xfrm>
              <a:off x="7305485" y="4644626"/>
              <a:ext cx="478567" cy="47856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solidFill>
            <a:ln w="38100" cap="flat">
              <a:noFill/>
              <a:miter lim="400000"/>
            </a:ln>
            <a:effectLst/>
          </p:spPr>
          <p:txBody>
            <a:bodyPr wrap="square" lIns="19051" tIns="19051" rIns="19051" bIns="19051" numCol="1" anchor="ctr">
              <a:noAutofit/>
            </a:bodyPr>
            <a:lstStyle/>
            <a:p>
              <a:pPr lvl="0"/>
              <a:endParaRPr sz="1735"/>
            </a:p>
          </p:txBody>
        </p:sp>
        <p:sp>
          <p:nvSpPr>
            <p:cNvPr id="64" name="Shape 1656"/>
            <p:cNvSpPr/>
            <p:nvPr/>
          </p:nvSpPr>
          <p:spPr>
            <a:xfrm>
              <a:off x="7386285" y="3356854"/>
              <a:ext cx="285751" cy="28575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endParaRPr sz="1735"/>
            </a:p>
          </p:txBody>
        </p:sp>
        <p:sp>
          <p:nvSpPr>
            <p:cNvPr id="65" name="Text Placeholder 4"/>
            <p:cNvSpPr txBox="1"/>
            <p:nvPr/>
          </p:nvSpPr>
          <p:spPr>
            <a:xfrm>
              <a:off x="7412530" y="4743093"/>
              <a:ext cx="257140" cy="309052"/>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id-ID" sz="1600" b="1" dirty="0">
                  <a:solidFill>
                    <a:srgbClr val="0070C0"/>
                  </a:solidFill>
                  <a:latin typeface="微软雅黑" panose="020B0503020204020204" pitchFamily="34" charset="-122"/>
                  <a:ea typeface="微软雅黑" panose="020B0503020204020204" pitchFamily="34" charset="-122"/>
                </a:rPr>
                <a:t>04</a:t>
              </a:r>
              <a:endParaRPr lang="id-ID" sz="1600" b="1" dirty="0">
                <a:solidFill>
                  <a:srgbClr val="0070C0"/>
                </a:solidFill>
                <a:latin typeface="微软雅黑" panose="020B0503020204020204" pitchFamily="34" charset="-122"/>
                <a:ea typeface="微软雅黑" panose="020B0503020204020204" pitchFamily="34" charset="-122"/>
              </a:endParaRPr>
            </a:p>
          </p:txBody>
        </p:sp>
      </p:grpSp>
      <p:sp>
        <p:nvSpPr>
          <p:cNvPr id="66" name="Shape 1625"/>
          <p:cNvSpPr/>
          <p:nvPr/>
        </p:nvSpPr>
        <p:spPr>
          <a:xfrm>
            <a:off x="9573617" y="1942281"/>
            <a:ext cx="1801425" cy="180142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alpha val="90000"/>
            </a:schemeClr>
          </a:solidFill>
          <a:ln w="25400">
            <a:gradFill>
              <a:gsLst>
                <a:gs pos="0">
                  <a:schemeClr val="bg1"/>
                </a:gs>
                <a:gs pos="100000">
                  <a:schemeClr val="accent1">
                    <a:lumMod val="60000"/>
                    <a:lumOff val="40000"/>
                  </a:schemeClr>
                </a:gs>
              </a:gsLst>
              <a:lin ang="5400000" scaled="1"/>
            </a:gradFill>
            <a:miter lim="800000"/>
          </a:ln>
          <a:effectLst/>
        </p:spPr>
        <p:txBody>
          <a:bodyPr lIns="0" tIns="0" rIns="0" bIns="0"/>
          <a:lstStyle/>
          <a:p>
            <a:endParaRPr sz="1735"/>
          </a:p>
        </p:txBody>
      </p:sp>
      <p:sp>
        <p:nvSpPr>
          <p:cNvPr id="67" name="Text Placeholder 3"/>
          <p:cNvSpPr txBox="1"/>
          <p:nvPr/>
        </p:nvSpPr>
        <p:spPr>
          <a:xfrm>
            <a:off x="9964321" y="2884741"/>
            <a:ext cx="1020016" cy="408745"/>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dirty="0">
                <a:solidFill>
                  <a:srgbClr val="0070C0"/>
                </a:solidFill>
                <a:latin typeface="微软雅黑" panose="020B0503020204020204" pitchFamily="34" charset="-122"/>
                <a:ea typeface="微软雅黑" panose="020B0503020204020204" pitchFamily="34" charset="-122"/>
              </a:rPr>
              <a:t>输入标题</a:t>
            </a:r>
            <a:endParaRPr lang="id-ID" sz="2000" b="1" dirty="0">
              <a:solidFill>
                <a:srgbClr val="0070C0"/>
              </a:solidFill>
              <a:latin typeface="微软雅黑" panose="020B0503020204020204" pitchFamily="34" charset="-122"/>
              <a:ea typeface="微软雅黑" panose="020B0503020204020204" pitchFamily="34" charset="-122"/>
            </a:endParaRPr>
          </a:p>
        </p:txBody>
      </p:sp>
      <p:sp>
        <p:nvSpPr>
          <p:cNvPr id="68" name="Freeform 51"/>
          <p:cNvSpPr/>
          <p:nvPr/>
        </p:nvSpPr>
        <p:spPr bwMode="auto">
          <a:xfrm>
            <a:off x="10205250" y="2297704"/>
            <a:ext cx="538159" cy="511251"/>
          </a:xfrm>
          <a:custGeom>
            <a:avLst/>
            <a:gdLst>
              <a:gd name="T0" fmla="*/ 154 w 240"/>
              <a:gd name="T1" fmla="*/ 78 h 228"/>
              <a:gd name="T2" fmla="*/ 120 w 240"/>
              <a:gd name="T3" fmla="*/ 0 h 228"/>
              <a:gd name="T4" fmla="*/ 86 w 240"/>
              <a:gd name="T5" fmla="*/ 78 h 228"/>
              <a:gd name="T6" fmla="*/ 0 w 240"/>
              <a:gd name="T7" fmla="*/ 86 h 228"/>
              <a:gd name="T8" fmla="*/ 66 w 240"/>
              <a:gd name="T9" fmla="*/ 142 h 228"/>
              <a:gd name="T10" fmla="*/ 46 w 240"/>
              <a:gd name="T11" fmla="*/ 228 h 228"/>
              <a:gd name="T12" fmla="*/ 120 w 240"/>
              <a:gd name="T13" fmla="*/ 182 h 228"/>
              <a:gd name="T14" fmla="*/ 194 w 240"/>
              <a:gd name="T15" fmla="*/ 228 h 228"/>
              <a:gd name="T16" fmla="*/ 174 w 240"/>
              <a:gd name="T17" fmla="*/ 142 h 228"/>
              <a:gd name="T18" fmla="*/ 240 w 240"/>
              <a:gd name="T19" fmla="*/ 86 h 228"/>
              <a:gd name="T20" fmla="*/ 154 w 240"/>
              <a:gd name="T21" fmla="*/ 78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228">
                <a:moveTo>
                  <a:pt x="154" y="78"/>
                </a:moveTo>
                <a:lnTo>
                  <a:pt x="120" y="0"/>
                </a:lnTo>
                <a:lnTo>
                  <a:pt x="86" y="78"/>
                </a:lnTo>
                <a:lnTo>
                  <a:pt x="0" y="86"/>
                </a:lnTo>
                <a:lnTo>
                  <a:pt x="66" y="142"/>
                </a:lnTo>
                <a:lnTo>
                  <a:pt x="46" y="228"/>
                </a:lnTo>
                <a:lnTo>
                  <a:pt x="120" y="182"/>
                </a:lnTo>
                <a:lnTo>
                  <a:pt x="194" y="228"/>
                </a:lnTo>
                <a:lnTo>
                  <a:pt x="174" y="142"/>
                </a:lnTo>
                <a:lnTo>
                  <a:pt x="240" y="86"/>
                </a:lnTo>
                <a:lnTo>
                  <a:pt x="154" y="78"/>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3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wipe(left)">
                                      <p:cBhvr>
                                        <p:cTn id="36" dur="500"/>
                                        <p:tgtEl>
                                          <p:spTgt spid="37"/>
                                        </p:tgtEl>
                                      </p:cBhvr>
                                    </p:animEffect>
                                  </p:childTnLst>
                                </p:cTn>
                              </p:par>
                            </p:childTnLst>
                          </p:cTn>
                        </p:par>
                        <p:par>
                          <p:cTn id="37" fill="hold">
                            <p:stCondLst>
                              <p:cond delay="4500"/>
                            </p:stCondLst>
                            <p:childTnLst>
                              <p:par>
                                <p:cTn id="38" presetID="22" presetClass="entr" presetSubtype="4" fill="hold" nodeType="after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wipe(down)">
                                      <p:cBhvr>
                                        <p:cTn id="40" dur="500"/>
                                        <p:tgtEl>
                                          <p:spTgt spid="46"/>
                                        </p:tgtEl>
                                      </p:cBhvr>
                                    </p:animEffect>
                                  </p:childTnLst>
                                </p:cTn>
                              </p:par>
                            </p:childTnLst>
                          </p:cTn>
                        </p:par>
                        <p:par>
                          <p:cTn id="41" fill="hold">
                            <p:stCondLst>
                              <p:cond delay="5000"/>
                            </p:stCondLst>
                            <p:childTnLst>
                              <p:par>
                                <p:cTn id="42" presetID="47"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1000"/>
                                        <p:tgtEl>
                                          <p:spTgt spid="38"/>
                                        </p:tgtEl>
                                      </p:cBhvr>
                                    </p:animEffect>
                                    <p:anim calcmode="lin" valueType="num">
                                      <p:cBhvr>
                                        <p:cTn id="45" dur="1000" fill="hold"/>
                                        <p:tgtEl>
                                          <p:spTgt spid="38"/>
                                        </p:tgtEl>
                                        <p:attrNameLst>
                                          <p:attrName>ppt_x</p:attrName>
                                        </p:attrNameLst>
                                      </p:cBhvr>
                                      <p:tavLst>
                                        <p:tav tm="0">
                                          <p:val>
                                            <p:strVal val="#ppt_x"/>
                                          </p:val>
                                        </p:tav>
                                        <p:tav tm="100000">
                                          <p:val>
                                            <p:strVal val="#ppt_x"/>
                                          </p:val>
                                        </p:tav>
                                      </p:tavLst>
                                    </p:anim>
                                    <p:anim calcmode="lin" valueType="num">
                                      <p:cBhvr>
                                        <p:cTn id="46" dur="1000" fill="hold"/>
                                        <p:tgtEl>
                                          <p:spTgt spid="38"/>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fade">
                                      <p:cBhvr>
                                        <p:cTn id="49" dur="1000"/>
                                        <p:tgtEl>
                                          <p:spTgt spid="39"/>
                                        </p:tgtEl>
                                      </p:cBhvr>
                                    </p:animEffect>
                                    <p:anim calcmode="lin" valueType="num">
                                      <p:cBhvr>
                                        <p:cTn id="50" dur="1000" fill="hold"/>
                                        <p:tgtEl>
                                          <p:spTgt spid="39"/>
                                        </p:tgtEl>
                                        <p:attrNameLst>
                                          <p:attrName>ppt_x</p:attrName>
                                        </p:attrNameLst>
                                      </p:cBhvr>
                                      <p:tavLst>
                                        <p:tav tm="0">
                                          <p:val>
                                            <p:strVal val="#ppt_x"/>
                                          </p:val>
                                        </p:tav>
                                        <p:tav tm="100000">
                                          <p:val>
                                            <p:strVal val="#ppt_x"/>
                                          </p:val>
                                        </p:tav>
                                      </p:tavLst>
                                    </p:anim>
                                    <p:anim calcmode="lin" valueType="num">
                                      <p:cBhvr>
                                        <p:cTn id="51" dur="1000" fill="hold"/>
                                        <p:tgtEl>
                                          <p:spTgt spid="39"/>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22" presetClass="entr" presetSubtype="4"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wipe(down)">
                                      <p:cBhvr>
                                        <p:cTn id="55" dur="500"/>
                                        <p:tgtEl>
                                          <p:spTgt spid="51"/>
                                        </p:tgtEl>
                                      </p:cBhvr>
                                    </p:animEffect>
                                  </p:childTnLst>
                                </p:cTn>
                              </p:par>
                            </p:childTnLst>
                          </p:cTn>
                        </p:par>
                        <p:par>
                          <p:cTn id="56" fill="hold">
                            <p:stCondLst>
                              <p:cond delay="6500"/>
                            </p:stCondLst>
                            <p:childTnLst>
                              <p:par>
                                <p:cTn id="57" presetID="47" presetClass="entr" presetSubtype="0"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1000"/>
                                        <p:tgtEl>
                                          <p:spTgt spid="40"/>
                                        </p:tgtEl>
                                      </p:cBhvr>
                                    </p:animEffect>
                                    <p:anim calcmode="lin" valueType="num">
                                      <p:cBhvr>
                                        <p:cTn id="60" dur="1000" fill="hold"/>
                                        <p:tgtEl>
                                          <p:spTgt spid="40"/>
                                        </p:tgtEl>
                                        <p:attrNameLst>
                                          <p:attrName>ppt_x</p:attrName>
                                        </p:attrNameLst>
                                      </p:cBhvr>
                                      <p:tavLst>
                                        <p:tav tm="0">
                                          <p:val>
                                            <p:strVal val="#ppt_x"/>
                                          </p:val>
                                        </p:tav>
                                        <p:tav tm="100000">
                                          <p:val>
                                            <p:strVal val="#ppt_x"/>
                                          </p:val>
                                        </p:tav>
                                      </p:tavLst>
                                    </p:anim>
                                    <p:anim calcmode="lin" valueType="num">
                                      <p:cBhvr>
                                        <p:cTn id="61" dur="1000" fill="hold"/>
                                        <p:tgtEl>
                                          <p:spTgt spid="40"/>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Effect transition="in" filter="fade">
                                      <p:cBhvr>
                                        <p:cTn id="64" dur="1000"/>
                                        <p:tgtEl>
                                          <p:spTgt spid="41"/>
                                        </p:tgtEl>
                                      </p:cBhvr>
                                    </p:animEffect>
                                    <p:anim calcmode="lin" valueType="num">
                                      <p:cBhvr>
                                        <p:cTn id="65" dur="1000" fill="hold"/>
                                        <p:tgtEl>
                                          <p:spTgt spid="41"/>
                                        </p:tgtEl>
                                        <p:attrNameLst>
                                          <p:attrName>ppt_x</p:attrName>
                                        </p:attrNameLst>
                                      </p:cBhvr>
                                      <p:tavLst>
                                        <p:tav tm="0">
                                          <p:val>
                                            <p:strVal val="#ppt_x"/>
                                          </p:val>
                                        </p:tav>
                                        <p:tav tm="100000">
                                          <p:val>
                                            <p:strVal val="#ppt_x"/>
                                          </p:val>
                                        </p:tav>
                                      </p:tavLst>
                                    </p:anim>
                                    <p:anim calcmode="lin" valueType="num">
                                      <p:cBhvr>
                                        <p:cTn id="66" dur="1000" fill="hold"/>
                                        <p:tgtEl>
                                          <p:spTgt spid="41"/>
                                        </p:tgtEl>
                                        <p:attrNameLst>
                                          <p:attrName>ppt_y</p:attrName>
                                        </p:attrNameLst>
                                      </p:cBhvr>
                                      <p:tavLst>
                                        <p:tav tm="0">
                                          <p:val>
                                            <p:strVal val="#ppt_y+.1"/>
                                          </p:val>
                                        </p:tav>
                                        <p:tav tm="100000">
                                          <p:val>
                                            <p:strVal val="#ppt_y"/>
                                          </p:val>
                                        </p:tav>
                                      </p:tavLst>
                                    </p:anim>
                                  </p:childTnLst>
                                </p:cTn>
                              </p:par>
                            </p:childTnLst>
                          </p:cTn>
                        </p:par>
                        <p:par>
                          <p:cTn id="67" fill="hold">
                            <p:stCondLst>
                              <p:cond delay="7500"/>
                            </p:stCondLst>
                            <p:childTnLst>
                              <p:par>
                                <p:cTn id="68" presetID="22" presetClass="entr" presetSubtype="4" fill="hold" nodeType="after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down)">
                                      <p:cBhvr>
                                        <p:cTn id="70" dur="500"/>
                                        <p:tgtEl>
                                          <p:spTgt spid="56"/>
                                        </p:tgtEl>
                                      </p:cBhvr>
                                    </p:animEffect>
                                  </p:childTnLst>
                                </p:cTn>
                              </p:par>
                            </p:childTnLst>
                          </p:cTn>
                        </p:par>
                        <p:par>
                          <p:cTn id="71" fill="hold">
                            <p:stCondLst>
                              <p:cond delay="8000"/>
                            </p:stCondLst>
                            <p:childTnLst>
                              <p:par>
                                <p:cTn id="72" presetID="47" presetClass="entr" presetSubtype="0" fill="hold" grpId="0"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fade">
                                      <p:cBhvr>
                                        <p:cTn id="74" dur="1000"/>
                                        <p:tgtEl>
                                          <p:spTgt spid="42"/>
                                        </p:tgtEl>
                                      </p:cBhvr>
                                    </p:animEffect>
                                    <p:anim calcmode="lin" valueType="num">
                                      <p:cBhvr>
                                        <p:cTn id="75" dur="1000" fill="hold"/>
                                        <p:tgtEl>
                                          <p:spTgt spid="42"/>
                                        </p:tgtEl>
                                        <p:attrNameLst>
                                          <p:attrName>ppt_x</p:attrName>
                                        </p:attrNameLst>
                                      </p:cBhvr>
                                      <p:tavLst>
                                        <p:tav tm="0">
                                          <p:val>
                                            <p:strVal val="#ppt_x"/>
                                          </p:val>
                                        </p:tav>
                                        <p:tav tm="100000">
                                          <p:val>
                                            <p:strVal val="#ppt_x"/>
                                          </p:val>
                                        </p:tav>
                                      </p:tavLst>
                                    </p:anim>
                                    <p:anim calcmode="lin" valueType="num">
                                      <p:cBhvr>
                                        <p:cTn id="76" dur="1000" fill="hold"/>
                                        <p:tgtEl>
                                          <p:spTgt spid="4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fade">
                                      <p:cBhvr>
                                        <p:cTn id="79" dur="1000"/>
                                        <p:tgtEl>
                                          <p:spTgt spid="43"/>
                                        </p:tgtEl>
                                      </p:cBhvr>
                                    </p:animEffect>
                                    <p:anim calcmode="lin" valueType="num">
                                      <p:cBhvr>
                                        <p:cTn id="80" dur="1000" fill="hold"/>
                                        <p:tgtEl>
                                          <p:spTgt spid="43"/>
                                        </p:tgtEl>
                                        <p:attrNameLst>
                                          <p:attrName>ppt_x</p:attrName>
                                        </p:attrNameLst>
                                      </p:cBhvr>
                                      <p:tavLst>
                                        <p:tav tm="0">
                                          <p:val>
                                            <p:strVal val="#ppt_x"/>
                                          </p:val>
                                        </p:tav>
                                        <p:tav tm="100000">
                                          <p:val>
                                            <p:strVal val="#ppt_x"/>
                                          </p:val>
                                        </p:tav>
                                      </p:tavLst>
                                    </p:anim>
                                    <p:anim calcmode="lin" valueType="num">
                                      <p:cBhvr>
                                        <p:cTn id="81" dur="1000" fill="hold"/>
                                        <p:tgtEl>
                                          <p:spTgt spid="43"/>
                                        </p:tgtEl>
                                        <p:attrNameLst>
                                          <p:attrName>ppt_y</p:attrName>
                                        </p:attrNameLst>
                                      </p:cBhvr>
                                      <p:tavLst>
                                        <p:tav tm="0">
                                          <p:val>
                                            <p:strVal val="#ppt_y+.1"/>
                                          </p:val>
                                        </p:tav>
                                        <p:tav tm="100000">
                                          <p:val>
                                            <p:strVal val="#ppt_y"/>
                                          </p:val>
                                        </p:tav>
                                      </p:tavLst>
                                    </p:anim>
                                  </p:childTnLst>
                                </p:cTn>
                              </p:par>
                            </p:childTnLst>
                          </p:cTn>
                        </p:par>
                        <p:par>
                          <p:cTn id="82" fill="hold">
                            <p:stCondLst>
                              <p:cond delay="9000"/>
                            </p:stCondLst>
                            <p:childTnLst>
                              <p:par>
                                <p:cTn id="83" presetID="22" presetClass="entr" presetSubtype="1" fill="hold" nodeType="afterEffect">
                                  <p:stCondLst>
                                    <p:cond delay="0"/>
                                  </p:stCondLst>
                                  <p:childTnLst>
                                    <p:set>
                                      <p:cBhvr>
                                        <p:cTn id="84" dur="1" fill="hold">
                                          <p:stCondLst>
                                            <p:cond delay="0"/>
                                          </p:stCondLst>
                                        </p:cTn>
                                        <p:tgtEl>
                                          <p:spTgt spid="61"/>
                                        </p:tgtEl>
                                        <p:attrNameLst>
                                          <p:attrName>style.visibility</p:attrName>
                                        </p:attrNameLst>
                                      </p:cBhvr>
                                      <p:to>
                                        <p:strVal val="visible"/>
                                      </p:to>
                                    </p:set>
                                    <p:animEffect transition="in" filter="wipe(up)">
                                      <p:cBhvr>
                                        <p:cTn id="85" dur="500"/>
                                        <p:tgtEl>
                                          <p:spTgt spid="61"/>
                                        </p:tgtEl>
                                      </p:cBhvr>
                                    </p:animEffect>
                                  </p:childTnLst>
                                </p:cTn>
                              </p:par>
                            </p:childTnLst>
                          </p:cTn>
                        </p:par>
                        <p:par>
                          <p:cTn id="86" fill="hold">
                            <p:stCondLst>
                              <p:cond delay="9500"/>
                            </p:stCondLst>
                            <p:childTnLst>
                              <p:par>
                                <p:cTn id="87" presetID="47" presetClass="entr" presetSubtype="0" fill="hold" grpId="0" nodeType="afterEffect">
                                  <p:stCondLst>
                                    <p:cond delay="0"/>
                                  </p:stCondLst>
                                  <p:childTnLst>
                                    <p:set>
                                      <p:cBhvr>
                                        <p:cTn id="88" dur="1" fill="hold">
                                          <p:stCondLst>
                                            <p:cond delay="0"/>
                                          </p:stCondLst>
                                        </p:cTn>
                                        <p:tgtEl>
                                          <p:spTgt spid="44"/>
                                        </p:tgtEl>
                                        <p:attrNameLst>
                                          <p:attrName>style.visibility</p:attrName>
                                        </p:attrNameLst>
                                      </p:cBhvr>
                                      <p:to>
                                        <p:strVal val="visible"/>
                                      </p:to>
                                    </p:set>
                                    <p:animEffect transition="in" filter="fade">
                                      <p:cBhvr>
                                        <p:cTn id="89" dur="1000"/>
                                        <p:tgtEl>
                                          <p:spTgt spid="44"/>
                                        </p:tgtEl>
                                      </p:cBhvr>
                                    </p:animEffect>
                                    <p:anim calcmode="lin" valueType="num">
                                      <p:cBhvr>
                                        <p:cTn id="90" dur="1000" fill="hold"/>
                                        <p:tgtEl>
                                          <p:spTgt spid="44"/>
                                        </p:tgtEl>
                                        <p:attrNameLst>
                                          <p:attrName>ppt_x</p:attrName>
                                        </p:attrNameLst>
                                      </p:cBhvr>
                                      <p:tavLst>
                                        <p:tav tm="0">
                                          <p:val>
                                            <p:strVal val="#ppt_x"/>
                                          </p:val>
                                        </p:tav>
                                        <p:tav tm="100000">
                                          <p:val>
                                            <p:strVal val="#ppt_x"/>
                                          </p:val>
                                        </p:tav>
                                      </p:tavLst>
                                    </p:anim>
                                    <p:anim calcmode="lin" valueType="num">
                                      <p:cBhvr>
                                        <p:cTn id="91" dur="1000" fill="hold"/>
                                        <p:tgtEl>
                                          <p:spTgt spid="44"/>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fade">
                                      <p:cBhvr>
                                        <p:cTn id="94" dur="1000"/>
                                        <p:tgtEl>
                                          <p:spTgt spid="45"/>
                                        </p:tgtEl>
                                      </p:cBhvr>
                                    </p:animEffect>
                                    <p:anim calcmode="lin" valueType="num">
                                      <p:cBhvr>
                                        <p:cTn id="95" dur="1000" fill="hold"/>
                                        <p:tgtEl>
                                          <p:spTgt spid="45"/>
                                        </p:tgtEl>
                                        <p:attrNameLst>
                                          <p:attrName>ppt_x</p:attrName>
                                        </p:attrNameLst>
                                      </p:cBhvr>
                                      <p:tavLst>
                                        <p:tav tm="0">
                                          <p:val>
                                            <p:strVal val="#ppt_x"/>
                                          </p:val>
                                        </p:tav>
                                        <p:tav tm="100000">
                                          <p:val>
                                            <p:strVal val="#ppt_x"/>
                                          </p:val>
                                        </p:tav>
                                      </p:tavLst>
                                    </p:anim>
                                    <p:anim calcmode="lin" valueType="num">
                                      <p:cBhvr>
                                        <p:cTn id="96" dur="1000" fill="hold"/>
                                        <p:tgtEl>
                                          <p:spTgt spid="45"/>
                                        </p:tgtEl>
                                        <p:attrNameLst>
                                          <p:attrName>ppt_y</p:attrName>
                                        </p:attrNameLst>
                                      </p:cBhvr>
                                      <p:tavLst>
                                        <p:tav tm="0">
                                          <p:val>
                                            <p:strVal val="#ppt_y+.1"/>
                                          </p:val>
                                        </p:tav>
                                        <p:tav tm="100000">
                                          <p:val>
                                            <p:strVal val="#ppt_y"/>
                                          </p:val>
                                        </p:tav>
                                      </p:tavLst>
                                    </p:anim>
                                  </p:childTnLst>
                                </p:cTn>
                              </p:par>
                            </p:childTnLst>
                          </p:cTn>
                        </p:par>
                        <p:par>
                          <p:cTn id="97" fill="hold">
                            <p:stCondLst>
                              <p:cond delay="10500"/>
                            </p:stCondLst>
                            <p:childTnLst>
                              <p:par>
                                <p:cTn id="98" presetID="53" presetClass="entr" presetSubtype="16" fill="hold" grpId="0" nodeType="afterEffect">
                                  <p:stCondLst>
                                    <p:cond delay="0"/>
                                  </p:stCondLst>
                                  <p:childTnLst>
                                    <p:set>
                                      <p:cBhvr>
                                        <p:cTn id="99" dur="1" fill="hold">
                                          <p:stCondLst>
                                            <p:cond delay="0"/>
                                          </p:stCondLst>
                                        </p:cTn>
                                        <p:tgtEl>
                                          <p:spTgt spid="66"/>
                                        </p:tgtEl>
                                        <p:attrNameLst>
                                          <p:attrName>style.visibility</p:attrName>
                                        </p:attrNameLst>
                                      </p:cBhvr>
                                      <p:to>
                                        <p:strVal val="visible"/>
                                      </p:to>
                                    </p:set>
                                    <p:anim calcmode="lin" valueType="num">
                                      <p:cBhvr>
                                        <p:cTn id="100" dur="500" fill="hold"/>
                                        <p:tgtEl>
                                          <p:spTgt spid="66"/>
                                        </p:tgtEl>
                                        <p:attrNameLst>
                                          <p:attrName>ppt_w</p:attrName>
                                        </p:attrNameLst>
                                      </p:cBhvr>
                                      <p:tavLst>
                                        <p:tav tm="0">
                                          <p:val>
                                            <p:fltVal val="0"/>
                                          </p:val>
                                        </p:tav>
                                        <p:tav tm="100000">
                                          <p:val>
                                            <p:strVal val="#ppt_w"/>
                                          </p:val>
                                        </p:tav>
                                      </p:tavLst>
                                    </p:anim>
                                    <p:anim calcmode="lin" valueType="num">
                                      <p:cBhvr>
                                        <p:cTn id="101" dur="500" fill="hold"/>
                                        <p:tgtEl>
                                          <p:spTgt spid="66"/>
                                        </p:tgtEl>
                                        <p:attrNameLst>
                                          <p:attrName>ppt_h</p:attrName>
                                        </p:attrNameLst>
                                      </p:cBhvr>
                                      <p:tavLst>
                                        <p:tav tm="0">
                                          <p:val>
                                            <p:fltVal val="0"/>
                                          </p:val>
                                        </p:tav>
                                        <p:tav tm="100000">
                                          <p:val>
                                            <p:strVal val="#ppt_h"/>
                                          </p:val>
                                        </p:tav>
                                      </p:tavLst>
                                    </p:anim>
                                    <p:animEffect transition="in" filter="fade">
                                      <p:cBhvr>
                                        <p:cTn id="102" dur="500"/>
                                        <p:tgtEl>
                                          <p:spTgt spid="66"/>
                                        </p:tgtEl>
                                      </p:cBhvr>
                                    </p:animEffect>
                                  </p:childTnLst>
                                </p:cTn>
                              </p:par>
                            </p:childTnLst>
                          </p:cTn>
                        </p:par>
                        <p:par>
                          <p:cTn id="103" fill="hold">
                            <p:stCondLst>
                              <p:cond delay="11000"/>
                            </p:stCondLst>
                            <p:childTnLst>
                              <p:par>
                                <p:cTn id="104" presetID="10" presetClass="entr" presetSubtype="0" fill="hold" grpId="0" nodeType="afterEffect">
                                  <p:stCondLst>
                                    <p:cond delay="0"/>
                                  </p:stCondLst>
                                  <p:childTnLst>
                                    <p:set>
                                      <p:cBhvr>
                                        <p:cTn id="105" dur="1" fill="hold">
                                          <p:stCondLst>
                                            <p:cond delay="0"/>
                                          </p:stCondLst>
                                        </p:cTn>
                                        <p:tgtEl>
                                          <p:spTgt spid="68"/>
                                        </p:tgtEl>
                                        <p:attrNameLst>
                                          <p:attrName>style.visibility</p:attrName>
                                        </p:attrNameLst>
                                      </p:cBhvr>
                                      <p:to>
                                        <p:strVal val="visible"/>
                                      </p:to>
                                    </p:set>
                                    <p:animEffect transition="in" filter="fade">
                                      <p:cBhvr>
                                        <p:cTn id="106" dur="500"/>
                                        <p:tgtEl>
                                          <p:spTgt spid="68"/>
                                        </p:tgtEl>
                                      </p:cBhvr>
                                    </p:animEffect>
                                  </p:childTnLst>
                                </p:cTn>
                              </p:par>
                            </p:childTnLst>
                          </p:cTn>
                        </p:par>
                        <p:par>
                          <p:cTn id="107" fill="hold">
                            <p:stCondLst>
                              <p:cond delay="11500"/>
                            </p:stCondLst>
                            <p:childTnLst>
                              <p:par>
                                <p:cTn id="108" presetID="10" presetClass="entr" presetSubtype="0" fill="hold" grpId="0" nodeType="afterEffect">
                                  <p:stCondLst>
                                    <p:cond delay="0"/>
                                  </p:stCondLst>
                                  <p:childTnLst>
                                    <p:set>
                                      <p:cBhvr>
                                        <p:cTn id="109" dur="1" fill="hold">
                                          <p:stCondLst>
                                            <p:cond delay="0"/>
                                          </p:stCondLst>
                                        </p:cTn>
                                        <p:tgtEl>
                                          <p:spTgt spid="67"/>
                                        </p:tgtEl>
                                        <p:attrNameLst>
                                          <p:attrName>style.visibility</p:attrName>
                                        </p:attrNameLst>
                                      </p:cBhvr>
                                      <p:to>
                                        <p:strVal val="visible"/>
                                      </p:to>
                                    </p:set>
                                    <p:animEffect transition="in" filter="fade">
                                      <p:cBhvr>
                                        <p:cTn id="110"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7" grpId="0" animBg="1"/>
      <p:bldP spid="38" grpId="0"/>
      <p:bldP spid="39" grpId="0"/>
      <p:bldP spid="40" grpId="0"/>
      <p:bldP spid="41" grpId="0"/>
      <p:bldP spid="42" grpId="0"/>
      <p:bldP spid="43" grpId="0"/>
      <p:bldP spid="44" grpId="0"/>
      <p:bldP spid="45" grpId="0"/>
      <p:bldP spid="66" grpId="0" animBg="1"/>
      <p:bldP spid="67" grpId="0"/>
      <p:bldP spid="6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46" name="Oval 1"/>
          <p:cNvSpPr/>
          <p:nvPr/>
        </p:nvSpPr>
        <p:spPr>
          <a:xfrm>
            <a:off x="3476172" y="809172"/>
            <a:ext cx="5239656" cy="5239656"/>
          </a:xfrm>
          <a:prstGeom prst="ellipse">
            <a:avLst/>
          </a:prstGeom>
          <a:solidFill>
            <a:schemeClr val="bg1">
              <a:alpha val="53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7" name="Rectangle 33"/>
          <p:cNvSpPr/>
          <p:nvPr/>
        </p:nvSpPr>
        <p:spPr>
          <a:xfrm>
            <a:off x="4712138" y="2853121"/>
            <a:ext cx="2767725" cy="489607"/>
          </a:xfrm>
          <a:prstGeom prst="rect">
            <a:avLst/>
          </a:prstGeom>
        </p:spPr>
        <p:txBody>
          <a:bodyPr wrap="square" anchor="ctr">
            <a:noAutofit/>
          </a:bodyPr>
          <a:lstStyle/>
          <a:p>
            <a:pPr algn="ctr"/>
            <a:r>
              <a:rPr lang="zh-CN" alt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第二部分</a:t>
            </a:r>
            <a:endParaRPr 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8" name="Rectangle 23"/>
          <p:cNvSpPr/>
          <p:nvPr/>
        </p:nvSpPr>
        <p:spPr>
          <a:xfrm>
            <a:off x="3885082" y="3573502"/>
            <a:ext cx="4421837" cy="461665"/>
          </a:xfrm>
          <a:prstGeom prst="rect">
            <a:avLst/>
          </a:prstGeom>
        </p:spPr>
        <p:txBody>
          <a:bodyPr wrap="square">
            <a:spAutoFit/>
          </a:bodyPr>
          <a:lstStyle/>
          <a:p>
            <a:pPr algn="ctr">
              <a:buClr>
                <a:srgbClr val="E24848"/>
              </a:buClr>
              <a:defRPr/>
            </a:pPr>
            <a:r>
              <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单击此处添加标题文本描述</a:t>
            </a:r>
            <a:endPar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9" name="Rectangle 24"/>
          <p:cNvSpPr/>
          <p:nvPr/>
        </p:nvSpPr>
        <p:spPr>
          <a:xfrm>
            <a:off x="3885082" y="4116461"/>
            <a:ext cx="4421837" cy="646331"/>
          </a:xfrm>
          <a:prstGeom prst="rect">
            <a:avLst/>
          </a:prstGeom>
        </p:spPr>
        <p:txBody>
          <a:bodyPr wrap="square">
            <a:spAutoFit/>
          </a:bodyPr>
          <a:lstStyle/>
          <a:p>
            <a:pPr algn="ctr">
              <a:buClr>
                <a:srgbClr val="E24848"/>
              </a:buClr>
              <a:defRPr/>
            </a:pPr>
            <a:r>
              <a:rPr lang="zh-CN" altLang="en-US" sz="1200" noProof="1">
                <a:solidFill>
                  <a:schemeClr val="tx1">
                    <a:lumMod val="75000"/>
                    <a:lumOff val="25000"/>
                  </a:schemeClr>
                </a:solidFill>
                <a:latin typeface="+mn-ea"/>
                <a:cs typeface="Arial" panose="020B0604020202020204" pitchFamily="34" charset="0"/>
              </a:rPr>
              <a:t>此处添加详细文本描述，建议与标题相关并符合整体语言风格，语言描述尽量简洁生动。尽量将每页幻灯片的字数控制在</a:t>
            </a:r>
            <a:r>
              <a:rPr lang="en-US" altLang="zh-CN" sz="1200" noProof="1">
                <a:solidFill>
                  <a:schemeClr val="tx1">
                    <a:lumMod val="75000"/>
                    <a:lumOff val="25000"/>
                  </a:schemeClr>
                </a:solidFill>
                <a:latin typeface="+mn-ea"/>
                <a:cs typeface="Arial" panose="020B0604020202020204" pitchFamily="34" charset="0"/>
              </a:rPr>
              <a:t>200</a:t>
            </a:r>
            <a:r>
              <a:rPr lang="zh-CN" altLang="en-US" sz="1200" noProof="1">
                <a:solidFill>
                  <a:schemeClr val="tx1">
                    <a:lumMod val="75000"/>
                    <a:lumOff val="25000"/>
                  </a:schemeClr>
                </a:solidFill>
                <a:latin typeface="+mn-ea"/>
                <a:cs typeface="Arial" panose="020B0604020202020204" pitchFamily="34" charset="0"/>
              </a:rPr>
              <a:t>字以内，据统计每页幻灯片的最好控制在</a:t>
            </a:r>
            <a:r>
              <a:rPr lang="en-US" altLang="zh-CN" sz="1200" noProof="1">
                <a:solidFill>
                  <a:schemeClr val="tx1">
                    <a:lumMod val="75000"/>
                    <a:lumOff val="25000"/>
                  </a:schemeClr>
                </a:solidFill>
                <a:latin typeface="+mn-ea"/>
                <a:cs typeface="Arial" panose="020B0604020202020204" pitchFamily="34" charset="0"/>
              </a:rPr>
              <a:t>5</a:t>
            </a:r>
            <a:r>
              <a:rPr lang="zh-CN" altLang="en-US" sz="1200" noProof="1">
                <a:solidFill>
                  <a:schemeClr val="tx1">
                    <a:lumMod val="75000"/>
                    <a:lumOff val="25000"/>
                  </a:schemeClr>
                </a:solidFill>
                <a:latin typeface="+mn-ea"/>
                <a:cs typeface="Arial" panose="020B0604020202020204" pitchFamily="34" charset="0"/>
              </a:rPr>
              <a:t>分钟之内。</a:t>
            </a:r>
            <a:endParaRPr lang="en-US" sz="1200" noProof="1">
              <a:solidFill>
                <a:schemeClr val="tx1">
                  <a:lumMod val="75000"/>
                  <a:lumOff val="25000"/>
                </a:schemeClr>
              </a:solidFill>
              <a:latin typeface="+mn-ea"/>
              <a:cs typeface="Arial" panose="020B0604020202020204" pitchFamily="34" charset="0"/>
            </a:endParaRPr>
          </a:p>
        </p:txBody>
      </p:sp>
      <p:sp>
        <p:nvSpPr>
          <p:cNvPr id="49" name="KSO_Shape"/>
          <p:cNvSpPr/>
          <p:nvPr/>
        </p:nvSpPr>
        <p:spPr bwMode="auto">
          <a:xfrm>
            <a:off x="5600699" y="1766488"/>
            <a:ext cx="1138268" cy="815759"/>
          </a:xfrm>
          <a:custGeom>
            <a:avLst/>
            <a:gdLst>
              <a:gd name="T0" fmla="*/ 603268619 w 5832"/>
              <a:gd name="T1" fmla="*/ 56679958 h 4173"/>
              <a:gd name="T2" fmla="*/ 619913524 w 5832"/>
              <a:gd name="T3" fmla="*/ 76999053 h 4173"/>
              <a:gd name="T4" fmla="*/ 620980350 w 5832"/>
              <a:gd name="T5" fmla="*/ 416543893 h 4173"/>
              <a:gd name="T6" fmla="*/ 606362937 w 5832"/>
              <a:gd name="T7" fmla="*/ 438253429 h 4173"/>
              <a:gd name="T8" fmla="*/ 39478120 w 5832"/>
              <a:gd name="T9" fmla="*/ 446274150 h 4173"/>
              <a:gd name="T10" fmla="*/ 15791379 w 5832"/>
              <a:gd name="T11" fmla="*/ 438253429 h 4173"/>
              <a:gd name="T12" fmla="*/ 1173639 w 5832"/>
              <a:gd name="T13" fmla="*/ 416543893 h 4173"/>
              <a:gd name="T14" fmla="*/ 2347279 w 5832"/>
              <a:gd name="T15" fmla="*/ 76999053 h 4173"/>
              <a:gd name="T16" fmla="*/ 18992184 w 5832"/>
              <a:gd name="T17" fmla="*/ 56679958 h 4173"/>
              <a:gd name="T18" fmla="*/ 181706034 w 5832"/>
              <a:gd name="T19" fmla="*/ 0 h 4173"/>
              <a:gd name="T20" fmla="*/ 399049156 w 5832"/>
              <a:gd name="T21" fmla="*/ 190572934 h 4173"/>
              <a:gd name="T22" fmla="*/ 365332747 w 5832"/>
              <a:gd name="T23" fmla="*/ 218378166 h 4173"/>
              <a:gd name="T24" fmla="*/ 352422387 w 5832"/>
              <a:gd name="T25" fmla="*/ 265219360 h 4173"/>
              <a:gd name="T26" fmla="*/ 372161610 w 5832"/>
              <a:gd name="T27" fmla="*/ 312702121 h 4173"/>
              <a:gd name="T28" fmla="*/ 409719051 w 5832"/>
              <a:gd name="T29" fmla="*/ 335480825 h 4173"/>
              <a:gd name="T30" fmla="*/ 458586613 w 5832"/>
              <a:gd name="T31" fmla="*/ 331951720 h 4173"/>
              <a:gd name="T32" fmla="*/ 492303022 w 5832"/>
              <a:gd name="T33" fmla="*/ 304039506 h 4173"/>
              <a:gd name="T34" fmla="*/ 505320195 w 5832"/>
              <a:gd name="T35" fmla="*/ 257305294 h 4173"/>
              <a:gd name="T36" fmla="*/ 485474486 w 5832"/>
              <a:gd name="T37" fmla="*/ 209608897 h 4173"/>
              <a:gd name="T38" fmla="*/ 447916718 w 5832"/>
              <a:gd name="T39" fmla="*/ 186829866 h 4173"/>
              <a:gd name="T40" fmla="*/ 196430260 w 5832"/>
              <a:gd name="T41" fmla="*/ 134748506 h 4173"/>
              <a:gd name="T42" fmla="*/ 397769030 w 5832"/>
              <a:gd name="T43" fmla="*/ 110472379 h 4173"/>
              <a:gd name="T44" fmla="*/ 349221582 w 5832"/>
              <a:gd name="T45" fmla="*/ 129508341 h 4173"/>
              <a:gd name="T46" fmla="*/ 312624154 w 5832"/>
              <a:gd name="T47" fmla="*/ 160521731 h 4173"/>
              <a:gd name="T48" fmla="*/ 285843094 w 5832"/>
              <a:gd name="T49" fmla="*/ 204796333 h 4173"/>
              <a:gd name="T50" fmla="*/ 275280013 w 5832"/>
              <a:gd name="T51" fmla="*/ 257198639 h 4173"/>
              <a:gd name="T52" fmla="*/ 282108549 w 5832"/>
              <a:gd name="T53" fmla="*/ 307034027 h 4173"/>
              <a:gd name="T54" fmla="*/ 305795617 w 5832"/>
              <a:gd name="T55" fmla="*/ 353447292 h 4173"/>
              <a:gd name="T56" fmla="*/ 339938627 w 5832"/>
              <a:gd name="T57" fmla="*/ 386813636 h 4173"/>
              <a:gd name="T58" fmla="*/ 386779023 w 5832"/>
              <a:gd name="T59" fmla="*/ 409271720 h 4173"/>
              <a:gd name="T60" fmla="*/ 436713410 w 5832"/>
              <a:gd name="T61" fmla="*/ 415046796 h 4173"/>
              <a:gd name="T62" fmla="*/ 488568477 w 5832"/>
              <a:gd name="T63" fmla="*/ 403069042 h 4173"/>
              <a:gd name="T64" fmla="*/ 532101255 w 5832"/>
              <a:gd name="T65" fmla="*/ 375156828 h 4173"/>
              <a:gd name="T66" fmla="*/ 562083447 w 5832"/>
              <a:gd name="T67" fmla="*/ 337940761 h 4173"/>
              <a:gd name="T68" fmla="*/ 580008477 w 5832"/>
              <a:gd name="T69" fmla="*/ 288425993 h 4173"/>
              <a:gd name="T70" fmla="*/ 580648704 w 5832"/>
              <a:gd name="T71" fmla="*/ 237734748 h 4173"/>
              <a:gd name="T72" fmla="*/ 563897312 w 5832"/>
              <a:gd name="T73" fmla="*/ 187792379 h 4173"/>
              <a:gd name="T74" fmla="*/ 534875460 w 5832"/>
              <a:gd name="T75" fmla="*/ 149827436 h 4173"/>
              <a:gd name="T76" fmla="*/ 491982909 w 5832"/>
              <a:gd name="T77" fmla="*/ 120845727 h 4173"/>
              <a:gd name="T78" fmla="*/ 440661255 w 5832"/>
              <a:gd name="T79" fmla="*/ 107691823 h 4173"/>
              <a:gd name="T80" fmla="*/ 469256507 w 5832"/>
              <a:gd name="T81" fmla="*/ 165334294 h 4173"/>
              <a:gd name="T82" fmla="*/ 402783701 w 5832"/>
              <a:gd name="T83" fmla="*/ 160414748 h 4173"/>
              <a:gd name="T84" fmla="*/ 348581355 w 5832"/>
              <a:gd name="T85" fmla="*/ 194957569 h 4173"/>
              <a:gd name="T86" fmla="*/ 324894288 w 5832"/>
              <a:gd name="T87" fmla="*/ 261262327 h 4173"/>
              <a:gd name="T88" fmla="*/ 345593850 w 5832"/>
              <a:gd name="T89" fmla="*/ 323610380 h 4173"/>
              <a:gd name="T90" fmla="*/ 397982330 w 5832"/>
              <a:gd name="T91" fmla="*/ 360719465 h 4173"/>
              <a:gd name="T92" fmla="*/ 464561623 w 5832"/>
              <a:gd name="T93" fmla="*/ 359115386 h 4173"/>
              <a:gd name="T94" fmla="*/ 514922937 w 5832"/>
              <a:gd name="T95" fmla="*/ 319439383 h 4173"/>
              <a:gd name="T96" fmla="*/ 532528182 w 5832"/>
              <a:gd name="T97" fmla="*/ 255915180 h 4173"/>
              <a:gd name="T98" fmla="*/ 505746795 w 5832"/>
              <a:gd name="T99" fmla="*/ 191214501 h 4173"/>
              <a:gd name="T100" fmla="*/ 444182500 w 5832"/>
              <a:gd name="T101" fmla="*/ 211747560 h 4173"/>
              <a:gd name="T102" fmla="*/ 410999504 w 5832"/>
              <a:gd name="T103" fmla="*/ 212496108 h 4173"/>
              <a:gd name="T104" fmla="*/ 385925496 w 5832"/>
              <a:gd name="T105" fmla="*/ 232280619 h 4173"/>
              <a:gd name="T106" fmla="*/ 377069468 w 5832"/>
              <a:gd name="T107" fmla="*/ 263828919 h 4173"/>
              <a:gd name="T108" fmla="*/ 390513567 w 5832"/>
              <a:gd name="T109" fmla="*/ 296018785 h 4173"/>
              <a:gd name="T110" fmla="*/ 418361453 w 5832"/>
              <a:gd name="T111" fmla="*/ 312060228 h 4173"/>
              <a:gd name="T112" fmla="*/ 451224336 w 5832"/>
              <a:gd name="T113" fmla="*/ 307996539 h 4173"/>
              <a:gd name="T114" fmla="*/ 474271178 w 5832"/>
              <a:gd name="T115" fmla="*/ 285966384 h 4173"/>
              <a:gd name="T116" fmla="*/ 480032888 w 5832"/>
              <a:gd name="T117" fmla="*/ 253348589 h 4173"/>
              <a:gd name="T118" fmla="*/ 465415149 w 5832"/>
              <a:gd name="T119" fmla="*/ 224580844 h 41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32" h="4173">
                <a:moveTo>
                  <a:pt x="370" y="477"/>
                </a:moveTo>
                <a:lnTo>
                  <a:pt x="5462" y="477"/>
                </a:lnTo>
                <a:lnTo>
                  <a:pt x="5481" y="477"/>
                </a:lnTo>
                <a:lnTo>
                  <a:pt x="5500" y="478"/>
                </a:lnTo>
                <a:lnTo>
                  <a:pt x="5518" y="480"/>
                </a:lnTo>
                <a:lnTo>
                  <a:pt x="5537" y="484"/>
                </a:lnTo>
                <a:lnTo>
                  <a:pt x="5554" y="488"/>
                </a:lnTo>
                <a:lnTo>
                  <a:pt x="5571" y="494"/>
                </a:lnTo>
                <a:lnTo>
                  <a:pt x="5589" y="499"/>
                </a:lnTo>
                <a:lnTo>
                  <a:pt x="5606" y="506"/>
                </a:lnTo>
                <a:lnTo>
                  <a:pt x="5622" y="513"/>
                </a:lnTo>
                <a:lnTo>
                  <a:pt x="5638" y="521"/>
                </a:lnTo>
                <a:lnTo>
                  <a:pt x="5654" y="530"/>
                </a:lnTo>
                <a:lnTo>
                  <a:pt x="5668" y="539"/>
                </a:lnTo>
                <a:lnTo>
                  <a:pt x="5683" y="550"/>
                </a:lnTo>
                <a:lnTo>
                  <a:pt x="5697" y="562"/>
                </a:lnTo>
                <a:lnTo>
                  <a:pt x="5710" y="573"/>
                </a:lnTo>
                <a:lnTo>
                  <a:pt x="5723" y="585"/>
                </a:lnTo>
                <a:lnTo>
                  <a:pt x="5735" y="598"/>
                </a:lnTo>
                <a:lnTo>
                  <a:pt x="5747" y="612"/>
                </a:lnTo>
                <a:lnTo>
                  <a:pt x="5758" y="625"/>
                </a:lnTo>
                <a:lnTo>
                  <a:pt x="5768" y="640"/>
                </a:lnTo>
                <a:lnTo>
                  <a:pt x="5778" y="655"/>
                </a:lnTo>
                <a:lnTo>
                  <a:pt x="5787" y="670"/>
                </a:lnTo>
                <a:lnTo>
                  <a:pt x="5795" y="686"/>
                </a:lnTo>
                <a:lnTo>
                  <a:pt x="5803" y="702"/>
                </a:lnTo>
                <a:lnTo>
                  <a:pt x="5810" y="720"/>
                </a:lnTo>
                <a:lnTo>
                  <a:pt x="5815" y="737"/>
                </a:lnTo>
                <a:lnTo>
                  <a:pt x="5820" y="754"/>
                </a:lnTo>
                <a:lnTo>
                  <a:pt x="5824" y="772"/>
                </a:lnTo>
                <a:lnTo>
                  <a:pt x="5828" y="790"/>
                </a:lnTo>
                <a:lnTo>
                  <a:pt x="5830" y="808"/>
                </a:lnTo>
                <a:lnTo>
                  <a:pt x="5831" y="827"/>
                </a:lnTo>
                <a:lnTo>
                  <a:pt x="5832" y="846"/>
                </a:lnTo>
                <a:lnTo>
                  <a:pt x="5832" y="3803"/>
                </a:lnTo>
                <a:lnTo>
                  <a:pt x="5831" y="3822"/>
                </a:lnTo>
                <a:lnTo>
                  <a:pt x="5830" y="3841"/>
                </a:lnTo>
                <a:lnTo>
                  <a:pt x="5828" y="3858"/>
                </a:lnTo>
                <a:lnTo>
                  <a:pt x="5824" y="3877"/>
                </a:lnTo>
                <a:lnTo>
                  <a:pt x="5820" y="3895"/>
                </a:lnTo>
                <a:lnTo>
                  <a:pt x="5815" y="3912"/>
                </a:lnTo>
                <a:lnTo>
                  <a:pt x="5810" y="3930"/>
                </a:lnTo>
                <a:lnTo>
                  <a:pt x="5803" y="3947"/>
                </a:lnTo>
                <a:lnTo>
                  <a:pt x="5795" y="3962"/>
                </a:lnTo>
                <a:lnTo>
                  <a:pt x="5787" y="3979"/>
                </a:lnTo>
                <a:lnTo>
                  <a:pt x="5778" y="3994"/>
                </a:lnTo>
                <a:lnTo>
                  <a:pt x="5768" y="4009"/>
                </a:lnTo>
                <a:lnTo>
                  <a:pt x="5758" y="4023"/>
                </a:lnTo>
                <a:lnTo>
                  <a:pt x="5747" y="4038"/>
                </a:lnTo>
                <a:lnTo>
                  <a:pt x="5735" y="4051"/>
                </a:lnTo>
                <a:lnTo>
                  <a:pt x="5723" y="4064"/>
                </a:lnTo>
                <a:lnTo>
                  <a:pt x="5710" y="4076"/>
                </a:lnTo>
                <a:lnTo>
                  <a:pt x="5697" y="4088"/>
                </a:lnTo>
                <a:lnTo>
                  <a:pt x="5683" y="4098"/>
                </a:lnTo>
                <a:lnTo>
                  <a:pt x="5668" y="4109"/>
                </a:lnTo>
                <a:lnTo>
                  <a:pt x="5654" y="4118"/>
                </a:lnTo>
                <a:lnTo>
                  <a:pt x="5638" y="4127"/>
                </a:lnTo>
                <a:lnTo>
                  <a:pt x="5622" y="4136"/>
                </a:lnTo>
                <a:lnTo>
                  <a:pt x="5606" y="4143"/>
                </a:lnTo>
                <a:lnTo>
                  <a:pt x="5589" y="4149"/>
                </a:lnTo>
                <a:lnTo>
                  <a:pt x="5571" y="4156"/>
                </a:lnTo>
                <a:lnTo>
                  <a:pt x="5554" y="4160"/>
                </a:lnTo>
                <a:lnTo>
                  <a:pt x="5537" y="4165"/>
                </a:lnTo>
                <a:lnTo>
                  <a:pt x="5518" y="4168"/>
                </a:lnTo>
                <a:lnTo>
                  <a:pt x="5500" y="4171"/>
                </a:lnTo>
                <a:lnTo>
                  <a:pt x="5481" y="4172"/>
                </a:lnTo>
                <a:lnTo>
                  <a:pt x="5462" y="4173"/>
                </a:lnTo>
                <a:lnTo>
                  <a:pt x="370" y="4173"/>
                </a:lnTo>
                <a:lnTo>
                  <a:pt x="351" y="4172"/>
                </a:lnTo>
                <a:lnTo>
                  <a:pt x="332" y="4171"/>
                </a:lnTo>
                <a:lnTo>
                  <a:pt x="313" y="4168"/>
                </a:lnTo>
                <a:lnTo>
                  <a:pt x="295" y="4165"/>
                </a:lnTo>
                <a:lnTo>
                  <a:pt x="277" y="4160"/>
                </a:lnTo>
                <a:lnTo>
                  <a:pt x="259" y="4156"/>
                </a:lnTo>
                <a:lnTo>
                  <a:pt x="243" y="4149"/>
                </a:lnTo>
                <a:lnTo>
                  <a:pt x="226" y="4143"/>
                </a:lnTo>
                <a:lnTo>
                  <a:pt x="209" y="4136"/>
                </a:lnTo>
                <a:lnTo>
                  <a:pt x="194" y="4127"/>
                </a:lnTo>
                <a:lnTo>
                  <a:pt x="178" y="4118"/>
                </a:lnTo>
                <a:lnTo>
                  <a:pt x="162" y="4109"/>
                </a:lnTo>
                <a:lnTo>
                  <a:pt x="148" y="4098"/>
                </a:lnTo>
                <a:lnTo>
                  <a:pt x="134" y="4088"/>
                </a:lnTo>
                <a:lnTo>
                  <a:pt x="121" y="4076"/>
                </a:lnTo>
                <a:lnTo>
                  <a:pt x="108" y="4064"/>
                </a:lnTo>
                <a:lnTo>
                  <a:pt x="95" y="4051"/>
                </a:lnTo>
                <a:lnTo>
                  <a:pt x="84" y="4038"/>
                </a:lnTo>
                <a:lnTo>
                  <a:pt x="73" y="4023"/>
                </a:lnTo>
                <a:lnTo>
                  <a:pt x="63" y="4009"/>
                </a:lnTo>
                <a:lnTo>
                  <a:pt x="53" y="3994"/>
                </a:lnTo>
                <a:lnTo>
                  <a:pt x="44" y="3979"/>
                </a:lnTo>
                <a:lnTo>
                  <a:pt x="36" y="3962"/>
                </a:lnTo>
                <a:lnTo>
                  <a:pt x="29" y="3947"/>
                </a:lnTo>
                <a:lnTo>
                  <a:pt x="22" y="3930"/>
                </a:lnTo>
                <a:lnTo>
                  <a:pt x="16" y="3912"/>
                </a:lnTo>
                <a:lnTo>
                  <a:pt x="11" y="3895"/>
                </a:lnTo>
                <a:lnTo>
                  <a:pt x="7" y="3877"/>
                </a:lnTo>
                <a:lnTo>
                  <a:pt x="4" y="3858"/>
                </a:lnTo>
                <a:lnTo>
                  <a:pt x="2" y="3841"/>
                </a:lnTo>
                <a:lnTo>
                  <a:pt x="0" y="3822"/>
                </a:lnTo>
                <a:lnTo>
                  <a:pt x="0" y="3803"/>
                </a:lnTo>
                <a:lnTo>
                  <a:pt x="0" y="846"/>
                </a:lnTo>
                <a:lnTo>
                  <a:pt x="0" y="827"/>
                </a:lnTo>
                <a:lnTo>
                  <a:pt x="2" y="808"/>
                </a:lnTo>
                <a:lnTo>
                  <a:pt x="4" y="790"/>
                </a:lnTo>
                <a:lnTo>
                  <a:pt x="7" y="772"/>
                </a:lnTo>
                <a:lnTo>
                  <a:pt x="11" y="754"/>
                </a:lnTo>
                <a:lnTo>
                  <a:pt x="16" y="737"/>
                </a:lnTo>
                <a:lnTo>
                  <a:pt x="22" y="720"/>
                </a:lnTo>
                <a:lnTo>
                  <a:pt x="29" y="702"/>
                </a:lnTo>
                <a:lnTo>
                  <a:pt x="36" y="686"/>
                </a:lnTo>
                <a:lnTo>
                  <a:pt x="44" y="670"/>
                </a:lnTo>
                <a:lnTo>
                  <a:pt x="53" y="655"/>
                </a:lnTo>
                <a:lnTo>
                  <a:pt x="63" y="640"/>
                </a:lnTo>
                <a:lnTo>
                  <a:pt x="73" y="625"/>
                </a:lnTo>
                <a:lnTo>
                  <a:pt x="84" y="612"/>
                </a:lnTo>
                <a:lnTo>
                  <a:pt x="95" y="598"/>
                </a:lnTo>
                <a:lnTo>
                  <a:pt x="108" y="585"/>
                </a:lnTo>
                <a:lnTo>
                  <a:pt x="121" y="573"/>
                </a:lnTo>
                <a:lnTo>
                  <a:pt x="134" y="562"/>
                </a:lnTo>
                <a:lnTo>
                  <a:pt x="148" y="550"/>
                </a:lnTo>
                <a:lnTo>
                  <a:pt x="162" y="539"/>
                </a:lnTo>
                <a:lnTo>
                  <a:pt x="178" y="530"/>
                </a:lnTo>
                <a:lnTo>
                  <a:pt x="194" y="521"/>
                </a:lnTo>
                <a:lnTo>
                  <a:pt x="209" y="513"/>
                </a:lnTo>
                <a:lnTo>
                  <a:pt x="226" y="506"/>
                </a:lnTo>
                <a:lnTo>
                  <a:pt x="243" y="499"/>
                </a:lnTo>
                <a:lnTo>
                  <a:pt x="259" y="494"/>
                </a:lnTo>
                <a:lnTo>
                  <a:pt x="277" y="488"/>
                </a:lnTo>
                <a:lnTo>
                  <a:pt x="295" y="484"/>
                </a:lnTo>
                <a:lnTo>
                  <a:pt x="313" y="480"/>
                </a:lnTo>
                <a:lnTo>
                  <a:pt x="332" y="478"/>
                </a:lnTo>
                <a:lnTo>
                  <a:pt x="351" y="477"/>
                </a:lnTo>
                <a:lnTo>
                  <a:pt x="370" y="477"/>
                </a:lnTo>
                <a:close/>
                <a:moveTo>
                  <a:pt x="542" y="0"/>
                </a:moveTo>
                <a:lnTo>
                  <a:pt x="1703" y="0"/>
                </a:lnTo>
                <a:lnTo>
                  <a:pt x="1703" y="350"/>
                </a:lnTo>
                <a:lnTo>
                  <a:pt x="542" y="350"/>
                </a:lnTo>
                <a:lnTo>
                  <a:pt x="542" y="0"/>
                </a:lnTo>
                <a:close/>
                <a:moveTo>
                  <a:pt x="4019" y="1725"/>
                </a:moveTo>
                <a:lnTo>
                  <a:pt x="4019" y="1725"/>
                </a:lnTo>
                <a:lnTo>
                  <a:pt x="3983" y="1726"/>
                </a:lnTo>
                <a:lnTo>
                  <a:pt x="3946" y="1729"/>
                </a:lnTo>
                <a:lnTo>
                  <a:pt x="3910" y="1734"/>
                </a:lnTo>
                <a:lnTo>
                  <a:pt x="3874" y="1740"/>
                </a:lnTo>
                <a:lnTo>
                  <a:pt x="3840" y="1747"/>
                </a:lnTo>
                <a:lnTo>
                  <a:pt x="3806" y="1758"/>
                </a:lnTo>
                <a:lnTo>
                  <a:pt x="3773" y="1769"/>
                </a:lnTo>
                <a:lnTo>
                  <a:pt x="3740" y="1782"/>
                </a:lnTo>
                <a:lnTo>
                  <a:pt x="3708" y="1797"/>
                </a:lnTo>
                <a:lnTo>
                  <a:pt x="3677" y="1812"/>
                </a:lnTo>
                <a:lnTo>
                  <a:pt x="3647" y="1829"/>
                </a:lnTo>
                <a:lnTo>
                  <a:pt x="3618" y="1848"/>
                </a:lnTo>
                <a:lnTo>
                  <a:pt x="3590" y="1868"/>
                </a:lnTo>
                <a:lnTo>
                  <a:pt x="3563" y="1889"/>
                </a:lnTo>
                <a:lnTo>
                  <a:pt x="3537" y="1911"/>
                </a:lnTo>
                <a:lnTo>
                  <a:pt x="3512" y="1936"/>
                </a:lnTo>
                <a:lnTo>
                  <a:pt x="3488" y="1960"/>
                </a:lnTo>
                <a:lnTo>
                  <a:pt x="3465" y="1987"/>
                </a:lnTo>
                <a:lnTo>
                  <a:pt x="3444" y="2014"/>
                </a:lnTo>
                <a:lnTo>
                  <a:pt x="3424" y="2042"/>
                </a:lnTo>
                <a:lnTo>
                  <a:pt x="3405" y="2071"/>
                </a:lnTo>
                <a:lnTo>
                  <a:pt x="3388" y="2101"/>
                </a:lnTo>
                <a:lnTo>
                  <a:pt x="3372" y="2132"/>
                </a:lnTo>
                <a:lnTo>
                  <a:pt x="3358" y="2164"/>
                </a:lnTo>
                <a:lnTo>
                  <a:pt x="3345" y="2197"/>
                </a:lnTo>
                <a:lnTo>
                  <a:pt x="3334" y="2230"/>
                </a:lnTo>
                <a:lnTo>
                  <a:pt x="3324" y="2264"/>
                </a:lnTo>
                <a:lnTo>
                  <a:pt x="3316" y="2298"/>
                </a:lnTo>
                <a:lnTo>
                  <a:pt x="3309" y="2334"/>
                </a:lnTo>
                <a:lnTo>
                  <a:pt x="3305" y="2369"/>
                </a:lnTo>
                <a:lnTo>
                  <a:pt x="3303" y="2406"/>
                </a:lnTo>
                <a:lnTo>
                  <a:pt x="3302" y="2443"/>
                </a:lnTo>
                <a:lnTo>
                  <a:pt x="3303" y="2480"/>
                </a:lnTo>
                <a:lnTo>
                  <a:pt x="3305" y="2517"/>
                </a:lnTo>
                <a:lnTo>
                  <a:pt x="3309" y="2552"/>
                </a:lnTo>
                <a:lnTo>
                  <a:pt x="3316" y="2587"/>
                </a:lnTo>
                <a:lnTo>
                  <a:pt x="3324" y="2622"/>
                </a:lnTo>
                <a:lnTo>
                  <a:pt x="3334" y="2656"/>
                </a:lnTo>
                <a:lnTo>
                  <a:pt x="3345" y="2689"/>
                </a:lnTo>
                <a:lnTo>
                  <a:pt x="3358" y="2722"/>
                </a:lnTo>
                <a:lnTo>
                  <a:pt x="3372" y="2754"/>
                </a:lnTo>
                <a:lnTo>
                  <a:pt x="3388" y="2784"/>
                </a:lnTo>
                <a:lnTo>
                  <a:pt x="3405" y="2814"/>
                </a:lnTo>
                <a:lnTo>
                  <a:pt x="3424" y="2843"/>
                </a:lnTo>
                <a:lnTo>
                  <a:pt x="3444" y="2872"/>
                </a:lnTo>
                <a:lnTo>
                  <a:pt x="3465" y="2899"/>
                </a:lnTo>
                <a:lnTo>
                  <a:pt x="3488" y="2924"/>
                </a:lnTo>
                <a:lnTo>
                  <a:pt x="3512" y="2950"/>
                </a:lnTo>
                <a:lnTo>
                  <a:pt x="3537" y="2973"/>
                </a:lnTo>
                <a:lnTo>
                  <a:pt x="3563" y="2997"/>
                </a:lnTo>
                <a:lnTo>
                  <a:pt x="3590" y="3018"/>
                </a:lnTo>
                <a:lnTo>
                  <a:pt x="3618" y="3038"/>
                </a:lnTo>
                <a:lnTo>
                  <a:pt x="3647" y="3056"/>
                </a:lnTo>
                <a:lnTo>
                  <a:pt x="3677" y="3074"/>
                </a:lnTo>
                <a:lnTo>
                  <a:pt x="3708" y="3089"/>
                </a:lnTo>
                <a:lnTo>
                  <a:pt x="3740" y="3104"/>
                </a:lnTo>
                <a:lnTo>
                  <a:pt x="3773" y="3117"/>
                </a:lnTo>
                <a:lnTo>
                  <a:pt x="3806" y="3128"/>
                </a:lnTo>
                <a:lnTo>
                  <a:pt x="3840" y="3137"/>
                </a:lnTo>
                <a:lnTo>
                  <a:pt x="3874" y="3145"/>
                </a:lnTo>
                <a:lnTo>
                  <a:pt x="3910" y="3152"/>
                </a:lnTo>
                <a:lnTo>
                  <a:pt x="3946" y="3156"/>
                </a:lnTo>
                <a:lnTo>
                  <a:pt x="3983" y="3160"/>
                </a:lnTo>
                <a:lnTo>
                  <a:pt x="4019" y="3161"/>
                </a:lnTo>
                <a:lnTo>
                  <a:pt x="4056" y="3160"/>
                </a:lnTo>
                <a:lnTo>
                  <a:pt x="4092" y="3156"/>
                </a:lnTo>
                <a:lnTo>
                  <a:pt x="4129" y="3152"/>
                </a:lnTo>
                <a:lnTo>
                  <a:pt x="4163" y="3145"/>
                </a:lnTo>
                <a:lnTo>
                  <a:pt x="4198" y="3137"/>
                </a:lnTo>
                <a:lnTo>
                  <a:pt x="4232" y="3128"/>
                </a:lnTo>
                <a:lnTo>
                  <a:pt x="4266" y="3117"/>
                </a:lnTo>
                <a:lnTo>
                  <a:pt x="4298" y="3104"/>
                </a:lnTo>
                <a:lnTo>
                  <a:pt x="4329" y="3089"/>
                </a:lnTo>
                <a:lnTo>
                  <a:pt x="4361" y="3074"/>
                </a:lnTo>
                <a:lnTo>
                  <a:pt x="4391" y="3056"/>
                </a:lnTo>
                <a:lnTo>
                  <a:pt x="4420" y="3038"/>
                </a:lnTo>
                <a:lnTo>
                  <a:pt x="4447" y="3018"/>
                </a:lnTo>
                <a:lnTo>
                  <a:pt x="4475" y="2997"/>
                </a:lnTo>
                <a:lnTo>
                  <a:pt x="4501" y="2973"/>
                </a:lnTo>
                <a:lnTo>
                  <a:pt x="4527" y="2950"/>
                </a:lnTo>
                <a:lnTo>
                  <a:pt x="4550" y="2924"/>
                </a:lnTo>
                <a:lnTo>
                  <a:pt x="4572" y="2899"/>
                </a:lnTo>
                <a:lnTo>
                  <a:pt x="4595" y="2872"/>
                </a:lnTo>
                <a:lnTo>
                  <a:pt x="4614" y="2843"/>
                </a:lnTo>
                <a:lnTo>
                  <a:pt x="4633" y="2814"/>
                </a:lnTo>
                <a:lnTo>
                  <a:pt x="4650" y="2784"/>
                </a:lnTo>
                <a:lnTo>
                  <a:pt x="4666" y="2754"/>
                </a:lnTo>
                <a:lnTo>
                  <a:pt x="4680" y="2722"/>
                </a:lnTo>
                <a:lnTo>
                  <a:pt x="4693" y="2689"/>
                </a:lnTo>
                <a:lnTo>
                  <a:pt x="4705" y="2656"/>
                </a:lnTo>
                <a:lnTo>
                  <a:pt x="4714" y="2622"/>
                </a:lnTo>
                <a:lnTo>
                  <a:pt x="4722" y="2587"/>
                </a:lnTo>
                <a:lnTo>
                  <a:pt x="4728" y="2552"/>
                </a:lnTo>
                <a:lnTo>
                  <a:pt x="4733" y="2517"/>
                </a:lnTo>
                <a:lnTo>
                  <a:pt x="4736" y="2480"/>
                </a:lnTo>
                <a:lnTo>
                  <a:pt x="4736" y="2443"/>
                </a:lnTo>
                <a:lnTo>
                  <a:pt x="4736" y="2406"/>
                </a:lnTo>
                <a:lnTo>
                  <a:pt x="4733" y="2369"/>
                </a:lnTo>
                <a:lnTo>
                  <a:pt x="4728" y="2334"/>
                </a:lnTo>
                <a:lnTo>
                  <a:pt x="4722" y="2298"/>
                </a:lnTo>
                <a:lnTo>
                  <a:pt x="4714" y="2264"/>
                </a:lnTo>
                <a:lnTo>
                  <a:pt x="4705" y="2230"/>
                </a:lnTo>
                <a:lnTo>
                  <a:pt x="4693" y="2197"/>
                </a:lnTo>
                <a:lnTo>
                  <a:pt x="4680" y="2164"/>
                </a:lnTo>
                <a:lnTo>
                  <a:pt x="4666" y="2132"/>
                </a:lnTo>
                <a:lnTo>
                  <a:pt x="4650" y="2101"/>
                </a:lnTo>
                <a:lnTo>
                  <a:pt x="4633" y="2071"/>
                </a:lnTo>
                <a:lnTo>
                  <a:pt x="4614" y="2042"/>
                </a:lnTo>
                <a:lnTo>
                  <a:pt x="4595" y="2014"/>
                </a:lnTo>
                <a:lnTo>
                  <a:pt x="4572" y="1987"/>
                </a:lnTo>
                <a:lnTo>
                  <a:pt x="4550" y="1960"/>
                </a:lnTo>
                <a:lnTo>
                  <a:pt x="4527" y="1936"/>
                </a:lnTo>
                <a:lnTo>
                  <a:pt x="4501" y="1911"/>
                </a:lnTo>
                <a:lnTo>
                  <a:pt x="4475" y="1889"/>
                </a:lnTo>
                <a:lnTo>
                  <a:pt x="4447" y="1868"/>
                </a:lnTo>
                <a:lnTo>
                  <a:pt x="4420" y="1848"/>
                </a:lnTo>
                <a:lnTo>
                  <a:pt x="4391" y="1829"/>
                </a:lnTo>
                <a:lnTo>
                  <a:pt x="4361" y="1812"/>
                </a:lnTo>
                <a:lnTo>
                  <a:pt x="4329" y="1797"/>
                </a:lnTo>
                <a:lnTo>
                  <a:pt x="4298" y="1782"/>
                </a:lnTo>
                <a:lnTo>
                  <a:pt x="4266" y="1769"/>
                </a:lnTo>
                <a:lnTo>
                  <a:pt x="4232" y="1758"/>
                </a:lnTo>
                <a:lnTo>
                  <a:pt x="4198" y="1747"/>
                </a:lnTo>
                <a:lnTo>
                  <a:pt x="4163" y="1740"/>
                </a:lnTo>
                <a:lnTo>
                  <a:pt x="4129" y="1734"/>
                </a:lnTo>
                <a:lnTo>
                  <a:pt x="4092" y="1729"/>
                </a:lnTo>
                <a:lnTo>
                  <a:pt x="4056" y="1726"/>
                </a:lnTo>
                <a:lnTo>
                  <a:pt x="4019" y="1725"/>
                </a:lnTo>
                <a:close/>
                <a:moveTo>
                  <a:pt x="1375" y="838"/>
                </a:moveTo>
                <a:lnTo>
                  <a:pt x="1375" y="3754"/>
                </a:lnTo>
                <a:lnTo>
                  <a:pt x="1591" y="3754"/>
                </a:lnTo>
                <a:lnTo>
                  <a:pt x="1591" y="838"/>
                </a:lnTo>
                <a:lnTo>
                  <a:pt x="1375" y="838"/>
                </a:lnTo>
                <a:close/>
                <a:moveTo>
                  <a:pt x="1841" y="690"/>
                </a:moveTo>
                <a:lnTo>
                  <a:pt x="1841" y="1260"/>
                </a:lnTo>
                <a:lnTo>
                  <a:pt x="2899" y="1260"/>
                </a:lnTo>
                <a:lnTo>
                  <a:pt x="2899" y="690"/>
                </a:lnTo>
                <a:lnTo>
                  <a:pt x="1841" y="690"/>
                </a:lnTo>
                <a:close/>
                <a:moveTo>
                  <a:pt x="4019" y="1003"/>
                </a:moveTo>
                <a:lnTo>
                  <a:pt x="4019" y="1003"/>
                </a:lnTo>
                <a:lnTo>
                  <a:pt x="3982" y="1004"/>
                </a:lnTo>
                <a:lnTo>
                  <a:pt x="3945" y="1005"/>
                </a:lnTo>
                <a:lnTo>
                  <a:pt x="3908" y="1007"/>
                </a:lnTo>
                <a:lnTo>
                  <a:pt x="3872" y="1011"/>
                </a:lnTo>
                <a:lnTo>
                  <a:pt x="3835" y="1015"/>
                </a:lnTo>
                <a:lnTo>
                  <a:pt x="3800" y="1020"/>
                </a:lnTo>
                <a:lnTo>
                  <a:pt x="3764" y="1026"/>
                </a:lnTo>
                <a:lnTo>
                  <a:pt x="3728" y="1033"/>
                </a:lnTo>
                <a:lnTo>
                  <a:pt x="3694" y="1040"/>
                </a:lnTo>
                <a:lnTo>
                  <a:pt x="3659" y="1049"/>
                </a:lnTo>
                <a:lnTo>
                  <a:pt x="3625" y="1058"/>
                </a:lnTo>
                <a:lnTo>
                  <a:pt x="3591" y="1068"/>
                </a:lnTo>
                <a:lnTo>
                  <a:pt x="3558" y="1079"/>
                </a:lnTo>
                <a:lnTo>
                  <a:pt x="3524" y="1091"/>
                </a:lnTo>
                <a:lnTo>
                  <a:pt x="3491" y="1103"/>
                </a:lnTo>
                <a:lnTo>
                  <a:pt x="3459" y="1117"/>
                </a:lnTo>
                <a:lnTo>
                  <a:pt x="3426" y="1130"/>
                </a:lnTo>
                <a:lnTo>
                  <a:pt x="3395" y="1146"/>
                </a:lnTo>
                <a:lnTo>
                  <a:pt x="3364" y="1161"/>
                </a:lnTo>
                <a:lnTo>
                  <a:pt x="3333" y="1177"/>
                </a:lnTo>
                <a:lnTo>
                  <a:pt x="3303" y="1194"/>
                </a:lnTo>
                <a:lnTo>
                  <a:pt x="3273" y="1211"/>
                </a:lnTo>
                <a:lnTo>
                  <a:pt x="3244" y="1230"/>
                </a:lnTo>
                <a:lnTo>
                  <a:pt x="3215" y="1249"/>
                </a:lnTo>
                <a:lnTo>
                  <a:pt x="3186" y="1269"/>
                </a:lnTo>
                <a:lnTo>
                  <a:pt x="3158" y="1289"/>
                </a:lnTo>
                <a:lnTo>
                  <a:pt x="3130" y="1311"/>
                </a:lnTo>
                <a:lnTo>
                  <a:pt x="3103" y="1332"/>
                </a:lnTo>
                <a:lnTo>
                  <a:pt x="3077" y="1354"/>
                </a:lnTo>
                <a:lnTo>
                  <a:pt x="3051" y="1377"/>
                </a:lnTo>
                <a:lnTo>
                  <a:pt x="3026" y="1401"/>
                </a:lnTo>
                <a:lnTo>
                  <a:pt x="3001" y="1425"/>
                </a:lnTo>
                <a:lnTo>
                  <a:pt x="2977" y="1450"/>
                </a:lnTo>
                <a:lnTo>
                  <a:pt x="2954" y="1474"/>
                </a:lnTo>
                <a:lnTo>
                  <a:pt x="2930" y="1501"/>
                </a:lnTo>
                <a:lnTo>
                  <a:pt x="2908" y="1527"/>
                </a:lnTo>
                <a:lnTo>
                  <a:pt x="2887" y="1554"/>
                </a:lnTo>
                <a:lnTo>
                  <a:pt x="2866" y="1581"/>
                </a:lnTo>
                <a:lnTo>
                  <a:pt x="2844" y="1609"/>
                </a:lnTo>
                <a:lnTo>
                  <a:pt x="2826" y="1638"/>
                </a:lnTo>
                <a:lnTo>
                  <a:pt x="2807" y="1667"/>
                </a:lnTo>
                <a:lnTo>
                  <a:pt x="2788" y="1696"/>
                </a:lnTo>
                <a:lnTo>
                  <a:pt x="2770" y="1726"/>
                </a:lnTo>
                <a:lnTo>
                  <a:pt x="2753" y="1756"/>
                </a:lnTo>
                <a:lnTo>
                  <a:pt x="2737" y="1788"/>
                </a:lnTo>
                <a:lnTo>
                  <a:pt x="2722" y="1819"/>
                </a:lnTo>
                <a:lnTo>
                  <a:pt x="2706" y="1850"/>
                </a:lnTo>
                <a:lnTo>
                  <a:pt x="2693" y="1882"/>
                </a:lnTo>
                <a:lnTo>
                  <a:pt x="2679" y="1915"/>
                </a:lnTo>
                <a:lnTo>
                  <a:pt x="2667" y="1948"/>
                </a:lnTo>
                <a:lnTo>
                  <a:pt x="2655" y="1982"/>
                </a:lnTo>
                <a:lnTo>
                  <a:pt x="2644" y="2015"/>
                </a:lnTo>
                <a:lnTo>
                  <a:pt x="2634" y="2048"/>
                </a:lnTo>
                <a:lnTo>
                  <a:pt x="2625" y="2083"/>
                </a:lnTo>
                <a:lnTo>
                  <a:pt x="2616" y="2118"/>
                </a:lnTo>
                <a:lnTo>
                  <a:pt x="2609" y="2153"/>
                </a:lnTo>
                <a:lnTo>
                  <a:pt x="2601" y="2188"/>
                </a:lnTo>
                <a:lnTo>
                  <a:pt x="2596" y="2223"/>
                </a:lnTo>
                <a:lnTo>
                  <a:pt x="2591" y="2259"/>
                </a:lnTo>
                <a:lnTo>
                  <a:pt x="2587" y="2296"/>
                </a:lnTo>
                <a:lnTo>
                  <a:pt x="2584" y="2332"/>
                </a:lnTo>
                <a:lnTo>
                  <a:pt x="2581" y="2368"/>
                </a:lnTo>
                <a:lnTo>
                  <a:pt x="2580" y="2405"/>
                </a:lnTo>
                <a:lnTo>
                  <a:pt x="2579" y="2443"/>
                </a:lnTo>
                <a:lnTo>
                  <a:pt x="2580" y="2480"/>
                </a:lnTo>
                <a:lnTo>
                  <a:pt x="2581" y="2517"/>
                </a:lnTo>
                <a:lnTo>
                  <a:pt x="2584" y="2553"/>
                </a:lnTo>
                <a:lnTo>
                  <a:pt x="2587" y="2590"/>
                </a:lnTo>
                <a:lnTo>
                  <a:pt x="2591" y="2626"/>
                </a:lnTo>
                <a:lnTo>
                  <a:pt x="2596" y="2661"/>
                </a:lnTo>
                <a:lnTo>
                  <a:pt x="2601" y="2697"/>
                </a:lnTo>
                <a:lnTo>
                  <a:pt x="2609" y="2733"/>
                </a:lnTo>
                <a:lnTo>
                  <a:pt x="2616" y="2767"/>
                </a:lnTo>
                <a:lnTo>
                  <a:pt x="2625" y="2803"/>
                </a:lnTo>
                <a:lnTo>
                  <a:pt x="2634" y="2836"/>
                </a:lnTo>
                <a:lnTo>
                  <a:pt x="2644" y="2871"/>
                </a:lnTo>
                <a:lnTo>
                  <a:pt x="2655" y="2904"/>
                </a:lnTo>
                <a:lnTo>
                  <a:pt x="2667" y="2938"/>
                </a:lnTo>
                <a:lnTo>
                  <a:pt x="2679" y="2970"/>
                </a:lnTo>
                <a:lnTo>
                  <a:pt x="2693" y="3004"/>
                </a:lnTo>
                <a:lnTo>
                  <a:pt x="2706" y="3035"/>
                </a:lnTo>
                <a:lnTo>
                  <a:pt x="2722" y="3067"/>
                </a:lnTo>
                <a:lnTo>
                  <a:pt x="2737" y="3098"/>
                </a:lnTo>
                <a:lnTo>
                  <a:pt x="2753" y="3128"/>
                </a:lnTo>
                <a:lnTo>
                  <a:pt x="2770" y="3160"/>
                </a:lnTo>
                <a:lnTo>
                  <a:pt x="2788" y="3189"/>
                </a:lnTo>
                <a:lnTo>
                  <a:pt x="2807" y="3219"/>
                </a:lnTo>
                <a:lnTo>
                  <a:pt x="2826" y="3248"/>
                </a:lnTo>
                <a:lnTo>
                  <a:pt x="2844" y="3276"/>
                </a:lnTo>
                <a:lnTo>
                  <a:pt x="2866" y="3305"/>
                </a:lnTo>
                <a:lnTo>
                  <a:pt x="2887" y="3331"/>
                </a:lnTo>
                <a:lnTo>
                  <a:pt x="2908" y="3358"/>
                </a:lnTo>
                <a:lnTo>
                  <a:pt x="2930" y="3385"/>
                </a:lnTo>
                <a:lnTo>
                  <a:pt x="2954" y="3410"/>
                </a:lnTo>
                <a:lnTo>
                  <a:pt x="2977" y="3436"/>
                </a:lnTo>
                <a:lnTo>
                  <a:pt x="3001" y="3461"/>
                </a:lnTo>
                <a:lnTo>
                  <a:pt x="3026" y="3485"/>
                </a:lnTo>
                <a:lnTo>
                  <a:pt x="3051" y="3508"/>
                </a:lnTo>
                <a:lnTo>
                  <a:pt x="3077" y="3531"/>
                </a:lnTo>
                <a:lnTo>
                  <a:pt x="3103" y="3553"/>
                </a:lnTo>
                <a:lnTo>
                  <a:pt x="3130" y="3575"/>
                </a:lnTo>
                <a:lnTo>
                  <a:pt x="3158" y="3597"/>
                </a:lnTo>
                <a:lnTo>
                  <a:pt x="3186" y="3617"/>
                </a:lnTo>
                <a:lnTo>
                  <a:pt x="3215" y="3637"/>
                </a:lnTo>
                <a:lnTo>
                  <a:pt x="3244" y="3656"/>
                </a:lnTo>
                <a:lnTo>
                  <a:pt x="3273" y="3673"/>
                </a:lnTo>
                <a:lnTo>
                  <a:pt x="3303" y="3691"/>
                </a:lnTo>
                <a:lnTo>
                  <a:pt x="3333" y="3708"/>
                </a:lnTo>
                <a:lnTo>
                  <a:pt x="3364" y="3725"/>
                </a:lnTo>
                <a:lnTo>
                  <a:pt x="3395" y="3740"/>
                </a:lnTo>
                <a:lnTo>
                  <a:pt x="3426" y="3755"/>
                </a:lnTo>
                <a:lnTo>
                  <a:pt x="3459" y="3769"/>
                </a:lnTo>
                <a:lnTo>
                  <a:pt x="3491" y="3783"/>
                </a:lnTo>
                <a:lnTo>
                  <a:pt x="3524" y="3795"/>
                </a:lnTo>
                <a:lnTo>
                  <a:pt x="3558" y="3806"/>
                </a:lnTo>
                <a:lnTo>
                  <a:pt x="3591" y="3817"/>
                </a:lnTo>
                <a:lnTo>
                  <a:pt x="3625" y="3827"/>
                </a:lnTo>
                <a:lnTo>
                  <a:pt x="3659" y="3837"/>
                </a:lnTo>
                <a:lnTo>
                  <a:pt x="3694" y="3845"/>
                </a:lnTo>
                <a:lnTo>
                  <a:pt x="3728" y="3853"/>
                </a:lnTo>
                <a:lnTo>
                  <a:pt x="3764" y="3860"/>
                </a:lnTo>
                <a:lnTo>
                  <a:pt x="3800" y="3865"/>
                </a:lnTo>
                <a:lnTo>
                  <a:pt x="3835" y="3871"/>
                </a:lnTo>
                <a:lnTo>
                  <a:pt x="3872" y="3875"/>
                </a:lnTo>
                <a:lnTo>
                  <a:pt x="3908" y="3879"/>
                </a:lnTo>
                <a:lnTo>
                  <a:pt x="3945" y="3881"/>
                </a:lnTo>
                <a:lnTo>
                  <a:pt x="3982" y="3882"/>
                </a:lnTo>
                <a:lnTo>
                  <a:pt x="4019" y="3882"/>
                </a:lnTo>
                <a:lnTo>
                  <a:pt x="4056" y="3882"/>
                </a:lnTo>
                <a:lnTo>
                  <a:pt x="4093" y="3881"/>
                </a:lnTo>
                <a:lnTo>
                  <a:pt x="4130" y="3879"/>
                </a:lnTo>
                <a:lnTo>
                  <a:pt x="4167" y="3875"/>
                </a:lnTo>
                <a:lnTo>
                  <a:pt x="4202" y="3871"/>
                </a:lnTo>
                <a:lnTo>
                  <a:pt x="4238" y="3865"/>
                </a:lnTo>
                <a:lnTo>
                  <a:pt x="4274" y="3860"/>
                </a:lnTo>
                <a:lnTo>
                  <a:pt x="4309" y="3853"/>
                </a:lnTo>
                <a:lnTo>
                  <a:pt x="4344" y="3845"/>
                </a:lnTo>
                <a:lnTo>
                  <a:pt x="4378" y="3837"/>
                </a:lnTo>
                <a:lnTo>
                  <a:pt x="4413" y="3827"/>
                </a:lnTo>
                <a:lnTo>
                  <a:pt x="4447" y="3817"/>
                </a:lnTo>
                <a:lnTo>
                  <a:pt x="4481" y="3806"/>
                </a:lnTo>
                <a:lnTo>
                  <a:pt x="4514" y="3795"/>
                </a:lnTo>
                <a:lnTo>
                  <a:pt x="4547" y="3783"/>
                </a:lnTo>
                <a:lnTo>
                  <a:pt x="4579" y="3769"/>
                </a:lnTo>
                <a:lnTo>
                  <a:pt x="4611" y="3755"/>
                </a:lnTo>
                <a:lnTo>
                  <a:pt x="4644" y="3740"/>
                </a:lnTo>
                <a:lnTo>
                  <a:pt x="4675" y="3725"/>
                </a:lnTo>
                <a:lnTo>
                  <a:pt x="4705" y="3708"/>
                </a:lnTo>
                <a:lnTo>
                  <a:pt x="4736" y="3691"/>
                </a:lnTo>
                <a:lnTo>
                  <a:pt x="4765" y="3673"/>
                </a:lnTo>
                <a:lnTo>
                  <a:pt x="4795" y="3656"/>
                </a:lnTo>
                <a:lnTo>
                  <a:pt x="4824" y="3637"/>
                </a:lnTo>
                <a:lnTo>
                  <a:pt x="4852" y="3617"/>
                </a:lnTo>
                <a:lnTo>
                  <a:pt x="4880" y="3597"/>
                </a:lnTo>
                <a:lnTo>
                  <a:pt x="4908" y="3575"/>
                </a:lnTo>
                <a:lnTo>
                  <a:pt x="4935" y="3553"/>
                </a:lnTo>
                <a:lnTo>
                  <a:pt x="4961" y="3531"/>
                </a:lnTo>
                <a:lnTo>
                  <a:pt x="4987" y="3508"/>
                </a:lnTo>
                <a:lnTo>
                  <a:pt x="5013" y="3485"/>
                </a:lnTo>
                <a:lnTo>
                  <a:pt x="5037" y="3461"/>
                </a:lnTo>
                <a:lnTo>
                  <a:pt x="5061" y="3436"/>
                </a:lnTo>
                <a:lnTo>
                  <a:pt x="5085" y="3410"/>
                </a:lnTo>
                <a:lnTo>
                  <a:pt x="5107" y="3385"/>
                </a:lnTo>
                <a:lnTo>
                  <a:pt x="5130" y="3358"/>
                </a:lnTo>
                <a:lnTo>
                  <a:pt x="5152" y="3331"/>
                </a:lnTo>
                <a:lnTo>
                  <a:pt x="5173" y="3305"/>
                </a:lnTo>
                <a:lnTo>
                  <a:pt x="5193" y="3276"/>
                </a:lnTo>
                <a:lnTo>
                  <a:pt x="5213" y="3248"/>
                </a:lnTo>
                <a:lnTo>
                  <a:pt x="5232" y="3219"/>
                </a:lnTo>
                <a:lnTo>
                  <a:pt x="5250" y="3189"/>
                </a:lnTo>
                <a:lnTo>
                  <a:pt x="5268" y="3160"/>
                </a:lnTo>
                <a:lnTo>
                  <a:pt x="5285" y="3128"/>
                </a:lnTo>
                <a:lnTo>
                  <a:pt x="5301" y="3098"/>
                </a:lnTo>
                <a:lnTo>
                  <a:pt x="5317" y="3067"/>
                </a:lnTo>
                <a:lnTo>
                  <a:pt x="5331" y="3035"/>
                </a:lnTo>
                <a:lnTo>
                  <a:pt x="5346" y="3004"/>
                </a:lnTo>
                <a:lnTo>
                  <a:pt x="5359" y="2970"/>
                </a:lnTo>
                <a:lnTo>
                  <a:pt x="5372" y="2938"/>
                </a:lnTo>
                <a:lnTo>
                  <a:pt x="5383" y="2904"/>
                </a:lnTo>
                <a:lnTo>
                  <a:pt x="5394" y="2871"/>
                </a:lnTo>
                <a:lnTo>
                  <a:pt x="5404" y="2836"/>
                </a:lnTo>
                <a:lnTo>
                  <a:pt x="5414" y="2803"/>
                </a:lnTo>
                <a:lnTo>
                  <a:pt x="5422" y="2767"/>
                </a:lnTo>
                <a:lnTo>
                  <a:pt x="5430" y="2733"/>
                </a:lnTo>
                <a:lnTo>
                  <a:pt x="5436" y="2697"/>
                </a:lnTo>
                <a:lnTo>
                  <a:pt x="5442" y="2661"/>
                </a:lnTo>
                <a:lnTo>
                  <a:pt x="5447" y="2626"/>
                </a:lnTo>
                <a:lnTo>
                  <a:pt x="5452" y="2590"/>
                </a:lnTo>
                <a:lnTo>
                  <a:pt x="5454" y="2553"/>
                </a:lnTo>
                <a:lnTo>
                  <a:pt x="5457" y="2517"/>
                </a:lnTo>
                <a:lnTo>
                  <a:pt x="5459" y="2480"/>
                </a:lnTo>
                <a:lnTo>
                  <a:pt x="5459" y="2443"/>
                </a:lnTo>
                <a:lnTo>
                  <a:pt x="5459" y="2405"/>
                </a:lnTo>
                <a:lnTo>
                  <a:pt x="5457" y="2368"/>
                </a:lnTo>
                <a:lnTo>
                  <a:pt x="5454" y="2332"/>
                </a:lnTo>
                <a:lnTo>
                  <a:pt x="5452" y="2296"/>
                </a:lnTo>
                <a:lnTo>
                  <a:pt x="5447" y="2259"/>
                </a:lnTo>
                <a:lnTo>
                  <a:pt x="5442" y="2223"/>
                </a:lnTo>
                <a:lnTo>
                  <a:pt x="5436" y="2188"/>
                </a:lnTo>
                <a:lnTo>
                  <a:pt x="5430" y="2153"/>
                </a:lnTo>
                <a:lnTo>
                  <a:pt x="5422" y="2118"/>
                </a:lnTo>
                <a:lnTo>
                  <a:pt x="5414" y="2083"/>
                </a:lnTo>
                <a:lnTo>
                  <a:pt x="5404" y="2048"/>
                </a:lnTo>
                <a:lnTo>
                  <a:pt x="5394" y="2015"/>
                </a:lnTo>
                <a:lnTo>
                  <a:pt x="5383" y="1982"/>
                </a:lnTo>
                <a:lnTo>
                  <a:pt x="5372" y="1948"/>
                </a:lnTo>
                <a:lnTo>
                  <a:pt x="5359" y="1915"/>
                </a:lnTo>
                <a:lnTo>
                  <a:pt x="5346" y="1882"/>
                </a:lnTo>
                <a:lnTo>
                  <a:pt x="5331" y="1850"/>
                </a:lnTo>
                <a:lnTo>
                  <a:pt x="5317" y="1819"/>
                </a:lnTo>
                <a:lnTo>
                  <a:pt x="5301" y="1788"/>
                </a:lnTo>
                <a:lnTo>
                  <a:pt x="5285" y="1756"/>
                </a:lnTo>
                <a:lnTo>
                  <a:pt x="5268" y="1726"/>
                </a:lnTo>
                <a:lnTo>
                  <a:pt x="5250" y="1696"/>
                </a:lnTo>
                <a:lnTo>
                  <a:pt x="5232" y="1667"/>
                </a:lnTo>
                <a:lnTo>
                  <a:pt x="5213" y="1638"/>
                </a:lnTo>
                <a:lnTo>
                  <a:pt x="5193" y="1609"/>
                </a:lnTo>
                <a:lnTo>
                  <a:pt x="5173" y="1581"/>
                </a:lnTo>
                <a:lnTo>
                  <a:pt x="5152" y="1554"/>
                </a:lnTo>
                <a:lnTo>
                  <a:pt x="5130" y="1527"/>
                </a:lnTo>
                <a:lnTo>
                  <a:pt x="5107" y="1501"/>
                </a:lnTo>
                <a:lnTo>
                  <a:pt x="5085" y="1474"/>
                </a:lnTo>
                <a:lnTo>
                  <a:pt x="5061" y="1450"/>
                </a:lnTo>
                <a:lnTo>
                  <a:pt x="5037" y="1425"/>
                </a:lnTo>
                <a:lnTo>
                  <a:pt x="5013" y="1401"/>
                </a:lnTo>
                <a:lnTo>
                  <a:pt x="4987" y="1377"/>
                </a:lnTo>
                <a:lnTo>
                  <a:pt x="4961" y="1354"/>
                </a:lnTo>
                <a:lnTo>
                  <a:pt x="4935" y="1332"/>
                </a:lnTo>
                <a:lnTo>
                  <a:pt x="4908" y="1311"/>
                </a:lnTo>
                <a:lnTo>
                  <a:pt x="4880" y="1289"/>
                </a:lnTo>
                <a:lnTo>
                  <a:pt x="4852" y="1269"/>
                </a:lnTo>
                <a:lnTo>
                  <a:pt x="4824" y="1249"/>
                </a:lnTo>
                <a:lnTo>
                  <a:pt x="4795" y="1230"/>
                </a:lnTo>
                <a:lnTo>
                  <a:pt x="4765" y="1211"/>
                </a:lnTo>
                <a:lnTo>
                  <a:pt x="4736" y="1194"/>
                </a:lnTo>
                <a:lnTo>
                  <a:pt x="4705" y="1177"/>
                </a:lnTo>
                <a:lnTo>
                  <a:pt x="4675" y="1161"/>
                </a:lnTo>
                <a:lnTo>
                  <a:pt x="4644" y="1146"/>
                </a:lnTo>
                <a:lnTo>
                  <a:pt x="4611" y="1130"/>
                </a:lnTo>
                <a:lnTo>
                  <a:pt x="4579" y="1117"/>
                </a:lnTo>
                <a:lnTo>
                  <a:pt x="4547" y="1103"/>
                </a:lnTo>
                <a:lnTo>
                  <a:pt x="4514" y="1091"/>
                </a:lnTo>
                <a:lnTo>
                  <a:pt x="4481" y="1079"/>
                </a:lnTo>
                <a:lnTo>
                  <a:pt x="4447" y="1068"/>
                </a:lnTo>
                <a:lnTo>
                  <a:pt x="4413" y="1058"/>
                </a:lnTo>
                <a:lnTo>
                  <a:pt x="4378" y="1049"/>
                </a:lnTo>
                <a:lnTo>
                  <a:pt x="4344" y="1040"/>
                </a:lnTo>
                <a:lnTo>
                  <a:pt x="4309" y="1033"/>
                </a:lnTo>
                <a:lnTo>
                  <a:pt x="4274" y="1026"/>
                </a:lnTo>
                <a:lnTo>
                  <a:pt x="4238" y="1020"/>
                </a:lnTo>
                <a:lnTo>
                  <a:pt x="4202" y="1015"/>
                </a:lnTo>
                <a:lnTo>
                  <a:pt x="4167" y="1011"/>
                </a:lnTo>
                <a:lnTo>
                  <a:pt x="4130" y="1007"/>
                </a:lnTo>
                <a:lnTo>
                  <a:pt x="4093" y="1005"/>
                </a:lnTo>
                <a:lnTo>
                  <a:pt x="4056" y="1004"/>
                </a:lnTo>
                <a:lnTo>
                  <a:pt x="4019" y="1003"/>
                </a:lnTo>
                <a:close/>
                <a:moveTo>
                  <a:pt x="4708" y="1754"/>
                </a:moveTo>
                <a:lnTo>
                  <a:pt x="4708" y="1754"/>
                </a:lnTo>
                <a:lnTo>
                  <a:pt x="4674" y="1722"/>
                </a:lnTo>
                <a:lnTo>
                  <a:pt x="4639" y="1692"/>
                </a:lnTo>
                <a:lnTo>
                  <a:pt x="4602" y="1663"/>
                </a:lnTo>
                <a:lnTo>
                  <a:pt x="4563" y="1635"/>
                </a:lnTo>
                <a:lnTo>
                  <a:pt x="4524" y="1610"/>
                </a:lnTo>
                <a:lnTo>
                  <a:pt x="4483" y="1587"/>
                </a:lnTo>
                <a:lnTo>
                  <a:pt x="4442" y="1565"/>
                </a:lnTo>
                <a:lnTo>
                  <a:pt x="4398" y="1546"/>
                </a:lnTo>
                <a:lnTo>
                  <a:pt x="4354" y="1528"/>
                </a:lnTo>
                <a:lnTo>
                  <a:pt x="4309" y="1512"/>
                </a:lnTo>
                <a:lnTo>
                  <a:pt x="4262" y="1500"/>
                </a:lnTo>
                <a:lnTo>
                  <a:pt x="4216" y="1489"/>
                </a:lnTo>
                <a:lnTo>
                  <a:pt x="4168" y="1480"/>
                </a:lnTo>
                <a:lnTo>
                  <a:pt x="4119" y="1474"/>
                </a:lnTo>
                <a:lnTo>
                  <a:pt x="4070" y="1470"/>
                </a:lnTo>
                <a:lnTo>
                  <a:pt x="4019" y="1469"/>
                </a:lnTo>
                <a:lnTo>
                  <a:pt x="3969" y="1470"/>
                </a:lnTo>
                <a:lnTo>
                  <a:pt x="3919" y="1474"/>
                </a:lnTo>
                <a:lnTo>
                  <a:pt x="3871" y="1480"/>
                </a:lnTo>
                <a:lnTo>
                  <a:pt x="3823" y="1489"/>
                </a:lnTo>
                <a:lnTo>
                  <a:pt x="3775" y="1500"/>
                </a:lnTo>
                <a:lnTo>
                  <a:pt x="3730" y="1512"/>
                </a:lnTo>
                <a:lnTo>
                  <a:pt x="3684" y="1528"/>
                </a:lnTo>
                <a:lnTo>
                  <a:pt x="3640" y="1546"/>
                </a:lnTo>
                <a:lnTo>
                  <a:pt x="3597" y="1565"/>
                </a:lnTo>
                <a:lnTo>
                  <a:pt x="3555" y="1587"/>
                </a:lnTo>
                <a:lnTo>
                  <a:pt x="3514" y="1610"/>
                </a:lnTo>
                <a:lnTo>
                  <a:pt x="3474" y="1635"/>
                </a:lnTo>
                <a:lnTo>
                  <a:pt x="3436" y="1663"/>
                </a:lnTo>
                <a:lnTo>
                  <a:pt x="3400" y="1692"/>
                </a:lnTo>
                <a:lnTo>
                  <a:pt x="3364" y="1722"/>
                </a:lnTo>
                <a:lnTo>
                  <a:pt x="3330" y="1754"/>
                </a:lnTo>
                <a:lnTo>
                  <a:pt x="3298" y="1788"/>
                </a:lnTo>
                <a:lnTo>
                  <a:pt x="3267" y="1823"/>
                </a:lnTo>
                <a:lnTo>
                  <a:pt x="3239" y="1860"/>
                </a:lnTo>
                <a:lnTo>
                  <a:pt x="3211" y="1898"/>
                </a:lnTo>
                <a:lnTo>
                  <a:pt x="3186" y="1938"/>
                </a:lnTo>
                <a:lnTo>
                  <a:pt x="3162" y="1978"/>
                </a:lnTo>
                <a:lnTo>
                  <a:pt x="3141" y="2021"/>
                </a:lnTo>
                <a:lnTo>
                  <a:pt x="3122" y="2064"/>
                </a:lnTo>
                <a:lnTo>
                  <a:pt x="3104" y="2107"/>
                </a:lnTo>
                <a:lnTo>
                  <a:pt x="3089" y="2153"/>
                </a:lnTo>
                <a:lnTo>
                  <a:pt x="3075" y="2199"/>
                </a:lnTo>
                <a:lnTo>
                  <a:pt x="3065" y="2247"/>
                </a:lnTo>
                <a:lnTo>
                  <a:pt x="3056" y="2295"/>
                </a:lnTo>
                <a:lnTo>
                  <a:pt x="3050" y="2344"/>
                </a:lnTo>
                <a:lnTo>
                  <a:pt x="3046" y="2393"/>
                </a:lnTo>
                <a:lnTo>
                  <a:pt x="3045" y="2443"/>
                </a:lnTo>
                <a:lnTo>
                  <a:pt x="3046" y="2493"/>
                </a:lnTo>
                <a:lnTo>
                  <a:pt x="3050" y="2542"/>
                </a:lnTo>
                <a:lnTo>
                  <a:pt x="3056" y="2591"/>
                </a:lnTo>
                <a:lnTo>
                  <a:pt x="3065" y="2639"/>
                </a:lnTo>
                <a:lnTo>
                  <a:pt x="3075" y="2686"/>
                </a:lnTo>
                <a:lnTo>
                  <a:pt x="3089" y="2733"/>
                </a:lnTo>
                <a:lnTo>
                  <a:pt x="3104" y="2777"/>
                </a:lnTo>
                <a:lnTo>
                  <a:pt x="3122" y="2822"/>
                </a:lnTo>
                <a:lnTo>
                  <a:pt x="3141" y="2865"/>
                </a:lnTo>
                <a:lnTo>
                  <a:pt x="3162" y="2907"/>
                </a:lnTo>
                <a:lnTo>
                  <a:pt x="3186" y="2948"/>
                </a:lnTo>
                <a:lnTo>
                  <a:pt x="3211" y="2987"/>
                </a:lnTo>
                <a:lnTo>
                  <a:pt x="3239" y="3026"/>
                </a:lnTo>
                <a:lnTo>
                  <a:pt x="3267" y="3063"/>
                </a:lnTo>
                <a:lnTo>
                  <a:pt x="3298" y="3097"/>
                </a:lnTo>
                <a:lnTo>
                  <a:pt x="3330" y="3132"/>
                </a:lnTo>
                <a:lnTo>
                  <a:pt x="3364" y="3164"/>
                </a:lnTo>
                <a:lnTo>
                  <a:pt x="3400" y="3194"/>
                </a:lnTo>
                <a:lnTo>
                  <a:pt x="3436" y="3223"/>
                </a:lnTo>
                <a:lnTo>
                  <a:pt x="3474" y="3250"/>
                </a:lnTo>
                <a:lnTo>
                  <a:pt x="3514" y="3276"/>
                </a:lnTo>
                <a:lnTo>
                  <a:pt x="3555" y="3299"/>
                </a:lnTo>
                <a:lnTo>
                  <a:pt x="3597" y="3320"/>
                </a:lnTo>
                <a:lnTo>
                  <a:pt x="3640" y="3340"/>
                </a:lnTo>
                <a:lnTo>
                  <a:pt x="3684" y="3358"/>
                </a:lnTo>
                <a:lnTo>
                  <a:pt x="3730" y="3373"/>
                </a:lnTo>
                <a:lnTo>
                  <a:pt x="3775" y="3386"/>
                </a:lnTo>
                <a:lnTo>
                  <a:pt x="3823" y="3397"/>
                </a:lnTo>
                <a:lnTo>
                  <a:pt x="3871" y="3405"/>
                </a:lnTo>
                <a:lnTo>
                  <a:pt x="3919" y="3412"/>
                </a:lnTo>
                <a:lnTo>
                  <a:pt x="3969" y="3415"/>
                </a:lnTo>
                <a:lnTo>
                  <a:pt x="4019" y="3417"/>
                </a:lnTo>
                <a:lnTo>
                  <a:pt x="4070" y="3415"/>
                </a:lnTo>
                <a:lnTo>
                  <a:pt x="4119" y="3412"/>
                </a:lnTo>
                <a:lnTo>
                  <a:pt x="4168" y="3405"/>
                </a:lnTo>
                <a:lnTo>
                  <a:pt x="4216" y="3397"/>
                </a:lnTo>
                <a:lnTo>
                  <a:pt x="4262" y="3386"/>
                </a:lnTo>
                <a:lnTo>
                  <a:pt x="4309" y="3373"/>
                </a:lnTo>
                <a:lnTo>
                  <a:pt x="4354" y="3358"/>
                </a:lnTo>
                <a:lnTo>
                  <a:pt x="4398" y="3340"/>
                </a:lnTo>
                <a:lnTo>
                  <a:pt x="4442" y="3320"/>
                </a:lnTo>
                <a:lnTo>
                  <a:pt x="4483" y="3299"/>
                </a:lnTo>
                <a:lnTo>
                  <a:pt x="4524" y="3276"/>
                </a:lnTo>
                <a:lnTo>
                  <a:pt x="4563" y="3250"/>
                </a:lnTo>
                <a:lnTo>
                  <a:pt x="4602" y="3223"/>
                </a:lnTo>
                <a:lnTo>
                  <a:pt x="4639" y="3194"/>
                </a:lnTo>
                <a:lnTo>
                  <a:pt x="4674" y="3164"/>
                </a:lnTo>
                <a:lnTo>
                  <a:pt x="4708" y="3132"/>
                </a:lnTo>
                <a:lnTo>
                  <a:pt x="4740" y="3097"/>
                </a:lnTo>
                <a:lnTo>
                  <a:pt x="4771" y="3063"/>
                </a:lnTo>
                <a:lnTo>
                  <a:pt x="4800" y="3026"/>
                </a:lnTo>
                <a:lnTo>
                  <a:pt x="4826" y="2987"/>
                </a:lnTo>
                <a:lnTo>
                  <a:pt x="4852" y="2948"/>
                </a:lnTo>
                <a:lnTo>
                  <a:pt x="4876" y="2907"/>
                </a:lnTo>
                <a:lnTo>
                  <a:pt x="4897" y="2865"/>
                </a:lnTo>
                <a:lnTo>
                  <a:pt x="4917" y="2822"/>
                </a:lnTo>
                <a:lnTo>
                  <a:pt x="4934" y="2777"/>
                </a:lnTo>
                <a:lnTo>
                  <a:pt x="4949" y="2733"/>
                </a:lnTo>
                <a:lnTo>
                  <a:pt x="4962" y="2686"/>
                </a:lnTo>
                <a:lnTo>
                  <a:pt x="4974" y="2639"/>
                </a:lnTo>
                <a:lnTo>
                  <a:pt x="4981" y="2591"/>
                </a:lnTo>
                <a:lnTo>
                  <a:pt x="4988" y="2542"/>
                </a:lnTo>
                <a:lnTo>
                  <a:pt x="4991" y="2493"/>
                </a:lnTo>
                <a:lnTo>
                  <a:pt x="4993" y="2443"/>
                </a:lnTo>
                <a:lnTo>
                  <a:pt x="4991" y="2393"/>
                </a:lnTo>
                <a:lnTo>
                  <a:pt x="4988" y="2344"/>
                </a:lnTo>
                <a:lnTo>
                  <a:pt x="4981" y="2295"/>
                </a:lnTo>
                <a:lnTo>
                  <a:pt x="4974" y="2247"/>
                </a:lnTo>
                <a:lnTo>
                  <a:pt x="4962" y="2199"/>
                </a:lnTo>
                <a:lnTo>
                  <a:pt x="4949" y="2153"/>
                </a:lnTo>
                <a:lnTo>
                  <a:pt x="4934" y="2107"/>
                </a:lnTo>
                <a:lnTo>
                  <a:pt x="4917" y="2064"/>
                </a:lnTo>
                <a:lnTo>
                  <a:pt x="4897" y="2021"/>
                </a:lnTo>
                <a:lnTo>
                  <a:pt x="4876" y="1978"/>
                </a:lnTo>
                <a:lnTo>
                  <a:pt x="4852" y="1938"/>
                </a:lnTo>
                <a:lnTo>
                  <a:pt x="4826" y="1898"/>
                </a:lnTo>
                <a:lnTo>
                  <a:pt x="4800" y="1860"/>
                </a:lnTo>
                <a:lnTo>
                  <a:pt x="4771" y="1823"/>
                </a:lnTo>
                <a:lnTo>
                  <a:pt x="4740" y="1788"/>
                </a:lnTo>
                <a:lnTo>
                  <a:pt x="4708" y="1754"/>
                </a:lnTo>
                <a:close/>
                <a:moveTo>
                  <a:pt x="4362" y="2100"/>
                </a:moveTo>
                <a:lnTo>
                  <a:pt x="4362" y="2100"/>
                </a:lnTo>
                <a:lnTo>
                  <a:pt x="4345" y="2084"/>
                </a:lnTo>
                <a:lnTo>
                  <a:pt x="4328" y="2068"/>
                </a:lnTo>
                <a:lnTo>
                  <a:pt x="4309" y="2054"/>
                </a:lnTo>
                <a:lnTo>
                  <a:pt x="4290" y="2041"/>
                </a:lnTo>
                <a:lnTo>
                  <a:pt x="4270" y="2028"/>
                </a:lnTo>
                <a:lnTo>
                  <a:pt x="4250" y="2016"/>
                </a:lnTo>
                <a:lnTo>
                  <a:pt x="4229" y="2006"/>
                </a:lnTo>
                <a:lnTo>
                  <a:pt x="4208" y="1996"/>
                </a:lnTo>
                <a:lnTo>
                  <a:pt x="4186" y="1987"/>
                </a:lnTo>
                <a:lnTo>
                  <a:pt x="4163" y="1980"/>
                </a:lnTo>
                <a:lnTo>
                  <a:pt x="4141" y="1974"/>
                </a:lnTo>
                <a:lnTo>
                  <a:pt x="4116" y="1968"/>
                </a:lnTo>
                <a:lnTo>
                  <a:pt x="4093" y="1964"/>
                </a:lnTo>
                <a:lnTo>
                  <a:pt x="4068" y="1960"/>
                </a:lnTo>
                <a:lnTo>
                  <a:pt x="4044" y="1959"/>
                </a:lnTo>
                <a:lnTo>
                  <a:pt x="4019" y="1958"/>
                </a:lnTo>
                <a:lnTo>
                  <a:pt x="3994" y="1959"/>
                </a:lnTo>
                <a:lnTo>
                  <a:pt x="3969" y="1960"/>
                </a:lnTo>
                <a:lnTo>
                  <a:pt x="3945" y="1964"/>
                </a:lnTo>
                <a:lnTo>
                  <a:pt x="3921" y="1968"/>
                </a:lnTo>
                <a:lnTo>
                  <a:pt x="3898" y="1974"/>
                </a:lnTo>
                <a:lnTo>
                  <a:pt x="3874" y="1980"/>
                </a:lnTo>
                <a:lnTo>
                  <a:pt x="3852" y="1987"/>
                </a:lnTo>
                <a:lnTo>
                  <a:pt x="3830" y="1996"/>
                </a:lnTo>
                <a:lnTo>
                  <a:pt x="3809" y="2006"/>
                </a:lnTo>
                <a:lnTo>
                  <a:pt x="3788" y="2016"/>
                </a:lnTo>
                <a:lnTo>
                  <a:pt x="3767" y="2028"/>
                </a:lnTo>
                <a:lnTo>
                  <a:pt x="3747" y="2041"/>
                </a:lnTo>
                <a:lnTo>
                  <a:pt x="3728" y="2054"/>
                </a:lnTo>
                <a:lnTo>
                  <a:pt x="3711" y="2068"/>
                </a:lnTo>
                <a:lnTo>
                  <a:pt x="3693" y="2084"/>
                </a:lnTo>
                <a:lnTo>
                  <a:pt x="3676" y="2100"/>
                </a:lnTo>
                <a:lnTo>
                  <a:pt x="3660" y="2116"/>
                </a:lnTo>
                <a:lnTo>
                  <a:pt x="3645" y="2134"/>
                </a:lnTo>
                <a:lnTo>
                  <a:pt x="3630" y="2152"/>
                </a:lnTo>
                <a:lnTo>
                  <a:pt x="3617" y="2172"/>
                </a:lnTo>
                <a:lnTo>
                  <a:pt x="3605" y="2191"/>
                </a:lnTo>
                <a:lnTo>
                  <a:pt x="3592" y="2211"/>
                </a:lnTo>
                <a:lnTo>
                  <a:pt x="3582" y="2232"/>
                </a:lnTo>
                <a:lnTo>
                  <a:pt x="3572" y="2253"/>
                </a:lnTo>
                <a:lnTo>
                  <a:pt x="3563" y="2276"/>
                </a:lnTo>
                <a:lnTo>
                  <a:pt x="3556" y="2298"/>
                </a:lnTo>
                <a:lnTo>
                  <a:pt x="3550" y="2321"/>
                </a:lnTo>
                <a:lnTo>
                  <a:pt x="3545" y="2345"/>
                </a:lnTo>
                <a:lnTo>
                  <a:pt x="3540" y="2369"/>
                </a:lnTo>
                <a:lnTo>
                  <a:pt x="3537" y="2393"/>
                </a:lnTo>
                <a:lnTo>
                  <a:pt x="3534" y="2417"/>
                </a:lnTo>
                <a:lnTo>
                  <a:pt x="3534" y="2443"/>
                </a:lnTo>
                <a:lnTo>
                  <a:pt x="3534" y="2467"/>
                </a:lnTo>
                <a:lnTo>
                  <a:pt x="3537" y="2492"/>
                </a:lnTo>
                <a:lnTo>
                  <a:pt x="3540" y="2517"/>
                </a:lnTo>
                <a:lnTo>
                  <a:pt x="3545" y="2541"/>
                </a:lnTo>
                <a:lnTo>
                  <a:pt x="3550" y="2564"/>
                </a:lnTo>
                <a:lnTo>
                  <a:pt x="3556" y="2587"/>
                </a:lnTo>
                <a:lnTo>
                  <a:pt x="3563" y="2610"/>
                </a:lnTo>
                <a:lnTo>
                  <a:pt x="3572" y="2631"/>
                </a:lnTo>
                <a:lnTo>
                  <a:pt x="3582" y="2654"/>
                </a:lnTo>
                <a:lnTo>
                  <a:pt x="3592" y="2674"/>
                </a:lnTo>
                <a:lnTo>
                  <a:pt x="3605" y="2695"/>
                </a:lnTo>
                <a:lnTo>
                  <a:pt x="3617" y="2714"/>
                </a:lnTo>
                <a:lnTo>
                  <a:pt x="3630" y="2733"/>
                </a:lnTo>
                <a:lnTo>
                  <a:pt x="3645" y="2752"/>
                </a:lnTo>
                <a:lnTo>
                  <a:pt x="3660" y="2768"/>
                </a:lnTo>
                <a:lnTo>
                  <a:pt x="3676" y="2786"/>
                </a:lnTo>
                <a:lnTo>
                  <a:pt x="3693" y="2802"/>
                </a:lnTo>
                <a:lnTo>
                  <a:pt x="3711" y="2817"/>
                </a:lnTo>
                <a:lnTo>
                  <a:pt x="3728" y="2831"/>
                </a:lnTo>
                <a:lnTo>
                  <a:pt x="3747" y="2845"/>
                </a:lnTo>
                <a:lnTo>
                  <a:pt x="3767" y="2858"/>
                </a:lnTo>
                <a:lnTo>
                  <a:pt x="3788" y="2869"/>
                </a:lnTo>
                <a:lnTo>
                  <a:pt x="3809" y="2880"/>
                </a:lnTo>
                <a:lnTo>
                  <a:pt x="3830" y="2890"/>
                </a:lnTo>
                <a:lnTo>
                  <a:pt x="3852" y="2898"/>
                </a:lnTo>
                <a:lnTo>
                  <a:pt x="3874" y="2906"/>
                </a:lnTo>
                <a:lnTo>
                  <a:pt x="3898" y="2912"/>
                </a:lnTo>
                <a:lnTo>
                  <a:pt x="3921" y="2918"/>
                </a:lnTo>
                <a:lnTo>
                  <a:pt x="3945" y="2922"/>
                </a:lnTo>
                <a:lnTo>
                  <a:pt x="3969" y="2924"/>
                </a:lnTo>
                <a:lnTo>
                  <a:pt x="3994" y="2927"/>
                </a:lnTo>
                <a:lnTo>
                  <a:pt x="4019" y="2928"/>
                </a:lnTo>
                <a:lnTo>
                  <a:pt x="4044" y="2927"/>
                </a:lnTo>
                <a:lnTo>
                  <a:pt x="4068" y="2924"/>
                </a:lnTo>
                <a:lnTo>
                  <a:pt x="4093" y="2922"/>
                </a:lnTo>
                <a:lnTo>
                  <a:pt x="4116" y="2918"/>
                </a:lnTo>
                <a:lnTo>
                  <a:pt x="4141" y="2912"/>
                </a:lnTo>
                <a:lnTo>
                  <a:pt x="4163" y="2906"/>
                </a:lnTo>
                <a:lnTo>
                  <a:pt x="4186" y="2898"/>
                </a:lnTo>
                <a:lnTo>
                  <a:pt x="4208" y="2890"/>
                </a:lnTo>
                <a:lnTo>
                  <a:pt x="4229" y="2880"/>
                </a:lnTo>
                <a:lnTo>
                  <a:pt x="4250" y="2869"/>
                </a:lnTo>
                <a:lnTo>
                  <a:pt x="4270" y="2858"/>
                </a:lnTo>
                <a:lnTo>
                  <a:pt x="4290" y="2845"/>
                </a:lnTo>
                <a:lnTo>
                  <a:pt x="4309" y="2831"/>
                </a:lnTo>
                <a:lnTo>
                  <a:pt x="4328" y="2817"/>
                </a:lnTo>
                <a:lnTo>
                  <a:pt x="4345" y="2802"/>
                </a:lnTo>
                <a:lnTo>
                  <a:pt x="4362" y="2786"/>
                </a:lnTo>
                <a:lnTo>
                  <a:pt x="4378" y="2768"/>
                </a:lnTo>
                <a:lnTo>
                  <a:pt x="4393" y="2752"/>
                </a:lnTo>
                <a:lnTo>
                  <a:pt x="4407" y="2733"/>
                </a:lnTo>
                <a:lnTo>
                  <a:pt x="4421" y="2714"/>
                </a:lnTo>
                <a:lnTo>
                  <a:pt x="4434" y="2695"/>
                </a:lnTo>
                <a:lnTo>
                  <a:pt x="4445" y="2674"/>
                </a:lnTo>
                <a:lnTo>
                  <a:pt x="4456" y="2654"/>
                </a:lnTo>
                <a:lnTo>
                  <a:pt x="4465" y="2631"/>
                </a:lnTo>
                <a:lnTo>
                  <a:pt x="4474" y="2610"/>
                </a:lnTo>
                <a:lnTo>
                  <a:pt x="4482" y="2587"/>
                </a:lnTo>
                <a:lnTo>
                  <a:pt x="4489" y="2564"/>
                </a:lnTo>
                <a:lnTo>
                  <a:pt x="4494" y="2541"/>
                </a:lnTo>
                <a:lnTo>
                  <a:pt x="4499" y="2517"/>
                </a:lnTo>
                <a:lnTo>
                  <a:pt x="4501" y="2492"/>
                </a:lnTo>
                <a:lnTo>
                  <a:pt x="4503" y="2467"/>
                </a:lnTo>
                <a:lnTo>
                  <a:pt x="4504" y="2443"/>
                </a:lnTo>
                <a:lnTo>
                  <a:pt x="4503" y="2417"/>
                </a:lnTo>
                <a:lnTo>
                  <a:pt x="4501" y="2393"/>
                </a:lnTo>
                <a:lnTo>
                  <a:pt x="4499" y="2369"/>
                </a:lnTo>
                <a:lnTo>
                  <a:pt x="4494" y="2345"/>
                </a:lnTo>
                <a:lnTo>
                  <a:pt x="4489" y="2321"/>
                </a:lnTo>
                <a:lnTo>
                  <a:pt x="4482" y="2298"/>
                </a:lnTo>
                <a:lnTo>
                  <a:pt x="4474" y="2276"/>
                </a:lnTo>
                <a:lnTo>
                  <a:pt x="4465" y="2253"/>
                </a:lnTo>
                <a:lnTo>
                  <a:pt x="4456" y="2232"/>
                </a:lnTo>
                <a:lnTo>
                  <a:pt x="4445" y="2211"/>
                </a:lnTo>
                <a:lnTo>
                  <a:pt x="4434" y="2191"/>
                </a:lnTo>
                <a:lnTo>
                  <a:pt x="4421" y="2172"/>
                </a:lnTo>
                <a:lnTo>
                  <a:pt x="4407" y="2152"/>
                </a:lnTo>
                <a:lnTo>
                  <a:pt x="4393" y="2134"/>
                </a:lnTo>
                <a:lnTo>
                  <a:pt x="4378" y="2116"/>
                </a:lnTo>
                <a:lnTo>
                  <a:pt x="4362" y="2100"/>
                </a:lnTo>
                <a:close/>
              </a:path>
            </a:pathLst>
          </a:custGeom>
          <a:solidFill>
            <a:schemeClr val="tx1">
              <a:lumMod val="75000"/>
              <a:lumOff val="25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2000"/>
                                        <p:tgtEl>
                                          <p:spTgt spid="46"/>
                                        </p:tgtEl>
                                      </p:cBhvr>
                                    </p:animEffect>
                                  </p:childTnLst>
                                </p:cTn>
                              </p:par>
                            </p:childTnLst>
                          </p:cTn>
                        </p:par>
                        <p:par>
                          <p:cTn id="12" fill="hold">
                            <p:stCondLst>
                              <p:cond delay="3000"/>
                            </p:stCondLst>
                            <p:childTnLst>
                              <p:par>
                                <p:cTn id="13" presetID="53" presetClass="entr" presetSubtype="16"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Effect transition="in" filter="fade">
                                      <p:cBhvr>
                                        <p:cTn id="17" dur="500"/>
                                        <p:tgtEl>
                                          <p:spTgt spid="49"/>
                                        </p:tgtEl>
                                      </p:cBhvr>
                                    </p:animEffect>
                                  </p:childTnLst>
                                </p:cTn>
                              </p:par>
                            </p:childTnLst>
                          </p:cTn>
                        </p:par>
                        <p:par>
                          <p:cTn id="18" fill="hold">
                            <p:stCondLst>
                              <p:cond delay="3500"/>
                            </p:stCondLst>
                            <p:childTnLst>
                              <p:par>
                                <p:cTn id="19" presetID="47"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14" presetClass="entr" presetSubtype="1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randombar(horizontal)">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7" grpId="0"/>
      <p:bldP spid="38" grpId="0"/>
      <p:bldP spid="39" grpId="0"/>
      <p:bldP spid="4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76845" y="1308299"/>
            <a:ext cx="447675" cy="56197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17014" y="653995"/>
            <a:ext cx="619125" cy="742950"/>
          </a:xfrm>
          <a:prstGeom prst="rect">
            <a:avLst/>
          </a:prstGeom>
        </p:spPr>
      </p:pic>
      <p:sp>
        <p:nvSpPr>
          <p:cNvPr id="19" name="TextBox 6"/>
          <p:cNvSpPr txBox="1"/>
          <p:nvPr/>
        </p:nvSpPr>
        <p:spPr>
          <a:xfrm>
            <a:off x="1092710" y="1721966"/>
            <a:ext cx="3867420" cy="1015663"/>
          </a:xfrm>
          <a:prstGeom prst="rect">
            <a:avLst/>
          </a:prstGeom>
          <a:noFill/>
        </p:spPr>
        <p:txBody>
          <a:bodyPr wrap="square" rtlCol="0">
            <a:spAutoFit/>
          </a:bodyPr>
          <a:lstStyle/>
          <a:p>
            <a:pPr>
              <a:lnSpc>
                <a:spcPct val="125000"/>
              </a:lnSpc>
            </a:pPr>
            <a:r>
              <a:rPr lang="zh-CN" altLang="en-US" sz="1600" dirty="0">
                <a:solidFill>
                  <a:schemeClr val="bg1"/>
                </a:solidFill>
                <a:latin typeface="方正粗圆简体" panose="02010601030101010101" pitchFamily="2" charset="-122"/>
                <a:ea typeface="方正粗圆简体" panose="02010601030101010101" pitchFamily="2" charset="-122"/>
              </a:rPr>
              <a:t>添加文本说明内容添加文本说明内容添加文本说明内容添加文本说明内容添加文本说明内容添加文本说明内容添加</a:t>
            </a:r>
            <a:endParaRPr lang="zh-CN" altLang="en-US" sz="1600" dirty="0">
              <a:solidFill>
                <a:schemeClr val="bg1"/>
              </a:solidFill>
              <a:latin typeface="方正粗圆简体" panose="02010601030101010101" pitchFamily="2" charset="-122"/>
              <a:ea typeface="方正粗圆简体" panose="02010601030101010101" pitchFamily="2" charset="-122"/>
            </a:endParaRPr>
          </a:p>
        </p:txBody>
      </p:sp>
      <p:sp>
        <p:nvSpPr>
          <p:cNvPr id="20" name="TextBox 6"/>
          <p:cNvSpPr txBox="1"/>
          <p:nvPr/>
        </p:nvSpPr>
        <p:spPr>
          <a:xfrm>
            <a:off x="1092710" y="3266170"/>
            <a:ext cx="3867420" cy="830997"/>
          </a:xfrm>
          <a:prstGeom prst="rect">
            <a:avLst/>
          </a:prstGeom>
          <a:noFill/>
        </p:spPr>
        <p:txBody>
          <a:bodyPr wrap="square" rtlCol="0">
            <a:spAutoFit/>
          </a:bodyPr>
          <a:lstStyle/>
          <a:p>
            <a:pPr>
              <a:lnSpc>
                <a:spcPct val="150000"/>
              </a:lnSpc>
            </a:pPr>
            <a:r>
              <a:rPr lang="zh-CN" altLang="en-US" sz="1600" dirty="0">
                <a:solidFill>
                  <a:schemeClr val="bg1"/>
                </a:solidFill>
                <a:latin typeface="方正粗圆简体" panose="02010601030101010101" pitchFamily="2" charset="-122"/>
                <a:ea typeface="方正粗圆简体" panose="02010601030101010101" pitchFamily="2" charset="-122"/>
              </a:rPr>
              <a:t>添加文本说明内容添加文本说明内容添加文本</a:t>
            </a:r>
            <a:endParaRPr lang="zh-CN" altLang="en-US" sz="1600" dirty="0">
              <a:solidFill>
                <a:schemeClr val="bg1"/>
              </a:solidFill>
              <a:latin typeface="方正粗圆简体" panose="02010601030101010101" pitchFamily="2" charset="-122"/>
              <a:ea typeface="方正粗圆简体" panose="02010601030101010101" pitchFamily="2" charset="-122"/>
            </a:endParaRPr>
          </a:p>
        </p:txBody>
      </p:sp>
      <p:sp>
        <p:nvSpPr>
          <p:cNvPr id="21" name="对角圆角矩形 20"/>
          <p:cNvSpPr/>
          <p:nvPr/>
        </p:nvSpPr>
        <p:spPr>
          <a:xfrm>
            <a:off x="1133398" y="1298751"/>
            <a:ext cx="2686300" cy="318319"/>
          </a:xfrm>
          <a:prstGeom prst="round2DiagRect">
            <a:avLst>
              <a:gd name="adj1" fmla="val 30205"/>
              <a:gd name="adj2" fmla="val 0"/>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2800" b="1"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sp>
        <p:nvSpPr>
          <p:cNvPr id="22" name="对角圆角矩形 21"/>
          <p:cNvSpPr/>
          <p:nvPr/>
        </p:nvSpPr>
        <p:spPr>
          <a:xfrm>
            <a:off x="1133398" y="2947851"/>
            <a:ext cx="2686300" cy="318319"/>
          </a:xfrm>
          <a:prstGeom prst="round2DiagRect">
            <a:avLst>
              <a:gd name="adj1" fmla="val 30205"/>
              <a:gd name="adj2" fmla="val 0"/>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2800" b="1"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sp>
        <p:nvSpPr>
          <p:cNvPr id="23" name="对角圆角矩形 22"/>
          <p:cNvSpPr/>
          <p:nvPr/>
        </p:nvSpPr>
        <p:spPr>
          <a:xfrm>
            <a:off x="1133398" y="4275082"/>
            <a:ext cx="2686300" cy="318319"/>
          </a:xfrm>
          <a:prstGeom prst="round2DiagRect">
            <a:avLst>
              <a:gd name="adj1" fmla="val 30205"/>
              <a:gd name="adj2" fmla="val 0"/>
            </a:avLst>
          </a:prstGeom>
          <a:no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2800" b="1"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sp>
        <p:nvSpPr>
          <p:cNvPr id="24" name="TextBox 7"/>
          <p:cNvSpPr txBox="1"/>
          <p:nvPr/>
        </p:nvSpPr>
        <p:spPr>
          <a:xfrm>
            <a:off x="1153789" y="4659125"/>
            <a:ext cx="3806341" cy="1015663"/>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pitchFamily="34" charset="-122"/>
              </a:defRPr>
            </a:lvl1pPr>
          </a:lstStyle>
          <a:p>
            <a:r>
              <a:rPr lang="zh-CN" altLang="en-US" sz="1600" dirty="0">
                <a:latin typeface="方正粗圆简体" panose="02010601030101010101" pitchFamily="2" charset="-122"/>
                <a:ea typeface="方正粗圆简体" panose="02010601030101010101" pitchFamily="2" charset="-122"/>
              </a:rPr>
              <a:t>添加文本说明内容添加文本说明内容添加文本说明内容添加文本说明内容添加内容</a:t>
            </a:r>
            <a:endParaRPr lang="zh-CN" altLang="en-US" sz="1600" dirty="0">
              <a:latin typeface="方正粗圆简体" panose="02010601030101010101" pitchFamily="2" charset="-122"/>
              <a:ea typeface="方正粗圆简体" panose="02010601030101010101" pitchFamily="2" charset="-122"/>
            </a:endParaRPr>
          </a:p>
        </p:txBody>
      </p:sp>
      <p:pic>
        <p:nvPicPr>
          <p:cNvPr id="25" name="Picture 2"/>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579106" y="1308299"/>
            <a:ext cx="3588803" cy="2407124"/>
          </a:xfrm>
          <a:prstGeom prst="rect">
            <a:avLst/>
          </a:prstGeom>
          <a:solidFill>
            <a:srgbClr val="FFFFFF">
              <a:shade val="85000"/>
            </a:srgbClr>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6" name="Picture 4"/>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rot="422593">
            <a:off x="8210197" y="2557565"/>
            <a:ext cx="3392560" cy="2547315"/>
          </a:xfrm>
          <a:prstGeom prst="rect">
            <a:avLst/>
          </a:prstGeom>
          <a:solidFill>
            <a:srgbClr val="FFFFFF">
              <a:shade val="85000"/>
            </a:srgbClr>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27" name="Picture 6"/>
          <p:cNvPicPr>
            <a:picLocks noChangeAspect="1" noChangeArrowheads="1"/>
          </p:cNvPicPr>
          <p:nvPr/>
        </p:nvPicPr>
        <p:blipFill>
          <a:blip r:embed="rId7">
            <a:extLst>
              <a:ext uri="{28A0092B-C50C-407E-A947-70E740481C1C}">
                <a14:useLocalDpi xmlns:a14="http://schemas.microsoft.com/office/drawing/2010/main" val="0"/>
              </a:ext>
            </a:extLst>
          </a:blip>
          <a:stretch>
            <a:fillRect/>
          </a:stretch>
        </p:blipFill>
        <p:spPr bwMode="auto">
          <a:xfrm rot="854817">
            <a:off x="6556389" y="4147946"/>
            <a:ext cx="2953177" cy="1942651"/>
          </a:xfrm>
          <a:prstGeom prst="rect">
            <a:avLst/>
          </a:prstGeom>
          <a:solidFill>
            <a:srgbClr val="0071C1"/>
          </a:solidFill>
          <a:ln w="63500" cap="sq">
            <a:solidFill>
              <a:srgbClr val="FFFFFF"/>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31" presetClass="entr" presetSubtype="0"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fltVal val="0"/>
                                          </p:val>
                                        </p:tav>
                                        <p:tav tm="100000">
                                          <p:val>
                                            <p:strVal val="#ppt_w"/>
                                          </p:val>
                                        </p:tav>
                                      </p:tavLst>
                                    </p:anim>
                                    <p:anim calcmode="lin" valueType="num">
                                      <p:cBhvr>
                                        <p:cTn id="30" dur="1000" fill="hold"/>
                                        <p:tgtEl>
                                          <p:spTgt spid="25"/>
                                        </p:tgtEl>
                                        <p:attrNameLst>
                                          <p:attrName>ppt_h</p:attrName>
                                        </p:attrNameLst>
                                      </p:cBhvr>
                                      <p:tavLst>
                                        <p:tav tm="0">
                                          <p:val>
                                            <p:fltVal val="0"/>
                                          </p:val>
                                        </p:tav>
                                        <p:tav tm="100000">
                                          <p:val>
                                            <p:strVal val="#ppt_h"/>
                                          </p:val>
                                        </p:tav>
                                      </p:tavLst>
                                    </p:anim>
                                    <p:anim calcmode="lin" valueType="num">
                                      <p:cBhvr>
                                        <p:cTn id="31" dur="1000" fill="hold"/>
                                        <p:tgtEl>
                                          <p:spTgt spid="25"/>
                                        </p:tgtEl>
                                        <p:attrNameLst>
                                          <p:attrName>style.rotation</p:attrName>
                                        </p:attrNameLst>
                                      </p:cBhvr>
                                      <p:tavLst>
                                        <p:tav tm="0">
                                          <p:val>
                                            <p:fltVal val="90"/>
                                          </p:val>
                                        </p:tav>
                                        <p:tav tm="100000">
                                          <p:val>
                                            <p:fltVal val="0"/>
                                          </p:val>
                                        </p:tav>
                                      </p:tavLst>
                                    </p:anim>
                                    <p:animEffect transition="in" filter="fade">
                                      <p:cBhvr>
                                        <p:cTn id="32" dur="1000"/>
                                        <p:tgtEl>
                                          <p:spTgt spid="25"/>
                                        </p:tgtEl>
                                      </p:cBhvr>
                                    </p:animEffect>
                                  </p:childTnLst>
                                </p:cTn>
                              </p:par>
                            </p:childTnLst>
                          </p:cTn>
                        </p:par>
                        <p:par>
                          <p:cTn id="33" fill="hold">
                            <p:stCondLst>
                              <p:cond delay="5000"/>
                            </p:stCondLst>
                            <p:childTnLst>
                              <p:par>
                                <p:cTn id="34" presetID="16" presetClass="entr" presetSubtype="21"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barn(inVertical)">
                                      <p:cBhvr>
                                        <p:cTn id="36" dur="500"/>
                                        <p:tgtEl>
                                          <p:spTgt spid="21"/>
                                        </p:tgtEl>
                                      </p:cBhvr>
                                    </p:animEffect>
                                  </p:childTnLst>
                                </p:cTn>
                              </p:par>
                            </p:childTnLst>
                          </p:cTn>
                        </p:par>
                        <p:par>
                          <p:cTn id="37" fill="hold">
                            <p:stCondLst>
                              <p:cond delay="5500"/>
                            </p:stCondLst>
                            <p:childTnLst>
                              <p:par>
                                <p:cTn id="38" presetID="42" presetClass="entr" presetSubtype="0" fill="hold" grpId="0"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1000"/>
                                        <p:tgtEl>
                                          <p:spTgt spid="19"/>
                                        </p:tgtEl>
                                      </p:cBhvr>
                                    </p:animEffect>
                                    <p:anim calcmode="lin" valueType="num">
                                      <p:cBhvr>
                                        <p:cTn id="41" dur="1000" fill="hold"/>
                                        <p:tgtEl>
                                          <p:spTgt spid="19"/>
                                        </p:tgtEl>
                                        <p:attrNameLst>
                                          <p:attrName>ppt_x</p:attrName>
                                        </p:attrNameLst>
                                      </p:cBhvr>
                                      <p:tavLst>
                                        <p:tav tm="0">
                                          <p:val>
                                            <p:strVal val="#ppt_x"/>
                                          </p:val>
                                        </p:tav>
                                        <p:tav tm="100000">
                                          <p:val>
                                            <p:strVal val="#ppt_x"/>
                                          </p:val>
                                        </p:tav>
                                      </p:tavLst>
                                    </p:anim>
                                    <p:anim calcmode="lin" valueType="num">
                                      <p:cBhvr>
                                        <p:cTn id="42" dur="1000" fill="hold"/>
                                        <p:tgtEl>
                                          <p:spTgt spid="19"/>
                                        </p:tgtEl>
                                        <p:attrNameLst>
                                          <p:attrName>ppt_y</p:attrName>
                                        </p:attrNameLst>
                                      </p:cBhvr>
                                      <p:tavLst>
                                        <p:tav tm="0">
                                          <p:val>
                                            <p:strVal val="#ppt_y+.1"/>
                                          </p:val>
                                        </p:tav>
                                        <p:tav tm="100000">
                                          <p:val>
                                            <p:strVal val="#ppt_y"/>
                                          </p:val>
                                        </p:tav>
                                      </p:tavLst>
                                    </p:anim>
                                  </p:childTnLst>
                                </p:cTn>
                              </p:par>
                            </p:childTnLst>
                          </p:cTn>
                        </p:par>
                        <p:par>
                          <p:cTn id="43" fill="hold">
                            <p:stCondLst>
                              <p:cond delay="6500"/>
                            </p:stCondLst>
                            <p:childTnLst>
                              <p:par>
                                <p:cTn id="44" presetID="31" presetClass="entr" presetSubtype="0" fill="hold" nodeType="after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1000" fill="hold"/>
                                        <p:tgtEl>
                                          <p:spTgt spid="26"/>
                                        </p:tgtEl>
                                        <p:attrNameLst>
                                          <p:attrName>ppt_w</p:attrName>
                                        </p:attrNameLst>
                                      </p:cBhvr>
                                      <p:tavLst>
                                        <p:tav tm="0">
                                          <p:val>
                                            <p:fltVal val="0"/>
                                          </p:val>
                                        </p:tav>
                                        <p:tav tm="100000">
                                          <p:val>
                                            <p:strVal val="#ppt_w"/>
                                          </p:val>
                                        </p:tav>
                                      </p:tavLst>
                                    </p:anim>
                                    <p:anim calcmode="lin" valueType="num">
                                      <p:cBhvr>
                                        <p:cTn id="47" dur="1000" fill="hold"/>
                                        <p:tgtEl>
                                          <p:spTgt spid="26"/>
                                        </p:tgtEl>
                                        <p:attrNameLst>
                                          <p:attrName>ppt_h</p:attrName>
                                        </p:attrNameLst>
                                      </p:cBhvr>
                                      <p:tavLst>
                                        <p:tav tm="0">
                                          <p:val>
                                            <p:fltVal val="0"/>
                                          </p:val>
                                        </p:tav>
                                        <p:tav tm="100000">
                                          <p:val>
                                            <p:strVal val="#ppt_h"/>
                                          </p:val>
                                        </p:tav>
                                      </p:tavLst>
                                    </p:anim>
                                    <p:anim calcmode="lin" valueType="num">
                                      <p:cBhvr>
                                        <p:cTn id="48" dur="1000" fill="hold"/>
                                        <p:tgtEl>
                                          <p:spTgt spid="26"/>
                                        </p:tgtEl>
                                        <p:attrNameLst>
                                          <p:attrName>style.rotation</p:attrName>
                                        </p:attrNameLst>
                                      </p:cBhvr>
                                      <p:tavLst>
                                        <p:tav tm="0">
                                          <p:val>
                                            <p:fltVal val="90"/>
                                          </p:val>
                                        </p:tav>
                                        <p:tav tm="100000">
                                          <p:val>
                                            <p:fltVal val="0"/>
                                          </p:val>
                                        </p:tav>
                                      </p:tavLst>
                                    </p:anim>
                                    <p:animEffect transition="in" filter="fade">
                                      <p:cBhvr>
                                        <p:cTn id="49" dur="1000"/>
                                        <p:tgtEl>
                                          <p:spTgt spid="26"/>
                                        </p:tgtEl>
                                      </p:cBhvr>
                                    </p:animEffect>
                                  </p:childTnLst>
                                </p:cTn>
                              </p:par>
                            </p:childTnLst>
                          </p:cTn>
                        </p:par>
                        <p:par>
                          <p:cTn id="50" fill="hold">
                            <p:stCondLst>
                              <p:cond delay="7500"/>
                            </p:stCondLst>
                            <p:childTnLst>
                              <p:par>
                                <p:cTn id="51" presetID="16" presetClass="entr" presetSubtype="21"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barn(inVertical)">
                                      <p:cBhvr>
                                        <p:cTn id="53" dur="500"/>
                                        <p:tgtEl>
                                          <p:spTgt spid="22"/>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fade">
                                      <p:cBhvr>
                                        <p:cTn id="56" dur="1000"/>
                                        <p:tgtEl>
                                          <p:spTgt spid="20"/>
                                        </p:tgtEl>
                                      </p:cBhvr>
                                    </p:animEffect>
                                    <p:anim calcmode="lin" valueType="num">
                                      <p:cBhvr>
                                        <p:cTn id="57" dur="1000" fill="hold"/>
                                        <p:tgtEl>
                                          <p:spTgt spid="20"/>
                                        </p:tgtEl>
                                        <p:attrNameLst>
                                          <p:attrName>ppt_x</p:attrName>
                                        </p:attrNameLst>
                                      </p:cBhvr>
                                      <p:tavLst>
                                        <p:tav tm="0">
                                          <p:val>
                                            <p:strVal val="#ppt_x"/>
                                          </p:val>
                                        </p:tav>
                                        <p:tav tm="100000">
                                          <p:val>
                                            <p:strVal val="#ppt_x"/>
                                          </p:val>
                                        </p:tav>
                                      </p:tavLst>
                                    </p:anim>
                                    <p:anim calcmode="lin" valueType="num">
                                      <p:cBhvr>
                                        <p:cTn id="58" dur="1000" fill="hold"/>
                                        <p:tgtEl>
                                          <p:spTgt spid="20"/>
                                        </p:tgtEl>
                                        <p:attrNameLst>
                                          <p:attrName>ppt_y</p:attrName>
                                        </p:attrNameLst>
                                      </p:cBhvr>
                                      <p:tavLst>
                                        <p:tav tm="0">
                                          <p:val>
                                            <p:strVal val="#ppt_y+.1"/>
                                          </p:val>
                                        </p:tav>
                                        <p:tav tm="100000">
                                          <p:val>
                                            <p:strVal val="#ppt_y"/>
                                          </p:val>
                                        </p:tav>
                                      </p:tavLst>
                                    </p:anim>
                                  </p:childTnLst>
                                </p:cTn>
                              </p:par>
                            </p:childTnLst>
                          </p:cTn>
                        </p:par>
                        <p:par>
                          <p:cTn id="59" fill="hold">
                            <p:stCondLst>
                              <p:cond delay="8000"/>
                            </p:stCondLst>
                            <p:childTnLst>
                              <p:par>
                                <p:cTn id="60" presetID="31" presetClass="entr" presetSubtype="0" fill="hold"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1000" fill="hold"/>
                                        <p:tgtEl>
                                          <p:spTgt spid="27"/>
                                        </p:tgtEl>
                                        <p:attrNameLst>
                                          <p:attrName>ppt_w</p:attrName>
                                        </p:attrNameLst>
                                      </p:cBhvr>
                                      <p:tavLst>
                                        <p:tav tm="0">
                                          <p:val>
                                            <p:fltVal val="0"/>
                                          </p:val>
                                        </p:tav>
                                        <p:tav tm="100000">
                                          <p:val>
                                            <p:strVal val="#ppt_w"/>
                                          </p:val>
                                        </p:tav>
                                      </p:tavLst>
                                    </p:anim>
                                    <p:anim calcmode="lin" valueType="num">
                                      <p:cBhvr>
                                        <p:cTn id="63" dur="1000" fill="hold"/>
                                        <p:tgtEl>
                                          <p:spTgt spid="27"/>
                                        </p:tgtEl>
                                        <p:attrNameLst>
                                          <p:attrName>ppt_h</p:attrName>
                                        </p:attrNameLst>
                                      </p:cBhvr>
                                      <p:tavLst>
                                        <p:tav tm="0">
                                          <p:val>
                                            <p:fltVal val="0"/>
                                          </p:val>
                                        </p:tav>
                                        <p:tav tm="100000">
                                          <p:val>
                                            <p:strVal val="#ppt_h"/>
                                          </p:val>
                                        </p:tav>
                                      </p:tavLst>
                                    </p:anim>
                                    <p:anim calcmode="lin" valueType="num">
                                      <p:cBhvr>
                                        <p:cTn id="64" dur="1000" fill="hold"/>
                                        <p:tgtEl>
                                          <p:spTgt spid="27"/>
                                        </p:tgtEl>
                                        <p:attrNameLst>
                                          <p:attrName>style.rotation</p:attrName>
                                        </p:attrNameLst>
                                      </p:cBhvr>
                                      <p:tavLst>
                                        <p:tav tm="0">
                                          <p:val>
                                            <p:fltVal val="90"/>
                                          </p:val>
                                        </p:tav>
                                        <p:tav tm="100000">
                                          <p:val>
                                            <p:fltVal val="0"/>
                                          </p:val>
                                        </p:tav>
                                      </p:tavLst>
                                    </p:anim>
                                    <p:animEffect transition="in" filter="fade">
                                      <p:cBhvr>
                                        <p:cTn id="65" dur="1000"/>
                                        <p:tgtEl>
                                          <p:spTgt spid="27"/>
                                        </p:tgtEl>
                                      </p:cBhvr>
                                    </p:animEffect>
                                  </p:childTnLst>
                                </p:cTn>
                              </p:par>
                            </p:childTnLst>
                          </p:cTn>
                        </p:par>
                        <p:par>
                          <p:cTn id="66" fill="hold">
                            <p:stCondLst>
                              <p:cond delay="9000"/>
                            </p:stCondLst>
                            <p:childTnLst>
                              <p:par>
                                <p:cTn id="67" presetID="16" presetClass="entr" presetSubtype="21"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par>
                                <p:cTn id="70" presetID="42" presetClass="entr" presetSubtype="0" fill="hold" grpId="0" nodeType="withEffect">
                                  <p:stCondLst>
                                    <p:cond delay="25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1000"/>
                                        <p:tgtEl>
                                          <p:spTgt spid="24"/>
                                        </p:tgtEl>
                                      </p:cBhvr>
                                    </p:animEffect>
                                    <p:anim calcmode="lin" valueType="num">
                                      <p:cBhvr>
                                        <p:cTn id="73" dur="1000" fill="hold"/>
                                        <p:tgtEl>
                                          <p:spTgt spid="24"/>
                                        </p:tgtEl>
                                        <p:attrNameLst>
                                          <p:attrName>ppt_x</p:attrName>
                                        </p:attrNameLst>
                                      </p:cBhvr>
                                      <p:tavLst>
                                        <p:tav tm="0">
                                          <p:val>
                                            <p:strVal val="#ppt_x"/>
                                          </p:val>
                                        </p:tav>
                                        <p:tav tm="100000">
                                          <p:val>
                                            <p:strVal val="#ppt_x"/>
                                          </p:val>
                                        </p:tav>
                                      </p:tavLst>
                                    </p:anim>
                                    <p:anim calcmode="lin" valueType="num">
                                      <p:cBhvr>
                                        <p:cTn id="7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01940" y="1282954"/>
            <a:ext cx="447675" cy="561975"/>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42109" y="628650"/>
            <a:ext cx="619125" cy="742950"/>
          </a:xfrm>
          <a:prstGeom prst="rect">
            <a:avLst/>
          </a:prstGeom>
        </p:spPr>
      </p:pic>
      <p:sp>
        <p:nvSpPr>
          <p:cNvPr id="28" name="Freeform 25"/>
          <p:cNvSpPr/>
          <p:nvPr/>
        </p:nvSpPr>
        <p:spPr>
          <a:xfrm>
            <a:off x="0" y="2120631"/>
            <a:ext cx="6096002" cy="293786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blipFill>
            <a:blip r:embed="rId4"/>
            <a:srcRect/>
            <a:stretch>
              <a:fillRect l="-16093" r="-1609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endParaRPr lang="en-US" dirty="0">
              <a:latin typeface="+mn-ea"/>
            </a:endParaRPr>
          </a:p>
        </p:txBody>
      </p:sp>
      <p:sp>
        <p:nvSpPr>
          <p:cNvPr id="29" name="Freeform 33"/>
          <p:cNvSpPr/>
          <p:nvPr/>
        </p:nvSpPr>
        <p:spPr>
          <a:xfrm flipH="1">
            <a:off x="6095998" y="2120631"/>
            <a:ext cx="6096000" cy="2937865"/>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blipFill>
            <a:blip r:embed="rId5"/>
            <a:srcRect/>
            <a:stretch>
              <a:fillRect t="-8359" b="-835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latin typeface="+mn-ea"/>
            </a:endParaRPr>
          </a:p>
        </p:txBody>
      </p:sp>
      <p:sp>
        <p:nvSpPr>
          <p:cNvPr id="31" name="Oval 34"/>
          <p:cNvSpPr/>
          <p:nvPr/>
        </p:nvSpPr>
        <p:spPr>
          <a:xfrm>
            <a:off x="5105402" y="2598964"/>
            <a:ext cx="1981198" cy="1981198"/>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2" name="Rectangle 36"/>
          <p:cNvSpPr/>
          <p:nvPr/>
        </p:nvSpPr>
        <p:spPr>
          <a:xfrm rot="21352125">
            <a:off x="692389" y="5075887"/>
            <a:ext cx="2652657" cy="397427"/>
          </a:xfrm>
          <a:prstGeom prst="rect">
            <a:avLst/>
          </a:prstGeom>
        </p:spPr>
        <p:txBody>
          <a:bodyPr vert="horz" lIns="91440" tIns="45720" rIns="91440" bIns="45720" rtlCol="0" anchor="ctr">
            <a:noAutofit/>
          </a:bodyPr>
          <a:lstStyle/>
          <a:p>
            <a:pPr defTabSz="913765">
              <a:spcBef>
                <a:spcPct val="0"/>
              </a:spcBef>
            </a:pPr>
            <a:r>
              <a:rPr lang="zh-CN" altLang="en-US" sz="3200" noProof="1">
                <a:solidFill>
                  <a:schemeClr val="bg1"/>
                </a:solidFill>
                <a:latin typeface="微软雅黑" panose="020B0503020204020204" pitchFamily="82" charset="2"/>
                <a:ea typeface="微软雅黑" panose="020B0503020204020204" pitchFamily="82" charset="2"/>
                <a:cs typeface="Lato Light" panose="020F0402020204030203" pitchFamily="34" charset="0"/>
              </a:rPr>
              <a:t>添加标题</a:t>
            </a:r>
            <a:endParaRPr lang="en-US" sz="3200" noProof="1">
              <a:solidFill>
                <a:schemeClr val="bg1"/>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33" name="Rectangle 40"/>
          <p:cNvSpPr/>
          <p:nvPr/>
        </p:nvSpPr>
        <p:spPr>
          <a:xfrm rot="21362136">
            <a:off x="726124" y="5484421"/>
            <a:ext cx="3809449" cy="461665"/>
          </a:xfrm>
          <a:prstGeom prst="rect">
            <a:avLst/>
          </a:prstGeom>
        </p:spPr>
        <p:txBody>
          <a:bodyPr wrap="square">
            <a:spAutoFit/>
          </a:bodyPr>
          <a:lstStyle/>
          <a:p>
            <a:pPr>
              <a:buClr>
                <a:srgbClr val="E24848"/>
              </a:buClr>
            </a:pPr>
            <a:r>
              <a:rPr lang="zh-CN" altLang="en-US" sz="1200" dirty="0">
                <a:solidFill>
                  <a:schemeClr val="bg1"/>
                </a:solidFill>
                <a:latin typeface="+mn-ea"/>
                <a:cs typeface="Arial" panose="020B0604020202020204" pitchFamily="34" charset="0"/>
              </a:rPr>
              <a:t>此处添加详细文本描述，建议与标题相关并符合整体语言风格，语言描述尽量简洁生动。</a:t>
            </a:r>
            <a:endParaRPr lang="en-US" sz="1200" dirty="0">
              <a:solidFill>
                <a:schemeClr val="bg1"/>
              </a:solidFill>
              <a:latin typeface="+mn-ea"/>
              <a:cs typeface="Arial" panose="020B0604020202020204" pitchFamily="34" charset="0"/>
            </a:endParaRPr>
          </a:p>
        </p:txBody>
      </p:sp>
      <p:sp>
        <p:nvSpPr>
          <p:cNvPr id="34" name="Rectangle 44"/>
          <p:cNvSpPr/>
          <p:nvPr/>
        </p:nvSpPr>
        <p:spPr>
          <a:xfrm rot="300000">
            <a:off x="8955870" y="5097194"/>
            <a:ext cx="2652657" cy="397427"/>
          </a:xfrm>
          <a:prstGeom prst="rect">
            <a:avLst/>
          </a:prstGeom>
        </p:spPr>
        <p:txBody>
          <a:bodyPr vert="horz" lIns="91440" tIns="45720" rIns="91440" bIns="45720" rtlCol="0" anchor="ctr">
            <a:noAutofit/>
          </a:bodyPr>
          <a:lstStyle/>
          <a:p>
            <a:pPr algn="r" defTabSz="913765">
              <a:spcBef>
                <a:spcPct val="0"/>
              </a:spcBef>
            </a:pPr>
            <a:r>
              <a:rPr lang="zh-CN" altLang="en-US" sz="3200" noProof="1">
                <a:solidFill>
                  <a:schemeClr val="bg1"/>
                </a:solidFill>
                <a:latin typeface="微软雅黑" panose="020B0503020204020204" pitchFamily="82" charset="2"/>
                <a:ea typeface="微软雅黑" panose="020B0503020204020204" pitchFamily="82" charset="2"/>
                <a:cs typeface="Lato Light" panose="020F0402020204030203" pitchFamily="34" charset="0"/>
              </a:rPr>
              <a:t>添加标题</a:t>
            </a:r>
            <a:endParaRPr lang="en-US" altLang="zh-CN" sz="3200" noProof="1">
              <a:solidFill>
                <a:schemeClr val="bg1"/>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35" name="Rectangle 45"/>
          <p:cNvSpPr/>
          <p:nvPr/>
        </p:nvSpPr>
        <p:spPr>
          <a:xfrm rot="310011">
            <a:off x="7755985" y="5453038"/>
            <a:ext cx="3809449" cy="461665"/>
          </a:xfrm>
          <a:prstGeom prst="rect">
            <a:avLst/>
          </a:prstGeom>
        </p:spPr>
        <p:txBody>
          <a:bodyPr wrap="square">
            <a:spAutoFit/>
          </a:bodyPr>
          <a:lstStyle/>
          <a:p>
            <a:pPr algn="r">
              <a:buClr>
                <a:srgbClr val="E24848"/>
              </a:buClr>
            </a:pPr>
            <a:r>
              <a:rPr lang="zh-CN" altLang="en-US" sz="1200" dirty="0">
                <a:solidFill>
                  <a:schemeClr val="bg1"/>
                </a:solidFill>
                <a:latin typeface="+mn-ea"/>
                <a:cs typeface="Arial" panose="020B0604020202020204" pitchFamily="34" charset="0"/>
              </a:rPr>
              <a:t>此处添加详细文本描述，建议与标题相关并符合整体语言风格，语言描述尽量简洁生动。</a:t>
            </a:r>
            <a:endParaRPr lang="en-US" sz="1200" dirty="0">
              <a:solidFill>
                <a:schemeClr val="bg1"/>
              </a:solidFill>
              <a:latin typeface="+mn-ea"/>
              <a:cs typeface="Arial" panose="020B0604020202020204" pitchFamily="34" charset="0"/>
            </a:endParaRPr>
          </a:p>
        </p:txBody>
      </p:sp>
      <p:sp>
        <p:nvSpPr>
          <p:cNvPr id="49"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sp>
        <p:nvSpPr>
          <p:cNvPr id="50" name="KSO_Shape"/>
          <p:cNvSpPr>
            <a:spLocks noChangeArrowheads="1"/>
          </p:cNvSpPr>
          <p:nvPr/>
        </p:nvSpPr>
        <p:spPr bwMode="auto">
          <a:xfrm>
            <a:off x="5597989" y="3040363"/>
            <a:ext cx="923134" cy="1181528"/>
          </a:xfrm>
          <a:custGeom>
            <a:avLst/>
            <a:gdLst/>
            <a:ahLst/>
            <a:cxnLst/>
            <a:rect l="0" t="0" r="r" b="b"/>
            <a:pathLst>
              <a:path w="10771844" h="13782676">
                <a:moveTo>
                  <a:pt x="945340" y="7802257"/>
                </a:moveTo>
                <a:cubicBezTo>
                  <a:pt x="1823502" y="7815886"/>
                  <a:pt x="1942449" y="8088467"/>
                  <a:pt x="1942449" y="8088467"/>
                </a:cubicBezTo>
                <a:cubicBezTo>
                  <a:pt x="1942449" y="8088467"/>
                  <a:pt x="1942449" y="8088467"/>
                  <a:pt x="1961218" y="8339963"/>
                </a:cubicBezTo>
                <a:cubicBezTo>
                  <a:pt x="1799807" y="8839201"/>
                  <a:pt x="181941" y="8606474"/>
                  <a:pt x="181941" y="8606474"/>
                </a:cubicBezTo>
                <a:cubicBezTo>
                  <a:pt x="-242232" y="8197323"/>
                  <a:pt x="208218" y="7840725"/>
                  <a:pt x="208218" y="7840725"/>
                </a:cubicBezTo>
                <a:cubicBezTo>
                  <a:pt x="499602" y="7809757"/>
                  <a:pt x="742687" y="7799112"/>
                  <a:pt x="945340" y="7802257"/>
                </a:cubicBezTo>
                <a:close/>
                <a:moveTo>
                  <a:pt x="1499256" y="3670300"/>
                </a:moveTo>
                <a:cubicBezTo>
                  <a:pt x="1499256" y="3670300"/>
                  <a:pt x="1499256" y="3670300"/>
                  <a:pt x="4922981" y="3670300"/>
                </a:cubicBezTo>
                <a:cubicBezTo>
                  <a:pt x="4757801" y="4011884"/>
                  <a:pt x="4660195" y="4394758"/>
                  <a:pt x="4660195" y="4800154"/>
                </a:cubicBezTo>
                <a:cubicBezTo>
                  <a:pt x="4660195" y="6234054"/>
                  <a:pt x="5823961" y="7397690"/>
                  <a:pt x="7258021" y="7397690"/>
                </a:cubicBezTo>
                <a:cubicBezTo>
                  <a:pt x="8692082" y="7397690"/>
                  <a:pt x="9855847" y="6234054"/>
                  <a:pt x="9855847" y="4800154"/>
                </a:cubicBezTo>
                <a:cubicBezTo>
                  <a:pt x="9855847" y="4394758"/>
                  <a:pt x="9761995" y="4011884"/>
                  <a:pt x="9596815" y="3670300"/>
                </a:cubicBezTo>
                <a:cubicBezTo>
                  <a:pt x="9596815" y="3670300"/>
                  <a:pt x="9596815" y="3670300"/>
                  <a:pt x="10771844" y="3670300"/>
                </a:cubicBezTo>
                <a:cubicBezTo>
                  <a:pt x="10771844" y="3670300"/>
                  <a:pt x="10771844" y="3670300"/>
                  <a:pt x="10771844" y="7667954"/>
                </a:cubicBezTo>
                <a:cubicBezTo>
                  <a:pt x="10771844" y="7667954"/>
                  <a:pt x="10771844" y="7667954"/>
                  <a:pt x="8962376" y="7667954"/>
                </a:cubicBezTo>
                <a:cubicBezTo>
                  <a:pt x="8962376" y="7667954"/>
                  <a:pt x="8962376" y="7667954"/>
                  <a:pt x="9183867" y="7686723"/>
                </a:cubicBezTo>
                <a:cubicBezTo>
                  <a:pt x="9183867" y="7686723"/>
                  <a:pt x="9183867" y="7686723"/>
                  <a:pt x="7701003" y="8628893"/>
                </a:cubicBezTo>
                <a:cubicBezTo>
                  <a:pt x="7701003" y="8628893"/>
                  <a:pt x="7701003" y="8628893"/>
                  <a:pt x="7701003" y="10989949"/>
                </a:cubicBezTo>
                <a:cubicBezTo>
                  <a:pt x="7701003" y="11046254"/>
                  <a:pt x="7689741" y="11095051"/>
                  <a:pt x="7667217" y="11143849"/>
                </a:cubicBezTo>
                <a:cubicBezTo>
                  <a:pt x="7667217" y="11143849"/>
                  <a:pt x="7667217" y="11143849"/>
                  <a:pt x="9330275" y="13493644"/>
                </a:cubicBezTo>
                <a:cubicBezTo>
                  <a:pt x="9371571" y="13549949"/>
                  <a:pt x="9480439" y="13763908"/>
                  <a:pt x="9457915" y="13782676"/>
                </a:cubicBezTo>
                <a:cubicBezTo>
                  <a:pt x="9457915" y="13782676"/>
                  <a:pt x="9457915" y="13782676"/>
                  <a:pt x="9142572" y="13778922"/>
                </a:cubicBezTo>
                <a:cubicBezTo>
                  <a:pt x="9097523" y="13771415"/>
                  <a:pt x="9067490" y="13763908"/>
                  <a:pt x="9029949" y="13707603"/>
                </a:cubicBezTo>
                <a:cubicBezTo>
                  <a:pt x="9029949" y="13707603"/>
                  <a:pt x="9029949" y="13707603"/>
                  <a:pt x="7490775" y="11534230"/>
                </a:cubicBezTo>
                <a:cubicBezTo>
                  <a:pt x="7490775" y="11534230"/>
                  <a:pt x="7490775" y="11534230"/>
                  <a:pt x="7490775" y="13643790"/>
                </a:cubicBezTo>
                <a:cubicBezTo>
                  <a:pt x="7490775" y="13711356"/>
                  <a:pt x="7456988" y="13767661"/>
                  <a:pt x="7408185" y="13767661"/>
                </a:cubicBezTo>
                <a:cubicBezTo>
                  <a:pt x="7408185" y="13767661"/>
                  <a:pt x="7408185" y="13767661"/>
                  <a:pt x="6968957" y="13767661"/>
                </a:cubicBezTo>
                <a:cubicBezTo>
                  <a:pt x="6923908" y="13767661"/>
                  <a:pt x="6886367" y="13711356"/>
                  <a:pt x="6886367" y="13643790"/>
                </a:cubicBezTo>
                <a:cubicBezTo>
                  <a:pt x="6886367" y="13643790"/>
                  <a:pt x="6886367" y="13643790"/>
                  <a:pt x="6886367" y="11564259"/>
                </a:cubicBezTo>
                <a:cubicBezTo>
                  <a:pt x="6886367" y="11564259"/>
                  <a:pt x="6886367" y="11564259"/>
                  <a:pt x="5166996" y="13685081"/>
                </a:cubicBezTo>
                <a:cubicBezTo>
                  <a:pt x="5121947" y="13745139"/>
                  <a:pt x="5088160" y="13737632"/>
                  <a:pt x="5020587" y="13737632"/>
                </a:cubicBezTo>
                <a:cubicBezTo>
                  <a:pt x="5020587" y="13737632"/>
                  <a:pt x="5020587" y="13737632"/>
                  <a:pt x="4333590" y="13737632"/>
                </a:cubicBezTo>
                <a:cubicBezTo>
                  <a:pt x="4296049" y="13707603"/>
                  <a:pt x="4648933" y="13362265"/>
                  <a:pt x="4697736" y="13302207"/>
                </a:cubicBezTo>
                <a:cubicBezTo>
                  <a:pt x="4697736" y="13302207"/>
                  <a:pt x="4697736" y="13302207"/>
                  <a:pt x="6754974" y="10768483"/>
                </a:cubicBezTo>
                <a:cubicBezTo>
                  <a:pt x="6754974" y="10768483"/>
                  <a:pt x="6754974" y="10768483"/>
                  <a:pt x="6781253" y="10738453"/>
                </a:cubicBezTo>
                <a:cubicBezTo>
                  <a:pt x="6781253" y="10738453"/>
                  <a:pt x="6781253" y="10738453"/>
                  <a:pt x="6781253" y="8632647"/>
                </a:cubicBezTo>
                <a:cubicBezTo>
                  <a:pt x="6781253" y="8632647"/>
                  <a:pt x="6781253" y="8632647"/>
                  <a:pt x="6762482" y="8628893"/>
                </a:cubicBezTo>
                <a:cubicBezTo>
                  <a:pt x="6728696" y="8621386"/>
                  <a:pt x="6480926" y="8467485"/>
                  <a:pt x="6191862" y="8291063"/>
                </a:cubicBezTo>
                <a:cubicBezTo>
                  <a:pt x="6191862" y="8291063"/>
                  <a:pt x="6191862" y="8291063"/>
                  <a:pt x="1964763" y="8336107"/>
                </a:cubicBezTo>
                <a:cubicBezTo>
                  <a:pt x="1964763" y="8336107"/>
                  <a:pt x="1964763" y="8336107"/>
                  <a:pt x="1964763" y="8084611"/>
                </a:cubicBezTo>
                <a:cubicBezTo>
                  <a:pt x="1964763" y="8084611"/>
                  <a:pt x="1964763" y="8084611"/>
                  <a:pt x="5940338" y="8133409"/>
                </a:cubicBezTo>
                <a:cubicBezTo>
                  <a:pt x="5579946" y="7908189"/>
                  <a:pt x="5234570" y="7686723"/>
                  <a:pt x="5234570" y="7686723"/>
                </a:cubicBezTo>
                <a:cubicBezTo>
                  <a:pt x="5234570" y="7686723"/>
                  <a:pt x="5234570" y="7686723"/>
                  <a:pt x="5426028" y="7667954"/>
                </a:cubicBezTo>
                <a:cubicBezTo>
                  <a:pt x="5426028" y="7667954"/>
                  <a:pt x="5426028" y="7667954"/>
                  <a:pt x="1499256" y="7667954"/>
                </a:cubicBezTo>
                <a:cubicBezTo>
                  <a:pt x="1499256" y="7667954"/>
                  <a:pt x="1499256" y="7667954"/>
                  <a:pt x="1499256" y="3670300"/>
                </a:cubicBezTo>
                <a:close/>
                <a:moveTo>
                  <a:pt x="7241243" y="2735264"/>
                </a:moveTo>
                <a:cubicBezTo>
                  <a:pt x="8382774" y="2735264"/>
                  <a:pt x="9308168" y="3659591"/>
                  <a:pt x="9308168" y="4799808"/>
                </a:cubicBezTo>
                <a:cubicBezTo>
                  <a:pt x="9308168" y="5940024"/>
                  <a:pt x="8382774" y="6864351"/>
                  <a:pt x="7241243" y="6864351"/>
                </a:cubicBezTo>
                <a:cubicBezTo>
                  <a:pt x="6099712" y="6864351"/>
                  <a:pt x="5174318" y="5940024"/>
                  <a:pt x="5174318" y="4799808"/>
                </a:cubicBezTo>
                <a:cubicBezTo>
                  <a:pt x="5174318" y="3659591"/>
                  <a:pt x="6099712" y="2735264"/>
                  <a:pt x="7241243" y="2735264"/>
                </a:cubicBezTo>
                <a:close/>
                <a:moveTo>
                  <a:pt x="7202054" y="0"/>
                </a:moveTo>
                <a:cubicBezTo>
                  <a:pt x="7202054" y="0"/>
                  <a:pt x="7202054" y="0"/>
                  <a:pt x="8707297" y="2131477"/>
                </a:cubicBezTo>
                <a:cubicBezTo>
                  <a:pt x="8707297" y="2131477"/>
                  <a:pt x="8707297" y="2131477"/>
                  <a:pt x="10771844" y="2131477"/>
                </a:cubicBezTo>
                <a:cubicBezTo>
                  <a:pt x="10771844" y="2131477"/>
                  <a:pt x="10771844" y="2131477"/>
                  <a:pt x="10771844" y="3321050"/>
                </a:cubicBezTo>
                <a:cubicBezTo>
                  <a:pt x="10771844" y="3321050"/>
                  <a:pt x="10771844" y="3321050"/>
                  <a:pt x="9349183" y="3321050"/>
                </a:cubicBezTo>
                <a:cubicBezTo>
                  <a:pt x="8879968" y="2698119"/>
                  <a:pt x="8132977" y="2292839"/>
                  <a:pt x="7292143" y="2292839"/>
                </a:cubicBezTo>
                <a:cubicBezTo>
                  <a:pt x="6447555" y="2292839"/>
                  <a:pt x="5704318" y="2698119"/>
                  <a:pt x="5235103" y="3321050"/>
                </a:cubicBezTo>
                <a:cubicBezTo>
                  <a:pt x="5235103" y="3321050"/>
                  <a:pt x="5235103" y="3321050"/>
                  <a:pt x="1432581" y="3321050"/>
                </a:cubicBezTo>
                <a:cubicBezTo>
                  <a:pt x="1432581" y="3321050"/>
                  <a:pt x="1432581" y="3321050"/>
                  <a:pt x="1432581" y="2296591"/>
                </a:cubicBezTo>
                <a:cubicBezTo>
                  <a:pt x="1432581" y="2296591"/>
                  <a:pt x="1432581" y="2296591"/>
                  <a:pt x="1432581" y="2131477"/>
                </a:cubicBezTo>
                <a:cubicBezTo>
                  <a:pt x="1432581" y="2131477"/>
                  <a:pt x="1432581" y="2131477"/>
                  <a:pt x="1432581" y="983181"/>
                </a:cubicBezTo>
                <a:cubicBezTo>
                  <a:pt x="1432581" y="983181"/>
                  <a:pt x="1432581" y="983181"/>
                  <a:pt x="2750138" y="983181"/>
                </a:cubicBezTo>
                <a:cubicBezTo>
                  <a:pt x="2750138" y="983181"/>
                  <a:pt x="2750138" y="983181"/>
                  <a:pt x="2750138" y="2131477"/>
                </a:cubicBezTo>
                <a:cubicBezTo>
                  <a:pt x="2750138" y="2131477"/>
                  <a:pt x="2750138" y="2131477"/>
                  <a:pt x="5606721" y="2131477"/>
                </a:cubicBezTo>
                <a:cubicBezTo>
                  <a:pt x="5606721" y="2131477"/>
                  <a:pt x="5606721" y="2131477"/>
                  <a:pt x="7202054" y="0"/>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cxnSp>
        <p:nvCxnSpPr>
          <p:cNvPr id="54" name="直接连接符 53"/>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31" presetClass="entr" presetSubtype="0" fill="hold" grpId="0" nodeType="afterEffect">
                                  <p:stCondLst>
                                    <p:cond delay="0"/>
                                  </p:stCondLst>
                                  <p:childTnLst>
                                    <p:set>
                                      <p:cBhvr>
                                        <p:cTn id="22" dur="1" fill="hold">
                                          <p:stCondLst>
                                            <p:cond delay="0"/>
                                          </p:stCondLst>
                                        </p:cTn>
                                        <p:tgtEl>
                                          <p:spTgt spid="49"/>
                                        </p:tgtEl>
                                        <p:attrNameLst>
                                          <p:attrName>style.visibility</p:attrName>
                                        </p:attrNameLst>
                                      </p:cBhvr>
                                      <p:to>
                                        <p:strVal val="visible"/>
                                      </p:to>
                                    </p:set>
                                    <p:anim calcmode="lin" valueType="num">
                                      <p:cBhvr>
                                        <p:cTn id="23" dur="1000" fill="hold"/>
                                        <p:tgtEl>
                                          <p:spTgt spid="49"/>
                                        </p:tgtEl>
                                        <p:attrNameLst>
                                          <p:attrName>ppt_w</p:attrName>
                                        </p:attrNameLst>
                                      </p:cBhvr>
                                      <p:tavLst>
                                        <p:tav tm="0">
                                          <p:val>
                                            <p:fltVal val="0"/>
                                          </p:val>
                                        </p:tav>
                                        <p:tav tm="100000">
                                          <p:val>
                                            <p:strVal val="#ppt_w"/>
                                          </p:val>
                                        </p:tav>
                                      </p:tavLst>
                                    </p:anim>
                                    <p:anim calcmode="lin" valueType="num">
                                      <p:cBhvr>
                                        <p:cTn id="24" dur="1000" fill="hold"/>
                                        <p:tgtEl>
                                          <p:spTgt spid="49"/>
                                        </p:tgtEl>
                                        <p:attrNameLst>
                                          <p:attrName>ppt_h</p:attrName>
                                        </p:attrNameLst>
                                      </p:cBhvr>
                                      <p:tavLst>
                                        <p:tav tm="0">
                                          <p:val>
                                            <p:fltVal val="0"/>
                                          </p:val>
                                        </p:tav>
                                        <p:tav tm="100000">
                                          <p:val>
                                            <p:strVal val="#ppt_h"/>
                                          </p:val>
                                        </p:tav>
                                      </p:tavLst>
                                    </p:anim>
                                    <p:anim calcmode="lin" valueType="num">
                                      <p:cBhvr>
                                        <p:cTn id="25" dur="1000" fill="hold"/>
                                        <p:tgtEl>
                                          <p:spTgt spid="49"/>
                                        </p:tgtEl>
                                        <p:attrNameLst>
                                          <p:attrName>style.rotation</p:attrName>
                                        </p:attrNameLst>
                                      </p:cBhvr>
                                      <p:tavLst>
                                        <p:tav tm="0">
                                          <p:val>
                                            <p:fltVal val="90"/>
                                          </p:val>
                                        </p:tav>
                                        <p:tav tm="100000">
                                          <p:val>
                                            <p:fltVal val="0"/>
                                          </p:val>
                                        </p:tav>
                                      </p:tavLst>
                                    </p:anim>
                                    <p:animEffect transition="in" filter="fade">
                                      <p:cBhvr>
                                        <p:cTn id="26" dur="1000"/>
                                        <p:tgtEl>
                                          <p:spTgt spid="49"/>
                                        </p:tgtEl>
                                      </p:cBhvr>
                                    </p:animEffect>
                                  </p:childTnLst>
                                </p:cTn>
                              </p:par>
                            </p:childTnLst>
                          </p:cTn>
                        </p:par>
                        <p:par>
                          <p:cTn id="27" fill="hold">
                            <p:stCondLst>
                              <p:cond delay="4000"/>
                            </p:stCondLst>
                            <p:childTnLst>
                              <p:par>
                                <p:cTn id="28" presetID="10" presetClass="entr" presetSubtype="0" fill="hold" nodeType="afterEffect">
                                  <p:stCondLst>
                                    <p:cond delay="0"/>
                                  </p:stCondLst>
                                  <p:childTnLst>
                                    <p:set>
                                      <p:cBhvr>
                                        <p:cTn id="29" dur="1" fill="hold">
                                          <p:stCondLst>
                                            <p:cond delay="0"/>
                                          </p:stCondLst>
                                        </p:cTn>
                                        <p:tgtEl>
                                          <p:spTgt spid="54"/>
                                        </p:tgtEl>
                                        <p:attrNameLst>
                                          <p:attrName>style.visibility</p:attrName>
                                        </p:attrNameLst>
                                      </p:cBhvr>
                                      <p:to>
                                        <p:strVal val="visible"/>
                                      </p:to>
                                    </p:set>
                                    <p:animEffect transition="in" filter="fade">
                                      <p:cBhvr>
                                        <p:cTn id="30" dur="500"/>
                                        <p:tgtEl>
                                          <p:spTgt spid="54"/>
                                        </p:tgtEl>
                                      </p:cBhvr>
                                    </p:animEffect>
                                  </p:childTnLst>
                                </p:cTn>
                              </p:par>
                              <p:par>
                                <p:cTn id="31" presetID="10" presetClass="entr" presetSubtype="0" fill="hold" nodeType="with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fade">
                                      <p:cBhvr>
                                        <p:cTn id="33" dur="500"/>
                                        <p:tgtEl>
                                          <p:spTgt spid="55"/>
                                        </p:tgtEl>
                                      </p:cBhvr>
                                    </p:animEffect>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left)">
                                      <p:cBhvr>
                                        <p:cTn id="37" dur="500"/>
                                        <p:tgtEl>
                                          <p:spTgt spid="28"/>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29"/>
                                        </p:tgtEl>
                                        <p:attrNameLst>
                                          <p:attrName>style.visibility</p:attrName>
                                        </p:attrNameLst>
                                      </p:cBhvr>
                                      <p:to>
                                        <p:strVal val="visible"/>
                                      </p:to>
                                    </p:set>
                                    <p:animEffect transition="in" filter="wipe(right)">
                                      <p:cBhvr>
                                        <p:cTn id="40" dur="500"/>
                                        <p:tgtEl>
                                          <p:spTgt spid="29"/>
                                        </p:tgtEl>
                                      </p:cBhvr>
                                    </p:animEffect>
                                  </p:childTnLst>
                                </p:cTn>
                              </p:par>
                            </p:childTnLst>
                          </p:cTn>
                        </p:par>
                        <p:par>
                          <p:cTn id="41" fill="hold">
                            <p:stCondLst>
                              <p:cond delay="5000"/>
                            </p:stCondLst>
                            <p:childTnLst>
                              <p:par>
                                <p:cTn id="42" presetID="53" presetClass="entr" presetSubtype="16" fill="hold" grpId="0" nodeType="after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p:cTn id="44" dur="500" fill="hold"/>
                                        <p:tgtEl>
                                          <p:spTgt spid="31"/>
                                        </p:tgtEl>
                                        <p:attrNameLst>
                                          <p:attrName>ppt_w</p:attrName>
                                        </p:attrNameLst>
                                      </p:cBhvr>
                                      <p:tavLst>
                                        <p:tav tm="0">
                                          <p:val>
                                            <p:fltVal val="0"/>
                                          </p:val>
                                        </p:tav>
                                        <p:tav tm="100000">
                                          <p:val>
                                            <p:strVal val="#ppt_w"/>
                                          </p:val>
                                        </p:tav>
                                      </p:tavLst>
                                    </p:anim>
                                    <p:anim calcmode="lin" valueType="num">
                                      <p:cBhvr>
                                        <p:cTn id="45" dur="500" fill="hold"/>
                                        <p:tgtEl>
                                          <p:spTgt spid="31"/>
                                        </p:tgtEl>
                                        <p:attrNameLst>
                                          <p:attrName>ppt_h</p:attrName>
                                        </p:attrNameLst>
                                      </p:cBhvr>
                                      <p:tavLst>
                                        <p:tav tm="0">
                                          <p:val>
                                            <p:fltVal val="0"/>
                                          </p:val>
                                        </p:tav>
                                        <p:tav tm="100000">
                                          <p:val>
                                            <p:strVal val="#ppt_h"/>
                                          </p:val>
                                        </p:tav>
                                      </p:tavLst>
                                    </p:anim>
                                    <p:animEffect transition="in" filter="fade">
                                      <p:cBhvr>
                                        <p:cTn id="46" dur="500"/>
                                        <p:tgtEl>
                                          <p:spTgt spid="31"/>
                                        </p:tgtEl>
                                      </p:cBhvr>
                                    </p:animEffect>
                                  </p:childTnLst>
                                </p:cTn>
                              </p:par>
                            </p:childTnLst>
                          </p:cTn>
                        </p:par>
                        <p:par>
                          <p:cTn id="47" fill="hold">
                            <p:stCondLst>
                              <p:cond delay="5500"/>
                            </p:stCondLst>
                            <p:childTnLst>
                              <p:par>
                                <p:cTn id="48" presetID="10" presetClass="entr" presetSubtype="0" fill="hold" grpId="0" nodeType="afterEffect">
                                  <p:stCondLst>
                                    <p:cond delay="0"/>
                                  </p:stCondLst>
                                  <p:childTnLst>
                                    <p:set>
                                      <p:cBhvr>
                                        <p:cTn id="49" dur="1" fill="hold">
                                          <p:stCondLst>
                                            <p:cond delay="0"/>
                                          </p:stCondLst>
                                        </p:cTn>
                                        <p:tgtEl>
                                          <p:spTgt spid="50"/>
                                        </p:tgtEl>
                                        <p:attrNameLst>
                                          <p:attrName>style.visibility</p:attrName>
                                        </p:attrNameLst>
                                      </p:cBhvr>
                                      <p:to>
                                        <p:strVal val="visible"/>
                                      </p:to>
                                    </p:set>
                                    <p:animEffect transition="in" filter="fade">
                                      <p:cBhvr>
                                        <p:cTn id="50" dur="500"/>
                                        <p:tgtEl>
                                          <p:spTgt spid="50"/>
                                        </p:tgtEl>
                                      </p:cBhvr>
                                    </p:animEffect>
                                  </p:childTnLst>
                                </p:cTn>
                              </p:par>
                            </p:childTnLst>
                          </p:cTn>
                        </p:par>
                        <p:par>
                          <p:cTn id="51" fill="hold">
                            <p:stCondLst>
                              <p:cond delay="6000"/>
                            </p:stCondLst>
                            <p:childTnLst>
                              <p:par>
                                <p:cTn id="52" presetID="16" presetClass="entr" presetSubtype="21"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barn(inVertical)">
                                      <p:cBhvr>
                                        <p:cTn id="54" dur="500"/>
                                        <p:tgtEl>
                                          <p:spTgt spid="32"/>
                                        </p:tgtEl>
                                      </p:cBhvr>
                                    </p:animEffect>
                                  </p:childTnLst>
                                </p:cTn>
                              </p:par>
                            </p:childTnLst>
                          </p:cTn>
                        </p:par>
                        <p:par>
                          <p:cTn id="55" fill="hold">
                            <p:stCondLst>
                              <p:cond delay="6500"/>
                            </p:stCondLst>
                            <p:childTnLst>
                              <p:par>
                                <p:cTn id="56" presetID="42" presetClass="entr" presetSubtype="0" fill="hold" grpId="0"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fade">
                                      <p:cBhvr>
                                        <p:cTn id="58" dur="1000"/>
                                        <p:tgtEl>
                                          <p:spTgt spid="33"/>
                                        </p:tgtEl>
                                      </p:cBhvr>
                                    </p:animEffect>
                                    <p:anim calcmode="lin" valueType="num">
                                      <p:cBhvr>
                                        <p:cTn id="59" dur="1000" fill="hold"/>
                                        <p:tgtEl>
                                          <p:spTgt spid="33"/>
                                        </p:tgtEl>
                                        <p:attrNameLst>
                                          <p:attrName>ppt_x</p:attrName>
                                        </p:attrNameLst>
                                      </p:cBhvr>
                                      <p:tavLst>
                                        <p:tav tm="0">
                                          <p:val>
                                            <p:strVal val="#ppt_x"/>
                                          </p:val>
                                        </p:tav>
                                        <p:tav tm="100000">
                                          <p:val>
                                            <p:strVal val="#ppt_x"/>
                                          </p:val>
                                        </p:tav>
                                      </p:tavLst>
                                    </p:anim>
                                    <p:anim calcmode="lin" valueType="num">
                                      <p:cBhvr>
                                        <p:cTn id="60" dur="1000" fill="hold"/>
                                        <p:tgtEl>
                                          <p:spTgt spid="33"/>
                                        </p:tgtEl>
                                        <p:attrNameLst>
                                          <p:attrName>ppt_y</p:attrName>
                                        </p:attrNameLst>
                                      </p:cBhvr>
                                      <p:tavLst>
                                        <p:tav tm="0">
                                          <p:val>
                                            <p:strVal val="#ppt_y+.1"/>
                                          </p:val>
                                        </p:tav>
                                        <p:tav tm="100000">
                                          <p:val>
                                            <p:strVal val="#ppt_y"/>
                                          </p:val>
                                        </p:tav>
                                      </p:tavLst>
                                    </p:anim>
                                  </p:childTnLst>
                                </p:cTn>
                              </p:par>
                            </p:childTnLst>
                          </p:cTn>
                        </p:par>
                        <p:par>
                          <p:cTn id="61" fill="hold">
                            <p:stCondLst>
                              <p:cond delay="7500"/>
                            </p:stCondLst>
                            <p:childTnLst>
                              <p:par>
                                <p:cTn id="62" presetID="16" presetClass="entr" presetSubtype="21" fill="hold" grpId="0" nodeType="after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barn(inVertical)">
                                      <p:cBhvr>
                                        <p:cTn id="64" dur="500"/>
                                        <p:tgtEl>
                                          <p:spTgt spid="34"/>
                                        </p:tgtEl>
                                      </p:cBhvr>
                                    </p:animEffect>
                                  </p:childTnLst>
                                </p:cTn>
                              </p:par>
                            </p:childTnLst>
                          </p:cTn>
                        </p:par>
                        <p:par>
                          <p:cTn id="65" fill="hold">
                            <p:stCondLst>
                              <p:cond delay="8000"/>
                            </p:stCondLst>
                            <p:childTnLst>
                              <p:par>
                                <p:cTn id="66" presetID="42" presetClass="entr" presetSubtype="0" fill="hold" grpId="0"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1000"/>
                                        <p:tgtEl>
                                          <p:spTgt spid="35"/>
                                        </p:tgtEl>
                                      </p:cBhvr>
                                    </p:animEffect>
                                    <p:anim calcmode="lin" valueType="num">
                                      <p:cBhvr>
                                        <p:cTn id="69" dur="1000" fill="hold"/>
                                        <p:tgtEl>
                                          <p:spTgt spid="35"/>
                                        </p:tgtEl>
                                        <p:attrNameLst>
                                          <p:attrName>ppt_x</p:attrName>
                                        </p:attrNameLst>
                                      </p:cBhvr>
                                      <p:tavLst>
                                        <p:tav tm="0">
                                          <p:val>
                                            <p:strVal val="#ppt_x"/>
                                          </p:val>
                                        </p:tav>
                                        <p:tav tm="100000">
                                          <p:val>
                                            <p:strVal val="#ppt_x"/>
                                          </p:val>
                                        </p:tav>
                                      </p:tavLst>
                                    </p:anim>
                                    <p:anim calcmode="lin" valueType="num">
                                      <p:cBhvr>
                                        <p:cTn id="7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1" grpId="0" animBg="1"/>
      <p:bldP spid="32" grpId="0"/>
      <p:bldP spid="33" grpId="0"/>
      <p:bldP spid="34" grpId="0"/>
      <p:bldP spid="35" grpId="0"/>
      <p:bldP spid="49" grpId="0"/>
      <p:bldP spid="5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3123" y="774049"/>
            <a:ext cx="447675" cy="561975"/>
          </a:xfrm>
          <a:prstGeom prst="rect">
            <a:avLst/>
          </a:prstGeom>
        </p:spPr>
      </p:pic>
      <p:sp>
        <p:nvSpPr>
          <p:cNvPr id="9" name="Rectangle 9"/>
          <p:cNvSpPr/>
          <p:nvPr/>
        </p:nvSpPr>
        <p:spPr>
          <a:xfrm>
            <a:off x="6287508" y="1492223"/>
            <a:ext cx="4550228" cy="4699336"/>
          </a:xfrm>
          <a:prstGeom prst="rect">
            <a:avLst/>
          </a:prstGeom>
          <a:solidFill>
            <a:schemeClr val="bg1"/>
          </a:solidFill>
          <a:ln>
            <a:noFill/>
          </a:ln>
          <a:effectLst>
            <a:outerShdw blurRad="2032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0" name="AutoShape 6"/>
          <p:cNvSpPr/>
          <p:nvPr/>
        </p:nvSpPr>
        <p:spPr bwMode="auto">
          <a:xfrm>
            <a:off x="6494337" y="5458611"/>
            <a:ext cx="4136571" cy="57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ctr"/>
          <a:lstStyle/>
          <a:p>
            <a:r>
              <a:rPr lang="zh-CN" altLang="en-US" sz="1200" dirty="0">
                <a:solidFill>
                  <a:schemeClr val="tx1">
                    <a:lumMod val="75000"/>
                    <a:lumOff val="25000"/>
                  </a:schemeClr>
                </a:solidFill>
                <a:latin typeface="+mn-ea"/>
                <a:cs typeface="Lato" pitchFamily="34" charset="0"/>
                <a:sym typeface="Lato" pitchFamily="34" charset="0"/>
              </a:rPr>
              <a:t>此处添加详细文本描述，建议与标题相关并符合整体语言风格，语言描述尽量简洁生动。</a:t>
            </a:r>
            <a:endParaRPr lang="id-ID" altLang="zh-CN" sz="1050" dirty="0">
              <a:solidFill>
                <a:schemeClr val="tx1">
                  <a:lumMod val="75000"/>
                  <a:lumOff val="25000"/>
                </a:schemeClr>
              </a:solidFill>
              <a:latin typeface="+mn-ea"/>
            </a:endParaRPr>
          </a:p>
        </p:txBody>
      </p:sp>
      <p:sp>
        <p:nvSpPr>
          <p:cNvPr id="11" name="Rectangle 5"/>
          <p:cNvSpPr/>
          <p:nvPr/>
        </p:nvSpPr>
        <p:spPr>
          <a:xfrm>
            <a:off x="1084942" y="1492223"/>
            <a:ext cx="4550228" cy="4699336"/>
          </a:xfrm>
          <a:prstGeom prst="rect">
            <a:avLst/>
          </a:prstGeom>
          <a:solidFill>
            <a:schemeClr val="bg1"/>
          </a:solidFill>
          <a:ln>
            <a:noFill/>
          </a:ln>
          <a:effectLst>
            <a:outerShdw blurRad="203200" dist="38100" dir="5400000" algn="t" rotWithShape="0">
              <a:prstClr val="black">
                <a:alpha val="1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2" name="AutoShape 6"/>
          <p:cNvSpPr/>
          <p:nvPr/>
        </p:nvSpPr>
        <p:spPr bwMode="auto">
          <a:xfrm>
            <a:off x="1291771" y="5458611"/>
            <a:ext cx="4136571" cy="5793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0800" tIns="50800" rIns="50800" bIns="50800" anchor="ctr"/>
          <a:lstStyle/>
          <a:p>
            <a:r>
              <a:rPr lang="zh-CN" altLang="en-US" sz="1200" dirty="0">
                <a:solidFill>
                  <a:schemeClr val="tx1">
                    <a:lumMod val="75000"/>
                    <a:lumOff val="25000"/>
                  </a:schemeClr>
                </a:solidFill>
                <a:latin typeface="+mn-ea"/>
                <a:cs typeface="Lato" pitchFamily="34" charset="0"/>
                <a:sym typeface="Lato" pitchFamily="34" charset="0"/>
              </a:rPr>
              <a:t>此处添加详细文本描述，建议与标题相关并符合整体语言风格，语言描述尽量简洁生动。</a:t>
            </a:r>
            <a:endParaRPr lang="id-ID" sz="1050" dirty="0">
              <a:solidFill>
                <a:schemeClr val="tx1">
                  <a:lumMod val="75000"/>
                  <a:lumOff val="25000"/>
                </a:schemeClr>
              </a:solidFill>
              <a:latin typeface="+mn-ea"/>
            </a:endParaRPr>
          </a:p>
        </p:txBody>
      </p:sp>
      <p:pic>
        <p:nvPicPr>
          <p:cNvPr id="22" name="图片 21"/>
          <p:cNvPicPr>
            <a:picLocks noChangeAspect="1"/>
          </p:cNvPicPr>
          <p:nvPr/>
        </p:nvPicPr>
        <p:blipFill rotWithShape="1">
          <a:blip r:embed="rId4">
            <a:extLst>
              <a:ext uri="{28A0092B-C50C-407E-A947-70E740481C1C}">
                <a14:useLocalDpi xmlns:a14="http://schemas.microsoft.com/office/drawing/2010/main" val="0"/>
              </a:ext>
            </a:extLst>
          </a:blip>
          <a:srcRect l="6869" r="10604"/>
          <a:stretch>
            <a:fillRect/>
          </a:stretch>
        </p:blipFill>
        <p:spPr>
          <a:xfrm>
            <a:off x="6501552" y="1701581"/>
            <a:ext cx="4129356" cy="3757030"/>
          </a:xfrm>
          <a:prstGeom prst="rect">
            <a:avLst/>
          </a:prstGeom>
        </p:spPr>
      </p:pic>
      <p:pic>
        <p:nvPicPr>
          <p:cNvPr id="23" name="图片 22"/>
          <p:cNvPicPr>
            <a:picLocks noChangeAspect="1"/>
          </p:cNvPicPr>
          <p:nvPr/>
        </p:nvPicPr>
        <p:blipFill rotWithShape="1">
          <a:blip r:embed="rId5">
            <a:extLst>
              <a:ext uri="{28A0092B-C50C-407E-A947-70E740481C1C}">
                <a14:useLocalDpi xmlns:a14="http://schemas.microsoft.com/office/drawing/2010/main" val="0"/>
              </a:ext>
            </a:extLst>
          </a:blip>
          <a:srcRect l="12706" r="15459"/>
          <a:stretch>
            <a:fillRect/>
          </a:stretch>
        </p:blipFill>
        <p:spPr>
          <a:xfrm>
            <a:off x="1291770" y="1652209"/>
            <a:ext cx="4111058" cy="3806402"/>
          </a:xfrm>
          <a:prstGeom prst="rect">
            <a:avLst/>
          </a:prstGeom>
        </p:spPr>
      </p:pic>
      <p:sp>
        <p:nvSpPr>
          <p:cNvPr id="24" name="Rectangle 7"/>
          <p:cNvSpPr/>
          <p:nvPr/>
        </p:nvSpPr>
        <p:spPr>
          <a:xfrm>
            <a:off x="1291772" y="4739157"/>
            <a:ext cx="3089372" cy="548576"/>
          </a:xfrm>
          <a:prstGeom prst="rect">
            <a:avLst/>
          </a:prstGeom>
          <a:solidFill>
            <a:schemeClr val="accent1"/>
          </a:solidFill>
        </p:spPr>
        <p:txBody>
          <a:bodyPr vert="horz" lIns="91440" tIns="45720" rIns="91440" bIns="45720" rtlCol="0" anchor="ctr">
            <a:noAutofit/>
          </a:bodyPr>
          <a:lstStyle/>
          <a:p>
            <a:pPr defTabSz="913765">
              <a:spcBef>
                <a:spcPct val="0"/>
              </a:spcBef>
            </a:pPr>
            <a:r>
              <a:rPr lang="zh-CN" altLang="en-US" sz="2800" noProof="1">
                <a:solidFill>
                  <a:schemeClr val="bg1"/>
                </a:solidFill>
                <a:latin typeface="+mn-ea"/>
                <a:cs typeface="Lato Light" panose="020F0402020204030203" pitchFamily="34" charset="0"/>
              </a:rPr>
              <a:t>添加标题文字</a:t>
            </a:r>
            <a:endParaRPr lang="en-US" sz="2800" noProof="1">
              <a:solidFill>
                <a:schemeClr val="bg1"/>
              </a:solidFill>
              <a:latin typeface="+mn-ea"/>
              <a:cs typeface="Lato Light" panose="020F0402020204030203" pitchFamily="34" charset="0"/>
            </a:endParaRPr>
          </a:p>
        </p:txBody>
      </p:sp>
      <p:pic>
        <p:nvPicPr>
          <p:cNvPr id="8" name="图片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03292" y="119745"/>
            <a:ext cx="619125" cy="742950"/>
          </a:xfrm>
          <a:prstGeom prst="rect">
            <a:avLst/>
          </a:prstGeom>
        </p:spPr>
      </p:pic>
      <p:sp>
        <p:nvSpPr>
          <p:cNvPr id="17" name="Rectangle 11"/>
          <p:cNvSpPr/>
          <p:nvPr/>
        </p:nvSpPr>
        <p:spPr>
          <a:xfrm>
            <a:off x="6494338" y="4739157"/>
            <a:ext cx="3089372" cy="548576"/>
          </a:xfrm>
          <a:prstGeom prst="rect">
            <a:avLst/>
          </a:prstGeom>
          <a:solidFill>
            <a:schemeClr val="accent1">
              <a:lumMod val="75000"/>
            </a:schemeClr>
          </a:solidFill>
        </p:spPr>
        <p:txBody>
          <a:bodyPr vert="horz" lIns="91440" tIns="45720" rIns="91440" bIns="45720" rtlCol="0" anchor="ctr">
            <a:noAutofit/>
          </a:bodyPr>
          <a:lstStyle/>
          <a:p>
            <a:pPr defTabSz="913765">
              <a:spcBef>
                <a:spcPct val="0"/>
              </a:spcBef>
            </a:pPr>
            <a:r>
              <a:rPr lang="zh-CN" altLang="en-US" sz="2800" noProof="1">
                <a:solidFill>
                  <a:schemeClr val="bg1"/>
                </a:solidFill>
                <a:latin typeface="+mn-ea"/>
                <a:cs typeface="Lato Light" panose="020F0402020204030203" pitchFamily="34" charset="0"/>
              </a:rPr>
              <a:t>添加标题文字</a:t>
            </a:r>
            <a:endParaRPr lang="en-US" altLang="zh-CN" sz="2800" noProof="1">
              <a:solidFill>
                <a:schemeClr val="bg1"/>
              </a:solidFill>
              <a:latin typeface="+mn-ea"/>
              <a:cs typeface="Lato Light" panose="020F0402020204030203" pitchFamily="34" charset="0"/>
            </a:endParaRPr>
          </a:p>
        </p:txBody>
      </p:sp>
      <p:sp>
        <p:nvSpPr>
          <p:cNvPr id="2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28" name="直接连接符 27"/>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31" presetClass="entr" presetSubtype="0" fill="hold" grpId="0"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p:cTn id="29" dur="1000" fill="hold"/>
                                        <p:tgtEl>
                                          <p:spTgt spid="25"/>
                                        </p:tgtEl>
                                        <p:attrNameLst>
                                          <p:attrName>ppt_w</p:attrName>
                                        </p:attrNameLst>
                                      </p:cBhvr>
                                      <p:tavLst>
                                        <p:tav tm="0">
                                          <p:val>
                                            <p:fltVal val="0"/>
                                          </p:val>
                                        </p:tav>
                                        <p:tav tm="100000">
                                          <p:val>
                                            <p:strVal val="#ppt_w"/>
                                          </p:val>
                                        </p:tav>
                                      </p:tavLst>
                                    </p:anim>
                                    <p:anim calcmode="lin" valueType="num">
                                      <p:cBhvr>
                                        <p:cTn id="30" dur="1000" fill="hold"/>
                                        <p:tgtEl>
                                          <p:spTgt spid="25"/>
                                        </p:tgtEl>
                                        <p:attrNameLst>
                                          <p:attrName>ppt_h</p:attrName>
                                        </p:attrNameLst>
                                      </p:cBhvr>
                                      <p:tavLst>
                                        <p:tav tm="0">
                                          <p:val>
                                            <p:fltVal val="0"/>
                                          </p:val>
                                        </p:tav>
                                        <p:tav tm="100000">
                                          <p:val>
                                            <p:strVal val="#ppt_h"/>
                                          </p:val>
                                        </p:tav>
                                      </p:tavLst>
                                    </p:anim>
                                    <p:anim calcmode="lin" valueType="num">
                                      <p:cBhvr>
                                        <p:cTn id="31" dur="1000" fill="hold"/>
                                        <p:tgtEl>
                                          <p:spTgt spid="25"/>
                                        </p:tgtEl>
                                        <p:attrNameLst>
                                          <p:attrName>style.rotation</p:attrName>
                                        </p:attrNameLst>
                                      </p:cBhvr>
                                      <p:tavLst>
                                        <p:tav tm="0">
                                          <p:val>
                                            <p:fltVal val="90"/>
                                          </p:val>
                                        </p:tav>
                                        <p:tav tm="100000">
                                          <p:val>
                                            <p:fltVal val="0"/>
                                          </p:val>
                                        </p:tav>
                                      </p:tavLst>
                                    </p:anim>
                                    <p:animEffect transition="in" filter="fade">
                                      <p:cBhvr>
                                        <p:cTn id="32" dur="1000"/>
                                        <p:tgtEl>
                                          <p:spTgt spid="25"/>
                                        </p:tgtEl>
                                      </p:cBhvr>
                                    </p:animEffect>
                                  </p:childTnLst>
                                </p:cTn>
                              </p:par>
                            </p:childTnLst>
                          </p:cTn>
                        </p:par>
                        <p:par>
                          <p:cTn id="33" fill="hold">
                            <p:stCondLst>
                              <p:cond delay="5000"/>
                            </p:stCondLst>
                            <p:childTnLst>
                              <p:par>
                                <p:cTn id="34" presetID="10" presetClass="entr" presetSubtype="0"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500"/>
                                        <p:tgtEl>
                                          <p:spTgt spid="29"/>
                                        </p:tgtEl>
                                      </p:cBhvr>
                                    </p:animEffect>
                                  </p:childTnLst>
                                </p:cTn>
                              </p:par>
                            </p:childTnLst>
                          </p:cTn>
                        </p:par>
                        <p:par>
                          <p:cTn id="37" fill="hold">
                            <p:stCondLst>
                              <p:cond delay="5500"/>
                            </p:stCondLst>
                            <p:childTnLst>
                              <p:par>
                                <p:cTn id="38" presetID="10" presetClass="entr" presetSubtype="0"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fade">
                                      <p:cBhvr>
                                        <p:cTn id="40" dur="500"/>
                                        <p:tgtEl>
                                          <p:spTgt spid="28"/>
                                        </p:tgtEl>
                                      </p:cBhvr>
                                    </p:animEffect>
                                  </p:childTnLst>
                                </p:cTn>
                              </p:par>
                            </p:childTnLst>
                          </p:cTn>
                        </p:par>
                        <p:par>
                          <p:cTn id="41" fill="hold">
                            <p:stCondLst>
                              <p:cond delay="6000"/>
                            </p:stCondLst>
                            <p:childTnLst>
                              <p:par>
                                <p:cTn id="42" presetID="16" presetClass="entr" presetSubtype="21"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barn(inVertical)">
                                      <p:cBhvr>
                                        <p:cTn id="44" dur="500"/>
                                        <p:tgtEl>
                                          <p:spTgt spid="11"/>
                                        </p:tgtEl>
                                      </p:cBhvr>
                                    </p:animEffect>
                                  </p:childTnLst>
                                </p:cTn>
                              </p:par>
                            </p:childTnLst>
                          </p:cTn>
                        </p:par>
                        <p:par>
                          <p:cTn id="45" fill="hold">
                            <p:stCondLst>
                              <p:cond delay="6500"/>
                            </p:stCondLst>
                            <p:childTnLst>
                              <p:par>
                                <p:cTn id="46" presetID="14" presetClass="entr" presetSubtype="10"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randombar(horizontal)">
                                      <p:cBhvr>
                                        <p:cTn id="48" dur="500"/>
                                        <p:tgtEl>
                                          <p:spTgt spid="23"/>
                                        </p:tgtEl>
                                      </p:cBhvr>
                                    </p:animEffect>
                                  </p:childTnLst>
                                </p:cTn>
                              </p:par>
                            </p:childTnLst>
                          </p:cTn>
                        </p:par>
                        <p:par>
                          <p:cTn id="49" fill="hold">
                            <p:stCondLst>
                              <p:cond delay="7000"/>
                            </p:stCondLst>
                            <p:childTnLst>
                              <p:par>
                                <p:cTn id="50" presetID="22" presetClass="entr" presetSubtype="8" fill="hold" grpId="0" nodeType="after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left)">
                                      <p:cBhvr>
                                        <p:cTn id="52" dur="500"/>
                                        <p:tgtEl>
                                          <p:spTgt spid="24"/>
                                        </p:tgtEl>
                                      </p:cBhvr>
                                    </p:animEffect>
                                  </p:childTnLst>
                                </p:cTn>
                              </p:par>
                            </p:childTnLst>
                          </p:cTn>
                        </p:par>
                        <p:par>
                          <p:cTn id="53" fill="hold">
                            <p:stCondLst>
                              <p:cond delay="7500"/>
                            </p:stCondLst>
                            <p:childTnLst>
                              <p:par>
                                <p:cTn id="54" presetID="42"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1000"/>
                                        <p:tgtEl>
                                          <p:spTgt spid="12"/>
                                        </p:tgtEl>
                                      </p:cBhvr>
                                    </p:animEffect>
                                    <p:anim calcmode="lin" valueType="num">
                                      <p:cBhvr>
                                        <p:cTn id="57" dur="1000" fill="hold"/>
                                        <p:tgtEl>
                                          <p:spTgt spid="12"/>
                                        </p:tgtEl>
                                        <p:attrNameLst>
                                          <p:attrName>ppt_x</p:attrName>
                                        </p:attrNameLst>
                                      </p:cBhvr>
                                      <p:tavLst>
                                        <p:tav tm="0">
                                          <p:val>
                                            <p:strVal val="#ppt_x"/>
                                          </p:val>
                                        </p:tav>
                                        <p:tav tm="100000">
                                          <p:val>
                                            <p:strVal val="#ppt_x"/>
                                          </p:val>
                                        </p:tav>
                                      </p:tavLst>
                                    </p:anim>
                                    <p:anim calcmode="lin" valueType="num">
                                      <p:cBhvr>
                                        <p:cTn id="58" dur="1000" fill="hold"/>
                                        <p:tgtEl>
                                          <p:spTgt spid="12"/>
                                        </p:tgtEl>
                                        <p:attrNameLst>
                                          <p:attrName>ppt_y</p:attrName>
                                        </p:attrNameLst>
                                      </p:cBhvr>
                                      <p:tavLst>
                                        <p:tav tm="0">
                                          <p:val>
                                            <p:strVal val="#ppt_y+.1"/>
                                          </p:val>
                                        </p:tav>
                                        <p:tav tm="100000">
                                          <p:val>
                                            <p:strVal val="#ppt_y"/>
                                          </p:val>
                                        </p:tav>
                                      </p:tavLst>
                                    </p:anim>
                                  </p:childTnLst>
                                </p:cTn>
                              </p:par>
                            </p:childTnLst>
                          </p:cTn>
                        </p:par>
                        <p:par>
                          <p:cTn id="59" fill="hold">
                            <p:stCondLst>
                              <p:cond delay="8500"/>
                            </p:stCondLst>
                            <p:childTnLst>
                              <p:par>
                                <p:cTn id="60" presetID="16" presetClass="entr" presetSubtype="21"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barn(inVertical)">
                                      <p:cBhvr>
                                        <p:cTn id="62" dur="500"/>
                                        <p:tgtEl>
                                          <p:spTgt spid="9"/>
                                        </p:tgtEl>
                                      </p:cBhvr>
                                    </p:animEffect>
                                  </p:childTnLst>
                                </p:cTn>
                              </p:par>
                            </p:childTnLst>
                          </p:cTn>
                        </p:par>
                        <p:par>
                          <p:cTn id="63" fill="hold">
                            <p:stCondLst>
                              <p:cond delay="9000"/>
                            </p:stCondLst>
                            <p:childTnLst>
                              <p:par>
                                <p:cTn id="64" presetID="14" presetClass="entr" presetSubtype="10" fill="hold" nodeType="after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randombar(horizontal)">
                                      <p:cBhvr>
                                        <p:cTn id="66" dur="500"/>
                                        <p:tgtEl>
                                          <p:spTgt spid="22"/>
                                        </p:tgtEl>
                                      </p:cBhvr>
                                    </p:animEffect>
                                  </p:childTnLst>
                                </p:cTn>
                              </p:par>
                            </p:childTnLst>
                          </p:cTn>
                        </p:par>
                        <p:par>
                          <p:cTn id="67" fill="hold">
                            <p:stCondLst>
                              <p:cond delay="9500"/>
                            </p:stCondLst>
                            <p:childTnLst>
                              <p:par>
                                <p:cTn id="68" presetID="22" presetClass="entr" presetSubtype="8" fill="hold" grpId="0" nodeType="after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10000"/>
                            </p:stCondLst>
                            <p:childTnLst>
                              <p:par>
                                <p:cTn id="72" presetID="42"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1000"/>
                                        <p:tgtEl>
                                          <p:spTgt spid="10"/>
                                        </p:tgtEl>
                                      </p:cBhvr>
                                    </p:animEffect>
                                    <p:anim calcmode="lin" valueType="num">
                                      <p:cBhvr>
                                        <p:cTn id="75" dur="1000" fill="hold"/>
                                        <p:tgtEl>
                                          <p:spTgt spid="10"/>
                                        </p:tgtEl>
                                        <p:attrNameLst>
                                          <p:attrName>ppt_x</p:attrName>
                                        </p:attrNameLst>
                                      </p:cBhvr>
                                      <p:tavLst>
                                        <p:tav tm="0">
                                          <p:val>
                                            <p:strVal val="#ppt_x"/>
                                          </p:val>
                                        </p:tav>
                                        <p:tav tm="100000">
                                          <p:val>
                                            <p:strVal val="#ppt_x"/>
                                          </p:val>
                                        </p:tav>
                                      </p:tavLst>
                                    </p:anim>
                                    <p:anim calcmode="lin" valueType="num">
                                      <p:cBhvr>
                                        <p:cTn id="7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24" grpId="0" animBg="1"/>
      <p:bldP spid="17" grpId="0" animBg="1"/>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52451" y="1016709"/>
            <a:ext cx="447675" cy="56197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92620" y="362405"/>
            <a:ext cx="619125" cy="742950"/>
          </a:xfrm>
          <a:prstGeom prst="rect">
            <a:avLst/>
          </a:prstGeom>
        </p:spPr>
      </p:pic>
      <p:sp>
        <p:nvSpPr>
          <p:cNvPr id="11" name="Trapezoid 11"/>
          <p:cNvSpPr/>
          <p:nvPr/>
        </p:nvSpPr>
        <p:spPr>
          <a:xfrm rot="16200000" flipH="1">
            <a:off x="-355599" y="2412088"/>
            <a:ext cx="2501900" cy="1790696"/>
          </a:xfrm>
          <a:prstGeom prst="trapezoid">
            <a:avLst>
              <a:gd name="adj" fmla="val 10143"/>
            </a:avLst>
          </a:prstGeom>
          <a:blipFill dpi="0" rotWithShape="0">
            <a:blip r:embed="rId5"/>
            <a:srcRect/>
            <a:stretch>
              <a:fillRect l="-20113" r="-2011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2" name="Trapezoid 10"/>
          <p:cNvSpPr/>
          <p:nvPr/>
        </p:nvSpPr>
        <p:spPr>
          <a:xfrm rot="5400000">
            <a:off x="10045701" y="2412087"/>
            <a:ext cx="2501900" cy="1790696"/>
          </a:xfrm>
          <a:prstGeom prst="trapezoid">
            <a:avLst>
              <a:gd name="adj" fmla="val 10143"/>
            </a:avLst>
          </a:prstGeom>
          <a:blipFill dpi="0" rotWithShape="0">
            <a:blip r:embed="rId6"/>
            <a:srcRect/>
            <a:stretch>
              <a:fillRect l="-20029" r="-2002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3" name="Trapezoid 6"/>
          <p:cNvSpPr/>
          <p:nvPr/>
        </p:nvSpPr>
        <p:spPr>
          <a:xfrm rot="16200000" flipH="1">
            <a:off x="1276651" y="2055075"/>
            <a:ext cx="3136580" cy="2506134"/>
          </a:xfrm>
          <a:prstGeom prst="trapezoid">
            <a:avLst>
              <a:gd name="adj" fmla="val 10143"/>
            </a:avLst>
          </a:prstGeom>
          <a:blipFill dpi="0" rotWithShape="0">
            <a:blip r:embed="rId7"/>
            <a:srcRect/>
            <a:stretch>
              <a:fillRect l="-12730" r="-1273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4" name="Trapezoid 9"/>
          <p:cNvSpPr/>
          <p:nvPr/>
        </p:nvSpPr>
        <p:spPr>
          <a:xfrm rot="5400000">
            <a:off x="7766069" y="2042375"/>
            <a:ext cx="3136580" cy="2531534"/>
          </a:xfrm>
          <a:prstGeom prst="trapezoid">
            <a:avLst>
              <a:gd name="adj" fmla="val 10143"/>
            </a:avLst>
          </a:prstGeom>
          <a:blipFill dpi="0" rotWithShape="0">
            <a:blip r:embed="rId8"/>
            <a:srcRect/>
            <a:stretch>
              <a:fillRect l="-11800" r="-118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5" name="Rectangle 8"/>
          <p:cNvSpPr/>
          <p:nvPr/>
        </p:nvSpPr>
        <p:spPr>
          <a:xfrm>
            <a:off x="2999126" y="5673979"/>
            <a:ext cx="6191941" cy="461665"/>
          </a:xfrm>
          <a:prstGeom prst="rect">
            <a:avLst/>
          </a:prstGeom>
        </p:spPr>
        <p:txBody>
          <a:bodyPr wrap="square">
            <a:spAutoFit/>
          </a:bodyPr>
          <a:lstStyle/>
          <a:p>
            <a:pPr algn="ctr">
              <a:buClr>
                <a:srgbClr val="E24848"/>
              </a:buClr>
              <a:defRPr/>
            </a:pPr>
            <a:r>
              <a:rPr lang="zh-CN" altLang="en-US" sz="1200" noProof="1">
                <a:solidFill>
                  <a:schemeClr val="bg1"/>
                </a:solidFill>
                <a:latin typeface="+mn-ea"/>
                <a:cs typeface="Arial" panose="020B0604020202020204" pitchFamily="34" charset="0"/>
              </a:rPr>
              <a:t>此处添加详细文本描述，建议与标题相关并符合整体语言风格，语言描述尽量简洁生动。尽量将每页幻灯片的字数控制在</a:t>
            </a:r>
            <a:r>
              <a:rPr lang="en-US" altLang="zh-CN" sz="1200" noProof="1">
                <a:solidFill>
                  <a:schemeClr val="bg1"/>
                </a:solidFill>
                <a:latin typeface="+mn-ea"/>
                <a:cs typeface="Arial" panose="020B0604020202020204" pitchFamily="34" charset="0"/>
              </a:rPr>
              <a:t>200</a:t>
            </a:r>
            <a:r>
              <a:rPr lang="zh-CN" altLang="en-US" sz="1200" noProof="1">
                <a:solidFill>
                  <a:schemeClr val="bg1"/>
                </a:solidFill>
                <a:latin typeface="+mn-ea"/>
                <a:cs typeface="Arial" panose="020B0604020202020204" pitchFamily="34" charset="0"/>
              </a:rPr>
              <a:t>字以内，据统计每页幻灯片的最好控制在</a:t>
            </a:r>
            <a:r>
              <a:rPr lang="en-US" altLang="zh-CN" sz="1200" noProof="1">
                <a:solidFill>
                  <a:schemeClr val="bg1"/>
                </a:solidFill>
                <a:latin typeface="+mn-ea"/>
                <a:cs typeface="Arial" panose="020B0604020202020204" pitchFamily="34" charset="0"/>
              </a:rPr>
              <a:t>5</a:t>
            </a:r>
            <a:r>
              <a:rPr lang="zh-CN" altLang="en-US" sz="1200" noProof="1">
                <a:solidFill>
                  <a:schemeClr val="bg1"/>
                </a:solidFill>
                <a:latin typeface="+mn-ea"/>
                <a:cs typeface="Arial" panose="020B0604020202020204" pitchFamily="34" charset="0"/>
              </a:rPr>
              <a:t>分钟之内。</a:t>
            </a:r>
            <a:endParaRPr lang="en-US" sz="1200" noProof="1">
              <a:solidFill>
                <a:schemeClr val="bg1"/>
              </a:solidFill>
              <a:latin typeface="+mn-ea"/>
              <a:cs typeface="Arial" panose="020B0604020202020204" pitchFamily="34" charset="0"/>
            </a:endParaRPr>
          </a:p>
        </p:txBody>
      </p:sp>
      <p:pic>
        <p:nvPicPr>
          <p:cNvPr id="25" name="图片 24"/>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897380" y="1722014"/>
            <a:ext cx="4370035" cy="3167987"/>
          </a:xfrm>
          <a:prstGeom prst="rect">
            <a:avLst/>
          </a:prstGeom>
        </p:spPr>
      </p:pic>
      <p:sp>
        <p:nvSpPr>
          <p:cNvPr id="28"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32" name="直接连接符 31"/>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31" presetClass="entr" presetSubtype="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1000" fill="hold"/>
                                        <p:tgtEl>
                                          <p:spTgt spid="28"/>
                                        </p:tgtEl>
                                        <p:attrNameLst>
                                          <p:attrName>ppt_w</p:attrName>
                                        </p:attrNameLst>
                                      </p:cBhvr>
                                      <p:tavLst>
                                        <p:tav tm="0">
                                          <p:val>
                                            <p:fltVal val="0"/>
                                          </p:val>
                                        </p:tav>
                                        <p:tav tm="100000">
                                          <p:val>
                                            <p:strVal val="#ppt_w"/>
                                          </p:val>
                                        </p:tav>
                                      </p:tavLst>
                                    </p:anim>
                                    <p:anim calcmode="lin" valueType="num">
                                      <p:cBhvr>
                                        <p:cTn id="30" dur="1000" fill="hold"/>
                                        <p:tgtEl>
                                          <p:spTgt spid="28"/>
                                        </p:tgtEl>
                                        <p:attrNameLst>
                                          <p:attrName>ppt_h</p:attrName>
                                        </p:attrNameLst>
                                      </p:cBhvr>
                                      <p:tavLst>
                                        <p:tav tm="0">
                                          <p:val>
                                            <p:fltVal val="0"/>
                                          </p:val>
                                        </p:tav>
                                        <p:tav tm="100000">
                                          <p:val>
                                            <p:strVal val="#ppt_h"/>
                                          </p:val>
                                        </p:tav>
                                      </p:tavLst>
                                    </p:anim>
                                    <p:anim calcmode="lin" valueType="num">
                                      <p:cBhvr>
                                        <p:cTn id="31" dur="1000" fill="hold"/>
                                        <p:tgtEl>
                                          <p:spTgt spid="28"/>
                                        </p:tgtEl>
                                        <p:attrNameLst>
                                          <p:attrName>style.rotation</p:attrName>
                                        </p:attrNameLst>
                                      </p:cBhvr>
                                      <p:tavLst>
                                        <p:tav tm="0">
                                          <p:val>
                                            <p:fltVal val="90"/>
                                          </p:val>
                                        </p:tav>
                                        <p:tav tm="100000">
                                          <p:val>
                                            <p:fltVal val="0"/>
                                          </p:val>
                                        </p:tav>
                                      </p:tavLst>
                                    </p:anim>
                                    <p:animEffect transition="in" filter="fade">
                                      <p:cBhvr>
                                        <p:cTn id="32" dur="1000"/>
                                        <p:tgtEl>
                                          <p:spTgt spid="28"/>
                                        </p:tgtEl>
                                      </p:cBhvr>
                                    </p:animEffect>
                                  </p:childTnLst>
                                </p:cTn>
                              </p:par>
                            </p:childTnLst>
                          </p:cTn>
                        </p:par>
                        <p:par>
                          <p:cTn id="33" fill="hold">
                            <p:stCondLst>
                              <p:cond delay="5000"/>
                            </p:stCondLst>
                            <p:childTnLst>
                              <p:par>
                                <p:cTn id="34" presetID="10" presetClass="entr" presetSubtype="0"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par>
                                <p:cTn id="37" presetID="10" presetClass="entr" presetSubtype="0" fill="hold"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fade">
                                      <p:cBhvr>
                                        <p:cTn id="39" dur="500"/>
                                        <p:tgtEl>
                                          <p:spTgt spid="32"/>
                                        </p:tgtEl>
                                      </p:cBhvr>
                                    </p:animEffect>
                                  </p:childTnLst>
                                </p:cTn>
                              </p:par>
                            </p:childTnLst>
                          </p:cTn>
                        </p:par>
                        <p:par>
                          <p:cTn id="40" fill="hold">
                            <p:stCondLst>
                              <p:cond delay="55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childTnLst>
                          </p:cTn>
                        </p:par>
                        <p:par>
                          <p:cTn id="46" fill="hold">
                            <p:stCondLst>
                              <p:cond delay="6000"/>
                            </p:stCondLst>
                            <p:childTnLst>
                              <p:par>
                                <p:cTn id="47" presetID="53" presetClass="entr" presetSubtype="528"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anim calcmode="lin" valueType="num">
                                      <p:cBhvr>
                                        <p:cTn id="52" dur="500" fill="hold"/>
                                        <p:tgtEl>
                                          <p:spTgt spid="14"/>
                                        </p:tgtEl>
                                        <p:attrNameLst>
                                          <p:attrName>ppt_x</p:attrName>
                                        </p:attrNameLst>
                                      </p:cBhvr>
                                      <p:tavLst>
                                        <p:tav tm="0">
                                          <p:val>
                                            <p:fltVal val="0.5"/>
                                          </p:val>
                                        </p:tav>
                                        <p:tav tm="100000">
                                          <p:val>
                                            <p:strVal val="#ppt_x"/>
                                          </p:val>
                                        </p:tav>
                                      </p:tavLst>
                                    </p:anim>
                                    <p:anim calcmode="lin" valueType="num">
                                      <p:cBhvr>
                                        <p:cTn id="53" dur="500" fill="hold"/>
                                        <p:tgtEl>
                                          <p:spTgt spid="14"/>
                                        </p:tgtEl>
                                        <p:attrNameLst>
                                          <p:attrName>ppt_y</p:attrName>
                                        </p:attrNameLst>
                                      </p:cBhvr>
                                      <p:tavLst>
                                        <p:tav tm="0">
                                          <p:val>
                                            <p:fltVal val="0.5"/>
                                          </p:val>
                                        </p:tav>
                                        <p:tav tm="100000">
                                          <p:val>
                                            <p:strVal val="#ppt_y"/>
                                          </p:val>
                                        </p:tav>
                                      </p:tavLst>
                                    </p:anim>
                                  </p:childTnLst>
                                </p:cTn>
                              </p:par>
                            </p:childTnLst>
                          </p:cTn>
                        </p:par>
                        <p:par>
                          <p:cTn id="54" fill="hold">
                            <p:stCondLst>
                              <p:cond delay="6500"/>
                            </p:stCondLst>
                            <p:childTnLst>
                              <p:par>
                                <p:cTn id="55" presetID="53" presetClass="entr" presetSubtype="528"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Effect transition="in" filter="fade">
                                      <p:cBhvr>
                                        <p:cTn id="59" dur="500"/>
                                        <p:tgtEl>
                                          <p:spTgt spid="13"/>
                                        </p:tgtEl>
                                      </p:cBhvr>
                                    </p:animEffect>
                                    <p:anim calcmode="lin" valueType="num">
                                      <p:cBhvr>
                                        <p:cTn id="60" dur="500" fill="hold"/>
                                        <p:tgtEl>
                                          <p:spTgt spid="13"/>
                                        </p:tgtEl>
                                        <p:attrNameLst>
                                          <p:attrName>ppt_x</p:attrName>
                                        </p:attrNameLst>
                                      </p:cBhvr>
                                      <p:tavLst>
                                        <p:tav tm="0">
                                          <p:val>
                                            <p:fltVal val="0.5"/>
                                          </p:val>
                                        </p:tav>
                                        <p:tav tm="100000">
                                          <p:val>
                                            <p:strVal val="#ppt_x"/>
                                          </p:val>
                                        </p:tav>
                                      </p:tavLst>
                                    </p:anim>
                                    <p:anim calcmode="lin" valueType="num">
                                      <p:cBhvr>
                                        <p:cTn id="61" dur="500" fill="hold"/>
                                        <p:tgtEl>
                                          <p:spTgt spid="13"/>
                                        </p:tgtEl>
                                        <p:attrNameLst>
                                          <p:attrName>ppt_y</p:attrName>
                                        </p:attrNameLst>
                                      </p:cBhvr>
                                      <p:tavLst>
                                        <p:tav tm="0">
                                          <p:val>
                                            <p:fltVal val="0.5"/>
                                          </p:val>
                                        </p:tav>
                                        <p:tav tm="100000">
                                          <p:val>
                                            <p:strVal val="#ppt_y"/>
                                          </p:val>
                                        </p:tav>
                                      </p:tavLst>
                                    </p:anim>
                                  </p:childTnLst>
                                </p:cTn>
                              </p:par>
                            </p:childTnLst>
                          </p:cTn>
                        </p:par>
                        <p:par>
                          <p:cTn id="62" fill="hold">
                            <p:stCondLst>
                              <p:cond delay="7000"/>
                            </p:stCondLst>
                            <p:childTnLst>
                              <p:par>
                                <p:cTn id="63" presetID="53" presetClass="entr" presetSubtype="528"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Effect transition="in" filter="fade">
                                      <p:cBhvr>
                                        <p:cTn id="67" dur="500"/>
                                        <p:tgtEl>
                                          <p:spTgt spid="12"/>
                                        </p:tgtEl>
                                      </p:cBhvr>
                                    </p:animEffect>
                                    <p:anim calcmode="lin" valueType="num">
                                      <p:cBhvr>
                                        <p:cTn id="68" dur="500" fill="hold"/>
                                        <p:tgtEl>
                                          <p:spTgt spid="12"/>
                                        </p:tgtEl>
                                        <p:attrNameLst>
                                          <p:attrName>ppt_x</p:attrName>
                                        </p:attrNameLst>
                                      </p:cBhvr>
                                      <p:tavLst>
                                        <p:tav tm="0">
                                          <p:val>
                                            <p:fltVal val="0.5"/>
                                          </p:val>
                                        </p:tav>
                                        <p:tav tm="100000">
                                          <p:val>
                                            <p:strVal val="#ppt_x"/>
                                          </p:val>
                                        </p:tav>
                                      </p:tavLst>
                                    </p:anim>
                                    <p:anim calcmode="lin" valueType="num">
                                      <p:cBhvr>
                                        <p:cTn id="69" dur="500" fill="hold"/>
                                        <p:tgtEl>
                                          <p:spTgt spid="12"/>
                                        </p:tgtEl>
                                        <p:attrNameLst>
                                          <p:attrName>ppt_y</p:attrName>
                                        </p:attrNameLst>
                                      </p:cBhvr>
                                      <p:tavLst>
                                        <p:tav tm="0">
                                          <p:val>
                                            <p:fltVal val="0.5"/>
                                          </p:val>
                                        </p:tav>
                                        <p:tav tm="100000">
                                          <p:val>
                                            <p:strVal val="#ppt_y"/>
                                          </p:val>
                                        </p:tav>
                                      </p:tavLst>
                                    </p:anim>
                                  </p:childTnLst>
                                </p:cTn>
                              </p:par>
                            </p:childTnLst>
                          </p:cTn>
                        </p:par>
                        <p:par>
                          <p:cTn id="70" fill="hold">
                            <p:stCondLst>
                              <p:cond delay="7500"/>
                            </p:stCondLst>
                            <p:childTnLst>
                              <p:par>
                                <p:cTn id="71" presetID="53" presetClass="entr" presetSubtype="52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 calcmode="lin" valueType="num">
                                      <p:cBhvr>
                                        <p:cTn id="73" dur="500" fill="hold"/>
                                        <p:tgtEl>
                                          <p:spTgt spid="11"/>
                                        </p:tgtEl>
                                        <p:attrNameLst>
                                          <p:attrName>ppt_w</p:attrName>
                                        </p:attrNameLst>
                                      </p:cBhvr>
                                      <p:tavLst>
                                        <p:tav tm="0">
                                          <p:val>
                                            <p:fltVal val="0"/>
                                          </p:val>
                                        </p:tav>
                                        <p:tav tm="100000">
                                          <p:val>
                                            <p:strVal val="#ppt_w"/>
                                          </p:val>
                                        </p:tav>
                                      </p:tavLst>
                                    </p:anim>
                                    <p:anim calcmode="lin" valueType="num">
                                      <p:cBhvr>
                                        <p:cTn id="74" dur="500" fill="hold"/>
                                        <p:tgtEl>
                                          <p:spTgt spid="11"/>
                                        </p:tgtEl>
                                        <p:attrNameLst>
                                          <p:attrName>ppt_h</p:attrName>
                                        </p:attrNameLst>
                                      </p:cBhvr>
                                      <p:tavLst>
                                        <p:tav tm="0">
                                          <p:val>
                                            <p:fltVal val="0"/>
                                          </p:val>
                                        </p:tav>
                                        <p:tav tm="100000">
                                          <p:val>
                                            <p:strVal val="#ppt_h"/>
                                          </p:val>
                                        </p:tav>
                                      </p:tavLst>
                                    </p:anim>
                                    <p:animEffect transition="in" filter="fade">
                                      <p:cBhvr>
                                        <p:cTn id="75" dur="500"/>
                                        <p:tgtEl>
                                          <p:spTgt spid="11"/>
                                        </p:tgtEl>
                                      </p:cBhvr>
                                    </p:animEffect>
                                    <p:anim calcmode="lin" valueType="num">
                                      <p:cBhvr>
                                        <p:cTn id="76" dur="500" fill="hold"/>
                                        <p:tgtEl>
                                          <p:spTgt spid="11"/>
                                        </p:tgtEl>
                                        <p:attrNameLst>
                                          <p:attrName>ppt_x</p:attrName>
                                        </p:attrNameLst>
                                      </p:cBhvr>
                                      <p:tavLst>
                                        <p:tav tm="0">
                                          <p:val>
                                            <p:fltVal val="0.5"/>
                                          </p:val>
                                        </p:tav>
                                        <p:tav tm="100000">
                                          <p:val>
                                            <p:strVal val="#ppt_x"/>
                                          </p:val>
                                        </p:tav>
                                      </p:tavLst>
                                    </p:anim>
                                    <p:anim calcmode="lin" valueType="num">
                                      <p:cBhvr>
                                        <p:cTn id="77" dur="500" fill="hold"/>
                                        <p:tgtEl>
                                          <p:spTgt spid="11"/>
                                        </p:tgtEl>
                                        <p:attrNameLst>
                                          <p:attrName>ppt_y</p:attrName>
                                        </p:attrNameLst>
                                      </p:cBhvr>
                                      <p:tavLst>
                                        <p:tav tm="0">
                                          <p:val>
                                            <p:fltVal val="0.5"/>
                                          </p:val>
                                        </p:tav>
                                        <p:tav tm="100000">
                                          <p:val>
                                            <p:strVal val="#ppt_y"/>
                                          </p:val>
                                        </p:tav>
                                      </p:tavLst>
                                    </p:anim>
                                  </p:childTnLst>
                                </p:cTn>
                              </p:par>
                            </p:childTnLst>
                          </p:cTn>
                        </p:par>
                        <p:par>
                          <p:cTn id="78" fill="hold">
                            <p:stCondLst>
                              <p:cond delay="8000"/>
                            </p:stCondLst>
                            <p:childTnLst>
                              <p:par>
                                <p:cTn id="79" presetID="42"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fade">
                                      <p:cBhvr>
                                        <p:cTn id="81" dur="1000"/>
                                        <p:tgtEl>
                                          <p:spTgt spid="15"/>
                                        </p:tgtEl>
                                      </p:cBhvr>
                                    </p:animEffect>
                                    <p:anim calcmode="lin" valueType="num">
                                      <p:cBhvr>
                                        <p:cTn id="82" dur="1000" fill="hold"/>
                                        <p:tgtEl>
                                          <p:spTgt spid="15"/>
                                        </p:tgtEl>
                                        <p:attrNameLst>
                                          <p:attrName>ppt_x</p:attrName>
                                        </p:attrNameLst>
                                      </p:cBhvr>
                                      <p:tavLst>
                                        <p:tav tm="0">
                                          <p:val>
                                            <p:strVal val="#ppt_x"/>
                                          </p:val>
                                        </p:tav>
                                        <p:tav tm="100000">
                                          <p:val>
                                            <p:strVal val="#ppt_x"/>
                                          </p:val>
                                        </p:tav>
                                      </p:tavLst>
                                    </p:anim>
                                    <p:anim calcmode="lin" valueType="num">
                                      <p:cBhvr>
                                        <p:cTn id="83"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p:bldP spid="2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24643"/>
          <a:stretch>
            <a:fillRect/>
          </a:stretch>
        </p:blipFill>
        <p:spPr>
          <a:xfrm>
            <a:off x="7472124" y="-2916"/>
            <a:ext cx="4824677" cy="1521867"/>
          </a:xfrm>
          <a:prstGeom prst="rect">
            <a:avLst/>
          </a:prstGeom>
        </p:spPr>
      </p:pic>
      <p:sp>
        <p:nvSpPr>
          <p:cNvPr id="1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21" name="直接连接符 20"/>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32" name="Freeform 4"/>
          <p:cNvSpPr/>
          <p:nvPr/>
        </p:nvSpPr>
        <p:spPr bwMode="auto">
          <a:xfrm flipH="1">
            <a:off x="5555452" y="3676662"/>
            <a:ext cx="1652064" cy="3181338"/>
          </a:xfrm>
          <a:custGeom>
            <a:avLst/>
            <a:gdLst>
              <a:gd name="connsiteX0" fmla="*/ 759198 w 1653886"/>
              <a:gd name="connsiteY0" fmla="*/ 850 h 2656618"/>
              <a:gd name="connsiteX1" fmla="*/ 763881 w 1653886"/>
              <a:gd name="connsiteY1" fmla="*/ 488839 h 2656618"/>
              <a:gd name="connsiteX2" fmla="*/ 459348 w 1653886"/>
              <a:gd name="connsiteY2" fmla="*/ 298375 h 2656618"/>
              <a:gd name="connsiteX3" fmla="*/ 233486 w 1653886"/>
              <a:gd name="connsiteY3" fmla="*/ 125688 h 2656618"/>
              <a:gd name="connsiteX4" fmla="*/ 502490 w 1653886"/>
              <a:gd name="connsiteY4" fmla="*/ 735172 h 2656618"/>
              <a:gd name="connsiteX5" fmla="*/ 55842 w 1653886"/>
              <a:gd name="connsiteY5" fmla="*/ 326310 h 2656618"/>
              <a:gd name="connsiteX6" fmla="*/ 48228 w 1653886"/>
              <a:gd name="connsiteY6" fmla="*/ 514234 h 2656618"/>
              <a:gd name="connsiteX7" fmla="*/ 411130 w 1653886"/>
              <a:gd name="connsiteY7" fmla="*/ 930715 h 2656618"/>
              <a:gd name="connsiteX8" fmla="*/ 65993 w 1653886"/>
              <a:gd name="connsiteY8" fmla="*/ 750409 h 2656618"/>
              <a:gd name="connsiteX9" fmla="*/ 170042 w 1653886"/>
              <a:gd name="connsiteY9" fmla="*/ 981505 h 2656618"/>
              <a:gd name="connsiteX10" fmla="*/ 723277 w 1653886"/>
              <a:gd name="connsiteY10" fmla="*/ 1641780 h 2656618"/>
              <a:gd name="connsiteX11" fmla="*/ 671256 w 1653886"/>
              <a:gd name="connsiteY11" fmla="*/ 2645894 h 2656618"/>
              <a:gd name="connsiteX12" fmla="*/ 670238 w 1653886"/>
              <a:gd name="connsiteY12" fmla="*/ 2656618 h 2656618"/>
              <a:gd name="connsiteX13" fmla="*/ 1288826 w 1653886"/>
              <a:gd name="connsiteY13" fmla="*/ 2656618 h 2656618"/>
              <a:gd name="connsiteX14" fmla="*/ 1277268 w 1653886"/>
              <a:gd name="connsiteY14" fmla="*/ 2583272 h 2656618"/>
              <a:gd name="connsiteX15" fmla="*/ 1266361 w 1653886"/>
              <a:gd name="connsiteY15" fmla="*/ 1331959 h 2656618"/>
              <a:gd name="connsiteX16" fmla="*/ 1652103 w 1653886"/>
              <a:gd name="connsiteY16" fmla="*/ 430430 h 2656618"/>
              <a:gd name="connsiteX17" fmla="*/ 1459232 w 1653886"/>
              <a:gd name="connsiteY17" fmla="*/ 471062 h 2656618"/>
              <a:gd name="connsiteX18" fmla="*/ 1098868 w 1653886"/>
              <a:gd name="connsiteY18" fmla="*/ 732633 h 2656618"/>
              <a:gd name="connsiteX19" fmla="*/ 794335 w 1653886"/>
              <a:gd name="connsiteY19" fmla="*/ 8870 h 2656618"/>
              <a:gd name="connsiteX20" fmla="*/ 759198 w 1653886"/>
              <a:gd name="connsiteY20" fmla="*/ 850 h 2656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53886" h="2656618">
                <a:moveTo>
                  <a:pt x="759198" y="850"/>
                </a:moveTo>
                <a:cubicBezTo>
                  <a:pt x="692269" y="17203"/>
                  <a:pt x="726132" y="266631"/>
                  <a:pt x="763881" y="488839"/>
                </a:cubicBezTo>
                <a:cubicBezTo>
                  <a:pt x="807024" y="740251"/>
                  <a:pt x="593850" y="600578"/>
                  <a:pt x="459348" y="298375"/>
                </a:cubicBezTo>
                <a:cubicBezTo>
                  <a:pt x="324846" y="-3827"/>
                  <a:pt x="246175" y="82516"/>
                  <a:pt x="233486" y="125688"/>
                </a:cubicBezTo>
                <a:cubicBezTo>
                  <a:pt x="218259" y="168860"/>
                  <a:pt x="525330" y="707237"/>
                  <a:pt x="502490" y="735172"/>
                </a:cubicBezTo>
                <a:cubicBezTo>
                  <a:pt x="482188" y="760567"/>
                  <a:pt x="93908" y="313612"/>
                  <a:pt x="55842" y="326310"/>
                </a:cubicBezTo>
                <a:cubicBezTo>
                  <a:pt x="20313" y="339007"/>
                  <a:pt x="-45669" y="374561"/>
                  <a:pt x="48228" y="514234"/>
                </a:cubicBezTo>
                <a:cubicBezTo>
                  <a:pt x="139588" y="656447"/>
                  <a:pt x="428895" y="892622"/>
                  <a:pt x="411130" y="930715"/>
                </a:cubicBezTo>
                <a:cubicBezTo>
                  <a:pt x="393366" y="971347"/>
                  <a:pt x="152277" y="755488"/>
                  <a:pt x="65993" y="750409"/>
                </a:cubicBezTo>
                <a:cubicBezTo>
                  <a:pt x="-22829" y="745330"/>
                  <a:pt x="12700" y="869767"/>
                  <a:pt x="170042" y="981505"/>
                </a:cubicBezTo>
                <a:cubicBezTo>
                  <a:pt x="327384" y="1093244"/>
                  <a:pt x="710588" y="1217680"/>
                  <a:pt x="723277" y="1641780"/>
                </a:cubicBezTo>
                <a:cubicBezTo>
                  <a:pt x="732001" y="1933348"/>
                  <a:pt x="695144" y="2389360"/>
                  <a:pt x="671256" y="2645894"/>
                </a:cubicBezTo>
                <a:lnTo>
                  <a:pt x="670238" y="2656618"/>
                </a:lnTo>
                <a:lnTo>
                  <a:pt x="1288826" y="2656618"/>
                </a:lnTo>
                <a:lnTo>
                  <a:pt x="1277268" y="2583272"/>
                </a:lnTo>
                <a:cubicBezTo>
                  <a:pt x="1221841" y="2210562"/>
                  <a:pt x="1177856" y="1703363"/>
                  <a:pt x="1266361" y="1331959"/>
                </a:cubicBezTo>
                <a:cubicBezTo>
                  <a:pt x="1426241" y="669145"/>
                  <a:pt x="1677481" y="532011"/>
                  <a:pt x="1652103" y="430430"/>
                </a:cubicBezTo>
                <a:cubicBezTo>
                  <a:pt x="1629263" y="328849"/>
                  <a:pt x="1499836" y="377100"/>
                  <a:pt x="1459232" y="471062"/>
                </a:cubicBezTo>
                <a:cubicBezTo>
                  <a:pt x="1418628" y="562485"/>
                  <a:pt x="1253672" y="765646"/>
                  <a:pt x="1098868" y="732633"/>
                </a:cubicBezTo>
                <a:cubicBezTo>
                  <a:pt x="946601" y="699619"/>
                  <a:pt x="905997" y="69819"/>
                  <a:pt x="794335" y="8870"/>
                </a:cubicBezTo>
                <a:cubicBezTo>
                  <a:pt x="780377" y="934"/>
                  <a:pt x="768759" y="-1486"/>
                  <a:pt x="759198" y="850"/>
                </a:cubicBezTo>
                <a:close/>
              </a:path>
            </a:pathLst>
          </a:custGeom>
          <a:solidFill>
            <a:schemeClr val="bg1">
              <a:alpha val="90000"/>
            </a:schemeClr>
          </a:solidFill>
          <a:ln w="25400">
            <a:gradFill>
              <a:gsLst>
                <a:gs pos="0">
                  <a:schemeClr val="bg1"/>
                </a:gs>
                <a:gs pos="100000">
                  <a:schemeClr val="accent1">
                    <a:lumMod val="60000"/>
                    <a:lumOff val="40000"/>
                  </a:schemeClr>
                </a:gs>
              </a:gsLst>
              <a:lin ang="5400000" scaled="1"/>
            </a:gradFill>
            <a:miter lim="800000"/>
          </a:ln>
          <a:effectLst/>
        </p:spPr>
        <p:txBody>
          <a:bodyPr lIns="0" tIns="0" rIns="0" bIns="0"/>
          <a:lstStyle/>
          <a:p>
            <a:endParaRPr lang="id-ID" sz="1735"/>
          </a:p>
        </p:txBody>
      </p:sp>
      <p:sp>
        <p:nvSpPr>
          <p:cNvPr id="33" name="Freeform 67"/>
          <p:cNvSpPr/>
          <p:nvPr/>
        </p:nvSpPr>
        <p:spPr bwMode="auto">
          <a:xfrm rot="1883109">
            <a:off x="4018680" y="2669383"/>
            <a:ext cx="1682972" cy="1819904"/>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34" name="Freeform 67"/>
          <p:cNvSpPr/>
          <p:nvPr/>
        </p:nvSpPr>
        <p:spPr bwMode="auto">
          <a:xfrm rot="4961872">
            <a:off x="4670819" y="1799249"/>
            <a:ext cx="2215151" cy="203577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35" name="Freeform 67"/>
          <p:cNvSpPr/>
          <p:nvPr/>
        </p:nvSpPr>
        <p:spPr bwMode="auto">
          <a:xfrm rot="7696778">
            <a:off x="5941958" y="1920311"/>
            <a:ext cx="1951696" cy="1793655"/>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36" name="Freeform 67"/>
          <p:cNvSpPr/>
          <p:nvPr/>
        </p:nvSpPr>
        <p:spPr bwMode="auto">
          <a:xfrm rot="10345882">
            <a:off x="6851478" y="2844260"/>
            <a:ext cx="1636478" cy="1769628"/>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dirty="0"/>
          </a:p>
        </p:txBody>
      </p:sp>
      <p:sp>
        <p:nvSpPr>
          <p:cNvPr id="37" name="Freeform 67"/>
          <p:cNvSpPr/>
          <p:nvPr/>
        </p:nvSpPr>
        <p:spPr bwMode="auto">
          <a:xfrm rot="12440007">
            <a:off x="7190517" y="4074845"/>
            <a:ext cx="1213376" cy="131210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38" name="Freeform 67"/>
          <p:cNvSpPr/>
          <p:nvPr/>
        </p:nvSpPr>
        <p:spPr bwMode="auto">
          <a:xfrm rot="20954305">
            <a:off x="4436722" y="3919013"/>
            <a:ext cx="1213376" cy="1312100"/>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39" name="Freeform 67"/>
          <p:cNvSpPr/>
          <p:nvPr/>
        </p:nvSpPr>
        <p:spPr bwMode="auto">
          <a:xfrm rot="2241606">
            <a:off x="4033310" y="2049170"/>
            <a:ext cx="1011790" cy="1094112"/>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40" name="Freeform 67"/>
          <p:cNvSpPr/>
          <p:nvPr/>
        </p:nvSpPr>
        <p:spPr bwMode="auto">
          <a:xfrm rot="6355571">
            <a:off x="5834526" y="1433894"/>
            <a:ext cx="1097520" cy="1008647"/>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41" name="Freeform 67"/>
          <p:cNvSpPr/>
          <p:nvPr/>
        </p:nvSpPr>
        <p:spPr bwMode="auto">
          <a:xfrm rot="9774375">
            <a:off x="7345969" y="2276210"/>
            <a:ext cx="1011790" cy="1094112"/>
          </a:xfrm>
          <a:custGeom>
            <a:avLst/>
            <a:gdLst>
              <a:gd name="T0" fmla="*/ 270 w 270"/>
              <a:gd name="T1" fmla="*/ 138 h 269"/>
              <a:gd name="T2" fmla="*/ 0 w 270"/>
              <a:gd name="T3" fmla="*/ 187 h 269"/>
              <a:gd name="T4" fmla="*/ 262 w 270"/>
              <a:gd name="T5" fmla="*/ 117 h 269"/>
              <a:gd name="T6" fmla="*/ 119 w 270"/>
              <a:gd name="T7" fmla="*/ 152 h 269"/>
              <a:gd name="T8" fmla="*/ 270 w 270"/>
              <a:gd name="T9" fmla="*/ 138 h 269"/>
            </a:gdLst>
            <a:ahLst/>
            <a:cxnLst>
              <a:cxn ang="0">
                <a:pos x="T0" y="T1"/>
              </a:cxn>
              <a:cxn ang="0">
                <a:pos x="T2" y="T3"/>
              </a:cxn>
              <a:cxn ang="0">
                <a:pos x="T4" y="T5"/>
              </a:cxn>
              <a:cxn ang="0">
                <a:pos x="T6" y="T7"/>
              </a:cxn>
              <a:cxn ang="0">
                <a:pos x="T8" y="T9"/>
              </a:cxn>
            </a:cxnLst>
            <a:rect l="0" t="0" r="r" b="b"/>
            <a:pathLst>
              <a:path w="270" h="269">
                <a:moveTo>
                  <a:pt x="270" y="138"/>
                </a:moveTo>
                <a:cubicBezTo>
                  <a:pt x="270" y="138"/>
                  <a:pt x="186" y="269"/>
                  <a:pt x="0" y="187"/>
                </a:cubicBezTo>
                <a:cubicBezTo>
                  <a:pt x="0" y="187"/>
                  <a:pt x="94" y="0"/>
                  <a:pt x="262" y="117"/>
                </a:cubicBezTo>
                <a:cubicBezTo>
                  <a:pt x="262" y="117"/>
                  <a:pt x="165" y="153"/>
                  <a:pt x="119" y="152"/>
                </a:cubicBezTo>
                <a:cubicBezTo>
                  <a:pt x="119" y="152"/>
                  <a:pt x="224" y="164"/>
                  <a:pt x="270" y="138"/>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en-US" sz="1735"/>
          </a:p>
        </p:txBody>
      </p:sp>
      <p:sp>
        <p:nvSpPr>
          <p:cNvPr id="42" name="Rectangle 24"/>
          <p:cNvSpPr/>
          <p:nvPr/>
        </p:nvSpPr>
        <p:spPr>
          <a:xfrm>
            <a:off x="891141" y="2321568"/>
            <a:ext cx="2930134" cy="867930"/>
          </a:xfrm>
          <a:prstGeom prst="rect">
            <a:avLst/>
          </a:prstGeom>
        </p:spPr>
        <p:txBody>
          <a:bodyPr wrap="square">
            <a:spAutoFit/>
          </a:bodyPr>
          <a:lstStyle/>
          <a:p>
            <a:pPr algn="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defTabSz="1216660">
              <a:spcBef>
                <a:spcPct val="20000"/>
              </a:spcBef>
              <a:defRPr/>
            </a:pP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Rectangle 26"/>
          <p:cNvSpPr/>
          <p:nvPr/>
        </p:nvSpPr>
        <p:spPr>
          <a:xfrm>
            <a:off x="841239" y="4367661"/>
            <a:ext cx="2930134" cy="867930"/>
          </a:xfrm>
          <a:prstGeom prst="rect">
            <a:avLst/>
          </a:prstGeom>
        </p:spPr>
        <p:txBody>
          <a:bodyPr wrap="square">
            <a:spAutoFit/>
          </a:bodyPr>
          <a:lstStyle/>
          <a:p>
            <a:pPr algn="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r" defTabSz="1216660">
              <a:spcBef>
                <a:spcPct val="20000"/>
              </a:spcBef>
              <a:defRPr/>
            </a:pP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28"/>
          <p:cNvSpPr/>
          <p:nvPr/>
        </p:nvSpPr>
        <p:spPr>
          <a:xfrm flipH="1">
            <a:off x="8679340" y="2321568"/>
            <a:ext cx="3034653" cy="867930"/>
          </a:xfrm>
          <a:prstGeom prst="rect">
            <a:avLst/>
          </a:prstGeom>
        </p:spPr>
        <p:txBody>
          <a:bodyPr wrap="square">
            <a:spAutoFit/>
          </a:bodyPr>
          <a:lstStyle/>
          <a:p>
            <a:pP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defTabSz="1216660">
              <a:spcBef>
                <a:spcPct val="20000"/>
              </a:spcBef>
              <a:defRPr/>
            </a:pP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Rectangle 30"/>
          <p:cNvSpPr/>
          <p:nvPr/>
        </p:nvSpPr>
        <p:spPr>
          <a:xfrm flipH="1">
            <a:off x="8735263" y="4367661"/>
            <a:ext cx="3034653" cy="867930"/>
          </a:xfrm>
          <a:prstGeom prst="rect">
            <a:avLst/>
          </a:prstGeom>
        </p:spPr>
        <p:txBody>
          <a:bodyPr wrap="square">
            <a:spAutoFit/>
          </a:bodyPr>
          <a:lstStyle/>
          <a:p>
            <a:pPr defTabSz="1216660">
              <a:spcBef>
                <a:spcPct val="20000"/>
              </a:spcBef>
              <a:defRPr/>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defTabSz="1216660">
              <a:spcBef>
                <a:spcPct val="20000"/>
              </a:spcBef>
              <a:defRPr/>
            </a:pPr>
            <a:endParaRPr lang="en-US" altLang="zh-CN" sz="12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6" name="文本框 45"/>
          <p:cNvSpPr txBox="1"/>
          <p:nvPr/>
        </p:nvSpPr>
        <p:spPr>
          <a:xfrm>
            <a:off x="1445425" y="1880362"/>
            <a:ext cx="2385595" cy="400110"/>
          </a:xfrm>
          <a:prstGeom prst="rect">
            <a:avLst/>
          </a:prstGeom>
          <a:noFill/>
        </p:spPr>
        <p:txBody>
          <a:bodyPr wrap="square" rtlCol="0">
            <a:spAutoFit/>
          </a:bodyPr>
          <a:lstStyle/>
          <a:p>
            <a:pPr lvl="0" algn="r">
              <a:defRPr/>
            </a:pPr>
            <a:r>
              <a:rPr lang="zh-CN" altLang="en-US" sz="2000" b="1" dirty="0">
                <a:solidFill>
                  <a:schemeClr val="bg1"/>
                </a:solidFill>
                <a:latin typeface="微软雅黑" panose="020B0503020204020204" pitchFamily="82" charset="2"/>
                <a:ea typeface="微软雅黑" panose="020B0503020204020204" pitchFamily="82" charset="2"/>
              </a:rPr>
              <a:t>点击添加标题文字</a:t>
            </a:r>
            <a:endParaRPr lang="zh-CN" altLang="en-US" sz="2000" b="1" dirty="0">
              <a:solidFill>
                <a:schemeClr val="bg1"/>
              </a:solidFill>
              <a:latin typeface="微软雅黑" panose="020B0503020204020204" pitchFamily="82" charset="2"/>
              <a:ea typeface="微软雅黑" panose="020B0503020204020204" pitchFamily="82" charset="2"/>
            </a:endParaRPr>
          </a:p>
        </p:txBody>
      </p:sp>
      <p:sp>
        <p:nvSpPr>
          <p:cNvPr id="47" name="文本框 46"/>
          <p:cNvSpPr txBox="1"/>
          <p:nvPr/>
        </p:nvSpPr>
        <p:spPr>
          <a:xfrm>
            <a:off x="1445425" y="3941918"/>
            <a:ext cx="2385595" cy="400110"/>
          </a:xfrm>
          <a:prstGeom prst="rect">
            <a:avLst/>
          </a:prstGeom>
          <a:noFill/>
        </p:spPr>
        <p:txBody>
          <a:bodyPr wrap="square" rtlCol="0">
            <a:spAutoFit/>
          </a:bodyPr>
          <a:lstStyle/>
          <a:p>
            <a:pPr lvl="0" algn="r">
              <a:defRPr/>
            </a:pPr>
            <a:r>
              <a:rPr lang="zh-CN" altLang="en-US" sz="2000" b="1" dirty="0">
                <a:solidFill>
                  <a:schemeClr val="bg1"/>
                </a:solidFill>
                <a:latin typeface="微软雅黑" panose="020B0503020204020204" pitchFamily="82" charset="2"/>
                <a:ea typeface="微软雅黑" panose="020B0503020204020204" pitchFamily="82" charset="2"/>
              </a:rPr>
              <a:t>点击添加标题文字</a:t>
            </a:r>
            <a:endParaRPr lang="zh-CN" altLang="en-US" sz="2000" b="1" dirty="0">
              <a:solidFill>
                <a:schemeClr val="bg1"/>
              </a:solidFill>
              <a:latin typeface="微软雅黑" panose="020B0503020204020204" pitchFamily="82" charset="2"/>
              <a:ea typeface="微软雅黑" panose="020B0503020204020204" pitchFamily="82" charset="2"/>
            </a:endParaRPr>
          </a:p>
        </p:txBody>
      </p:sp>
      <p:sp>
        <p:nvSpPr>
          <p:cNvPr id="48" name="文本框 47"/>
          <p:cNvSpPr txBox="1"/>
          <p:nvPr/>
        </p:nvSpPr>
        <p:spPr>
          <a:xfrm>
            <a:off x="8744000" y="1880362"/>
            <a:ext cx="2385595" cy="400110"/>
          </a:xfrm>
          <a:prstGeom prst="rect">
            <a:avLst/>
          </a:prstGeom>
          <a:noFill/>
        </p:spPr>
        <p:txBody>
          <a:bodyPr wrap="square" rtlCol="0">
            <a:spAutoFit/>
          </a:bodyPr>
          <a:lstStyle/>
          <a:p>
            <a:pPr lvl="0">
              <a:defRPr/>
            </a:pPr>
            <a:r>
              <a:rPr lang="zh-CN" altLang="en-US" sz="2000" b="1" dirty="0">
                <a:solidFill>
                  <a:schemeClr val="bg1"/>
                </a:solidFill>
                <a:latin typeface="微软雅黑" panose="020B0503020204020204" pitchFamily="82" charset="2"/>
                <a:ea typeface="微软雅黑" panose="020B0503020204020204" pitchFamily="82" charset="2"/>
              </a:rPr>
              <a:t>点击添加标题文字</a:t>
            </a:r>
            <a:endParaRPr lang="zh-CN" altLang="en-US" sz="2000" b="1" dirty="0">
              <a:solidFill>
                <a:schemeClr val="bg1"/>
              </a:solidFill>
              <a:latin typeface="微软雅黑" panose="020B0503020204020204" pitchFamily="82" charset="2"/>
              <a:ea typeface="微软雅黑" panose="020B0503020204020204" pitchFamily="82" charset="2"/>
            </a:endParaRPr>
          </a:p>
        </p:txBody>
      </p:sp>
      <p:sp>
        <p:nvSpPr>
          <p:cNvPr id="49" name="文本框 48"/>
          <p:cNvSpPr txBox="1"/>
          <p:nvPr/>
        </p:nvSpPr>
        <p:spPr>
          <a:xfrm>
            <a:off x="8744000" y="3941918"/>
            <a:ext cx="2385595" cy="400110"/>
          </a:xfrm>
          <a:prstGeom prst="rect">
            <a:avLst/>
          </a:prstGeom>
          <a:noFill/>
        </p:spPr>
        <p:txBody>
          <a:bodyPr wrap="square" rtlCol="0">
            <a:spAutoFit/>
          </a:bodyPr>
          <a:lstStyle/>
          <a:p>
            <a:pPr lvl="0">
              <a:defRPr/>
            </a:pPr>
            <a:r>
              <a:rPr lang="zh-CN" altLang="en-US" sz="2000" b="1" dirty="0">
                <a:solidFill>
                  <a:schemeClr val="bg1"/>
                </a:solidFill>
                <a:latin typeface="微软雅黑" panose="020B0503020204020204" pitchFamily="82" charset="2"/>
                <a:ea typeface="微软雅黑" panose="020B0503020204020204" pitchFamily="82" charset="2"/>
              </a:rPr>
              <a:t>点击添加标题文字</a:t>
            </a:r>
            <a:endParaRPr lang="zh-CN" altLang="en-US" sz="2000" b="1" dirty="0">
              <a:solidFill>
                <a:schemeClr val="bg1"/>
              </a:solidFill>
              <a:latin typeface="微软雅黑" panose="020B0503020204020204" pitchFamily="82" charset="2"/>
              <a:ea typeface="微软雅黑" panose="020B0503020204020204" pitchFamily="82" charset="2"/>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3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4000"/>
                            </p:stCondLst>
                            <p:childTnLst>
                              <p:par>
                                <p:cTn id="34" presetID="22" presetClass="entr" presetSubtype="4"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down)">
                                      <p:cBhvr>
                                        <p:cTn id="36" dur="500"/>
                                        <p:tgtEl>
                                          <p:spTgt spid="32"/>
                                        </p:tgtEl>
                                      </p:cBhvr>
                                    </p:animEffect>
                                  </p:childTnLst>
                                </p:cTn>
                              </p:par>
                            </p:childTnLst>
                          </p:cTn>
                        </p:par>
                        <p:par>
                          <p:cTn id="37" fill="hold">
                            <p:stCondLst>
                              <p:cond delay="4500"/>
                            </p:stCondLst>
                            <p:childTnLst>
                              <p:par>
                                <p:cTn id="38" presetID="10" presetClass="entr" presetSubtype="0" fill="hold" grpId="0" nodeType="after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500"/>
                                        <p:tgtEl>
                                          <p:spTgt spid="33"/>
                                        </p:tgtEl>
                                      </p:cBhvr>
                                    </p:animEffect>
                                  </p:childTnLst>
                                </p:cTn>
                              </p:par>
                            </p:childTnLst>
                          </p:cTn>
                        </p:par>
                        <p:par>
                          <p:cTn id="41" fill="hold">
                            <p:stCondLst>
                              <p:cond delay="5000"/>
                            </p:stCondLst>
                            <p:childTnLst>
                              <p:par>
                                <p:cTn id="42" presetID="10" presetClass="entr" presetSubtype="0"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childTnLst>
                          </p:cTn>
                        </p:par>
                        <p:par>
                          <p:cTn id="45" fill="hold">
                            <p:stCondLst>
                              <p:cond delay="5500"/>
                            </p:stCondLst>
                            <p:childTnLst>
                              <p:par>
                                <p:cTn id="46" presetID="10" presetClass="entr" presetSubtype="0"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37"/>
                                        </p:tgtEl>
                                        <p:attrNameLst>
                                          <p:attrName>style.visibility</p:attrName>
                                        </p:attrNameLst>
                                      </p:cBhvr>
                                      <p:to>
                                        <p:strVal val="visible"/>
                                      </p:to>
                                    </p:set>
                                    <p:animEffect transition="in" filter="fade">
                                      <p:cBhvr>
                                        <p:cTn id="66" dur="500"/>
                                        <p:tgtEl>
                                          <p:spTgt spid="37"/>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childTnLst>
                          </p:cTn>
                        </p:par>
                        <p:par>
                          <p:cTn id="70" fill="hold">
                            <p:stCondLst>
                              <p:cond delay="7500"/>
                            </p:stCondLst>
                            <p:childTnLst>
                              <p:par>
                                <p:cTn id="71" presetID="16" presetClass="entr" presetSubtype="21"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barn(inVertical)">
                                      <p:cBhvr>
                                        <p:cTn id="73" dur="500"/>
                                        <p:tgtEl>
                                          <p:spTgt spid="46"/>
                                        </p:tgtEl>
                                      </p:cBhvr>
                                    </p:animEffect>
                                  </p:childTnLst>
                                </p:cTn>
                              </p:par>
                            </p:childTnLst>
                          </p:cTn>
                        </p:par>
                        <p:par>
                          <p:cTn id="74" fill="hold">
                            <p:stCondLst>
                              <p:cond delay="8000"/>
                            </p:stCondLst>
                            <p:childTnLst>
                              <p:par>
                                <p:cTn id="75" presetID="42" presetClass="entr" presetSubtype="0"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fade">
                                      <p:cBhvr>
                                        <p:cTn id="77" dur="1000"/>
                                        <p:tgtEl>
                                          <p:spTgt spid="42"/>
                                        </p:tgtEl>
                                      </p:cBhvr>
                                    </p:animEffect>
                                    <p:anim calcmode="lin" valueType="num">
                                      <p:cBhvr>
                                        <p:cTn id="78" dur="1000" fill="hold"/>
                                        <p:tgtEl>
                                          <p:spTgt spid="42"/>
                                        </p:tgtEl>
                                        <p:attrNameLst>
                                          <p:attrName>ppt_x</p:attrName>
                                        </p:attrNameLst>
                                      </p:cBhvr>
                                      <p:tavLst>
                                        <p:tav tm="0">
                                          <p:val>
                                            <p:strVal val="#ppt_x"/>
                                          </p:val>
                                        </p:tav>
                                        <p:tav tm="100000">
                                          <p:val>
                                            <p:strVal val="#ppt_x"/>
                                          </p:val>
                                        </p:tav>
                                      </p:tavLst>
                                    </p:anim>
                                    <p:anim calcmode="lin" valueType="num">
                                      <p:cBhvr>
                                        <p:cTn id="79" dur="1000" fill="hold"/>
                                        <p:tgtEl>
                                          <p:spTgt spid="42"/>
                                        </p:tgtEl>
                                        <p:attrNameLst>
                                          <p:attrName>ppt_y</p:attrName>
                                        </p:attrNameLst>
                                      </p:cBhvr>
                                      <p:tavLst>
                                        <p:tav tm="0">
                                          <p:val>
                                            <p:strVal val="#ppt_y+.1"/>
                                          </p:val>
                                        </p:tav>
                                        <p:tav tm="100000">
                                          <p:val>
                                            <p:strVal val="#ppt_y"/>
                                          </p:val>
                                        </p:tav>
                                      </p:tavLst>
                                    </p:anim>
                                  </p:childTnLst>
                                </p:cTn>
                              </p:par>
                            </p:childTnLst>
                          </p:cTn>
                        </p:par>
                        <p:par>
                          <p:cTn id="80" fill="hold">
                            <p:stCondLst>
                              <p:cond delay="9000"/>
                            </p:stCondLst>
                            <p:childTnLst>
                              <p:par>
                                <p:cTn id="81" presetID="16" presetClass="entr" presetSubtype="21" fill="hold" grpId="0" nodeType="afterEffect">
                                  <p:stCondLst>
                                    <p:cond delay="0"/>
                                  </p:stCondLst>
                                  <p:childTnLst>
                                    <p:set>
                                      <p:cBhvr>
                                        <p:cTn id="82" dur="1" fill="hold">
                                          <p:stCondLst>
                                            <p:cond delay="0"/>
                                          </p:stCondLst>
                                        </p:cTn>
                                        <p:tgtEl>
                                          <p:spTgt spid="48"/>
                                        </p:tgtEl>
                                        <p:attrNameLst>
                                          <p:attrName>style.visibility</p:attrName>
                                        </p:attrNameLst>
                                      </p:cBhvr>
                                      <p:to>
                                        <p:strVal val="visible"/>
                                      </p:to>
                                    </p:set>
                                    <p:animEffect transition="in" filter="barn(inVertical)">
                                      <p:cBhvr>
                                        <p:cTn id="83" dur="500"/>
                                        <p:tgtEl>
                                          <p:spTgt spid="48"/>
                                        </p:tgtEl>
                                      </p:cBhvr>
                                    </p:animEffect>
                                  </p:childTnLst>
                                </p:cTn>
                              </p:par>
                            </p:childTnLst>
                          </p:cTn>
                        </p:par>
                        <p:par>
                          <p:cTn id="84" fill="hold">
                            <p:stCondLst>
                              <p:cond delay="9500"/>
                            </p:stCondLst>
                            <p:childTnLst>
                              <p:par>
                                <p:cTn id="85" presetID="42" presetClass="entr" presetSubtype="0" fill="hold" grpId="0" nodeType="afterEffect">
                                  <p:stCondLst>
                                    <p:cond delay="0"/>
                                  </p:stCondLst>
                                  <p:childTnLst>
                                    <p:set>
                                      <p:cBhvr>
                                        <p:cTn id="86" dur="1" fill="hold">
                                          <p:stCondLst>
                                            <p:cond delay="0"/>
                                          </p:stCondLst>
                                        </p:cTn>
                                        <p:tgtEl>
                                          <p:spTgt spid="44"/>
                                        </p:tgtEl>
                                        <p:attrNameLst>
                                          <p:attrName>style.visibility</p:attrName>
                                        </p:attrNameLst>
                                      </p:cBhvr>
                                      <p:to>
                                        <p:strVal val="visible"/>
                                      </p:to>
                                    </p:set>
                                    <p:animEffect transition="in" filter="fade">
                                      <p:cBhvr>
                                        <p:cTn id="87" dur="1000"/>
                                        <p:tgtEl>
                                          <p:spTgt spid="44"/>
                                        </p:tgtEl>
                                      </p:cBhvr>
                                    </p:animEffect>
                                    <p:anim calcmode="lin" valueType="num">
                                      <p:cBhvr>
                                        <p:cTn id="88" dur="1000" fill="hold"/>
                                        <p:tgtEl>
                                          <p:spTgt spid="44"/>
                                        </p:tgtEl>
                                        <p:attrNameLst>
                                          <p:attrName>ppt_x</p:attrName>
                                        </p:attrNameLst>
                                      </p:cBhvr>
                                      <p:tavLst>
                                        <p:tav tm="0">
                                          <p:val>
                                            <p:strVal val="#ppt_x"/>
                                          </p:val>
                                        </p:tav>
                                        <p:tav tm="100000">
                                          <p:val>
                                            <p:strVal val="#ppt_x"/>
                                          </p:val>
                                        </p:tav>
                                      </p:tavLst>
                                    </p:anim>
                                    <p:anim calcmode="lin" valueType="num">
                                      <p:cBhvr>
                                        <p:cTn id="89" dur="1000" fill="hold"/>
                                        <p:tgtEl>
                                          <p:spTgt spid="44"/>
                                        </p:tgtEl>
                                        <p:attrNameLst>
                                          <p:attrName>ppt_y</p:attrName>
                                        </p:attrNameLst>
                                      </p:cBhvr>
                                      <p:tavLst>
                                        <p:tav tm="0">
                                          <p:val>
                                            <p:strVal val="#ppt_y+.1"/>
                                          </p:val>
                                        </p:tav>
                                        <p:tav tm="100000">
                                          <p:val>
                                            <p:strVal val="#ppt_y"/>
                                          </p:val>
                                        </p:tav>
                                      </p:tavLst>
                                    </p:anim>
                                  </p:childTnLst>
                                </p:cTn>
                              </p:par>
                            </p:childTnLst>
                          </p:cTn>
                        </p:par>
                        <p:par>
                          <p:cTn id="90" fill="hold">
                            <p:stCondLst>
                              <p:cond delay="10500"/>
                            </p:stCondLst>
                            <p:childTnLst>
                              <p:par>
                                <p:cTn id="91" presetID="16" presetClass="entr" presetSubtype="21"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barn(inVertical)">
                                      <p:cBhvr>
                                        <p:cTn id="93" dur="500"/>
                                        <p:tgtEl>
                                          <p:spTgt spid="47"/>
                                        </p:tgtEl>
                                      </p:cBhvr>
                                    </p:animEffect>
                                  </p:childTnLst>
                                </p:cTn>
                              </p:par>
                            </p:childTnLst>
                          </p:cTn>
                        </p:par>
                        <p:par>
                          <p:cTn id="94" fill="hold">
                            <p:stCondLst>
                              <p:cond delay="11000"/>
                            </p:stCondLst>
                            <p:childTnLst>
                              <p:par>
                                <p:cTn id="95" presetID="42" presetClass="entr" presetSubtype="0" fill="hold" grpId="0" nodeType="afterEffect">
                                  <p:stCondLst>
                                    <p:cond delay="0"/>
                                  </p:stCondLst>
                                  <p:childTnLst>
                                    <p:set>
                                      <p:cBhvr>
                                        <p:cTn id="96" dur="1" fill="hold">
                                          <p:stCondLst>
                                            <p:cond delay="0"/>
                                          </p:stCondLst>
                                        </p:cTn>
                                        <p:tgtEl>
                                          <p:spTgt spid="43"/>
                                        </p:tgtEl>
                                        <p:attrNameLst>
                                          <p:attrName>style.visibility</p:attrName>
                                        </p:attrNameLst>
                                      </p:cBhvr>
                                      <p:to>
                                        <p:strVal val="visible"/>
                                      </p:to>
                                    </p:set>
                                    <p:animEffect transition="in" filter="fade">
                                      <p:cBhvr>
                                        <p:cTn id="97" dur="1000"/>
                                        <p:tgtEl>
                                          <p:spTgt spid="43"/>
                                        </p:tgtEl>
                                      </p:cBhvr>
                                    </p:animEffect>
                                    <p:anim calcmode="lin" valueType="num">
                                      <p:cBhvr>
                                        <p:cTn id="98" dur="1000" fill="hold"/>
                                        <p:tgtEl>
                                          <p:spTgt spid="43"/>
                                        </p:tgtEl>
                                        <p:attrNameLst>
                                          <p:attrName>ppt_x</p:attrName>
                                        </p:attrNameLst>
                                      </p:cBhvr>
                                      <p:tavLst>
                                        <p:tav tm="0">
                                          <p:val>
                                            <p:strVal val="#ppt_x"/>
                                          </p:val>
                                        </p:tav>
                                        <p:tav tm="100000">
                                          <p:val>
                                            <p:strVal val="#ppt_x"/>
                                          </p:val>
                                        </p:tav>
                                      </p:tavLst>
                                    </p:anim>
                                    <p:anim calcmode="lin" valueType="num">
                                      <p:cBhvr>
                                        <p:cTn id="99" dur="1000" fill="hold"/>
                                        <p:tgtEl>
                                          <p:spTgt spid="43"/>
                                        </p:tgtEl>
                                        <p:attrNameLst>
                                          <p:attrName>ppt_y</p:attrName>
                                        </p:attrNameLst>
                                      </p:cBhvr>
                                      <p:tavLst>
                                        <p:tav tm="0">
                                          <p:val>
                                            <p:strVal val="#ppt_y+.1"/>
                                          </p:val>
                                        </p:tav>
                                        <p:tav tm="100000">
                                          <p:val>
                                            <p:strVal val="#ppt_y"/>
                                          </p:val>
                                        </p:tav>
                                      </p:tavLst>
                                    </p:anim>
                                  </p:childTnLst>
                                </p:cTn>
                              </p:par>
                            </p:childTnLst>
                          </p:cTn>
                        </p:par>
                        <p:par>
                          <p:cTn id="100" fill="hold">
                            <p:stCondLst>
                              <p:cond delay="12000"/>
                            </p:stCondLst>
                            <p:childTnLst>
                              <p:par>
                                <p:cTn id="101" presetID="16" presetClass="entr" presetSubtype="21" fill="hold" grpId="0"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barn(inVertical)">
                                      <p:cBhvr>
                                        <p:cTn id="103" dur="500"/>
                                        <p:tgtEl>
                                          <p:spTgt spid="49"/>
                                        </p:tgtEl>
                                      </p:cBhvr>
                                    </p:animEffect>
                                  </p:childTnLst>
                                </p:cTn>
                              </p:par>
                            </p:childTnLst>
                          </p:cTn>
                        </p:par>
                        <p:par>
                          <p:cTn id="104" fill="hold">
                            <p:stCondLst>
                              <p:cond delay="12500"/>
                            </p:stCondLst>
                            <p:childTnLst>
                              <p:par>
                                <p:cTn id="105" presetID="42" presetClass="entr" presetSubtype="0" fill="hold" grpId="0" nodeType="afterEffect">
                                  <p:stCondLst>
                                    <p:cond delay="0"/>
                                  </p:stCondLst>
                                  <p:childTnLst>
                                    <p:set>
                                      <p:cBhvr>
                                        <p:cTn id="106" dur="1" fill="hold">
                                          <p:stCondLst>
                                            <p:cond delay="0"/>
                                          </p:stCondLst>
                                        </p:cTn>
                                        <p:tgtEl>
                                          <p:spTgt spid="45"/>
                                        </p:tgtEl>
                                        <p:attrNameLst>
                                          <p:attrName>style.visibility</p:attrName>
                                        </p:attrNameLst>
                                      </p:cBhvr>
                                      <p:to>
                                        <p:strVal val="visible"/>
                                      </p:to>
                                    </p:set>
                                    <p:animEffect transition="in" filter="fade">
                                      <p:cBhvr>
                                        <p:cTn id="107" dur="1000"/>
                                        <p:tgtEl>
                                          <p:spTgt spid="45"/>
                                        </p:tgtEl>
                                      </p:cBhvr>
                                    </p:animEffect>
                                    <p:anim calcmode="lin" valueType="num">
                                      <p:cBhvr>
                                        <p:cTn id="108" dur="1000" fill="hold"/>
                                        <p:tgtEl>
                                          <p:spTgt spid="45"/>
                                        </p:tgtEl>
                                        <p:attrNameLst>
                                          <p:attrName>ppt_x</p:attrName>
                                        </p:attrNameLst>
                                      </p:cBhvr>
                                      <p:tavLst>
                                        <p:tav tm="0">
                                          <p:val>
                                            <p:strVal val="#ppt_x"/>
                                          </p:val>
                                        </p:tav>
                                        <p:tav tm="100000">
                                          <p:val>
                                            <p:strVal val="#ppt_x"/>
                                          </p:val>
                                        </p:tav>
                                      </p:tavLst>
                                    </p:anim>
                                    <p:anim calcmode="lin" valueType="num">
                                      <p:cBhvr>
                                        <p:cTn id="10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p:bldP spid="43" grpId="0"/>
      <p:bldP spid="44" grpId="0"/>
      <p:bldP spid="45" grpId="0"/>
      <p:bldP spid="46" grpId="0"/>
      <p:bldP spid="47" grpId="0"/>
      <p:bldP spid="48" grpId="0"/>
      <p:bldP spid="4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46" name="Oval 1"/>
          <p:cNvSpPr/>
          <p:nvPr/>
        </p:nvSpPr>
        <p:spPr>
          <a:xfrm>
            <a:off x="3476172" y="809172"/>
            <a:ext cx="5239656" cy="5239656"/>
          </a:xfrm>
          <a:prstGeom prst="ellipse">
            <a:avLst/>
          </a:prstGeom>
          <a:solidFill>
            <a:schemeClr val="bg1">
              <a:alpha val="53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7" name="Rectangle 33"/>
          <p:cNvSpPr/>
          <p:nvPr/>
        </p:nvSpPr>
        <p:spPr>
          <a:xfrm>
            <a:off x="4712138" y="2853121"/>
            <a:ext cx="2767725" cy="489607"/>
          </a:xfrm>
          <a:prstGeom prst="rect">
            <a:avLst/>
          </a:prstGeom>
        </p:spPr>
        <p:txBody>
          <a:bodyPr wrap="square" anchor="ctr">
            <a:noAutofit/>
          </a:bodyPr>
          <a:lstStyle/>
          <a:p>
            <a:pPr algn="ctr"/>
            <a:r>
              <a:rPr lang="zh-CN" alt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第三部分</a:t>
            </a:r>
            <a:endParaRPr 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8" name="Rectangle 23"/>
          <p:cNvSpPr/>
          <p:nvPr/>
        </p:nvSpPr>
        <p:spPr>
          <a:xfrm>
            <a:off x="3885082" y="3573502"/>
            <a:ext cx="4421837" cy="461665"/>
          </a:xfrm>
          <a:prstGeom prst="rect">
            <a:avLst/>
          </a:prstGeom>
        </p:spPr>
        <p:txBody>
          <a:bodyPr wrap="square">
            <a:spAutoFit/>
          </a:bodyPr>
          <a:lstStyle/>
          <a:p>
            <a:pPr algn="ctr">
              <a:buClr>
                <a:srgbClr val="E24848"/>
              </a:buClr>
              <a:defRPr/>
            </a:pPr>
            <a:r>
              <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单击此处添加标题文本描述</a:t>
            </a:r>
            <a:endPar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9" name="Rectangle 24"/>
          <p:cNvSpPr/>
          <p:nvPr/>
        </p:nvSpPr>
        <p:spPr>
          <a:xfrm>
            <a:off x="3885082" y="4116461"/>
            <a:ext cx="4421837" cy="646331"/>
          </a:xfrm>
          <a:prstGeom prst="rect">
            <a:avLst/>
          </a:prstGeom>
        </p:spPr>
        <p:txBody>
          <a:bodyPr wrap="square">
            <a:spAutoFit/>
          </a:bodyPr>
          <a:lstStyle/>
          <a:p>
            <a:pPr algn="ctr">
              <a:buClr>
                <a:srgbClr val="E24848"/>
              </a:buClr>
              <a:defRPr/>
            </a:pPr>
            <a:r>
              <a:rPr lang="zh-CN" altLang="en-US" sz="1200" noProof="1">
                <a:solidFill>
                  <a:schemeClr val="tx1">
                    <a:lumMod val="75000"/>
                    <a:lumOff val="25000"/>
                  </a:schemeClr>
                </a:solidFill>
                <a:latin typeface="+mn-ea"/>
                <a:cs typeface="Arial" panose="020B0604020202020204" pitchFamily="34" charset="0"/>
              </a:rPr>
              <a:t>此处添加详细文本描述，建议与标题相关并符合整体语言风格，语言描述尽量简洁生动。尽量将每页幻灯片的字数控制在</a:t>
            </a:r>
            <a:r>
              <a:rPr lang="en-US" altLang="zh-CN" sz="1200" noProof="1">
                <a:solidFill>
                  <a:schemeClr val="tx1">
                    <a:lumMod val="75000"/>
                    <a:lumOff val="25000"/>
                  </a:schemeClr>
                </a:solidFill>
                <a:latin typeface="+mn-ea"/>
                <a:cs typeface="Arial" panose="020B0604020202020204" pitchFamily="34" charset="0"/>
              </a:rPr>
              <a:t>200</a:t>
            </a:r>
            <a:r>
              <a:rPr lang="zh-CN" altLang="en-US" sz="1200" noProof="1">
                <a:solidFill>
                  <a:schemeClr val="tx1">
                    <a:lumMod val="75000"/>
                    <a:lumOff val="25000"/>
                  </a:schemeClr>
                </a:solidFill>
                <a:latin typeface="+mn-ea"/>
                <a:cs typeface="Arial" panose="020B0604020202020204" pitchFamily="34" charset="0"/>
              </a:rPr>
              <a:t>字以内，据统计每页幻灯片的最好控制在</a:t>
            </a:r>
            <a:r>
              <a:rPr lang="en-US" altLang="zh-CN" sz="1200" noProof="1">
                <a:solidFill>
                  <a:schemeClr val="tx1">
                    <a:lumMod val="75000"/>
                    <a:lumOff val="25000"/>
                  </a:schemeClr>
                </a:solidFill>
                <a:latin typeface="+mn-ea"/>
                <a:cs typeface="Arial" panose="020B0604020202020204" pitchFamily="34" charset="0"/>
              </a:rPr>
              <a:t>5</a:t>
            </a:r>
            <a:r>
              <a:rPr lang="zh-CN" altLang="en-US" sz="1200" noProof="1">
                <a:solidFill>
                  <a:schemeClr val="tx1">
                    <a:lumMod val="75000"/>
                    <a:lumOff val="25000"/>
                  </a:schemeClr>
                </a:solidFill>
                <a:latin typeface="+mn-ea"/>
                <a:cs typeface="Arial" panose="020B0604020202020204" pitchFamily="34" charset="0"/>
              </a:rPr>
              <a:t>分钟之内。</a:t>
            </a:r>
            <a:endParaRPr lang="en-US" sz="1200" noProof="1">
              <a:solidFill>
                <a:schemeClr val="tx1">
                  <a:lumMod val="75000"/>
                  <a:lumOff val="25000"/>
                </a:schemeClr>
              </a:solidFill>
              <a:latin typeface="+mn-ea"/>
              <a:cs typeface="Arial" panose="020B0604020202020204" pitchFamily="34" charset="0"/>
            </a:endParaRPr>
          </a:p>
        </p:txBody>
      </p:sp>
      <p:sp>
        <p:nvSpPr>
          <p:cNvPr id="49" name="KSO_Shape"/>
          <p:cNvSpPr/>
          <p:nvPr/>
        </p:nvSpPr>
        <p:spPr bwMode="auto">
          <a:xfrm>
            <a:off x="5600699" y="1766488"/>
            <a:ext cx="1138268" cy="815759"/>
          </a:xfrm>
          <a:custGeom>
            <a:avLst/>
            <a:gdLst>
              <a:gd name="T0" fmla="*/ 603268619 w 5832"/>
              <a:gd name="T1" fmla="*/ 56679958 h 4173"/>
              <a:gd name="T2" fmla="*/ 619913524 w 5832"/>
              <a:gd name="T3" fmla="*/ 76999053 h 4173"/>
              <a:gd name="T4" fmla="*/ 620980350 w 5832"/>
              <a:gd name="T5" fmla="*/ 416543893 h 4173"/>
              <a:gd name="T6" fmla="*/ 606362937 w 5832"/>
              <a:gd name="T7" fmla="*/ 438253429 h 4173"/>
              <a:gd name="T8" fmla="*/ 39478120 w 5832"/>
              <a:gd name="T9" fmla="*/ 446274150 h 4173"/>
              <a:gd name="T10" fmla="*/ 15791379 w 5832"/>
              <a:gd name="T11" fmla="*/ 438253429 h 4173"/>
              <a:gd name="T12" fmla="*/ 1173639 w 5832"/>
              <a:gd name="T13" fmla="*/ 416543893 h 4173"/>
              <a:gd name="T14" fmla="*/ 2347279 w 5832"/>
              <a:gd name="T15" fmla="*/ 76999053 h 4173"/>
              <a:gd name="T16" fmla="*/ 18992184 w 5832"/>
              <a:gd name="T17" fmla="*/ 56679958 h 4173"/>
              <a:gd name="T18" fmla="*/ 181706034 w 5832"/>
              <a:gd name="T19" fmla="*/ 0 h 4173"/>
              <a:gd name="T20" fmla="*/ 399049156 w 5832"/>
              <a:gd name="T21" fmla="*/ 190572934 h 4173"/>
              <a:gd name="T22" fmla="*/ 365332747 w 5832"/>
              <a:gd name="T23" fmla="*/ 218378166 h 4173"/>
              <a:gd name="T24" fmla="*/ 352422387 w 5832"/>
              <a:gd name="T25" fmla="*/ 265219360 h 4173"/>
              <a:gd name="T26" fmla="*/ 372161610 w 5832"/>
              <a:gd name="T27" fmla="*/ 312702121 h 4173"/>
              <a:gd name="T28" fmla="*/ 409719051 w 5832"/>
              <a:gd name="T29" fmla="*/ 335480825 h 4173"/>
              <a:gd name="T30" fmla="*/ 458586613 w 5832"/>
              <a:gd name="T31" fmla="*/ 331951720 h 4173"/>
              <a:gd name="T32" fmla="*/ 492303022 w 5832"/>
              <a:gd name="T33" fmla="*/ 304039506 h 4173"/>
              <a:gd name="T34" fmla="*/ 505320195 w 5832"/>
              <a:gd name="T35" fmla="*/ 257305294 h 4173"/>
              <a:gd name="T36" fmla="*/ 485474486 w 5832"/>
              <a:gd name="T37" fmla="*/ 209608897 h 4173"/>
              <a:gd name="T38" fmla="*/ 447916718 w 5832"/>
              <a:gd name="T39" fmla="*/ 186829866 h 4173"/>
              <a:gd name="T40" fmla="*/ 196430260 w 5832"/>
              <a:gd name="T41" fmla="*/ 134748506 h 4173"/>
              <a:gd name="T42" fmla="*/ 397769030 w 5832"/>
              <a:gd name="T43" fmla="*/ 110472379 h 4173"/>
              <a:gd name="T44" fmla="*/ 349221582 w 5832"/>
              <a:gd name="T45" fmla="*/ 129508341 h 4173"/>
              <a:gd name="T46" fmla="*/ 312624154 w 5832"/>
              <a:gd name="T47" fmla="*/ 160521731 h 4173"/>
              <a:gd name="T48" fmla="*/ 285843094 w 5832"/>
              <a:gd name="T49" fmla="*/ 204796333 h 4173"/>
              <a:gd name="T50" fmla="*/ 275280013 w 5832"/>
              <a:gd name="T51" fmla="*/ 257198639 h 4173"/>
              <a:gd name="T52" fmla="*/ 282108549 w 5832"/>
              <a:gd name="T53" fmla="*/ 307034027 h 4173"/>
              <a:gd name="T54" fmla="*/ 305795617 w 5832"/>
              <a:gd name="T55" fmla="*/ 353447292 h 4173"/>
              <a:gd name="T56" fmla="*/ 339938627 w 5832"/>
              <a:gd name="T57" fmla="*/ 386813636 h 4173"/>
              <a:gd name="T58" fmla="*/ 386779023 w 5832"/>
              <a:gd name="T59" fmla="*/ 409271720 h 4173"/>
              <a:gd name="T60" fmla="*/ 436713410 w 5832"/>
              <a:gd name="T61" fmla="*/ 415046796 h 4173"/>
              <a:gd name="T62" fmla="*/ 488568477 w 5832"/>
              <a:gd name="T63" fmla="*/ 403069042 h 4173"/>
              <a:gd name="T64" fmla="*/ 532101255 w 5832"/>
              <a:gd name="T65" fmla="*/ 375156828 h 4173"/>
              <a:gd name="T66" fmla="*/ 562083447 w 5832"/>
              <a:gd name="T67" fmla="*/ 337940761 h 4173"/>
              <a:gd name="T68" fmla="*/ 580008477 w 5832"/>
              <a:gd name="T69" fmla="*/ 288425993 h 4173"/>
              <a:gd name="T70" fmla="*/ 580648704 w 5832"/>
              <a:gd name="T71" fmla="*/ 237734748 h 4173"/>
              <a:gd name="T72" fmla="*/ 563897312 w 5832"/>
              <a:gd name="T73" fmla="*/ 187792379 h 4173"/>
              <a:gd name="T74" fmla="*/ 534875460 w 5832"/>
              <a:gd name="T75" fmla="*/ 149827436 h 4173"/>
              <a:gd name="T76" fmla="*/ 491982909 w 5832"/>
              <a:gd name="T77" fmla="*/ 120845727 h 4173"/>
              <a:gd name="T78" fmla="*/ 440661255 w 5832"/>
              <a:gd name="T79" fmla="*/ 107691823 h 4173"/>
              <a:gd name="T80" fmla="*/ 469256507 w 5832"/>
              <a:gd name="T81" fmla="*/ 165334294 h 4173"/>
              <a:gd name="T82" fmla="*/ 402783701 w 5832"/>
              <a:gd name="T83" fmla="*/ 160414748 h 4173"/>
              <a:gd name="T84" fmla="*/ 348581355 w 5832"/>
              <a:gd name="T85" fmla="*/ 194957569 h 4173"/>
              <a:gd name="T86" fmla="*/ 324894288 w 5832"/>
              <a:gd name="T87" fmla="*/ 261262327 h 4173"/>
              <a:gd name="T88" fmla="*/ 345593850 w 5832"/>
              <a:gd name="T89" fmla="*/ 323610380 h 4173"/>
              <a:gd name="T90" fmla="*/ 397982330 w 5832"/>
              <a:gd name="T91" fmla="*/ 360719465 h 4173"/>
              <a:gd name="T92" fmla="*/ 464561623 w 5832"/>
              <a:gd name="T93" fmla="*/ 359115386 h 4173"/>
              <a:gd name="T94" fmla="*/ 514922937 w 5832"/>
              <a:gd name="T95" fmla="*/ 319439383 h 4173"/>
              <a:gd name="T96" fmla="*/ 532528182 w 5832"/>
              <a:gd name="T97" fmla="*/ 255915180 h 4173"/>
              <a:gd name="T98" fmla="*/ 505746795 w 5832"/>
              <a:gd name="T99" fmla="*/ 191214501 h 4173"/>
              <a:gd name="T100" fmla="*/ 444182500 w 5832"/>
              <a:gd name="T101" fmla="*/ 211747560 h 4173"/>
              <a:gd name="T102" fmla="*/ 410999504 w 5832"/>
              <a:gd name="T103" fmla="*/ 212496108 h 4173"/>
              <a:gd name="T104" fmla="*/ 385925496 w 5832"/>
              <a:gd name="T105" fmla="*/ 232280619 h 4173"/>
              <a:gd name="T106" fmla="*/ 377069468 w 5832"/>
              <a:gd name="T107" fmla="*/ 263828919 h 4173"/>
              <a:gd name="T108" fmla="*/ 390513567 w 5832"/>
              <a:gd name="T109" fmla="*/ 296018785 h 4173"/>
              <a:gd name="T110" fmla="*/ 418361453 w 5832"/>
              <a:gd name="T111" fmla="*/ 312060228 h 4173"/>
              <a:gd name="T112" fmla="*/ 451224336 w 5832"/>
              <a:gd name="T113" fmla="*/ 307996539 h 4173"/>
              <a:gd name="T114" fmla="*/ 474271178 w 5832"/>
              <a:gd name="T115" fmla="*/ 285966384 h 4173"/>
              <a:gd name="T116" fmla="*/ 480032888 w 5832"/>
              <a:gd name="T117" fmla="*/ 253348589 h 4173"/>
              <a:gd name="T118" fmla="*/ 465415149 w 5832"/>
              <a:gd name="T119" fmla="*/ 224580844 h 41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32" h="4173">
                <a:moveTo>
                  <a:pt x="370" y="477"/>
                </a:moveTo>
                <a:lnTo>
                  <a:pt x="5462" y="477"/>
                </a:lnTo>
                <a:lnTo>
                  <a:pt x="5481" y="477"/>
                </a:lnTo>
                <a:lnTo>
                  <a:pt x="5500" y="478"/>
                </a:lnTo>
                <a:lnTo>
                  <a:pt x="5518" y="480"/>
                </a:lnTo>
                <a:lnTo>
                  <a:pt x="5537" y="484"/>
                </a:lnTo>
                <a:lnTo>
                  <a:pt x="5554" y="488"/>
                </a:lnTo>
                <a:lnTo>
                  <a:pt x="5571" y="494"/>
                </a:lnTo>
                <a:lnTo>
                  <a:pt x="5589" y="499"/>
                </a:lnTo>
                <a:lnTo>
                  <a:pt x="5606" y="506"/>
                </a:lnTo>
                <a:lnTo>
                  <a:pt x="5622" y="513"/>
                </a:lnTo>
                <a:lnTo>
                  <a:pt x="5638" y="521"/>
                </a:lnTo>
                <a:lnTo>
                  <a:pt x="5654" y="530"/>
                </a:lnTo>
                <a:lnTo>
                  <a:pt x="5668" y="539"/>
                </a:lnTo>
                <a:lnTo>
                  <a:pt x="5683" y="550"/>
                </a:lnTo>
                <a:lnTo>
                  <a:pt x="5697" y="562"/>
                </a:lnTo>
                <a:lnTo>
                  <a:pt x="5710" y="573"/>
                </a:lnTo>
                <a:lnTo>
                  <a:pt x="5723" y="585"/>
                </a:lnTo>
                <a:lnTo>
                  <a:pt x="5735" y="598"/>
                </a:lnTo>
                <a:lnTo>
                  <a:pt x="5747" y="612"/>
                </a:lnTo>
                <a:lnTo>
                  <a:pt x="5758" y="625"/>
                </a:lnTo>
                <a:lnTo>
                  <a:pt x="5768" y="640"/>
                </a:lnTo>
                <a:lnTo>
                  <a:pt x="5778" y="655"/>
                </a:lnTo>
                <a:lnTo>
                  <a:pt x="5787" y="670"/>
                </a:lnTo>
                <a:lnTo>
                  <a:pt x="5795" y="686"/>
                </a:lnTo>
                <a:lnTo>
                  <a:pt x="5803" y="702"/>
                </a:lnTo>
                <a:lnTo>
                  <a:pt x="5810" y="720"/>
                </a:lnTo>
                <a:lnTo>
                  <a:pt x="5815" y="737"/>
                </a:lnTo>
                <a:lnTo>
                  <a:pt x="5820" y="754"/>
                </a:lnTo>
                <a:lnTo>
                  <a:pt x="5824" y="772"/>
                </a:lnTo>
                <a:lnTo>
                  <a:pt x="5828" y="790"/>
                </a:lnTo>
                <a:lnTo>
                  <a:pt x="5830" y="808"/>
                </a:lnTo>
                <a:lnTo>
                  <a:pt x="5831" y="827"/>
                </a:lnTo>
                <a:lnTo>
                  <a:pt x="5832" y="846"/>
                </a:lnTo>
                <a:lnTo>
                  <a:pt x="5832" y="3803"/>
                </a:lnTo>
                <a:lnTo>
                  <a:pt x="5831" y="3822"/>
                </a:lnTo>
                <a:lnTo>
                  <a:pt x="5830" y="3841"/>
                </a:lnTo>
                <a:lnTo>
                  <a:pt x="5828" y="3858"/>
                </a:lnTo>
                <a:lnTo>
                  <a:pt x="5824" y="3877"/>
                </a:lnTo>
                <a:lnTo>
                  <a:pt x="5820" y="3895"/>
                </a:lnTo>
                <a:lnTo>
                  <a:pt x="5815" y="3912"/>
                </a:lnTo>
                <a:lnTo>
                  <a:pt x="5810" y="3930"/>
                </a:lnTo>
                <a:lnTo>
                  <a:pt x="5803" y="3947"/>
                </a:lnTo>
                <a:lnTo>
                  <a:pt x="5795" y="3962"/>
                </a:lnTo>
                <a:lnTo>
                  <a:pt x="5787" y="3979"/>
                </a:lnTo>
                <a:lnTo>
                  <a:pt x="5778" y="3994"/>
                </a:lnTo>
                <a:lnTo>
                  <a:pt x="5768" y="4009"/>
                </a:lnTo>
                <a:lnTo>
                  <a:pt x="5758" y="4023"/>
                </a:lnTo>
                <a:lnTo>
                  <a:pt x="5747" y="4038"/>
                </a:lnTo>
                <a:lnTo>
                  <a:pt x="5735" y="4051"/>
                </a:lnTo>
                <a:lnTo>
                  <a:pt x="5723" y="4064"/>
                </a:lnTo>
                <a:lnTo>
                  <a:pt x="5710" y="4076"/>
                </a:lnTo>
                <a:lnTo>
                  <a:pt x="5697" y="4088"/>
                </a:lnTo>
                <a:lnTo>
                  <a:pt x="5683" y="4098"/>
                </a:lnTo>
                <a:lnTo>
                  <a:pt x="5668" y="4109"/>
                </a:lnTo>
                <a:lnTo>
                  <a:pt x="5654" y="4118"/>
                </a:lnTo>
                <a:lnTo>
                  <a:pt x="5638" y="4127"/>
                </a:lnTo>
                <a:lnTo>
                  <a:pt x="5622" y="4136"/>
                </a:lnTo>
                <a:lnTo>
                  <a:pt x="5606" y="4143"/>
                </a:lnTo>
                <a:lnTo>
                  <a:pt x="5589" y="4149"/>
                </a:lnTo>
                <a:lnTo>
                  <a:pt x="5571" y="4156"/>
                </a:lnTo>
                <a:lnTo>
                  <a:pt x="5554" y="4160"/>
                </a:lnTo>
                <a:lnTo>
                  <a:pt x="5537" y="4165"/>
                </a:lnTo>
                <a:lnTo>
                  <a:pt x="5518" y="4168"/>
                </a:lnTo>
                <a:lnTo>
                  <a:pt x="5500" y="4171"/>
                </a:lnTo>
                <a:lnTo>
                  <a:pt x="5481" y="4172"/>
                </a:lnTo>
                <a:lnTo>
                  <a:pt x="5462" y="4173"/>
                </a:lnTo>
                <a:lnTo>
                  <a:pt x="370" y="4173"/>
                </a:lnTo>
                <a:lnTo>
                  <a:pt x="351" y="4172"/>
                </a:lnTo>
                <a:lnTo>
                  <a:pt x="332" y="4171"/>
                </a:lnTo>
                <a:lnTo>
                  <a:pt x="313" y="4168"/>
                </a:lnTo>
                <a:lnTo>
                  <a:pt x="295" y="4165"/>
                </a:lnTo>
                <a:lnTo>
                  <a:pt x="277" y="4160"/>
                </a:lnTo>
                <a:lnTo>
                  <a:pt x="259" y="4156"/>
                </a:lnTo>
                <a:lnTo>
                  <a:pt x="243" y="4149"/>
                </a:lnTo>
                <a:lnTo>
                  <a:pt x="226" y="4143"/>
                </a:lnTo>
                <a:lnTo>
                  <a:pt x="209" y="4136"/>
                </a:lnTo>
                <a:lnTo>
                  <a:pt x="194" y="4127"/>
                </a:lnTo>
                <a:lnTo>
                  <a:pt x="178" y="4118"/>
                </a:lnTo>
                <a:lnTo>
                  <a:pt x="162" y="4109"/>
                </a:lnTo>
                <a:lnTo>
                  <a:pt x="148" y="4098"/>
                </a:lnTo>
                <a:lnTo>
                  <a:pt x="134" y="4088"/>
                </a:lnTo>
                <a:lnTo>
                  <a:pt x="121" y="4076"/>
                </a:lnTo>
                <a:lnTo>
                  <a:pt x="108" y="4064"/>
                </a:lnTo>
                <a:lnTo>
                  <a:pt x="95" y="4051"/>
                </a:lnTo>
                <a:lnTo>
                  <a:pt x="84" y="4038"/>
                </a:lnTo>
                <a:lnTo>
                  <a:pt x="73" y="4023"/>
                </a:lnTo>
                <a:lnTo>
                  <a:pt x="63" y="4009"/>
                </a:lnTo>
                <a:lnTo>
                  <a:pt x="53" y="3994"/>
                </a:lnTo>
                <a:lnTo>
                  <a:pt x="44" y="3979"/>
                </a:lnTo>
                <a:lnTo>
                  <a:pt x="36" y="3962"/>
                </a:lnTo>
                <a:lnTo>
                  <a:pt x="29" y="3947"/>
                </a:lnTo>
                <a:lnTo>
                  <a:pt x="22" y="3930"/>
                </a:lnTo>
                <a:lnTo>
                  <a:pt x="16" y="3912"/>
                </a:lnTo>
                <a:lnTo>
                  <a:pt x="11" y="3895"/>
                </a:lnTo>
                <a:lnTo>
                  <a:pt x="7" y="3877"/>
                </a:lnTo>
                <a:lnTo>
                  <a:pt x="4" y="3858"/>
                </a:lnTo>
                <a:lnTo>
                  <a:pt x="2" y="3841"/>
                </a:lnTo>
                <a:lnTo>
                  <a:pt x="0" y="3822"/>
                </a:lnTo>
                <a:lnTo>
                  <a:pt x="0" y="3803"/>
                </a:lnTo>
                <a:lnTo>
                  <a:pt x="0" y="846"/>
                </a:lnTo>
                <a:lnTo>
                  <a:pt x="0" y="827"/>
                </a:lnTo>
                <a:lnTo>
                  <a:pt x="2" y="808"/>
                </a:lnTo>
                <a:lnTo>
                  <a:pt x="4" y="790"/>
                </a:lnTo>
                <a:lnTo>
                  <a:pt x="7" y="772"/>
                </a:lnTo>
                <a:lnTo>
                  <a:pt x="11" y="754"/>
                </a:lnTo>
                <a:lnTo>
                  <a:pt x="16" y="737"/>
                </a:lnTo>
                <a:lnTo>
                  <a:pt x="22" y="720"/>
                </a:lnTo>
                <a:lnTo>
                  <a:pt x="29" y="702"/>
                </a:lnTo>
                <a:lnTo>
                  <a:pt x="36" y="686"/>
                </a:lnTo>
                <a:lnTo>
                  <a:pt x="44" y="670"/>
                </a:lnTo>
                <a:lnTo>
                  <a:pt x="53" y="655"/>
                </a:lnTo>
                <a:lnTo>
                  <a:pt x="63" y="640"/>
                </a:lnTo>
                <a:lnTo>
                  <a:pt x="73" y="625"/>
                </a:lnTo>
                <a:lnTo>
                  <a:pt x="84" y="612"/>
                </a:lnTo>
                <a:lnTo>
                  <a:pt x="95" y="598"/>
                </a:lnTo>
                <a:lnTo>
                  <a:pt x="108" y="585"/>
                </a:lnTo>
                <a:lnTo>
                  <a:pt x="121" y="573"/>
                </a:lnTo>
                <a:lnTo>
                  <a:pt x="134" y="562"/>
                </a:lnTo>
                <a:lnTo>
                  <a:pt x="148" y="550"/>
                </a:lnTo>
                <a:lnTo>
                  <a:pt x="162" y="539"/>
                </a:lnTo>
                <a:lnTo>
                  <a:pt x="178" y="530"/>
                </a:lnTo>
                <a:lnTo>
                  <a:pt x="194" y="521"/>
                </a:lnTo>
                <a:lnTo>
                  <a:pt x="209" y="513"/>
                </a:lnTo>
                <a:lnTo>
                  <a:pt x="226" y="506"/>
                </a:lnTo>
                <a:lnTo>
                  <a:pt x="243" y="499"/>
                </a:lnTo>
                <a:lnTo>
                  <a:pt x="259" y="494"/>
                </a:lnTo>
                <a:lnTo>
                  <a:pt x="277" y="488"/>
                </a:lnTo>
                <a:lnTo>
                  <a:pt x="295" y="484"/>
                </a:lnTo>
                <a:lnTo>
                  <a:pt x="313" y="480"/>
                </a:lnTo>
                <a:lnTo>
                  <a:pt x="332" y="478"/>
                </a:lnTo>
                <a:lnTo>
                  <a:pt x="351" y="477"/>
                </a:lnTo>
                <a:lnTo>
                  <a:pt x="370" y="477"/>
                </a:lnTo>
                <a:close/>
                <a:moveTo>
                  <a:pt x="542" y="0"/>
                </a:moveTo>
                <a:lnTo>
                  <a:pt x="1703" y="0"/>
                </a:lnTo>
                <a:lnTo>
                  <a:pt x="1703" y="350"/>
                </a:lnTo>
                <a:lnTo>
                  <a:pt x="542" y="350"/>
                </a:lnTo>
                <a:lnTo>
                  <a:pt x="542" y="0"/>
                </a:lnTo>
                <a:close/>
                <a:moveTo>
                  <a:pt x="4019" y="1725"/>
                </a:moveTo>
                <a:lnTo>
                  <a:pt x="4019" y="1725"/>
                </a:lnTo>
                <a:lnTo>
                  <a:pt x="3983" y="1726"/>
                </a:lnTo>
                <a:lnTo>
                  <a:pt x="3946" y="1729"/>
                </a:lnTo>
                <a:lnTo>
                  <a:pt x="3910" y="1734"/>
                </a:lnTo>
                <a:lnTo>
                  <a:pt x="3874" y="1740"/>
                </a:lnTo>
                <a:lnTo>
                  <a:pt x="3840" y="1747"/>
                </a:lnTo>
                <a:lnTo>
                  <a:pt x="3806" y="1758"/>
                </a:lnTo>
                <a:lnTo>
                  <a:pt x="3773" y="1769"/>
                </a:lnTo>
                <a:lnTo>
                  <a:pt x="3740" y="1782"/>
                </a:lnTo>
                <a:lnTo>
                  <a:pt x="3708" y="1797"/>
                </a:lnTo>
                <a:lnTo>
                  <a:pt x="3677" y="1812"/>
                </a:lnTo>
                <a:lnTo>
                  <a:pt x="3647" y="1829"/>
                </a:lnTo>
                <a:lnTo>
                  <a:pt x="3618" y="1848"/>
                </a:lnTo>
                <a:lnTo>
                  <a:pt x="3590" y="1868"/>
                </a:lnTo>
                <a:lnTo>
                  <a:pt x="3563" y="1889"/>
                </a:lnTo>
                <a:lnTo>
                  <a:pt x="3537" y="1911"/>
                </a:lnTo>
                <a:lnTo>
                  <a:pt x="3512" y="1936"/>
                </a:lnTo>
                <a:lnTo>
                  <a:pt x="3488" y="1960"/>
                </a:lnTo>
                <a:lnTo>
                  <a:pt x="3465" y="1987"/>
                </a:lnTo>
                <a:lnTo>
                  <a:pt x="3444" y="2014"/>
                </a:lnTo>
                <a:lnTo>
                  <a:pt x="3424" y="2042"/>
                </a:lnTo>
                <a:lnTo>
                  <a:pt x="3405" y="2071"/>
                </a:lnTo>
                <a:lnTo>
                  <a:pt x="3388" y="2101"/>
                </a:lnTo>
                <a:lnTo>
                  <a:pt x="3372" y="2132"/>
                </a:lnTo>
                <a:lnTo>
                  <a:pt x="3358" y="2164"/>
                </a:lnTo>
                <a:lnTo>
                  <a:pt x="3345" y="2197"/>
                </a:lnTo>
                <a:lnTo>
                  <a:pt x="3334" y="2230"/>
                </a:lnTo>
                <a:lnTo>
                  <a:pt x="3324" y="2264"/>
                </a:lnTo>
                <a:lnTo>
                  <a:pt x="3316" y="2298"/>
                </a:lnTo>
                <a:lnTo>
                  <a:pt x="3309" y="2334"/>
                </a:lnTo>
                <a:lnTo>
                  <a:pt x="3305" y="2369"/>
                </a:lnTo>
                <a:lnTo>
                  <a:pt x="3303" y="2406"/>
                </a:lnTo>
                <a:lnTo>
                  <a:pt x="3302" y="2443"/>
                </a:lnTo>
                <a:lnTo>
                  <a:pt x="3303" y="2480"/>
                </a:lnTo>
                <a:lnTo>
                  <a:pt x="3305" y="2517"/>
                </a:lnTo>
                <a:lnTo>
                  <a:pt x="3309" y="2552"/>
                </a:lnTo>
                <a:lnTo>
                  <a:pt x="3316" y="2587"/>
                </a:lnTo>
                <a:lnTo>
                  <a:pt x="3324" y="2622"/>
                </a:lnTo>
                <a:lnTo>
                  <a:pt x="3334" y="2656"/>
                </a:lnTo>
                <a:lnTo>
                  <a:pt x="3345" y="2689"/>
                </a:lnTo>
                <a:lnTo>
                  <a:pt x="3358" y="2722"/>
                </a:lnTo>
                <a:lnTo>
                  <a:pt x="3372" y="2754"/>
                </a:lnTo>
                <a:lnTo>
                  <a:pt x="3388" y="2784"/>
                </a:lnTo>
                <a:lnTo>
                  <a:pt x="3405" y="2814"/>
                </a:lnTo>
                <a:lnTo>
                  <a:pt x="3424" y="2843"/>
                </a:lnTo>
                <a:lnTo>
                  <a:pt x="3444" y="2872"/>
                </a:lnTo>
                <a:lnTo>
                  <a:pt x="3465" y="2899"/>
                </a:lnTo>
                <a:lnTo>
                  <a:pt x="3488" y="2924"/>
                </a:lnTo>
                <a:lnTo>
                  <a:pt x="3512" y="2950"/>
                </a:lnTo>
                <a:lnTo>
                  <a:pt x="3537" y="2973"/>
                </a:lnTo>
                <a:lnTo>
                  <a:pt x="3563" y="2997"/>
                </a:lnTo>
                <a:lnTo>
                  <a:pt x="3590" y="3018"/>
                </a:lnTo>
                <a:lnTo>
                  <a:pt x="3618" y="3038"/>
                </a:lnTo>
                <a:lnTo>
                  <a:pt x="3647" y="3056"/>
                </a:lnTo>
                <a:lnTo>
                  <a:pt x="3677" y="3074"/>
                </a:lnTo>
                <a:lnTo>
                  <a:pt x="3708" y="3089"/>
                </a:lnTo>
                <a:lnTo>
                  <a:pt x="3740" y="3104"/>
                </a:lnTo>
                <a:lnTo>
                  <a:pt x="3773" y="3117"/>
                </a:lnTo>
                <a:lnTo>
                  <a:pt x="3806" y="3128"/>
                </a:lnTo>
                <a:lnTo>
                  <a:pt x="3840" y="3137"/>
                </a:lnTo>
                <a:lnTo>
                  <a:pt x="3874" y="3145"/>
                </a:lnTo>
                <a:lnTo>
                  <a:pt x="3910" y="3152"/>
                </a:lnTo>
                <a:lnTo>
                  <a:pt x="3946" y="3156"/>
                </a:lnTo>
                <a:lnTo>
                  <a:pt x="3983" y="3160"/>
                </a:lnTo>
                <a:lnTo>
                  <a:pt x="4019" y="3161"/>
                </a:lnTo>
                <a:lnTo>
                  <a:pt x="4056" y="3160"/>
                </a:lnTo>
                <a:lnTo>
                  <a:pt x="4092" y="3156"/>
                </a:lnTo>
                <a:lnTo>
                  <a:pt x="4129" y="3152"/>
                </a:lnTo>
                <a:lnTo>
                  <a:pt x="4163" y="3145"/>
                </a:lnTo>
                <a:lnTo>
                  <a:pt x="4198" y="3137"/>
                </a:lnTo>
                <a:lnTo>
                  <a:pt x="4232" y="3128"/>
                </a:lnTo>
                <a:lnTo>
                  <a:pt x="4266" y="3117"/>
                </a:lnTo>
                <a:lnTo>
                  <a:pt x="4298" y="3104"/>
                </a:lnTo>
                <a:lnTo>
                  <a:pt x="4329" y="3089"/>
                </a:lnTo>
                <a:lnTo>
                  <a:pt x="4361" y="3074"/>
                </a:lnTo>
                <a:lnTo>
                  <a:pt x="4391" y="3056"/>
                </a:lnTo>
                <a:lnTo>
                  <a:pt x="4420" y="3038"/>
                </a:lnTo>
                <a:lnTo>
                  <a:pt x="4447" y="3018"/>
                </a:lnTo>
                <a:lnTo>
                  <a:pt x="4475" y="2997"/>
                </a:lnTo>
                <a:lnTo>
                  <a:pt x="4501" y="2973"/>
                </a:lnTo>
                <a:lnTo>
                  <a:pt x="4527" y="2950"/>
                </a:lnTo>
                <a:lnTo>
                  <a:pt x="4550" y="2924"/>
                </a:lnTo>
                <a:lnTo>
                  <a:pt x="4572" y="2899"/>
                </a:lnTo>
                <a:lnTo>
                  <a:pt x="4595" y="2872"/>
                </a:lnTo>
                <a:lnTo>
                  <a:pt x="4614" y="2843"/>
                </a:lnTo>
                <a:lnTo>
                  <a:pt x="4633" y="2814"/>
                </a:lnTo>
                <a:lnTo>
                  <a:pt x="4650" y="2784"/>
                </a:lnTo>
                <a:lnTo>
                  <a:pt x="4666" y="2754"/>
                </a:lnTo>
                <a:lnTo>
                  <a:pt x="4680" y="2722"/>
                </a:lnTo>
                <a:lnTo>
                  <a:pt x="4693" y="2689"/>
                </a:lnTo>
                <a:lnTo>
                  <a:pt x="4705" y="2656"/>
                </a:lnTo>
                <a:lnTo>
                  <a:pt x="4714" y="2622"/>
                </a:lnTo>
                <a:lnTo>
                  <a:pt x="4722" y="2587"/>
                </a:lnTo>
                <a:lnTo>
                  <a:pt x="4728" y="2552"/>
                </a:lnTo>
                <a:lnTo>
                  <a:pt x="4733" y="2517"/>
                </a:lnTo>
                <a:lnTo>
                  <a:pt x="4736" y="2480"/>
                </a:lnTo>
                <a:lnTo>
                  <a:pt x="4736" y="2443"/>
                </a:lnTo>
                <a:lnTo>
                  <a:pt x="4736" y="2406"/>
                </a:lnTo>
                <a:lnTo>
                  <a:pt x="4733" y="2369"/>
                </a:lnTo>
                <a:lnTo>
                  <a:pt x="4728" y="2334"/>
                </a:lnTo>
                <a:lnTo>
                  <a:pt x="4722" y="2298"/>
                </a:lnTo>
                <a:lnTo>
                  <a:pt x="4714" y="2264"/>
                </a:lnTo>
                <a:lnTo>
                  <a:pt x="4705" y="2230"/>
                </a:lnTo>
                <a:lnTo>
                  <a:pt x="4693" y="2197"/>
                </a:lnTo>
                <a:lnTo>
                  <a:pt x="4680" y="2164"/>
                </a:lnTo>
                <a:lnTo>
                  <a:pt x="4666" y="2132"/>
                </a:lnTo>
                <a:lnTo>
                  <a:pt x="4650" y="2101"/>
                </a:lnTo>
                <a:lnTo>
                  <a:pt x="4633" y="2071"/>
                </a:lnTo>
                <a:lnTo>
                  <a:pt x="4614" y="2042"/>
                </a:lnTo>
                <a:lnTo>
                  <a:pt x="4595" y="2014"/>
                </a:lnTo>
                <a:lnTo>
                  <a:pt x="4572" y="1987"/>
                </a:lnTo>
                <a:lnTo>
                  <a:pt x="4550" y="1960"/>
                </a:lnTo>
                <a:lnTo>
                  <a:pt x="4527" y="1936"/>
                </a:lnTo>
                <a:lnTo>
                  <a:pt x="4501" y="1911"/>
                </a:lnTo>
                <a:lnTo>
                  <a:pt x="4475" y="1889"/>
                </a:lnTo>
                <a:lnTo>
                  <a:pt x="4447" y="1868"/>
                </a:lnTo>
                <a:lnTo>
                  <a:pt x="4420" y="1848"/>
                </a:lnTo>
                <a:lnTo>
                  <a:pt x="4391" y="1829"/>
                </a:lnTo>
                <a:lnTo>
                  <a:pt x="4361" y="1812"/>
                </a:lnTo>
                <a:lnTo>
                  <a:pt x="4329" y="1797"/>
                </a:lnTo>
                <a:lnTo>
                  <a:pt x="4298" y="1782"/>
                </a:lnTo>
                <a:lnTo>
                  <a:pt x="4266" y="1769"/>
                </a:lnTo>
                <a:lnTo>
                  <a:pt x="4232" y="1758"/>
                </a:lnTo>
                <a:lnTo>
                  <a:pt x="4198" y="1747"/>
                </a:lnTo>
                <a:lnTo>
                  <a:pt x="4163" y="1740"/>
                </a:lnTo>
                <a:lnTo>
                  <a:pt x="4129" y="1734"/>
                </a:lnTo>
                <a:lnTo>
                  <a:pt x="4092" y="1729"/>
                </a:lnTo>
                <a:lnTo>
                  <a:pt x="4056" y="1726"/>
                </a:lnTo>
                <a:lnTo>
                  <a:pt x="4019" y="1725"/>
                </a:lnTo>
                <a:close/>
                <a:moveTo>
                  <a:pt x="1375" y="838"/>
                </a:moveTo>
                <a:lnTo>
                  <a:pt x="1375" y="3754"/>
                </a:lnTo>
                <a:lnTo>
                  <a:pt x="1591" y="3754"/>
                </a:lnTo>
                <a:lnTo>
                  <a:pt x="1591" y="838"/>
                </a:lnTo>
                <a:lnTo>
                  <a:pt x="1375" y="838"/>
                </a:lnTo>
                <a:close/>
                <a:moveTo>
                  <a:pt x="1841" y="690"/>
                </a:moveTo>
                <a:lnTo>
                  <a:pt x="1841" y="1260"/>
                </a:lnTo>
                <a:lnTo>
                  <a:pt x="2899" y="1260"/>
                </a:lnTo>
                <a:lnTo>
                  <a:pt x="2899" y="690"/>
                </a:lnTo>
                <a:lnTo>
                  <a:pt x="1841" y="690"/>
                </a:lnTo>
                <a:close/>
                <a:moveTo>
                  <a:pt x="4019" y="1003"/>
                </a:moveTo>
                <a:lnTo>
                  <a:pt x="4019" y="1003"/>
                </a:lnTo>
                <a:lnTo>
                  <a:pt x="3982" y="1004"/>
                </a:lnTo>
                <a:lnTo>
                  <a:pt x="3945" y="1005"/>
                </a:lnTo>
                <a:lnTo>
                  <a:pt x="3908" y="1007"/>
                </a:lnTo>
                <a:lnTo>
                  <a:pt x="3872" y="1011"/>
                </a:lnTo>
                <a:lnTo>
                  <a:pt x="3835" y="1015"/>
                </a:lnTo>
                <a:lnTo>
                  <a:pt x="3800" y="1020"/>
                </a:lnTo>
                <a:lnTo>
                  <a:pt x="3764" y="1026"/>
                </a:lnTo>
                <a:lnTo>
                  <a:pt x="3728" y="1033"/>
                </a:lnTo>
                <a:lnTo>
                  <a:pt x="3694" y="1040"/>
                </a:lnTo>
                <a:lnTo>
                  <a:pt x="3659" y="1049"/>
                </a:lnTo>
                <a:lnTo>
                  <a:pt x="3625" y="1058"/>
                </a:lnTo>
                <a:lnTo>
                  <a:pt x="3591" y="1068"/>
                </a:lnTo>
                <a:lnTo>
                  <a:pt x="3558" y="1079"/>
                </a:lnTo>
                <a:lnTo>
                  <a:pt x="3524" y="1091"/>
                </a:lnTo>
                <a:lnTo>
                  <a:pt x="3491" y="1103"/>
                </a:lnTo>
                <a:lnTo>
                  <a:pt x="3459" y="1117"/>
                </a:lnTo>
                <a:lnTo>
                  <a:pt x="3426" y="1130"/>
                </a:lnTo>
                <a:lnTo>
                  <a:pt x="3395" y="1146"/>
                </a:lnTo>
                <a:lnTo>
                  <a:pt x="3364" y="1161"/>
                </a:lnTo>
                <a:lnTo>
                  <a:pt x="3333" y="1177"/>
                </a:lnTo>
                <a:lnTo>
                  <a:pt x="3303" y="1194"/>
                </a:lnTo>
                <a:lnTo>
                  <a:pt x="3273" y="1211"/>
                </a:lnTo>
                <a:lnTo>
                  <a:pt x="3244" y="1230"/>
                </a:lnTo>
                <a:lnTo>
                  <a:pt x="3215" y="1249"/>
                </a:lnTo>
                <a:lnTo>
                  <a:pt x="3186" y="1269"/>
                </a:lnTo>
                <a:lnTo>
                  <a:pt x="3158" y="1289"/>
                </a:lnTo>
                <a:lnTo>
                  <a:pt x="3130" y="1311"/>
                </a:lnTo>
                <a:lnTo>
                  <a:pt x="3103" y="1332"/>
                </a:lnTo>
                <a:lnTo>
                  <a:pt x="3077" y="1354"/>
                </a:lnTo>
                <a:lnTo>
                  <a:pt x="3051" y="1377"/>
                </a:lnTo>
                <a:lnTo>
                  <a:pt x="3026" y="1401"/>
                </a:lnTo>
                <a:lnTo>
                  <a:pt x="3001" y="1425"/>
                </a:lnTo>
                <a:lnTo>
                  <a:pt x="2977" y="1450"/>
                </a:lnTo>
                <a:lnTo>
                  <a:pt x="2954" y="1474"/>
                </a:lnTo>
                <a:lnTo>
                  <a:pt x="2930" y="1501"/>
                </a:lnTo>
                <a:lnTo>
                  <a:pt x="2908" y="1527"/>
                </a:lnTo>
                <a:lnTo>
                  <a:pt x="2887" y="1554"/>
                </a:lnTo>
                <a:lnTo>
                  <a:pt x="2866" y="1581"/>
                </a:lnTo>
                <a:lnTo>
                  <a:pt x="2844" y="1609"/>
                </a:lnTo>
                <a:lnTo>
                  <a:pt x="2826" y="1638"/>
                </a:lnTo>
                <a:lnTo>
                  <a:pt x="2807" y="1667"/>
                </a:lnTo>
                <a:lnTo>
                  <a:pt x="2788" y="1696"/>
                </a:lnTo>
                <a:lnTo>
                  <a:pt x="2770" y="1726"/>
                </a:lnTo>
                <a:lnTo>
                  <a:pt x="2753" y="1756"/>
                </a:lnTo>
                <a:lnTo>
                  <a:pt x="2737" y="1788"/>
                </a:lnTo>
                <a:lnTo>
                  <a:pt x="2722" y="1819"/>
                </a:lnTo>
                <a:lnTo>
                  <a:pt x="2706" y="1850"/>
                </a:lnTo>
                <a:lnTo>
                  <a:pt x="2693" y="1882"/>
                </a:lnTo>
                <a:lnTo>
                  <a:pt x="2679" y="1915"/>
                </a:lnTo>
                <a:lnTo>
                  <a:pt x="2667" y="1948"/>
                </a:lnTo>
                <a:lnTo>
                  <a:pt x="2655" y="1982"/>
                </a:lnTo>
                <a:lnTo>
                  <a:pt x="2644" y="2015"/>
                </a:lnTo>
                <a:lnTo>
                  <a:pt x="2634" y="2048"/>
                </a:lnTo>
                <a:lnTo>
                  <a:pt x="2625" y="2083"/>
                </a:lnTo>
                <a:lnTo>
                  <a:pt x="2616" y="2118"/>
                </a:lnTo>
                <a:lnTo>
                  <a:pt x="2609" y="2153"/>
                </a:lnTo>
                <a:lnTo>
                  <a:pt x="2601" y="2188"/>
                </a:lnTo>
                <a:lnTo>
                  <a:pt x="2596" y="2223"/>
                </a:lnTo>
                <a:lnTo>
                  <a:pt x="2591" y="2259"/>
                </a:lnTo>
                <a:lnTo>
                  <a:pt x="2587" y="2296"/>
                </a:lnTo>
                <a:lnTo>
                  <a:pt x="2584" y="2332"/>
                </a:lnTo>
                <a:lnTo>
                  <a:pt x="2581" y="2368"/>
                </a:lnTo>
                <a:lnTo>
                  <a:pt x="2580" y="2405"/>
                </a:lnTo>
                <a:lnTo>
                  <a:pt x="2579" y="2443"/>
                </a:lnTo>
                <a:lnTo>
                  <a:pt x="2580" y="2480"/>
                </a:lnTo>
                <a:lnTo>
                  <a:pt x="2581" y="2517"/>
                </a:lnTo>
                <a:lnTo>
                  <a:pt x="2584" y="2553"/>
                </a:lnTo>
                <a:lnTo>
                  <a:pt x="2587" y="2590"/>
                </a:lnTo>
                <a:lnTo>
                  <a:pt x="2591" y="2626"/>
                </a:lnTo>
                <a:lnTo>
                  <a:pt x="2596" y="2661"/>
                </a:lnTo>
                <a:lnTo>
                  <a:pt x="2601" y="2697"/>
                </a:lnTo>
                <a:lnTo>
                  <a:pt x="2609" y="2733"/>
                </a:lnTo>
                <a:lnTo>
                  <a:pt x="2616" y="2767"/>
                </a:lnTo>
                <a:lnTo>
                  <a:pt x="2625" y="2803"/>
                </a:lnTo>
                <a:lnTo>
                  <a:pt x="2634" y="2836"/>
                </a:lnTo>
                <a:lnTo>
                  <a:pt x="2644" y="2871"/>
                </a:lnTo>
                <a:lnTo>
                  <a:pt x="2655" y="2904"/>
                </a:lnTo>
                <a:lnTo>
                  <a:pt x="2667" y="2938"/>
                </a:lnTo>
                <a:lnTo>
                  <a:pt x="2679" y="2970"/>
                </a:lnTo>
                <a:lnTo>
                  <a:pt x="2693" y="3004"/>
                </a:lnTo>
                <a:lnTo>
                  <a:pt x="2706" y="3035"/>
                </a:lnTo>
                <a:lnTo>
                  <a:pt x="2722" y="3067"/>
                </a:lnTo>
                <a:lnTo>
                  <a:pt x="2737" y="3098"/>
                </a:lnTo>
                <a:lnTo>
                  <a:pt x="2753" y="3128"/>
                </a:lnTo>
                <a:lnTo>
                  <a:pt x="2770" y="3160"/>
                </a:lnTo>
                <a:lnTo>
                  <a:pt x="2788" y="3189"/>
                </a:lnTo>
                <a:lnTo>
                  <a:pt x="2807" y="3219"/>
                </a:lnTo>
                <a:lnTo>
                  <a:pt x="2826" y="3248"/>
                </a:lnTo>
                <a:lnTo>
                  <a:pt x="2844" y="3276"/>
                </a:lnTo>
                <a:lnTo>
                  <a:pt x="2866" y="3305"/>
                </a:lnTo>
                <a:lnTo>
                  <a:pt x="2887" y="3331"/>
                </a:lnTo>
                <a:lnTo>
                  <a:pt x="2908" y="3358"/>
                </a:lnTo>
                <a:lnTo>
                  <a:pt x="2930" y="3385"/>
                </a:lnTo>
                <a:lnTo>
                  <a:pt x="2954" y="3410"/>
                </a:lnTo>
                <a:lnTo>
                  <a:pt x="2977" y="3436"/>
                </a:lnTo>
                <a:lnTo>
                  <a:pt x="3001" y="3461"/>
                </a:lnTo>
                <a:lnTo>
                  <a:pt x="3026" y="3485"/>
                </a:lnTo>
                <a:lnTo>
                  <a:pt x="3051" y="3508"/>
                </a:lnTo>
                <a:lnTo>
                  <a:pt x="3077" y="3531"/>
                </a:lnTo>
                <a:lnTo>
                  <a:pt x="3103" y="3553"/>
                </a:lnTo>
                <a:lnTo>
                  <a:pt x="3130" y="3575"/>
                </a:lnTo>
                <a:lnTo>
                  <a:pt x="3158" y="3597"/>
                </a:lnTo>
                <a:lnTo>
                  <a:pt x="3186" y="3617"/>
                </a:lnTo>
                <a:lnTo>
                  <a:pt x="3215" y="3637"/>
                </a:lnTo>
                <a:lnTo>
                  <a:pt x="3244" y="3656"/>
                </a:lnTo>
                <a:lnTo>
                  <a:pt x="3273" y="3673"/>
                </a:lnTo>
                <a:lnTo>
                  <a:pt x="3303" y="3691"/>
                </a:lnTo>
                <a:lnTo>
                  <a:pt x="3333" y="3708"/>
                </a:lnTo>
                <a:lnTo>
                  <a:pt x="3364" y="3725"/>
                </a:lnTo>
                <a:lnTo>
                  <a:pt x="3395" y="3740"/>
                </a:lnTo>
                <a:lnTo>
                  <a:pt x="3426" y="3755"/>
                </a:lnTo>
                <a:lnTo>
                  <a:pt x="3459" y="3769"/>
                </a:lnTo>
                <a:lnTo>
                  <a:pt x="3491" y="3783"/>
                </a:lnTo>
                <a:lnTo>
                  <a:pt x="3524" y="3795"/>
                </a:lnTo>
                <a:lnTo>
                  <a:pt x="3558" y="3806"/>
                </a:lnTo>
                <a:lnTo>
                  <a:pt x="3591" y="3817"/>
                </a:lnTo>
                <a:lnTo>
                  <a:pt x="3625" y="3827"/>
                </a:lnTo>
                <a:lnTo>
                  <a:pt x="3659" y="3837"/>
                </a:lnTo>
                <a:lnTo>
                  <a:pt x="3694" y="3845"/>
                </a:lnTo>
                <a:lnTo>
                  <a:pt x="3728" y="3853"/>
                </a:lnTo>
                <a:lnTo>
                  <a:pt x="3764" y="3860"/>
                </a:lnTo>
                <a:lnTo>
                  <a:pt x="3800" y="3865"/>
                </a:lnTo>
                <a:lnTo>
                  <a:pt x="3835" y="3871"/>
                </a:lnTo>
                <a:lnTo>
                  <a:pt x="3872" y="3875"/>
                </a:lnTo>
                <a:lnTo>
                  <a:pt x="3908" y="3879"/>
                </a:lnTo>
                <a:lnTo>
                  <a:pt x="3945" y="3881"/>
                </a:lnTo>
                <a:lnTo>
                  <a:pt x="3982" y="3882"/>
                </a:lnTo>
                <a:lnTo>
                  <a:pt x="4019" y="3882"/>
                </a:lnTo>
                <a:lnTo>
                  <a:pt x="4056" y="3882"/>
                </a:lnTo>
                <a:lnTo>
                  <a:pt x="4093" y="3881"/>
                </a:lnTo>
                <a:lnTo>
                  <a:pt x="4130" y="3879"/>
                </a:lnTo>
                <a:lnTo>
                  <a:pt x="4167" y="3875"/>
                </a:lnTo>
                <a:lnTo>
                  <a:pt x="4202" y="3871"/>
                </a:lnTo>
                <a:lnTo>
                  <a:pt x="4238" y="3865"/>
                </a:lnTo>
                <a:lnTo>
                  <a:pt x="4274" y="3860"/>
                </a:lnTo>
                <a:lnTo>
                  <a:pt x="4309" y="3853"/>
                </a:lnTo>
                <a:lnTo>
                  <a:pt x="4344" y="3845"/>
                </a:lnTo>
                <a:lnTo>
                  <a:pt x="4378" y="3837"/>
                </a:lnTo>
                <a:lnTo>
                  <a:pt x="4413" y="3827"/>
                </a:lnTo>
                <a:lnTo>
                  <a:pt x="4447" y="3817"/>
                </a:lnTo>
                <a:lnTo>
                  <a:pt x="4481" y="3806"/>
                </a:lnTo>
                <a:lnTo>
                  <a:pt x="4514" y="3795"/>
                </a:lnTo>
                <a:lnTo>
                  <a:pt x="4547" y="3783"/>
                </a:lnTo>
                <a:lnTo>
                  <a:pt x="4579" y="3769"/>
                </a:lnTo>
                <a:lnTo>
                  <a:pt x="4611" y="3755"/>
                </a:lnTo>
                <a:lnTo>
                  <a:pt x="4644" y="3740"/>
                </a:lnTo>
                <a:lnTo>
                  <a:pt x="4675" y="3725"/>
                </a:lnTo>
                <a:lnTo>
                  <a:pt x="4705" y="3708"/>
                </a:lnTo>
                <a:lnTo>
                  <a:pt x="4736" y="3691"/>
                </a:lnTo>
                <a:lnTo>
                  <a:pt x="4765" y="3673"/>
                </a:lnTo>
                <a:lnTo>
                  <a:pt x="4795" y="3656"/>
                </a:lnTo>
                <a:lnTo>
                  <a:pt x="4824" y="3637"/>
                </a:lnTo>
                <a:lnTo>
                  <a:pt x="4852" y="3617"/>
                </a:lnTo>
                <a:lnTo>
                  <a:pt x="4880" y="3597"/>
                </a:lnTo>
                <a:lnTo>
                  <a:pt x="4908" y="3575"/>
                </a:lnTo>
                <a:lnTo>
                  <a:pt x="4935" y="3553"/>
                </a:lnTo>
                <a:lnTo>
                  <a:pt x="4961" y="3531"/>
                </a:lnTo>
                <a:lnTo>
                  <a:pt x="4987" y="3508"/>
                </a:lnTo>
                <a:lnTo>
                  <a:pt x="5013" y="3485"/>
                </a:lnTo>
                <a:lnTo>
                  <a:pt x="5037" y="3461"/>
                </a:lnTo>
                <a:lnTo>
                  <a:pt x="5061" y="3436"/>
                </a:lnTo>
                <a:lnTo>
                  <a:pt x="5085" y="3410"/>
                </a:lnTo>
                <a:lnTo>
                  <a:pt x="5107" y="3385"/>
                </a:lnTo>
                <a:lnTo>
                  <a:pt x="5130" y="3358"/>
                </a:lnTo>
                <a:lnTo>
                  <a:pt x="5152" y="3331"/>
                </a:lnTo>
                <a:lnTo>
                  <a:pt x="5173" y="3305"/>
                </a:lnTo>
                <a:lnTo>
                  <a:pt x="5193" y="3276"/>
                </a:lnTo>
                <a:lnTo>
                  <a:pt x="5213" y="3248"/>
                </a:lnTo>
                <a:lnTo>
                  <a:pt x="5232" y="3219"/>
                </a:lnTo>
                <a:lnTo>
                  <a:pt x="5250" y="3189"/>
                </a:lnTo>
                <a:lnTo>
                  <a:pt x="5268" y="3160"/>
                </a:lnTo>
                <a:lnTo>
                  <a:pt x="5285" y="3128"/>
                </a:lnTo>
                <a:lnTo>
                  <a:pt x="5301" y="3098"/>
                </a:lnTo>
                <a:lnTo>
                  <a:pt x="5317" y="3067"/>
                </a:lnTo>
                <a:lnTo>
                  <a:pt x="5331" y="3035"/>
                </a:lnTo>
                <a:lnTo>
                  <a:pt x="5346" y="3004"/>
                </a:lnTo>
                <a:lnTo>
                  <a:pt x="5359" y="2970"/>
                </a:lnTo>
                <a:lnTo>
                  <a:pt x="5372" y="2938"/>
                </a:lnTo>
                <a:lnTo>
                  <a:pt x="5383" y="2904"/>
                </a:lnTo>
                <a:lnTo>
                  <a:pt x="5394" y="2871"/>
                </a:lnTo>
                <a:lnTo>
                  <a:pt x="5404" y="2836"/>
                </a:lnTo>
                <a:lnTo>
                  <a:pt x="5414" y="2803"/>
                </a:lnTo>
                <a:lnTo>
                  <a:pt x="5422" y="2767"/>
                </a:lnTo>
                <a:lnTo>
                  <a:pt x="5430" y="2733"/>
                </a:lnTo>
                <a:lnTo>
                  <a:pt x="5436" y="2697"/>
                </a:lnTo>
                <a:lnTo>
                  <a:pt x="5442" y="2661"/>
                </a:lnTo>
                <a:lnTo>
                  <a:pt x="5447" y="2626"/>
                </a:lnTo>
                <a:lnTo>
                  <a:pt x="5452" y="2590"/>
                </a:lnTo>
                <a:lnTo>
                  <a:pt x="5454" y="2553"/>
                </a:lnTo>
                <a:lnTo>
                  <a:pt x="5457" y="2517"/>
                </a:lnTo>
                <a:lnTo>
                  <a:pt x="5459" y="2480"/>
                </a:lnTo>
                <a:lnTo>
                  <a:pt x="5459" y="2443"/>
                </a:lnTo>
                <a:lnTo>
                  <a:pt x="5459" y="2405"/>
                </a:lnTo>
                <a:lnTo>
                  <a:pt x="5457" y="2368"/>
                </a:lnTo>
                <a:lnTo>
                  <a:pt x="5454" y="2332"/>
                </a:lnTo>
                <a:lnTo>
                  <a:pt x="5452" y="2296"/>
                </a:lnTo>
                <a:lnTo>
                  <a:pt x="5447" y="2259"/>
                </a:lnTo>
                <a:lnTo>
                  <a:pt x="5442" y="2223"/>
                </a:lnTo>
                <a:lnTo>
                  <a:pt x="5436" y="2188"/>
                </a:lnTo>
                <a:lnTo>
                  <a:pt x="5430" y="2153"/>
                </a:lnTo>
                <a:lnTo>
                  <a:pt x="5422" y="2118"/>
                </a:lnTo>
                <a:lnTo>
                  <a:pt x="5414" y="2083"/>
                </a:lnTo>
                <a:lnTo>
                  <a:pt x="5404" y="2048"/>
                </a:lnTo>
                <a:lnTo>
                  <a:pt x="5394" y="2015"/>
                </a:lnTo>
                <a:lnTo>
                  <a:pt x="5383" y="1982"/>
                </a:lnTo>
                <a:lnTo>
                  <a:pt x="5372" y="1948"/>
                </a:lnTo>
                <a:lnTo>
                  <a:pt x="5359" y="1915"/>
                </a:lnTo>
                <a:lnTo>
                  <a:pt x="5346" y="1882"/>
                </a:lnTo>
                <a:lnTo>
                  <a:pt x="5331" y="1850"/>
                </a:lnTo>
                <a:lnTo>
                  <a:pt x="5317" y="1819"/>
                </a:lnTo>
                <a:lnTo>
                  <a:pt x="5301" y="1788"/>
                </a:lnTo>
                <a:lnTo>
                  <a:pt x="5285" y="1756"/>
                </a:lnTo>
                <a:lnTo>
                  <a:pt x="5268" y="1726"/>
                </a:lnTo>
                <a:lnTo>
                  <a:pt x="5250" y="1696"/>
                </a:lnTo>
                <a:lnTo>
                  <a:pt x="5232" y="1667"/>
                </a:lnTo>
                <a:lnTo>
                  <a:pt x="5213" y="1638"/>
                </a:lnTo>
                <a:lnTo>
                  <a:pt x="5193" y="1609"/>
                </a:lnTo>
                <a:lnTo>
                  <a:pt x="5173" y="1581"/>
                </a:lnTo>
                <a:lnTo>
                  <a:pt x="5152" y="1554"/>
                </a:lnTo>
                <a:lnTo>
                  <a:pt x="5130" y="1527"/>
                </a:lnTo>
                <a:lnTo>
                  <a:pt x="5107" y="1501"/>
                </a:lnTo>
                <a:lnTo>
                  <a:pt x="5085" y="1474"/>
                </a:lnTo>
                <a:lnTo>
                  <a:pt x="5061" y="1450"/>
                </a:lnTo>
                <a:lnTo>
                  <a:pt x="5037" y="1425"/>
                </a:lnTo>
                <a:lnTo>
                  <a:pt x="5013" y="1401"/>
                </a:lnTo>
                <a:lnTo>
                  <a:pt x="4987" y="1377"/>
                </a:lnTo>
                <a:lnTo>
                  <a:pt x="4961" y="1354"/>
                </a:lnTo>
                <a:lnTo>
                  <a:pt x="4935" y="1332"/>
                </a:lnTo>
                <a:lnTo>
                  <a:pt x="4908" y="1311"/>
                </a:lnTo>
                <a:lnTo>
                  <a:pt x="4880" y="1289"/>
                </a:lnTo>
                <a:lnTo>
                  <a:pt x="4852" y="1269"/>
                </a:lnTo>
                <a:lnTo>
                  <a:pt x="4824" y="1249"/>
                </a:lnTo>
                <a:lnTo>
                  <a:pt x="4795" y="1230"/>
                </a:lnTo>
                <a:lnTo>
                  <a:pt x="4765" y="1211"/>
                </a:lnTo>
                <a:lnTo>
                  <a:pt x="4736" y="1194"/>
                </a:lnTo>
                <a:lnTo>
                  <a:pt x="4705" y="1177"/>
                </a:lnTo>
                <a:lnTo>
                  <a:pt x="4675" y="1161"/>
                </a:lnTo>
                <a:lnTo>
                  <a:pt x="4644" y="1146"/>
                </a:lnTo>
                <a:lnTo>
                  <a:pt x="4611" y="1130"/>
                </a:lnTo>
                <a:lnTo>
                  <a:pt x="4579" y="1117"/>
                </a:lnTo>
                <a:lnTo>
                  <a:pt x="4547" y="1103"/>
                </a:lnTo>
                <a:lnTo>
                  <a:pt x="4514" y="1091"/>
                </a:lnTo>
                <a:lnTo>
                  <a:pt x="4481" y="1079"/>
                </a:lnTo>
                <a:lnTo>
                  <a:pt x="4447" y="1068"/>
                </a:lnTo>
                <a:lnTo>
                  <a:pt x="4413" y="1058"/>
                </a:lnTo>
                <a:lnTo>
                  <a:pt x="4378" y="1049"/>
                </a:lnTo>
                <a:lnTo>
                  <a:pt x="4344" y="1040"/>
                </a:lnTo>
                <a:lnTo>
                  <a:pt x="4309" y="1033"/>
                </a:lnTo>
                <a:lnTo>
                  <a:pt x="4274" y="1026"/>
                </a:lnTo>
                <a:lnTo>
                  <a:pt x="4238" y="1020"/>
                </a:lnTo>
                <a:lnTo>
                  <a:pt x="4202" y="1015"/>
                </a:lnTo>
                <a:lnTo>
                  <a:pt x="4167" y="1011"/>
                </a:lnTo>
                <a:lnTo>
                  <a:pt x="4130" y="1007"/>
                </a:lnTo>
                <a:lnTo>
                  <a:pt x="4093" y="1005"/>
                </a:lnTo>
                <a:lnTo>
                  <a:pt x="4056" y="1004"/>
                </a:lnTo>
                <a:lnTo>
                  <a:pt x="4019" y="1003"/>
                </a:lnTo>
                <a:close/>
                <a:moveTo>
                  <a:pt x="4708" y="1754"/>
                </a:moveTo>
                <a:lnTo>
                  <a:pt x="4708" y="1754"/>
                </a:lnTo>
                <a:lnTo>
                  <a:pt x="4674" y="1722"/>
                </a:lnTo>
                <a:lnTo>
                  <a:pt x="4639" y="1692"/>
                </a:lnTo>
                <a:lnTo>
                  <a:pt x="4602" y="1663"/>
                </a:lnTo>
                <a:lnTo>
                  <a:pt x="4563" y="1635"/>
                </a:lnTo>
                <a:lnTo>
                  <a:pt x="4524" y="1610"/>
                </a:lnTo>
                <a:lnTo>
                  <a:pt x="4483" y="1587"/>
                </a:lnTo>
                <a:lnTo>
                  <a:pt x="4442" y="1565"/>
                </a:lnTo>
                <a:lnTo>
                  <a:pt x="4398" y="1546"/>
                </a:lnTo>
                <a:lnTo>
                  <a:pt x="4354" y="1528"/>
                </a:lnTo>
                <a:lnTo>
                  <a:pt x="4309" y="1512"/>
                </a:lnTo>
                <a:lnTo>
                  <a:pt x="4262" y="1500"/>
                </a:lnTo>
                <a:lnTo>
                  <a:pt x="4216" y="1489"/>
                </a:lnTo>
                <a:lnTo>
                  <a:pt x="4168" y="1480"/>
                </a:lnTo>
                <a:lnTo>
                  <a:pt x="4119" y="1474"/>
                </a:lnTo>
                <a:lnTo>
                  <a:pt x="4070" y="1470"/>
                </a:lnTo>
                <a:lnTo>
                  <a:pt x="4019" y="1469"/>
                </a:lnTo>
                <a:lnTo>
                  <a:pt x="3969" y="1470"/>
                </a:lnTo>
                <a:lnTo>
                  <a:pt x="3919" y="1474"/>
                </a:lnTo>
                <a:lnTo>
                  <a:pt x="3871" y="1480"/>
                </a:lnTo>
                <a:lnTo>
                  <a:pt x="3823" y="1489"/>
                </a:lnTo>
                <a:lnTo>
                  <a:pt x="3775" y="1500"/>
                </a:lnTo>
                <a:lnTo>
                  <a:pt x="3730" y="1512"/>
                </a:lnTo>
                <a:lnTo>
                  <a:pt x="3684" y="1528"/>
                </a:lnTo>
                <a:lnTo>
                  <a:pt x="3640" y="1546"/>
                </a:lnTo>
                <a:lnTo>
                  <a:pt x="3597" y="1565"/>
                </a:lnTo>
                <a:lnTo>
                  <a:pt x="3555" y="1587"/>
                </a:lnTo>
                <a:lnTo>
                  <a:pt x="3514" y="1610"/>
                </a:lnTo>
                <a:lnTo>
                  <a:pt x="3474" y="1635"/>
                </a:lnTo>
                <a:lnTo>
                  <a:pt x="3436" y="1663"/>
                </a:lnTo>
                <a:lnTo>
                  <a:pt x="3400" y="1692"/>
                </a:lnTo>
                <a:lnTo>
                  <a:pt x="3364" y="1722"/>
                </a:lnTo>
                <a:lnTo>
                  <a:pt x="3330" y="1754"/>
                </a:lnTo>
                <a:lnTo>
                  <a:pt x="3298" y="1788"/>
                </a:lnTo>
                <a:lnTo>
                  <a:pt x="3267" y="1823"/>
                </a:lnTo>
                <a:lnTo>
                  <a:pt x="3239" y="1860"/>
                </a:lnTo>
                <a:lnTo>
                  <a:pt x="3211" y="1898"/>
                </a:lnTo>
                <a:lnTo>
                  <a:pt x="3186" y="1938"/>
                </a:lnTo>
                <a:lnTo>
                  <a:pt x="3162" y="1978"/>
                </a:lnTo>
                <a:lnTo>
                  <a:pt x="3141" y="2021"/>
                </a:lnTo>
                <a:lnTo>
                  <a:pt x="3122" y="2064"/>
                </a:lnTo>
                <a:lnTo>
                  <a:pt x="3104" y="2107"/>
                </a:lnTo>
                <a:lnTo>
                  <a:pt x="3089" y="2153"/>
                </a:lnTo>
                <a:lnTo>
                  <a:pt x="3075" y="2199"/>
                </a:lnTo>
                <a:lnTo>
                  <a:pt x="3065" y="2247"/>
                </a:lnTo>
                <a:lnTo>
                  <a:pt x="3056" y="2295"/>
                </a:lnTo>
                <a:lnTo>
                  <a:pt x="3050" y="2344"/>
                </a:lnTo>
                <a:lnTo>
                  <a:pt x="3046" y="2393"/>
                </a:lnTo>
                <a:lnTo>
                  <a:pt x="3045" y="2443"/>
                </a:lnTo>
                <a:lnTo>
                  <a:pt x="3046" y="2493"/>
                </a:lnTo>
                <a:lnTo>
                  <a:pt x="3050" y="2542"/>
                </a:lnTo>
                <a:lnTo>
                  <a:pt x="3056" y="2591"/>
                </a:lnTo>
                <a:lnTo>
                  <a:pt x="3065" y="2639"/>
                </a:lnTo>
                <a:lnTo>
                  <a:pt x="3075" y="2686"/>
                </a:lnTo>
                <a:lnTo>
                  <a:pt x="3089" y="2733"/>
                </a:lnTo>
                <a:lnTo>
                  <a:pt x="3104" y="2777"/>
                </a:lnTo>
                <a:lnTo>
                  <a:pt x="3122" y="2822"/>
                </a:lnTo>
                <a:lnTo>
                  <a:pt x="3141" y="2865"/>
                </a:lnTo>
                <a:lnTo>
                  <a:pt x="3162" y="2907"/>
                </a:lnTo>
                <a:lnTo>
                  <a:pt x="3186" y="2948"/>
                </a:lnTo>
                <a:lnTo>
                  <a:pt x="3211" y="2987"/>
                </a:lnTo>
                <a:lnTo>
                  <a:pt x="3239" y="3026"/>
                </a:lnTo>
                <a:lnTo>
                  <a:pt x="3267" y="3063"/>
                </a:lnTo>
                <a:lnTo>
                  <a:pt x="3298" y="3097"/>
                </a:lnTo>
                <a:lnTo>
                  <a:pt x="3330" y="3132"/>
                </a:lnTo>
                <a:lnTo>
                  <a:pt x="3364" y="3164"/>
                </a:lnTo>
                <a:lnTo>
                  <a:pt x="3400" y="3194"/>
                </a:lnTo>
                <a:lnTo>
                  <a:pt x="3436" y="3223"/>
                </a:lnTo>
                <a:lnTo>
                  <a:pt x="3474" y="3250"/>
                </a:lnTo>
                <a:lnTo>
                  <a:pt x="3514" y="3276"/>
                </a:lnTo>
                <a:lnTo>
                  <a:pt x="3555" y="3299"/>
                </a:lnTo>
                <a:lnTo>
                  <a:pt x="3597" y="3320"/>
                </a:lnTo>
                <a:lnTo>
                  <a:pt x="3640" y="3340"/>
                </a:lnTo>
                <a:lnTo>
                  <a:pt x="3684" y="3358"/>
                </a:lnTo>
                <a:lnTo>
                  <a:pt x="3730" y="3373"/>
                </a:lnTo>
                <a:lnTo>
                  <a:pt x="3775" y="3386"/>
                </a:lnTo>
                <a:lnTo>
                  <a:pt x="3823" y="3397"/>
                </a:lnTo>
                <a:lnTo>
                  <a:pt x="3871" y="3405"/>
                </a:lnTo>
                <a:lnTo>
                  <a:pt x="3919" y="3412"/>
                </a:lnTo>
                <a:lnTo>
                  <a:pt x="3969" y="3415"/>
                </a:lnTo>
                <a:lnTo>
                  <a:pt x="4019" y="3417"/>
                </a:lnTo>
                <a:lnTo>
                  <a:pt x="4070" y="3415"/>
                </a:lnTo>
                <a:lnTo>
                  <a:pt x="4119" y="3412"/>
                </a:lnTo>
                <a:lnTo>
                  <a:pt x="4168" y="3405"/>
                </a:lnTo>
                <a:lnTo>
                  <a:pt x="4216" y="3397"/>
                </a:lnTo>
                <a:lnTo>
                  <a:pt x="4262" y="3386"/>
                </a:lnTo>
                <a:lnTo>
                  <a:pt x="4309" y="3373"/>
                </a:lnTo>
                <a:lnTo>
                  <a:pt x="4354" y="3358"/>
                </a:lnTo>
                <a:lnTo>
                  <a:pt x="4398" y="3340"/>
                </a:lnTo>
                <a:lnTo>
                  <a:pt x="4442" y="3320"/>
                </a:lnTo>
                <a:lnTo>
                  <a:pt x="4483" y="3299"/>
                </a:lnTo>
                <a:lnTo>
                  <a:pt x="4524" y="3276"/>
                </a:lnTo>
                <a:lnTo>
                  <a:pt x="4563" y="3250"/>
                </a:lnTo>
                <a:lnTo>
                  <a:pt x="4602" y="3223"/>
                </a:lnTo>
                <a:lnTo>
                  <a:pt x="4639" y="3194"/>
                </a:lnTo>
                <a:lnTo>
                  <a:pt x="4674" y="3164"/>
                </a:lnTo>
                <a:lnTo>
                  <a:pt x="4708" y="3132"/>
                </a:lnTo>
                <a:lnTo>
                  <a:pt x="4740" y="3097"/>
                </a:lnTo>
                <a:lnTo>
                  <a:pt x="4771" y="3063"/>
                </a:lnTo>
                <a:lnTo>
                  <a:pt x="4800" y="3026"/>
                </a:lnTo>
                <a:lnTo>
                  <a:pt x="4826" y="2987"/>
                </a:lnTo>
                <a:lnTo>
                  <a:pt x="4852" y="2948"/>
                </a:lnTo>
                <a:lnTo>
                  <a:pt x="4876" y="2907"/>
                </a:lnTo>
                <a:lnTo>
                  <a:pt x="4897" y="2865"/>
                </a:lnTo>
                <a:lnTo>
                  <a:pt x="4917" y="2822"/>
                </a:lnTo>
                <a:lnTo>
                  <a:pt x="4934" y="2777"/>
                </a:lnTo>
                <a:lnTo>
                  <a:pt x="4949" y="2733"/>
                </a:lnTo>
                <a:lnTo>
                  <a:pt x="4962" y="2686"/>
                </a:lnTo>
                <a:lnTo>
                  <a:pt x="4974" y="2639"/>
                </a:lnTo>
                <a:lnTo>
                  <a:pt x="4981" y="2591"/>
                </a:lnTo>
                <a:lnTo>
                  <a:pt x="4988" y="2542"/>
                </a:lnTo>
                <a:lnTo>
                  <a:pt x="4991" y="2493"/>
                </a:lnTo>
                <a:lnTo>
                  <a:pt x="4993" y="2443"/>
                </a:lnTo>
                <a:lnTo>
                  <a:pt x="4991" y="2393"/>
                </a:lnTo>
                <a:lnTo>
                  <a:pt x="4988" y="2344"/>
                </a:lnTo>
                <a:lnTo>
                  <a:pt x="4981" y="2295"/>
                </a:lnTo>
                <a:lnTo>
                  <a:pt x="4974" y="2247"/>
                </a:lnTo>
                <a:lnTo>
                  <a:pt x="4962" y="2199"/>
                </a:lnTo>
                <a:lnTo>
                  <a:pt x="4949" y="2153"/>
                </a:lnTo>
                <a:lnTo>
                  <a:pt x="4934" y="2107"/>
                </a:lnTo>
                <a:lnTo>
                  <a:pt x="4917" y="2064"/>
                </a:lnTo>
                <a:lnTo>
                  <a:pt x="4897" y="2021"/>
                </a:lnTo>
                <a:lnTo>
                  <a:pt x="4876" y="1978"/>
                </a:lnTo>
                <a:lnTo>
                  <a:pt x="4852" y="1938"/>
                </a:lnTo>
                <a:lnTo>
                  <a:pt x="4826" y="1898"/>
                </a:lnTo>
                <a:lnTo>
                  <a:pt x="4800" y="1860"/>
                </a:lnTo>
                <a:lnTo>
                  <a:pt x="4771" y="1823"/>
                </a:lnTo>
                <a:lnTo>
                  <a:pt x="4740" y="1788"/>
                </a:lnTo>
                <a:lnTo>
                  <a:pt x="4708" y="1754"/>
                </a:lnTo>
                <a:close/>
                <a:moveTo>
                  <a:pt x="4362" y="2100"/>
                </a:moveTo>
                <a:lnTo>
                  <a:pt x="4362" y="2100"/>
                </a:lnTo>
                <a:lnTo>
                  <a:pt x="4345" y="2084"/>
                </a:lnTo>
                <a:lnTo>
                  <a:pt x="4328" y="2068"/>
                </a:lnTo>
                <a:lnTo>
                  <a:pt x="4309" y="2054"/>
                </a:lnTo>
                <a:lnTo>
                  <a:pt x="4290" y="2041"/>
                </a:lnTo>
                <a:lnTo>
                  <a:pt x="4270" y="2028"/>
                </a:lnTo>
                <a:lnTo>
                  <a:pt x="4250" y="2016"/>
                </a:lnTo>
                <a:lnTo>
                  <a:pt x="4229" y="2006"/>
                </a:lnTo>
                <a:lnTo>
                  <a:pt x="4208" y="1996"/>
                </a:lnTo>
                <a:lnTo>
                  <a:pt x="4186" y="1987"/>
                </a:lnTo>
                <a:lnTo>
                  <a:pt x="4163" y="1980"/>
                </a:lnTo>
                <a:lnTo>
                  <a:pt x="4141" y="1974"/>
                </a:lnTo>
                <a:lnTo>
                  <a:pt x="4116" y="1968"/>
                </a:lnTo>
                <a:lnTo>
                  <a:pt x="4093" y="1964"/>
                </a:lnTo>
                <a:lnTo>
                  <a:pt x="4068" y="1960"/>
                </a:lnTo>
                <a:lnTo>
                  <a:pt x="4044" y="1959"/>
                </a:lnTo>
                <a:lnTo>
                  <a:pt x="4019" y="1958"/>
                </a:lnTo>
                <a:lnTo>
                  <a:pt x="3994" y="1959"/>
                </a:lnTo>
                <a:lnTo>
                  <a:pt x="3969" y="1960"/>
                </a:lnTo>
                <a:lnTo>
                  <a:pt x="3945" y="1964"/>
                </a:lnTo>
                <a:lnTo>
                  <a:pt x="3921" y="1968"/>
                </a:lnTo>
                <a:lnTo>
                  <a:pt x="3898" y="1974"/>
                </a:lnTo>
                <a:lnTo>
                  <a:pt x="3874" y="1980"/>
                </a:lnTo>
                <a:lnTo>
                  <a:pt x="3852" y="1987"/>
                </a:lnTo>
                <a:lnTo>
                  <a:pt x="3830" y="1996"/>
                </a:lnTo>
                <a:lnTo>
                  <a:pt x="3809" y="2006"/>
                </a:lnTo>
                <a:lnTo>
                  <a:pt x="3788" y="2016"/>
                </a:lnTo>
                <a:lnTo>
                  <a:pt x="3767" y="2028"/>
                </a:lnTo>
                <a:lnTo>
                  <a:pt x="3747" y="2041"/>
                </a:lnTo>
                <a:lnTo>
                  <a:pt x="3728" y="2054"/>
                </a:lnTo>
                <a:lnTo>
                  <a:pt x="3711" y="2068"/>
                </a:lnTo>
                <a:lnTo>
                  <a:pt x="3693" y="2084"/>
                </a:lnTo>
                <a:lnTo>
                  <a:pt x="3676" y="2100"/>
                </a:lnTo>
                <a:lnTo>
                  <a:pt x="3660" y="2116"/>
                </a:lnTo>
                <a:lnTo>
                  <a:pt x="3645" y="2134"/>
                </a:lnTo>
                <a:lnTo>
                  <a:pt x="3630" y="2152"/>
                </a:lnTo>
                <a:lnTo>
                  <a:pt x="3617" y="2172"/>
                </a:lnTo>
                <a:lnTo>
                  <a:pt x="3605" y="2191"/>
                </a:lnTo>
                <a:lnTo>
                  <a:pt x="3592" y="2211"/>
                </a:lnTo>
                <a:lnTo>
                  <a:pt x="3582" y="2232"/>
                </a:lnTo>
                <a:lnTo>
                  <a:pt x="3572" y="2253"/>
                </a:lnTo>
                <a:lnTo>
                  <a:pt x="3563" y="2276"/>
                </a:lnTo>
                <a:lnTo>
                  <a:pt x="3556" y="2298"/>
                </a:lnTo>
                <a:lnTo>
                  <a:pt x="3550" y="2321"/>
                </a:lnTo>
                <a:lnTo>
                  <a:pt x="3545" y="2345"/>
                </a:lnTo>
                <a:lnTo>
                  <a:pt x="3540" y="2369"/>
                </a:lnTo>
                <a:lnTo>
                  <a:pt x="3537" y="2393"/>
                </a:lnTo>
                <a:lnTo>
                  <a:pt x="3534" y="2417"/>
                </a:lnTo>
                <a:lnTo>
                  <a:pt x="3534" y="2443"/>
                </a:lnTo>
                <a:lnTo>
                  <a:pt x="3534" y="2467"/>
                </a:lnTo>
                <a:lnTo>
                  <a:pt x="3537" y="2492"/>
                </a:lnTo>
                <a:lnTo>
                  <a:pt x="3540" y="2517"/>
                </a:lnTo>
                <a:lnTo>
                  <a:pt x="3545" y="2541"/>
                </a:lnTo>
                <a:lnTo>
                  <a:pt x="3550" y="2564"/>
                </a:lnTo>
                <a:lnTo>
                  <a:pt x="3556" y="2587"/>
                </a:lnTo>
                <a:lnTo>
                  <a:pt x="3563" y="2610"/>
                </a:lnTo>
                <a:lnTo>
                  <a:pt x="3572" y="2631"/>
                </a:lnTo>
                <a:lnTo>
                  <a:pt x="3582" y="2654"/>
                </a:lnTo>
                <a:lnTo>
                  <a:pt x="3592" y="2674"/>
                </a:lnTo>
                <a:lnTo>
                  <a:pt x="3605" y="2695"/>
                </a:lnTo>
                <a:lnTo>
                  <a:pt x="3617" y="2714"/>
                </a:lnTo>
                <a:lnTo>
                  <a:pt x="3630" y="2733"/>
                </a:lnTo>
                <a:lnTo>
                  <a:pt x="3645" y="2752"/>
                </a:lnTo>
                <a:lnTo>
                  <a:pt x="3660" y="2768"/>
                </a:lnTo>
                <a:lnTo>
                  <a:pt x="3676" y="2786"/>
                </a:lnTo>
                <a:lnTo>
                  <a:pt x="3693" y="2802"/>
                </a:lnTo>
                <a:lnTo>
                  <a:pt x="3711" y="2817"/>
                </a:lnTo>
                <a:lnTo>
                  <a:pt x="3728" y="2831"/>
                </a:lnTo>
                <a:lnTo>
                  <a:pt x="3747" y="2845"/>
                </a:lnTo>
                <a:lnTo>
                  <a:pt x="3767" y="2858"/>
                </a:lnTo>
                <a:lnTo>
                  <a:pt x="3788" y="2869"/>
                </a:lnTo>
                <a:lnTo>
                  <a:pt x="3809" y="2880"/>
                </a:lnTo>
                <a:lnTo>
                  <a:pt x="3830" y="2890"/>
                </a:lnTo>
                <a:lnTo>
                  <a:pt x="3852" y="2898"/>
                </a:lnTo>
                <a:lnTo>
                  <a:pt x="3874" y="2906"/>
                </a:lnTo>
                <a:lnTo>
                  <a:pt x="3898" y="2912"/>
                </a:lnTo>
                <a:lnTo>
                  <a:pt x="3921" y="2918"/>
                </a:lnTo>
                <a:lnTo>
                  <a:pt x="3945" y="2922"/>
                </a:lnTo>
                <a:lnTo>
                  <a:pt x="3969" y="2924"/>
                </a:lnTo>
                <a:lnTo>
                  <a:pt x="3994" y="2927"/>
                </a:lnTo>
                <a:lnTo>
                  <a:pt x="4019" y="2928"/>
                </a:lnTo>
                <a:lnTo>
                  <a:pt x="4044" y="2927"/>
                </a:lnTo>
                <a:lnTo>
                  <a:pt x="4068" y="2924"/>
                </a:lnTo>
                <a:lnTo>
                  <a:pt x="4093" y="2922"/>
                </a:lnTo>
                <a:lnTo>
                  <a:pt x="4116" y="2918"/>
                </a:lnTo>
                <a:lnTo>
                  <a:pt x="4141" y="2912"/>
                </a:lnTo>
                <a:lnTo>
                  <a:pt x="4163" y="2906"/>
                </a:lnTo>
                <a:lnTo>
                  <a:pt x="4186" y="2898"/>
                </a:lnTo>
                <a:lnTo>
                  <a:pt x="4208" y="2890"/>
                </a:lnTo>
                <a:lnTo>
                  <a:pt x="4229" y="2880"/>
                </a:lnTo>
                <a:lnTo>
                  <a:pt x="4250" y="2869"/>
                </a:lnTo>
                <a:lnTo>
                  <a:pt x="4270" y="2858"/>
                </a:lnTo>
                <a:lnTo>
                  <a:pt x="4290" y="2845"/>
                </a:lnTo>
                <a:lnTo>
                  <a:pt x="4309" y="2831"/>
                </a:lnTo>
                <a:lnTo>
                  <a:pt x="4328" y="2817"/>
                </a:lnTo>
                <a:lnTo>
                  <a:pt x="4345" y="2802"/>
                </a:lnTo>
                <a:lnTo>
                  <a:pt x="4362" y="2786"/>
                </a:lnTo>
                <a:lnTo>
                  <a:pt x="4378" y="2768"/>
                </a:lnTo>
                <a:lnTo>
                  <a:pt x="4393" y="2752"/>
                </a:lnTo>
                <a:lnTo>
                  <a:pt x="4407" y="2733"/>
                </a:lnTo>
                <a:lnTo>
                  <a:pt x="4421" y="2714"/>
                </a:lnTo>
                <a:lnTo>
                  <a:pt x="4434" y="2695"/>
                </a:lnTo>
                <a:lnTo>
                  <a:pt x="4445" y="2674"/>
                </a:lnTo>
                <a:lnTo>
                  <a:pt x="4456" y="2654"/>
                </a:lnTo>
                <a:lnTo>
                  <a:pt x="4465" y="2631"/>
                </a:lnTo>
                <a:lnTo>
                  <a:pt x="4474" y="2610"/>
                </a:lnTo>
                <a:lnTo>
                  <a:pt x="4482" y="2587"/>
                </a:lnTo>
                <a:lnTo>
                  <a:pt x="4489" y="2564"/>
                </a:lnTo>
                <a:lnTo>
                  <a:pt x="4494" y="2541"/>
                </a:lnTo>
                <a:lnTo>
                  <a:pt x="4499" y="2517"/>
                </a:lnTo>
                <a:lnTo>
                  <a:pt x="4501" y="2492"/>
                </a:lnTo>
                <a:lnTo>
                  <a:pt x="4503" y="2467"/>
                </a:lnTo>
                <a:lnTo>
                  <a:pt x="4504" y="2443"/>
                </a:lnTo>
                <a:lnTo>
                  <a:pt x="4503" y="2417"/>
                </a:lnTo>
                <a:lnTo>
                  <a:pt x="4501" y="2393"/>
                </a:lnTo>
                <a:lnTo>
                  <a:pt x="4499" y="2369"/>
                </a:lnTo>
                <a:lnTo>
                  <a:pt x="4494" y="2345"/>
                </a:lnTo>
                <a:lnTo>
                  <a:pt x="4489" y="2321"/>
                </a:lnTo>
                <a:lnTo>
                  <a:pt x="4482" y="2298"/>
                </a:lnTo>
                <a:lnTo>
                  <a:pt x="4474" y="2276"/>
                </a:lnTo>
                <a:lnTo>
                  <a:pt x="4465" y="2253"/>
                </a:lnTo>
                <a:lnTo>
                  <a:pt x="4456" y="2232"/>
                </a:lnTo>
                <a:lnTo>
                  <a:pt x="4445" y="2211"/>
                </a:lnTo>
                <a:lnTo>
                  <a:pt x="4434" y="2191"/>
                </a:lnTo>
                <a:lnTo>
                  <a:pt x="4421" y="2172"/>
                </a:lnTo>
                <a:lnTo>
                  <a:pt x="4407" y="2152"/>
                </a:lnTo>
                <a:lnTo>
                  <a:pt x="4393" y="2134"/>
                </a:lnTo>
                <a:lnTo>
                  <a:pt x="4378" y="2116"/>
                </a:lnTo>
                <a:lnTo>
                  <a:pt x="4362" y="2100"/>
                </a:lnTo>
                <a:close/>
              </a:path>
            </a:pathLst>
          </a:custGeom>
          <a:solidFill>
            <a:schemeClr val="tx1">
              <a:lumMod val="75000"/>
              <a:lumOff val="25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2000"/>
                                        <p:tgtEl>
                                          <p:spTgt spid="46"/>
                                        </p:tgtEl>
                                      </p:cBhvr>
                                    </p:animEffect>
                                  </p:childTnLst>
                                </p:cTn>
                              </p:par>
                            </p:childTnLst>
                          </p:cTn>
                        </p:par>
                        <p:par>
                          <p:cTn id="12" fill="hold">
                            <p:stCondLst>
                              <p:cond delay="3000"/>
                            </p:stCondLst>
                            <p:childTnLst>
                              <p:par>
                                <p:cTn id="13" presetID="53" presetClass="entr" presetSubtype="16"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Effect transition="in" filter="fade">
                                      <p:cBhvr>
                                        <p:cTn id="17" dur="500"/>
                                        <p:tgtEl>
                                          <p:spTgt spid="49"/>
                                        </p:tgtEl>
                                      </p:cBhvr>
                                    </p:animEffect>
                                  </p:childTnLst>
                                </p:cTn>
                              </p:par>
                            </p:childTnLst>
                          </p:cTn>
                        </p:par>
                        <p:par>
                          <p:cTn id="18" fill="hold">
                            <p:stCondLst>
                              <p:cond delay="3500"/>
                            </p:stCondLst>
                            <p:childTnLst>
                              <p:par>
                                <p:cTn id="19" presetID="47"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14" presetClass="entr" presetSubtype="1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randombar(horizontal)">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7" grpId="0"/>
      <p:bldP spid="38" grpId="0"/>
      <p:bldP spid="39" grpId="0"/>
      <p:bldP spid="4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3123" y="1149604"/>
            <a:ext cx="447675" cy="56197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03292" y="495300"/>
            <a:ext cx="619125" cy="742950"/>
          </a:xfrm>
          <a:prstGeom prst="rect">
            <a:avLst/>
          </a:prstGeom>
        </p:spPr>
      </p:pic>
      <p:grpSp>
        <p:nvGrpSpPr>
          <p:cNvPr id="2" name="组合 1"/>
          <p:cNvGrpSpPr/>
          <p:nvPr/>
        </p:nvGrpSpPr>
        <p:grpSpPr>
          <a:xfrm>
            <a:off x="177800" y="1492223"/>
            <a:ext cx="6032500" cy="4907091"/>
            <a:chOff x="177800" y="1492223"/>
            <a:chExt cx="6032500" cy="4907091"/>
          </a:xfrm>
        </p:grpSpPr>
        <p:sp>
          <p:nvSpPr>
            <p:cNvPr id="9" name="Trapezoid 16"/>
            <p:cNvSpPr/>
            <p:nvPr/>
          </p:nvSpPr>
          <p:spPr>
            <a:xfrm rot="5400000">
              <a:off x="740504" y="929519"/>
              <a:ext cx="4907091" cy="6032500"/>
            </a:xfrm>
            <a:prstGeom prst="trapezoid">
              <a:avLst>
                <a:gd name="adj" fmla="val 10682"/>
              </a:avLst>
            </a:prstGeom>
            <a:solidFill>
              <a:schemeClr val="bg1"/>
            </a:solidFill>
            <a:ln>
              <a:noFill/>
            </a:ln>
            <a:effectLst>
              <a:outerShdw blurRad="63500" dist="381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2" name="Trapezoid 6"/>
            <p:cNvSpPr/>
            <p:nvPr/>
          </p:nvSpPr>
          <p:spPr>
            <a:xfrm rot="5400000">
              <a:off x="898540" y="1064175"/>
              <a:ext cx="4603719" cy="5791200"/>
            </a:xfrm>
            <a:prstGeom prst="trapezoid">
              <a:avLst>
                <a:gd name="adj" fmla="val 10682"/>
              </a:avLst>
            </a:prstGeom>
            <a:blipFill dpi="0" rotWithShape="0">
              <a:blip r:embed="rId5"/>
              <a:srcRect/>
              <a:stretch>
                <a:fillRect l="-9220" r="-9220"/>
              </a:stretch>
            </a:blipFill>
            <a:ln>
              <a:noFill/>
            </a:ln>
            <a:effectLst>
              <a:outerShdw blurRad="50800" dist="38100" algn="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sp>
        <p:nvSpPr>
          <p:cNvPr id="16" name="Rectangle 25"/>
          <p:cNvSpPr/>
          <p:nvPr/>
        </p:nvSpPr>
        <p:spPr>
          <a:xfrm>
            <a:off x="6418540" y="2388453"/>
            <a:ext cx="4280596" cy="830997"/>
          </a:xfrm>
          <a:prstGeom prst="rect">
            <a:avLst/>
          </a:prstGeom>
        </p:spPr>
        <p:txBody>
          <a:bodyPr vert="horz" lIns="91440" tIns="45720" rIns="91440" bIns="45720" rtlCol="0" anchor="ctr">
            <a:noAutofit/>
          </a:bodyPr>
          <a:lstStyle/>
          <a:p>
            <a:pPr defTabSz="913765">
              <a:spcBef>
                <a:spcPct val="0"/>
              </a:spcBef>
            </a:pPr>
            <a:r>
              <a:rPr lang="zh-CN" altLang="en-US" sz="4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rPr>
              <a:t>点击添加标题文字</a:t>
            </a:r>
            <a:endParaRPr lang="en-US" sz="4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21" name="Rectangle 45"/>
          <p:cNvSpPr/>
          <p:nvPr/>
        </p:nvSpPr>
        <p:spPr>
          <a:xfrm>
            <a:off x="6418540" y="3580813"/>
            <a:ext cx="4715189" cy="646331"/>
          </a:xfrm>
          <a:prstGeom prst="rect">
            <a:avLst/>
          </a:prstGeom>
        </p:spPr>
        <p:txBody>
          <a:bodyPr wrap="square">
            <a:spAutoFit/>
          </a:bodyPr>
          <a:lstStyle/>
          <a:p>
            <a:pPr algn="just"/>
            <a:r>
              <a:rPr lang="zh-CN" altLang="en-US" sz="1200" noProof="1">
                <a:solidFill>
                  <a:schemeClr val="bg1"/>
                </a:solidFill>
                <a:latin typeface="+mn-ea"/>
              </a:rPr>
              <a:t>此处添加详细文本描述，建议与标题相关并符合整体语言风格，语言描述尽量简洁生动。尽量将每页幻灯片的字数控制在</a:t>
            </a:r>
            <a:r>
              <a:rPr lang="en-US" altLang="zh-CN" sz="1200" noProof="1">
                <a:solidFill>
                  <a:schemeClr val="bg1"/>
                </a:solidFill>
                <a:latin typeface="+mn-ea"/>
              </a:rPr>
              <a:t>200</a:t>
            </a:r>
            <a:r>
              <a:rPr lang="zh-CN" altLang="en-US" sz="1200" noProof="1">
                <a:solidFill>
                  <a:schemeClr val="bg1"/>
                </a:solidFill>
                <a:latin typeface="+mn-ea"/>
              </a:rPr>
              <a:t>字以内，据统计每页幻灯片的最好控制在</a:t>
            </a:r>
            <a:r>
              <a:rPr lang="en-US" altLang="zh-CN" sz="1200" noProof="1">
                <a:solidFill>
                  <a:schemeClr val="bg1"/>
                </a:solidFill>
                <a:latin typeface="+mn-ea"/>
              </a:rPr>
              <a:t>5</a:t>
            </a:r>
            <a:r>
              <a:rPr lang="zh-CN" altLang="en-US" sz="1200" noProof="1">
                <a:solidFill>
                  <a:schemeClr val="bg1"/>
                </a:solidFill>
                <a:latin typeface="+mn-ea"/>
              </a:rPr>
              <a:t>分钟之内。 </a:t>
            </a:r>
            <a:endParaRPr lang="en-US" sz="1200" noProof="1">
              <a:solidFill>
                <a:schemeClr val="bg1"/>
              </a:solidFill>
              <a:latin typeface="+mn-ea"/>
            </a:endParaRPr>
          </a:p>
        </p:txBody>
      </p:sp>
      <p:cxnSp>
        <p:nvCxnSpPr>
          <p:cNvPr id="22" name="Straight Connector 48"/>
          <p:cNvCxnSpPr/>
          <p:nvPr/>
        </p:nvCxnSpPr>
        <p:spPr>
          <a:xfrm>
            <a:off x="6583706" y="3307666"/>
            <a:ext cx="453159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8" name="图片 37"/>
          <p:cNvPicPr>
            <a:picLocks noChangeAspect="1"/>
          </p:cNvPicPr>
          <p:nvPr/>
        </p:nvPicPr>
        <p:blipFill rotWithShape="1">
          <a:blip r:embed="rId6" cstate="print">
            <a:extLst>
              <a:ext uri="{28A0092B-C50C-407E-A947-70E740481C1C}">
                <a14:useLocalDpi xmlns:a14="http://schemas.microsoft.com/office/drawing/2010/main" val="0"/>
              </a:ext>
            </a:extLst>
          </a:blip>
          <a:srcRect t="24643"/>
          <a:stretch>
            <a:fillRect/>
          </a:stretch>
        </p:blipFill>
        <p:spPr>
          <a:xfrm>
            <a:off x="6277712" y="-2916"/>
            <a:ext cx="4824677" cy="152186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2" presetClass="entr" presetSubtype="1"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additive="base">
                                        <p:cTn id="29" dur="500" fill="hold"/>
                                        <p:tgtEl>
                                          <p:spTgt spid="38"/>
                                        </p:tgtEl>
                                        <p:attrNameLst>
                                          <p:attrName>ppt_x</p:attrName>
                                        </p:attrNameLst>
                                      </p:cBhvr>
                                      <p:tavLst>
                                        <p:tav tm="0">
                                          <p:val>
                                            <p:strVal val="#ppt_x"/>
                                          </p:val>
                                        </p:tav>
                                        <p:tav tm="100000">
                                          <p:val>
                                            <p:strVal val="#ppt_x"/>
                                          </p:val>
                                        </p:tav>
                                      </p:tavLst>
                                    </p:anim>
                                    <p:anim calcmode="lin" valueType="num">
                                      <p:cBhvr additive="base">
                                        <p:cTn id="30" dur="500" fill="hold"/>
                                        <p:tgtEl>
                                          <p:spTgt spid="38"/>
                                        </p:tgtEl>
                                        <p:attrNameLst>
                                          <p:attrName>ppt_y</p:attrName>
                                        </p:attrNameLst>
                                      </p:cBhvr>
                                      <p:tavLst>
                                        <p:tav tm="0">
                                          <p:val>
                                            <p:strVal val="0-#ppt_h/2"/>
                                          </p:val>
                                        </p:tav>
                                        <p:tav tm="100000">
                                          <p:val>
                                            <p:strVal val="#ppt_y"/>
                                          </p:val>
                                        </p:tav>
                                      </p:tavLst>
                                    </p:anim>
                                  </p:childTnLst>
                                </p:cTn>
                              </p:par>
                            </p:childTnLst>
                          </p:cTn>
                        </p:par>
                        <p:par>
                          <p:cTn id="31" fill="hold">
                            <p:stCondLst>
                              <p:cond delay="4500"/>
                            </p:stCondLst>
                            <p:childTnLst>
                              <p:par>
                                <p:cTn id="32" presetID="31"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1000" fill="hold"/>
                                        <p:tgtEl>
                                          <p:spTgt spid="2"/>
                                        </p:tgtEl>
                                        <p:attrNameLst>
                                          <p:attrName>ppt_w</p:attrName>
                                        </p:attrNameLst>
                                      </p:cBhvr>
                                      <p:tavLst>
                                        <p:tav tm="0">
                                          <p:val>
                                            <p:fltVal val="0"/>
                                          </p:val>
                                        </p:tav>
                                        <p:tav tm="100000">
                                          <p:val>
                                            <p:strVal val="#ppt_w"/>
                                          </p:val>
                                        </p:tav>
                                      </p:tavLst>
                                    </p:anim>
                                    <p:anim calcmode="lin" valueType="num">
                                      <p:cBhvr>
                                        <p:cTn id="35" dur="1000" fill="hold"/>
                                        <p:tgtEl>
                                          <p:spTgt spid="2"/>
                                        </p:tgtEl>
                                        <p:attrNameLst>
                                          <p:attrName>ppt_h</p:attrName>
                                        </p:attrNameLst>
                                      </p:cBhvr>
                                      <p:tavLst>
                                        <p:tav tm="0">
                                          <p:val>
                                            <p:fltVal val="0"/>
                                          </p:val>
                                        </p:tav>
                                        <p:tav tm="100000">
                                          <p:val>
                                            <p:strVal val="#ppt_h"/>
                                          </p:val>
                                        </p:tav>
                                      </p:tavLst>
                                    </p:anim>
                                    <p:anim calcmode="lin" valueType="num">
                                      <p:cBhvr>
                                        <p:cTn id="36" dur="1000" fill="hold"/>
                                        <p:tgtEl>
                                          <p:spTgt spid="2"/>
                                        </p:tgtEl>
                                        <p:attrNameLst>
                                          <p:attrName>style.rotation</p:attrName>
                                        </p:attrNameLst>
                                      </p:cBhvr>
                                      <p:tavLst>
                                        <p:tav tm="0">
                                          <p:val>
                                            <p:fltVal val="90"/>
                                          </p:val>
                                        </p:tav>
                                        <p:tav tm="100000">
                                          <p:val>
                                            <p:fltVal val="0"/>
                                          </p:val>
                                        </p:tav>
                                      </p:tavLst>
                                    </p:anim>
                                    <p:animEffect transition="in" filter="fade">
                                      <p:cBhvr>
                                        <p:cTn id="37" dur="1000"/>
                                        <p:tgtEl>
                                          <p:spTgt spid="2"/>
                                        </p:tgtEl>
                                      </p:cBhvr>
                                    </p:animEffect>
                                  </p:childTnLst>
                                </p:cTn>
                              </p:par>
                            </p:childTnLst>
                          </p:cTn>
                        </p:par>
                        <p:par>
                          <p:cTn id="38" fill="hold">
                            <p:stCondLst>
                              <p:cond delay="5500"/>
                            </p:stCondLst>
                            <p:childTnLst>
                              <p:par>
                                <p:cTn id="39" presetID="47" presetClass="entr" presetSubtype="0"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par>
                          <p:cTn id="44" fill="hold">
                            <p:stCondLst>
                              <p:cond delay="6500"/>
                            </p:stCondLst>
                            <p:childTnLst>
                              <p:par>
                                <p:cTn id="45" presetID="16" presetClass="entr" presetSubtype="21"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barn(inVertical)">
                                      <p:cBhvr>
                                        <p:cTn id="47" dur="500"/>
                                        <p:tgtEl>
                                          <p:spTgt spid="22"/>
                                        </p:tgtEl>
                                      </p:cBhvr>
                                    </p:animEffect>
                                  </p:childTnLst>
                                </p:cTn>
                              </p:par>
                            </p:childTnLst>
                          </p:cTn>
                        </p:par>
                        <p:par>
                          <p:cTn id="48" fill="hold">
                            <p:stCondLst>
                              <p:cond delay="7000"/>
                            </p:stCondLst>
                            <p:childTnLst>
                              <p:par>
                                <p:cTn id="49" presetID="42"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1000"/>
                                        <p:tgtEl>
                                          <p:spTgt spid="21"/>
                                        </p:tgtEl>
                                      </p:cBhvr>
                                    </p:animEffect>
                                    <p:anim calcmode="lin" valueType="num">
                                      <p:cBhvr>
                                        <p:cTn id="52" dur="1000" fill="hold"/>
                                        <p:tgtEl>
                                          <p:spTgt spid="21"/>
                                        </p:tgtEl>
                                        <p:attrNameLst>
                                          <p:attrName>ppt_x</p:attrName>
                                        </p:attrNameLst>
                                      </p:cBhvr>
                                      <p:tavLst>
                                        <p:tav tm="0">
                                          <p:val>
                                            <p:strVal val="#ppt_x"/>
                                          </p:val>
                                        </p:tav>
                                        <p:tav tm="100000">
                                          <p:val>
                                            <p:strVal val="#ppt_x"/>
                                          </p:val>
                                        </p:tav>
                                      </p:tavLst>
                                    </p:anim>
                                    <p:anim calcmode="lin" valueType="num">
                                      <p:cBhvr>
                                        <p:cTn id="5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sp>
        <p:nvSpPr>
          <p:cNvPr id="42" name="Rectangle 92"/>
          <p:cNvSpPr/>
          <p:nvPr/>
        </p:nvSpPr>
        <p:spPr>
          <a:xfrm>
            <a:off x="6449440" y="544613"/>
            <a:ext cx="5413827" cy="5768771"/>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grpSp>
        <p:nvGrpSpPr>
          <p:cNvPr id="3" name="组合 2"/>
          <p:cNvGrpSpPr/>
          <p:nvPr/>
        </p:nvGrpSpPr>
        <p:grpSpPr>
          <a:xfrm>
            <a:off x="358933" y="532265"/>
            <a:ext cx="5912091" cy="1900533"/>
            <a:chOff x="358933" y="532265"/>
            <a:chExt cx="5912091" cy="1900533"/>
          </a:xfrm>
        </p:grpSpPr>
        <p:sp>
          <p:nvSpPr>
            <p:cNvPr id="29" name="Rectangle 4"/>
            <p:cNvSpPr/>
            <p:nvPr/>
          </p:nvSpPr>
          <p:spPr>
            <a:xfrm>
              <a:off x="358933" y="544615"/>
              <a:ext cx="4020086" cy="18662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atin typeface="+mn-ea"/>
              </a:endParaRPr>
            </a:p>
          </p:txBody>
        </p:sp>
        <p:pic>
          <p:nvPicPr>
            <p:cNvPr id="50" name="图片 49"/>
            <p:cNvPicPr>
              <a:picLocks noChangeAspect="1"/>
            </p:cNvPicPr>
            <p:nvPr/>
          </p:nvPicPr>
          <p:blipFill rotWithShape="1">
            <a:blip r:embed="rId4">
              <a:extLst>
                <a:ext uri="{28A0092B-C50C-407E-A947-70E740481C1C}">
                  <a14:useLocalDpi xmlns:a14="http://schemas.microsoft.com/office/drawing/2010/main" val="0"/>
                </a:ext>
              </a:extLst>
            </a:blip>
            <a:srcRect t="2399" r="26388"/>
            <a:stretch>
              <a:fillRect/>
            </a:stretch>
          </p:blipFill>
          <p:spPr>
            <a:xfrm>
              <a:off x="4361989" y="532265"/>
              <a:ext cx="1909035" cy="1900533"/>
            </a:xfrm>
            <a:prstGeom prst="rect">
              <a:avLst/>
            </a:prstGeom>
          </p:spPr>
        </p:pic>
      </p:grpSp>
      <p:grpSp>
        <p:nvGrpSpPr>
          <p:cNvPr id="53" name="组合 52"/>
          <p:cNvGrpSpPr/>
          <p:nvPr/>
        </p:nvGrpSpPr>
        <p:grpSpPr>
          <a:xfrm>
            <a:off x="358933" y="4447115"/>
            <a:ext cx="5953859" cy="1892665"/>
            <a:chOff x="358933" y="4447115"/>
            <a:chExt cx="5953859" cy="1892665"/>
          </a:xfrm>
        </p:grpSpPr>
        <p:sp>
          <p:nvSpPr>
            <p:cNvPr id="32" name="Rectangle 57"/>
            <p:cNvSpPr/>
            <p:nvPr/>
          </p:nvSpPr>
          <p:spPr>
            <a:xfrm>
              <a:off x="358933" y="4447115"/>
              <a:ext cx="4020086" cy="18662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pic>
          <p:nvPicPr>
            <p:cNvPr id="51" name="图片 50"/>
            <p:cNvPicPr>
              <a:picLocks noChangeAspect="1"/>
            </p:cNvPicPr>
            <p:nvPr/>
          </p:nvPicPr>
          <p:blipFill rotWithShape="1">
            <a:blip r:embed="rId5">
              <a:extLst>
                <a:ext uri="{28A0092B-C50C-407E-A947-70E740481C1C}">
                  <a14:useLocalDpi xmlns:a14="http://schemas.microsoft.com/office/drawing/2010/main" val="0"/>
                </a:ext>
              </a:extLst>
            </a:blip>
            <a:srcRect l="12628" r="13651" b="4379"/>
            <a:stretch>
              <a:fillRect/>
            </a:stretch>
          </p:blipFill>
          <p:spPr>
            <a:xfrm>
              <a:off x="4387619" y="4464826"/>
              <a:ext cx="1925173" cy="1874954"/>
            </a:xfrm>
            <a:prstGeom prst="rect">
              <a:avLst/>
            </a:prstGeom>
          </p:spPr>
        </p:pic>
      </p:grpSp>
      <p:grpSp>
        <p:nvGrpSpPr>
          <p:cNvPr id="6" name="组合 5"/>
          <p:cNvGrpSpPr/>
          <p:nvPr/>
        </p:nvGrpSpPr>
        <p:grpSpPr>
          <a:xfrm>
            <a:off x="358933" y="2446976"/>
            <a:ext cx="5956399" cy="1915160"/>
            <a:chOff x="358933" y="2446976"/>
            <a:chExt cx="5956399" cy="1915160"/>
          </a:xfrm>
        </p:grpSpPr>
        <p:sp>
          <p:nvSpPr>
            <p:cNvPr id="31" name="Rectangle 54"/>
            <p:cNvSpPr/>
            <p:nvPr/>
          </p:nvSpPr>
          <p:spPr>
            <a:xfrm>
              <a:off x="2295246" y="2495865"/>
              <a:ext cx="4020086" cy="18662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pic>
          <p:nvPicPr>
            <p:cNvPr id="52" name="图片 51"/>
            <p:cNvPicPr>
              <a:picLocks noChangeAspect="1"/>
            </p:cNvPicPr>
            <p:nvPr/>
          </p:nvPicPr>
          <p:blipFill rotWithShape="1">
            <a:blip r:embed="rId6">
              <a:extLst>
                <a:ext uri="{28A0092B-C50C-407E-A947-70E740481C1C}">
                  <a14:useLocalDpi xmlns:a14="http://schemas.microsoft.com/office/drawing/2010/main" val="0"/>
                </a:ext>
              </a:extLst>
            </a:blip>
            <a:srcRect l="18890" r="11347"/>
            <a:stretch>
              <a:fillRect/>
            </a:stretch>
          </p:blipFill>
          <p:spPr>
            <a:xfrm>
              <a:off x="358933" y="2446976"/>
              <a:ext cx="1909037" cy="1906379"/>
            </a:xfrm>
            <a:prstGeom prst="rect">
              <a:avLst/>
            </a:prstGeom>
          </p:spPr>
        </p:pic>
      </p:grpSp>
      <p:sp>
        <p:nvSpPr>
          <p:cNvPr id="34" name="Rectangle 80"/>
          <p:cNvSpPr/>
          <p:nvPr/>
        </p:nvSpPr>
        <p:spPr>
          <a:xfrm>
            <a:off x="493492" y="776799"/>
            <a:ext cx="3615913" cy="651471"/>
          </a:xfrm>
          <a:prstGeom prst="rect">
            <a:avLst/>
          </a:prstGeom>
        </p:spPr>
        <p:txBody>
          <a:bodyPr vert="horz" lIns="91440" tIns="45720" rIns="91440" bIns="45720" rtlCol="0" anchor="ctr">
            <a:noAutofit/>
          </a:bodyPr>
          <a:lstStyle/>
          <a:p>
            <a:pPr defTabSz="913765">
              <a:spcBef>
                <a:spcPct val="0"/>
              </a:spcBef>
            </a:pPr>
            <a:r>
              <a:rPr lang="zh-CN" altLang="en-US" sz="2400" b="1"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rPr>
              <a:t>添加标题</a:t>
            </a:r>
            <a:endParaRPr lang="en-US" sz="2400" b="1"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35" name="Rectangle 81"/>
          <p:cNvSpPr/>
          <p:nvPr/>
        </p:nvSpPr>
        <p:spPr>
          <a:xfrm>
            <a:off x="493492" y="1246055"/>
            <a:ext cx="3714780" cy="830997"/>
          </a:xfrm>
          <a:prstGeom prst="rect">
            <a:avLst/>
          </a:prstGeom>
        </p:spPr>
        <p:txBody>
          <a:bodyPr wrap="square">
            <a:spAutoFit/>
          </a:bodyPr>
          <a:lstStyle/>
          <a:p>
            <a:pPr algn="just"/>
            <a:r>
              <a:rPr lang="zh-CN" altLang="en-US" sz="1200" noProof="1">
                <a:solidFill>
                  <a:schemeClr val="bg1">
                    <a:lumMod val="95000"/>
                  </a:schemeClr>
                </a:solidFill>
                <a:latin typeface="+mn-ea"/>
              </a:rPr>
              <a:t>此处添加详细文本描述，建议与标题相关并符合整体语言风格，语言描述尽量简洁生动。尽量将每页幻灯片的字数控制在</a:t>
            </a:r>
            <a:r>
              <a:rPr lang="en-US" altLang="zh-CN" sz="1200" noProof="1">
                <a:solidFill>
                  <a:schemeClr val="bg1">
                    <a:lumMod val="95000"/>
                  </a:schemeClr>
                </a:solidFill>
                <a:latin typeface="+mn-ea"/>
              </a:rPr>
              <a:t>200</a:t>
            </a:r>
            <a:r>
              <a:rPr lang="zh-CN" altLang="en-US" sz="1200" noProof="1">
                <a:solidFill>
                  <a:schemeClr val="bg1">
                    <a:lumMod val="95000"/>
                  </a:schemeClr>
                </a:solidFill>
                <a:latin typeface="+mn-ea"/>
              </a:rPr>
              <a:t>字以内，据统计每页幻灯片的最好控制在</a:t>
            </a:r>
            <a:r>
              <a:rPr lang="en-US" altLang="zh-CN" sz="1200" noProof="1">
                <a:solidFill>
                  <a:schemeClr val="bg1">
                    <a:lumMod val="95000"/>
                  </a:schemeClr>
                </a:solidFill>
                <a:latin typeface="+mn-ea"/>
              </a:rPr>
              <a:t>5</a:t>
            </a:r>
            <a:r>
              <a:rPr lang="zh-CN" altLang="en-US" sz="1200" noProof="1">
                <a:solidFill>
                  <a:schemeClr val="bg1">
                    <a:lumMod val="95000"/>
                  </a:schemeClr>
                </a:solidFill>
                <a:latin typeface="+mn-ea"/>
              </a:rPr>
              <a:t>分钟之内。</a:t>
            </a:r>
            <a:endParaRPr lang="en-US" sz="1200" noProof="1">
              <a:solidFill>
                <a:schemeClr val="bg1">
                  <a:lumMod val="95000"/>
                </a:schemeClr>
              </a:solidFill>
              <a:latin typeface="+mn-ea"/>
            </a:endParaRPr>
          </a:p>
        </p:txBody>
      </p:sp>
      <p:sp>
        <p:nvSpPr>
          <p:cNvPr id="40" name="Rectangle 90"/>
          <p:cNvSpPr/>
          <p:nvPr/>
        </p:nvSpPr>
        <p:spPr>
          <a:xfrm>
            <a:off x="493492" y="4730123"/>
            <a:ext cx="3615913" cy="651471"/>
          </a:xfrm>
          <a:prstGeom prst="rect">
            <a:avLst/>
          </a:prstGeom>
        </p:spPr>
        <p:txBody>
          <a:bodyPr vert="horz" lIns="91440" tIns="45720" rIns="91440" bIns="45720" rtlCol="0" anchor="ctr">
            <a:noAutofit/>
          </a:bodyPr>
          <a:lstStyle/>
          <a:p>
            <a:pPr defTabSz="913765">
              <a:spcBef>
                <a:spcPct val="0"/>
              </a:spcBef>
            </a:pPr>
            <a:r>
              <a:rPr lang="zh-CN" altLang="en-US" sz="2400" b="1"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rPr>
              <a:t>添加标题</a:t>
            </a:r>
            <a:endParaRPr lang="en-US" sz="2400" b="1"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41" name="Rectangle 91"/>
          <p:cNvSpPr/>
          <p:nvPr/>
        </p:nvSpPr>
        <p:spPr>
          <a:xfrm>
            <a:off x="493492" y="5199379"/>
            <a:ext cx="3714780" cy="830997"/>
          </a:xfrm>
          <a:prstGeom prst="rect">
            <a:avLst/>
          </a:prstGeom>
        </p:spPr>
        <p:txBody>
          <a:bodyPr wrap="square">
            <a:spAutoFit/>
          </a:bodyPr>
          <a:lstStyle/>
          <a:p>
            <a:pPr algn="just"/>
            <a:r>
              <a:rPr lang="zh-CN" altLang="en-US" sz="1200" noProof="1">
                <a:solidFill>
                  <a:schemeClr val="bg1">
                    <a:lumMod val="95000"/>
                  </a:schemeClr>
                </a:solidFill>
                <a:latin typeface="+mn-ea"/>
              </a:rPr>
              <a:t>此处添加详细文本描述，建议与标题相关并符合整体语言风格，语言描述尽量简洁生动。尽量将每页幻灯片的字数控制在</a:t>
            </a:r>
            <a:r>
              <a:rPr lang="en-US" altLang="zh-CN" sz="1200" noProof="1">
                <a:solidFill>
                  <a:schemeClr val="bg1">
                    <a:lumMod val="95000"/>
                  </a:schemeClr>
                </a:solidFill>
                <a:latin typeface="+mn-ea"/>
              </a:rPr>
              <a:t>200</a:t>
            </a:r>
            <a:r>
              <a:rPr lang="zh-CN" altLang="en-US" sz="1200" noProof="1">
                <a:solidFill>
                  <a:schemeClr val="bg1">
                    <a:lumMod val="95000"/>
                  </a:schemeClr>
                </a:solidFill>
                <a:latin typeface="+mn-ea"/>
              </a:rPr>
              <a:t>字以内，据统计每页幻灯片的最好控制在</a:t>
            </a:r>
            <a:r>
              <a:rPr lang="en-US" altLang="zh-CN" sz="1200" noProof="1">
                <a:solidFill>
                  <a:schemeClr val="bg1">
                    <a:lumMod val="95000"/>
                  </a:schemeClr>
                </a:solidFill>
                <a:latin typeface="+mn-ea"/>
              </a:rPr>
              <a:t>5</a:t>
            </a:r>
            <a:r>
              <a:rPr lang="zh-CN" altLang="en-US" sz="1200" noProof="1">
                <a:solidFill>
                  <a:schemeClr val="bg1">
                    <a:lumMod val="95000"/>
                  </a:schemeClr>
                </a:solidFill>
                <a:latin typeface="+mn-ea"/>
              </a:rPr>
              <a:t>分钟之内。</a:t>
            </a:r>
            <a:endParaRPr lang="en-US" sz="1200" noProof="1">
              <a:solidFill>
                <a:schemeClr val="bg1">
                  <a:lumMod val="95000"/>
                </a:schemeClr>
              </a:solidFill>
              <a:latin typeface="+mn-ea"/>
            </a:endParaRPr>
          </a:p>
        </p:txBody>
      </p:sp>
      <p:sp>
        <p:nvSpPr>
          <p:cNvPr id="38" name="Rectangle 85"/>
          <p:cNvSpPr/>
          <p:nvPr/>
        </p:nvSpPr>
        <p:spPr>
          <a:xfrm>
            <a:off x="2521629" y="3248130"/>
            <a:ext cx="3714780" cy="830997"/>
          </a:xfrm>
          <a:prstGeom prst="rect">
            <a:avLst/>
          </a:prstGeom>
        </p:spPr>
        <p:txBody>
          <a:bodyPr wrap="square">
            <a:spAutoFit/>
          </a:bodyPr>
          <a:lstStyle/>
          <a:p>
            <a:pPr algn="just"/>
            <a:r>
              <a:rPr lang="zh-CN" altLang="en-US" sz="1200" noProof="1">
                <a:solidFill>
                  <a:schemeClr val="bg1">
                    <a:lumMod val="95000"/>
                  </a:schemeClr>
                </a:solidFill>
                <a:latin typeface="+mn-ea"/>
              </a:rPr>
              <a:t>此处添加详细文本描述，建议与标题相关并符合整体语言风格，语言描述尽量简洁生动。尽量将每页幻灯片的字数控制在</a:t>
            </a:r>
            <a:r>
              <a:rPr lang="en-US" altLang="zh-CN" sz="1200" noProof="1">
                <a:solidFill>
                  <a:schemeClr val="bg1">
                    <a:lumMod val="95000"/>
                  </a:schemeClr>
                </a:solidFill>
                <a:latin typeface="+mn-ea"/>
              </a:rPr>
              <a:t>200</a:t>
            </a:r>
            <a:r>
              <a:rPr lang="zh-CN" altLang="en-US" sz="1200" noProof="1">
                <a:solidFill>
                  <a:schemeClr val="bg1">
                    <a:lumMod val="95000"/>
                  </a:schemeClr>
                </a:solidFill>
                <a:latin typeface="+mn-ea"/>
              </a:rPr>
              <a:t>字以内，据统计每页幻灯片的最好控制在</a:t>
            </a:r>
            <a:r>
              <a:rPr lang="en-US" altLang="zh-CN" sz="1200" noProof="1">
                <a:solidFill>
                  <a:schemeClr val="bg1">
                    <a:lumMod val="95000"/>
                  </a:schemeClr>
                </a:solidFill>
                <a:latin typeface="+mn-ea"/>
              </a:rPr>
              <a:t>5</a:t>
            </a:r>
            <a:r>
              <a:rPr lang="zh-CN" altLang="en-US" sz="1200" noProof="1">
                <a:solidFill>
                  <a:schemeClr val="bg1">
                    <a:lumMod val="95000"/>
                  </a:schemeClr>
                </a:solidFill>
                <a:latin typeface="+mn-ea"/>
              </a:rPr>
              <a:t>分钟之内。</a:t>
            </a:r>
            <a:endParaRPr lang="en-US" sz="1200" noProof="1">
              <a:solidFill>
                <a:schemeClr val="bg1">
                  <a:lumMod val="95000"/>
                </a:schemeClr>
              </a:solidFill>
              <a:latin typeface="+mn-ea"/>
            </a:endParaRPr>
          </a:p>
        </p:txBody>
      </p:sp>
      <p:sp>
        <p:nvSpPr>
          <p:cNvPr id="37" name="Rectangle 84"/>
          <p:cNvSpPr/>
          <p:nvPr/>
        </p:nvSpPr>
        <p:spPr>
          <a:xfrm>
            <a:off x="2521629" y="2733154"/>
            <a:ext cx="3615913" cy="651471"/>
          </a:xfrm>
          <a:prstGeom prst="rect">
            <a:avLst/>
          </a:prstGeom>
        </p:spPr>
        <p:txBody>
          <a:bodyPr vert="horz" lIns="91440" tIns="45720" rIns="91440" bIns="45720" rtlCol="0" anchor="ctr">
            <a:noAutofit/>
          </a:bodyPr>
          <a:lstStyle/>
          <a:p>
            <a:pPr defTabSz="913765">
              <a:spcBef>
                <a:spcPct val="0"/>
              </a:spcBef>
            </a:pPr>
            <a:r>
              <a:rPr lang="zh-CN" altLang="en-US" sz="2400" b="1"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rPr>
              <a:t>添加标题</a:t>
            </a:r>
            <a:endParaRPr lang="en-US" sz="2400" b="1"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31" presetClass="entr" presetSubtype="0"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1000" fill="hold"/>
                                        <p:tgtEl>
                                          <p:spTgt spid="42"/>
                                        </p:tgtEl>
                                        <p:attrNameLst>
                                          <p:attrName>ppt_w</p:attrName>
                                        </p:attrNameLst>
                                      </p:cBhvr>
                                      <p:tavLst>
                                        <p:tav tm="0">
                                          <p:val>
                                            <p:fltVal val="0"/>
                                          </p:val>
                                        </p:tav>
                                        <p:tav tm="100000">
                                          <p:val>
                                            <p:strVal val="#ppt_w"/>
                                          </p:val>
                                        </p:tav>
                                      </p:tavLst>
                                    </p:anim>
                                    <p:anim calcmode="lin" valueType="num">
                                      <p:cBhvr>
                                        <p:cTn id="18" dur="1000" fill="hold"/>
                                        <p:tgtEl>
                                          <p:spTgt spid="42"/>
                                        </p:tgtEl>
                                        <p:attrNameLst>
                                          <p:attrName>ppt_h</p:attrName>
                                        </p:attrNameLst>
                                      </p:cBhvr>
                                      <p:tavLst>
                                        <p:tav tm="0">
                                          <p:val>
                                            <p:fltVal val="0"/>
                                          </p:val>
                                        </p:tav>
                                        <p:tav tm="100000">
                                          <p:val>
                                            <p:strVal val="#ppt_h"/>
                                          </p:val>
                                        </p:tav>
                                      </p:tavLst>
                                    </p:anim>
                                    <p:anim calcmode="lin" valueType="num">
                                      <p:cBhvr>
                                        <p:cTn id="19" dur="1000" fill="hold"/>
                                        <p:tgtEl>
                                          <p:spTgt spid="42"/>
                                        </p:tgtEl>
                                        <p:attrNameLst>
                                          <p:attrName>style.rotation</p:attrName>
                                        </p:attrNameLst>
                                      </p:cBhvr>
                                      <p:tavLst>
                                        <p:tav tm="0">
                                          <p:val>
                                            <p:fltVal val="90"/>
                                          </p:val>
                                        </p:tav>
                                        <p:tav tm="100000">
                                          <p:val>
                                            <p:fltVal val="0"/>
                                          </p:val>
                                        </p:tav>
                                      </p:tavLst>
                                    </p:anim>
                                    <p:animEffect transition="in" filter="fade">
                                      <p:cBhvr>
                                        <p:cTn id="20" dur="1000"/>
                                        <p:tgtEl>
                                          <p:spTgt spid="42"/>
                                        </p:tgtEl>
                                      </p:cBhvr>
                                    </p:animEffect>
                                  </p:childTnLst>
                                </p:cTn>
                              </p:par>
                            </p:childTnLst>
                          </p:cTn>
                        </p:par>
                        <p:par>
                          <p:cTn id="21" fill="hold">
                            <p:stCondLst>
                              <p:cond delay="3000"/>
                            </p:stCondLst>
                            <p:childTnLst>
                              <p:par>
                                <p:cTn id="22" presetID="22" presetClass="entr" presetSubtype="2"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right)">
                                      <p:cBhvr>
                                        <p:cTn id="24" dur="500"/>
                                        <p:tgtEl>
                                          <p:spTgt spid="3"/>
                                        </p:tgtEl>
                                      </p:cBhvr>
                                    </p:animEffect>
                                  </p:childTnLst>
                                </p:cTn>
                              </p:par>
                            </p:childTnLst>
                          </p:cTn>
                        </p:par>
                        <p:par>
                          <p:cTn id="25" fill="hold">
                            <p:stCondLst>
                              <p:cond delay="3500"/>
                            </p:stCondLst>
                            <p:childTnLst>
                              <p:par>
                                <p:cTn id="26" presetID="16" presetClass="entr" presetSubtype="21"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barn(inVertical)">
                                      <p:cBhvr>
                                        <p:cTn id="28" dur="500"/>
                                        <p:tgtEl>
                                          <p:spTgt spid="34"/>
                                        </p:tgtEl>
                                      </p:cBhvr>
                                    </p:animEffect>
                                  </p:childTnLst>
                                </p:cTn>
                              </p:par>
                            </p:childTnLst>
                          </p:cTn>
                        </p:par>
                        <p:par>
                          <p:cTn id="29" fill="hold">
                            <p:stCondLst>
                              <p:cond delay="4000"/>
                            </p:stCondLst>
                            <p:childTnLst>
                              <p:par>
                                <p:cTn id="30" presetID="42" presetClass="entr" presetSubtype="0"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childTnLst>
                          </p:cTn>
                        </p:par>
                        <p:par>
                          <p:cTn id="35" fill="hold">
                            <p:stCondLst>
                              <p:cond delay="5000"/>
                            </p:stCondLst>
                            <p:childTnLst>
                              <p:par>
                                <p:cTn id="36" presetID="22" presetClass="entr" presetSubtype="8" fill="hold"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left)">
                                      <p:cBhvr>
                                        <p:cTn id="38" dur="500"/>
                                        <p:tgtEl>
                                          <p:spTgt spid="6"/>
                                        </p:tgtEl>
                                      </p:cBhvr>
                                    </p:animEffect>
                                  </p:childTnLst>
                                </p:cTn>
                              </p:par>
                            </p:childTnLst>
                          </p:cTn>
                        </p:par>
                        <p:par>
                          <p:cTn id="39" fill="hold">
                            <p:stCondLst>
                              <p:cond delay="5500"/>
                            </p:stCondLst>
                            <p:childTnLst>
                              <p:par>
                                <p:cTn id="40" presetID="16" presetClass="entr" presetSubtype="21"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barn(inVertical)">
                                      <p:cBhvr>
                                        <p:cTn id="42" dur="500"/>
                                        <p:tgtEl>
                                          <p:spTgt spid="37"/>
                                        </p:tgtEl>
                                      </p:cBhvr>
                                    </p:animEffect>
                                  </p:childTnLst>
                                </p:cTn>
                              </p:par>
                            </p:childTnLst>
                          </p:cTn>
                        </p:par>
                        <p:par>
                          <p:cTn id="43" fill="hold">
                            <p:stCondLst>
                              <p:cond delay="6000"/>
                            </p:stCondLst>
                            <p:childTnLst>
                              <p:par>
                                <p:cTn id="44" presetID="42" presetClass="entr" presetSubtype="0" fill="hold" grpId="0" nodeType="after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fade">
                                      <p:cBhvr>
                                        <p:cTn id="46" dur="1000"/>
                                        <p:tgtEl>
                                          <p:spTgt spid="38"/>
                                        </p:tgtEl>
                                      </p:cBhvr>
                                    </p:animEffect>
                                    <p:anim calcmode="lin" valueType="num">
                                      <p:cBhvr>
                                        <p:cTn id="47" dur="1000" fill="hold"/>
                                        <p:tgtEl>
                                          <p:spTgt spid="38"/>
                                        </p:tgtEl>
                                        <p:attrNameLst>
                                          <p:attrName>ppt_x</p:attrName>
                                        </p:attrNameLst>
                                      </p:cBhvr>
                                      <p:tavLst>
                                        <p:tav tm="0">
                                          <p:val>
                                            <p:strVal val="#ppt_x"/>
                                          </p:val>
                                        </p:tav>
                                        <p:tav tm="100000">
                                          <p:val>
                                            <p:strVal val="#ppt_x"/>
                                          </p:val>
                                        </p:tav>
                                      </p:tavLst>
                                    </p:anim>
                                    <p:anim calcmode="lin" valueType="num">
                                      <p:cBhvr>
                                        <p:cTn id="48" dur="1000" fill="hold"/>
                                        <p:tgtEl>
                                          <p:spTgt spid="38"/>
                                        </p:tgtEl>
                                        <p:attrNameLst>
                                          <p:attrName>ppt_y</p:attrName>
                                        </p:attrNameLst>
                                      </p:cBhvr>
                                      <p:tavLst>
                                        <p:tav tm="0">
                                          <p:val>
                                            <p:strVal val="#ppt_y+.1"/>
                                          </p:val>
                                        </p:tav>
                                        <p:tav tm="100000">
                                          <p:val>
                                            <p:strVal val="#ppt_y"/>
                                          </p:val>
                                        </p:tav>
                                      </p:tavLst>
                                    </p:anim>
                                  </p:childTnLst>
                                </p:cTn>
                              </p:par>
                            </p:childTnLst>
                          </p:cTn>
                        </p:par>
                        <p:par>
                          <p:cTn id="49" fill="hold">
                            <p:stCondLst>
                              <p:cond delay="7000"/>
                            </p:stCondLst>
                            <p:childTnLst>
                              <p:par>
                                <p:cTn id="50" presetID="22" presetClass="entr" presetSubtype="2" fill="hold" nodeType="afterEffect">
                                  <p:stCondLst>
                                    <p:cond delay="0"/>
                                  </p:stCondLst>
                                  <p:childTnLst>
                                    <p:set>
                                      <p:cBhvr>
                                        <p:cTn id="51" dur="1" fill="hold">
                                          <p:stCondLst>
                                            <p:cond delay="0"/>
                                          </p:stCondLst>
                                        </p:cTn>
                                        <p:tgtEl>
                                          <p:spTgt spid="53"/>
                                        </p:tgtEl>
                                        <p:attrNameLst>
                                          <p:attrName>style.visibility</p:attrName>
                                        </p:attrNameLst>
                                      </p:cBhvr>
                                      <p:to>
                                        <p:strVal val="visible"/>
                                      </p:to>
                                    </p:set>
                                    <p:animEffect transition="in" filter="wipe(right)">
                                      <p:cBhvr>
                                        <p:cTn id="52" dur="500"/>
                                        <p:tgtEl>
                                          <p:spTgt spid="53"/>
                                        </p:tgtEl>
                                      </p:cBhvr>
                                    </p:animEffect>
                                  </p:childTnLst>
                                </p:cTn>
                              </p:par>
                            </p:childTnLst>
                          </p:cTn>
                        </p:par>
                        <p:par>
                          <p:cTn id="53" fill="hold">
                            <p:stCondLst>
                              <p:cond delay="7500"/>
                            </p:stCondLst>
                            <p:childTnLst>
                              <p:par>
                                <p:cTn id="54" presetID="16" presetClass="entr" presetSubtype="21" fill="hold" grpId="0"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barn(inVertical)">
                                      <p:cBhvr>
                                        <p:cTn id="56" dur="500"/>
                                        <p:tgtEl>
                                          <p:spTgt spid="40"/>
                                        </p:tgtEl>
                                      </p:cBhvr>
                                    </p:animEffect>
                                  </p:childTnLst>
                                </p:cTn>
                              </p:par>
                            </p:childTnLst>
                          </p:cTn>
                        </p:par>
                        <p:par>
                          <p:cTn id="57" fill="hold">
                            <p:stCondLst>
                              <p:cond delay="8000"/>
                            </p:stCondLst>
                            <p:childTnLst>
                              <p:par>
                                <p:cTn id="58" presetID="42" presetClass="entr" presetSubtype="0" fill="hold" grpId="0" nodeType="afterEffect">
                                  <p:stCondLst>
                                    <p:cond delay="0"/>
                                  </p:stCondLst>
                                  <p:childTnLst>
                                    <p:set>
                                      <p:cBhvr>
                                        <p:cTn id="59" dur="1" fill="hold">
                                          <p:stCondLst>
                                            <p:cond delay="0"/>
                                          </p:stCondLst>
                                        </p:cTn>
                                        <p:tgtEl>
                                          <p:spTgt spid="41"/>
                                        </p:tgtEl>
                                        <p:attrNameLst>
                                          <p:attrName>style.visibility</p:attrName>
                                        </p:attrNameLst>
                                      </p:cBhvr>
                                      <p:to>
                                        <p:strVal val="visible"/>
                                      </p:to>
                                    </p:set>
                                    <p:animEffect transition="in" filter="fade">
                                      <p:cBhvr>
                                        <p:cTn id="60" dur="1000"/>
                                        <p:tgtEl>
                                          <p:spTgt spid="41"/>
                                        </p:tgtEl>
                                      </p:cBhvr>
                                    </p:animEffect>
                                    <p:anim calcmode="lin" valueType="num">
                                      <p:cBhvr>
                                        <p:cTn id="61" dur="1000" fill="hold"/>
                                        <p:tgtEl>
                                          <p:spTgt spid="41"/>
                                        </p:tgtEl>
                                        <p:attrNameLst>
                                          <p:attrName>ppt_x</p:attrName>
                                        </p:attrNameLst>
                                      </p:cBhvr>
                                      <p:tavLst>
                                        <p:tav tm="0">
                                          <p:val>
                                            <p:strVal val="#ppt_x"/>
                                          </p:val>
                                        </p:tav>
                                        <p:tav tm="100000">
                                          <p:val>
                                            <p:strVal val="#ppt_x"/>
                                          </p:val>
                                        </p:tav>
                                      </p:tavLst>
                                    </p:anim>
                                    <p:anim calcmode="lin" valueType="num">
                                      <p:cBhvr>
                                        <p:cTn id="62"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34" grpId="0"/>
      <p:bldP spid="35" grpId="0"/>
      <p:bldP spid="40" grpId="0"/>
      <p:bldP spid="41" grpId="0"/>
      <p:bldP spid="38"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3740" y="5112004"/>
            <a:ext cx="447675" cy="56197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03909" y="4457700"/>
            <a:ext cx="619125" cy="742950"/>
          </a:xfrm>
          <a:prstGeom prst="rect">
            <a:avLst/>
          </a:prstGeom>
        </p:spPr>
      </p:pic>
      <p:sp>
        <p:nvSpPr>
          <p:cNvPr id="9" name="矩形 8"/>
          <p:cNvSpPr/>
          <p:nvPr/>
        </p:nvSpPr>
        <p:spPr>
          <a:xfrm rot="20678190">
            <a:off x="5720738" y="4129016"/>
            <a:ext cx="2872600" cy="1922988"/>
          </a:xfrm>
          <a:prstGeom prst="rect">
            <a:avLst/>
          </a:prstGeom>
          <a:blipFill>
            <a:blip r:embed="rId5"/>
            <a:stretch>
              <a:fillRect/>
            </a:stretch>
          </a:blipFill>
          <a:ln w="101600" cap="sq">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9648289">
            <a:off x="8024212" y="2448329"/>
            <a:ext cx="2872600" cy="1922988"/>
          </a:xfrm>
          <a:prstGeom prst="rect">
            <a:avLst/>
          </a:prstGeom>
          <a:blipFill>
            <a:blip r:embed="rId6"/>
            <a:stretch>
              <a:fillRect/>
            </a:stretch>
          </a:blipFill>
          <a:ln w="101600" cap="sq">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rot="20325852">
            <a:off x="1594561" y="2007765"/>
            <a:ext cx="2872600" cy="1922988"/>
          </a:xfrm>
          <a:prstGeom prst="rect">
            <a:avLst/>
          </a:prstGeom>
          <a:blipFill>
            <a:blip r:embed="rId7"/>
            <a:stretch>
              <a:fillRect/>
            </a:stretch>
          </a:blipFill>
          <a:ln w="101600" cap="sq">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4567367" y="1475952"/>
            <a:ext cx="3572182" cy="2391305"/>
          </a:xfrm>
          <a:prstGeom prst="rect">
            <a:avLst/>
          </a:prstGeom>
          <a:blipFill>
            <a:blip r:embed="rId8"/>
            <a:stretch>
              <a:fillRect/>
            </a:stretch>
          </a:blipFill>
          <a:ln w="101600" cap="sq">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842780">
            <a:off x="2535455" y="3830269"/>
            <a:ext cx="3128269" cy="2094139"/>
          </a:xfrm>
          <a:prstGeom prst="rect">
            <a:avLst/>
          </a:prstGeom>
          <a:blipFill>
            <a:blip r:embed="rId9"/>
            <a:stretch>
              <a:fillRect/>
            </a:stretch>
          </a:blipFill>
          <a:ln w="101600" cap="sq">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16" name="直接连接符 15"/>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3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1000" fill="hold"/>
                                        <p:tgtEl>
                                          <p:spTgt spid="15"/>
                                        </p:tgtEl>
                                        <p:attrNameLst>
                                          <p:attrName>ppt_w</p:attrName>
                                        </p:attrNameLst>
                                      </p:cBhvr>
                                      <p:tavLst>
                                        <p:tav tm="0">
                                          <p:val>
                                            <p:fltVal val="0"/>
                                          </p:val>
                                        </p:tav>
                                        <p:tav tm="100000">
                                          <p:val>
                                            <p:strVal val="#ppt_w"/>
                                          </p:val>
                                        </p:tav>
                                      </p:tavLst>
                                    </p:anim>
                                    <p:anim calcmode="lin" valueType="num">
                                      <p:cBhvr>
                                        <p:cTn id="18" dur="1000" fill="hold"/>
                                        <p:tgtEl>
                                          <p:spTgt spid="15"/>
                                        </p:tgtEl>
                                        <p:attrNameLst>
                                          <p:attrName>ppt_h</p:attrName>
                                        </p:attrNameLst>
                                      </p:cBhvr>
                                      <p:tavLst>
                                        <p:tav tm="0">
                                          <p:val>
                                            <p:fltVal val="0"/>
                                          </p:val>
                                        </p:tav>
                                        <p:tav tm="100000">
                                          <p:val>
                                            <p:strVal val="#ppt_h"/>
                                          </p:val>
                                        </p:tav>
                                      </p:tavLst>
                                    </p:anim>
                                    <p:anim calcmode="lin" valueType="num">
                                      <p:cBhvr>
                                        <p:cTn id="19" dur="1000" fill="hold"/>
                                        <p:tgtEl>
                                          <p:spTgt spid="15"/>
                                        </p:tgtEl>
                                        <p:attrNameLst>
                                          <p:attrName>style.rotation</p:attrName>
                                        </p:attrNameLst>
                                      </p:cBhvr>
                                      <p:tavLst>
                                        <p:tav tm="0">
                                          <p:val>
                                            <p:fltVal val="90"/>
                                          </p:val>
                                        </p:tav>
                                        <p:tav tm="100000">
                                          <p:val>
                                            <p:fltVal val="0"/>
                                          </p:val>
                                        </p:tav>
                                      </p:tavLst>
                                    </p:anim>
                                    <p:animEffect transition="in" filter="fade">
                                      <p:cBhvr>
                                        <p:cTn id="20" dur="1000"/>
                                        <p:tgtEl>
                                          <p:spTgt spid="15"/>
                                        </p:tgtEl>
                                      </p:cBhvr>
                                    </p:animEffect>
                                  </p:childTnLst>
                                </p:cTn>
                              </p:par>
                            </p:childTnLst>
                          </p:cTn>
                        </p:par>
                        <p:par>
                          <p:cTn id="21" fill="hold">
                            <p:stCondLst>
                              <p:cond delay="3000"/>
                            </p:stCondLst>
                            <p:childTnLst>
                              <p:par>
                                <p:cTn id="22" presetID="10" presetClass="entr" presetSubtype="0"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47"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0"/>
                                        <p:tgtEl>
                                          <p:spTgt spid="12"/>
                                        </p:tgtEl>
                                      </p:cBhvr>
                                    </p:animEffect>
                                    <p:anim calcmode="lin" valueType="num">
                                      <p:cBhvr>
                                        <p:cTn id="44" dur="1000" fill="hold"/>
                                        <p:tgtEl>
                                          <p:spTgt spid="12"/>
                                        </p:tgtEl>
                                        <p:attrNameLst>
                                          <p:attrName>ppt_x</p:attrName>
                                        </p:attrNameLst>
                                      </p:cBhvr>
                                      <p:tavLst>
                                        <p:tav tm="0">
                                          <p:val>
                                            <p:strVal val="#ppt_x"/>
                                          </p:val>
                                        </p:tav>
                                        <p:tav tm="100000">
                                          <p:val>
                                            <p:strVal val="#ppt_x"/>
                                          </p:val>
                                        </p:tav>
                                      </p:tavLst>
                                    </p:anim>
                                    <p:anim calcmode="lin" valueType="num">
                                      <p:cBhvr>
                                        <p:cTn id="45" dur="100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6500"/>
                            </p:stCondLst>
                            <p:childTnLst>
                              <p:par>
                                <p:cTn id="47" presetID="47"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childTnLst>
                          </p:cTn>
                        </p:par>
                        <p:par>
                          <p:cTn id="52" fill="hold">
                            <p:stCondLst>
                              <p:cond delay="7500"/>
                            </p:stCondLst>
                            <p:childTnLst>
                              <p:par>
                                <p:cTn id="53" presetID="47"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fade">
                                      <p:cBhvr>
                                        <p:cTn id="55" dur="1000"/>
                                        <p:tgtEl>
                                          <p:spTgt spid="11"/>
                                        </p:tgtEl>
                                      </p:cBhvr>
                                    </p:animEffect>
                                    <p:anim calcmode="lin" valueType="num">
                                      <p:cBhvr>
                                        <p:cTn id="56" dur="1000" fill="hold"/>
                                        <p:tgtEl>
                                          <p:spTgt spid="11"/>
                                        </p:tgtEl>
                                        <p:attrNameLst>
                                          <p:attrName>ppt_x</p:attrName>
                                        </p:attrNameLst>
                                      </p:cBhvr>
                                      <p:tavLst>
                                        <p:tav tm="0">
                                          <p:val>
                                            <p:strVal val="#ppt_x"/>
                                          </p:val>
                                        </p:tav>
                                        <p:tav tm="100000">
                                          <p:val>
                                            <p:strVal val="#ppt_x"/>
                                          </p:val>
                                        </p:tav>
                                      </p:tavLst>
                                    </p:anim>
                                    <p:anim calcmode="lin" valueType="num">
                                      <p:cBhvr>
                                        <p:cTn id="57" dur="1000" fill="hold"/>
                                        <p:tgtEl>
                                          <p:spTgt spid="11"/>
                                        </p:tgtEl>
                                        <p:attrNameLst>
                                          <p:attrName>ppt_y</p:attrName>
                                        </p:attrNameLst>
                                      </p:cBhvr>
                                      <p:tavLst>
                                        <p:tav tm="0">
                                          <p:val>
                                            <p:strVal val="#ppt_y-.1"/>
                                          </p:val>
                                        </p:tav>
                                        <p:tav tm="100000">
                                          <p:val>
                                            <p:strVal val="#ppt_y"/>
                                          </p:val>
                                        </p:tav>
                                      </p:tavLst>
                                    </p:anim>
                                  </p:childTnLst>
                                </p:cTn>
                              </p:par>
                            </p:childTnLst>
                          </p:cTn>
                        </p:par>
                        <p:par>
                          <p:cTn id="58" fill="hold">
                            <p:stCondLst>
                              <p:cond delay="8500"/>
                            </p:stCondLst>
                            <p:childTnLst>
                              <p:par>
                                <p:cTn id="59" presetID="42" presetClass="entr" presetSubtype="0" fill="hold" grpId="0" nodeType="afterEffect">
                                  <p:stCondLst>
                                    <p:cond delay="0"/>
                                  </p:stCondLst>
                                  <p:childTnLst>
                                    <p:set>
                                      <p:cBhvr>
                                        <p:cTn id="60" dur="1" fill="hold">
                                          <p:stCondLst>
                                            <p:cond delay="0"/>
                                          </p:stCondLst>
                                        </p:cTn>
                                        <p:tgtEl>
                                          <p:spTgt spid="9"/>
                                        </p:tgtEl>
                                        <p:attrNameLst>
                                          <p:attrName>style.visibility</p:attrName>
                                        </p:attrNameLst>
                                      </p:cBhvr>
                                      <p:to>
                                        <p:strVal val="visible"/>
                                      </p:to>
                                    </p:set>
                                    <p:animEffect transition="in" filter="fade">
                                      <p:cBhvr>
                                        <p:cTn id="61" dur="1000"/>
                                        <p:tgtEl>
                                          <p:spTgt spid="9"/>
                                        </p:tgtEl>
                                      </p:cBhvr>
                                    </p:animEffect>
                                    <p:anim calcmode="lin" valueType="num">
                                      <p:cBhvr>
                                        <p:cTn id="62" dur="1000" fill="hold"/>
                                        <p:tgtEl>
                                          <p:spTgt spid="9"/>
                                        </p:tgtEl>
                                        <p:attrNameLst>
                                          <p:attrName>ppt_x</p:attrName>
                                        </p:attrNameLst>
                                      </p:cBhvr>
                                      <p:tavLst>
                                        <p:tav tm="0">
                                          <p:val>
                                            <p:strVal val="#ppt_x"/>
                                          </p:val>
                                        </p:tav>
                                        <p:tav tm="100000">
                                          <p:val>
                                            <p:strVal val="#ppt_x"/>
                                          </p:val>
                                        </p:tav>
                                      </p:tavLst>
                                    </p:anim>
                                    <p:anim calcmode="lin" valueType="num">
                                      <p:cBhvr>
                                        <p:cTn id="63" dur="1000" fill="hold"/>
                                        <p:tgtEl>
                                          <p:spTgt spid="9"/>
                                        </p:tgtEl>
                                        <p:attrNameLst>
                                          <p:attrName>ppt_y</p:attrName>
                                        </p:attrNameLst>
                                      </p:cBhvr>
                                      <p:tavLst>
                                        <p:tav tm="0">
                                          <p:val>
                                            <p:strVal val="#ppt_y+.1"/>
                                          </p:val>
                                        </p:tav>
                                        <p:tav tm="100000">
                                          <p:val>
                                            <p:strVal val="#ppt_y"/>
                                          </p:val>
                                        </p:tav>
                                      </p:tavLst>
                                    </p:anim>
                                  </p:childTnLst>
                                </p:cTn>
                              </p:par>
                            </p:childTnLst>
                          </p:cTn>
                        </p:par>
                        <p:par>
                          <p:cTn id="64" fill="hold">
                            <p:stCondLst>
                              <p:cond delay="9500"/>
                            </p:stCondLst>
                            <p:childTnLst>
                              <p:par>
                                <p:cTn id="65" presetID="42" presetClass="entr" presetSubtype="0" fill="hold" grpId="0"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fade">
                                      <p:cBhvr>
                                        <p:cTn id="67" dur="1000"/>
                                        <p:tgtEl>
                                          <p:spTgt spid="14"/>
                                        </p:tgtEl>
                                      </p:cBhvr>
                                    </p:animEffect>
                                    <p:anim calcmode="lin" valueType="num">
                                      <p:cBhvr>
                                        <p:cTn id="68" dur="1000" fill="hold"/>
                                        <p:tgtEl>
                                          <p:spTgt spid="14"/>
                                        </p:tgtEl>
                                        <p:attrNameLst>
                                          <p:attrName>ppt_x</p:attrName>
                                        </p:attrNameLst>
                                      </p:cBhvr>
                                      <p:tavLst>
                                        <p:tav tm="0">
                                          <p:val>
                                            <p:strVal val="#ppt_x"/>
                                          </p:val>
                                        </p:tav>
                                        <p:tav tm="100000">
                                          <p:val>
                                            <p:strVal val="#ppt_x"/>
                                          </p:val>
                                        </p:tav>
                                      </p:tavLst>
                                    </p:anim>
                                    <p:anim calcmode="lin" valueType="num">
                                      <p:cBhvr>
                                        <p:cTn id="6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P spid="14" grpId="0" animBg="1"/>
      <p:bldP spid="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5169" y="959525"/>
            <a:ext cx="447675" cy="56197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15338" y="305221"/>
            <a:ext cx="619125" cy="742950"/>
          </a:xfrm>
          <a:prstGeom prst="rect">
            <a:avLst/>
          </a:prstGeom>
        </p:spPr>
      </p:pic>
      <p:sp>
        <p:nvSpPr>
          <p:cNvPr id="14" name="Rectangle 9"/>
          <p:cNvSpPr/>
          <p:nvPr/>
        </p:nvSpPr>
        <p:spPr>
          <a:xfrm>
            <a:off x="7120028" y="3210009"/>
            <a:ext cx="3844707" cy="1350626"/>
          </a:xfrm>
          <a:prstGeom prst="rect">
            <a:avLst/>
          </a:prstGeom>
        </p:spPr>
        <p:txBody>
          <a:bodyPr wrap="square">
            <a:spAutoFit/>
          </a:bodyPr>
          <a:lstStyle/>
          <a:p>
            <a:pPr>
              <a:lnSpc>
                <a:spcPct val="150000"/>
              </a:lnSpc>
              <a:buClr>
                <a:srgbClr val="E24848"/>
              </a:buClr>
              <a:defRPr/>
            </a:pPr>
            <a:r>
              <a:rPr lang="zh-CN" altLang="en-US" sz="1400" noProof="1">
                <a:solidFill>
                  <a:schemeClr val="bg1"/>
                </a:solidFill>
                <a:latin typeface="+mn-ea"/>
                <a:cs typeface="Arial" panose="020B0604020202020204" pitchFamily="34" charset="0"/>
              </a:rPr>
              <a:t>此处添加详细文本描述，建议与标题相关并符合整体语言风格，语言描述尽量简洁生动。尽量将每页幻灯片的字数控制在</a:t>
            </a:r>
            <a:r>
              <a:rPr lang="en-US" altLang="zh-CN" sz="1400" noProof="1">
                <a:solidFill>
                  <a:schemeClr val="bg1"/>
                </a:solidFill>
                <a:latin typeface="+mn-ea"/>
                <a:cs typeface="Arial" panose="020B0604020202020204" pitchFamily="34" charset="0"/>
              </a:rPr>
              <a:t>200</a:t>
            </a:r>
            <a:r>
              <a:rPr lang="zh-CN" altLang="en-US" sz="1400" noProof="1">
                <a:solidFill>
                  <a:schemeClr val="bg1"/>
                </a:solidFill>
                <a:latin typeface="+mn-ea"/>
                <a:cs typeface="Arial" panose="020B0604020202020204" pitchFamily="34" charset="0"/>
              </a:rPr>
              <a:t>字以内，据统计每页幻灯片的最好控制在</a:t>
            </a:r>
            <a:r>
              <a:rPr lang="en-US" altLang="zh-CN" sz="1400" noProof="1">
                <a:solidFill>
                  <a:schemeClr val="bg1"/>
                </a:solidFill>
                <a:latin typeface="+mn-ea"/>
                <a:cs typeface="Arial" panose="020B0604020202020204" pitchFamily="34" charset="0"/>
              </a:rPr>
              <a:t>5</a:t>
            </a:r>
            <a:r>
              <a:rPr lang="zh-CN" altLang="en-US" sz="1400" noProof="1">
                <a:solidFill>
                  <a:schemeClr val="bg1"/>
                </a:solidFill>
                <a:latin typeface="+mn-ea"/>
                <a:cs typeface="Arial" panose="020B0604020202020204" pitchFamily="34" charset="0"/>
              </a:rPr>
              <a:t>分钟之内。</a:t>
            </a:r>
            <a:endParaRPr lang="en-US" sz="1400" noProof="1">
              <a:solidFill>
                <a:schemeClr val="bg1"/>
              </a:solidFill>
              <a:latin typeface="+mn-ea"/>
              <a:cs typeface="Arial" panose="020B0604020202020204" pitchFamily="34" charset="0"/>
            </a:endParaRPr>
          </a:p>
        </p:txBody>
      </p:sp>
      <p:sp>
        <p:nvSpPr>
          <p:cNvPr id="16" name="Rectangle 4"/>
          <p:cNvSpPr/>
          <p:nvPr/>
        </p:nvSpPr>
        <p:spPr>
          <a:xfrm rot="5400000">
            <a:off x="8907439" y="1330786"/>
            <a:ext cx="45719" cy="3620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7" name="Rectangle 11"/>
          <p:cNvSpPr/>
          <p:nvPr/>
        </p:nvSpPr>
        <p:spPr>
          <a:xfrm>
            <a:off x="7081576" y="2263278"/>
            <a:ext cx="4315313" cy="821626"/>
          </a:xfrm>
          <a:prstGeom prst="rect">
            <a:avLst/>
          </a:prstGeom>
        </p:spPr>
        <p:txBody>
          <a:bodyPr vert="horz" lIns="91440" tIns="45720" rIns="91440" bIns="45720" rtlCol="0" anchor="ctr">
            <a:noAutofit/>
          </a:bodyPr>
          <a:lstStyle/>
          <a:p>
            <a:pPr defTabSz="913765">
              <a:spcBef>
                <a:spcPct val="0"/>
              </a:spcBef>
            </a:pPr>
            <a:r>
              <a:rPr lang="zh-CN" altLang="en-US" sz="4000" b="1" spc="-150" noProof="1">
                <a:solidFill>
                  <a:schemeClr val="bg1"/>
                </a:solidFill>
                <a:latin typeface="+mn-ea"/>
                <a:cs typeface="Lato Light" panose="020F0402020204030203" pitchFamily="34" charset="0"/>
              </a:rPr>
              <a:t>点击添加标题</a:t>
            </a:r>
            <a:endParaRPr lang="zh-CN" altLang="en-US" sz="4000" b="1" spc="-150" noProof="1">
              <a:solidFill>
                <a:schemeClr val="bg1"/>
              </a:solidFill>
              <a:latin typeface="+mn-ea"/>
              <a:cs typeface="Lato Light" panose="020F0402020204030203" pitchFamily="34" charset="0"/>
            </a:endParaRPr>
          </a:p>
        </p:txBody>
      </p:sp>
      <p:pic>
        <p:nvPicPr>
          <p:cNvPr id="19" name="图片 18"/>
          <p:cNvPicPr>
            <a:picLocks noChangeAspect="1"/>
          </p:cNvPicPr>
          <p:nvPr/>
        </p:nvPicPr>
        <p:blipFill rotWithShape="1">
          <a:blip r:embed="rId5">
            <a:extLst>
              <a:ext uri="{28A0092B-C50C-407E-A947-70E740481C1C}">
                <a14:useLocalDpi xmlns:a14="http://schemas.microsoft.com/office/drawing/2010/main" val="0"/>
              </a:ext>
            </a:extLst>
          </a:blip>
          <a:srcRect l="18890" r="11347"/>
          <a:stretch>
            <a:fillRect/>
          </a:stretch>
        </p:blipFill>
        <p:spPr>
          <a:xfrm>
            <a:off x="1175275" y="2017508"/>
            <a:ext cx="2718668" cy="2714883"/>
          </a:xfrm>
          <a:prstGeom prst="rect">
            <a:avLst/>
          </a:prstGeom>
        </p:spPr>
      </p:pic>
      <p:pic>
        <p:nvPicPr>
          <p:cNvPr id="20" name="图片 19"/>
          <p:cNvPicPr>
            <a:picLocks noChangeAspect="1"/>
          </p:cNvPicPr>
          <p:nvPr/>
        </p:nvPicPr>
        <p:blipFill rotWithShape="1">
          <a:blip r:embed="rId6">
            <a:extLst>
              <a:ext uri="{28A0092B-C50C-407E-A947-70E740481C1C}">
                <a14:useLocalDpi xmlns:a14="http://schemas.microsoft.com/office/drawing/2010/main" val="0"/>
              </a:ext>
            </a:extLst>
          </a:blip>
          <a:srcRect l="6168" r="17393"/>
          <a:stretch>
            <a:fillRect/>
          </a:stretch>
        </p:blipFill>
        <p:spPr>
          <a:xfrm>
            <a:off x="3893943" y="2062595"/>
            <a:ext cx="2740059" cy="2691548"/>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14" presetClass="entr" presetSubtype="10"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randombar(horizontal)">
                                      <p:cBhvr>
                                        <p:cTn id="29" dur="500"/>
                                        <p:tgtEl>
                                          <p:spTgt spid="19"/>
                                        </p:tgtEl>
                                      </p:cBhvr>
                                    </p:animEffect>
                                  </p:childTnLst>
                                </p:cTn>
                              </p:par>
                            </p:childTnLst>
                          </p:cTn>
                        </p:par>
                        <p:par>
                          <p:cTn id="30" fill="hold">
                            <p:stCondLst>
                              <p:cond delay="4500"/>
                            </p:stCondLst>
                            <p:childTnLst>
                              <p:par>
                                <p:cTn id="31" presetID="14" presetClass="entr" presetSubtype="5"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randombar(vertical)">
                                      <p:cBhvr>
                                        <p:cTn id="33" dur="500"/>
                                        <p:tgtEl>
                                          <p:spTgt spid="20"/>
                                        </p:tgtEl>
                                      </p:cBhvr>
                                    </p:animEffect>
                                  </p:childTnLst>
                                </p:cTn>
                              </p:par>
                            </p:childTnLst>
                          </p:cTn>
                        </p:par>
                        <p:par>
                          <p:cTn id="34" fill="hold">
                            <p:stCondLst>
                              <p:cond delay="5000"/>
                            </p:stCondLst>
                            <p:childTnLst>
                              <p:par>
                                <p:cTn id="35" presetID="47"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000"/>
                                        <p:tgtEl>
                                          <p:spTgt spid="17"/>
                                        </p:tgtEl>
                                      </p:cBhvr>
                                    </p:animEffect>
                                    <p:anim calcmode="lin" valueType="num">
                                      <p:cBhvr>
                                        <p:cTn id="38" dur="1000" fill="hold"/>
                                        <p:tgtEl>
                                          <p:spTgt spid="17"/>
                                        </p:tgtEl>
                                        <p:attrNameLst>
                                          <p:attrName>ppt_x</p:attrName>
                                        </p:attrNameLst>
                                      </p:cBhvr>
                                      <p:tavLst>
                                        <p:tav tm="0">
                                          <p:val>
                                            <p:strVal val="#ppt_x"/>
                                          </p:val>
                                        </p:tav>
                                        <p:tav tm="100000">
                                          <p:val>
                                            <p:strVal val="#ppt_x"/>
                                          </p:val>
                                        </p:tav>
                                      </p:tavLst>
                                    </p:anim>
                                    <p:anim calcmode="lin" valueType="num">
                                      <p:cBhvr>
                                        <p:cTn id="39" dur="1000" fill="hold"/>
                                        <p:tgtEl>
                                          <p:spTgt spid="17"/>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16" presetClass="entr" presetSubtype="21"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barn(inVertical)">
                                      <p:cBhvr>
                                        <p:cTn id="43" dur="500"/>
                                        <p:tgtEl>
                                          <p:spTgt spid="16"/>
                                        </p:tgtEl>
                                      </p:cBhvr>
                                    </p:animEffect>
                                  </p:childTnLst>
                                </p:cTn>
                              </p:par>
                            </p:childTnLst>
                          </p:cTn>
                        </p:par>
                        <p:par>
                          <p:cTn id="44" fill="hold">
                            <p:stCondLst>
                              <p:cond delay="6500"/>
                            </p:stCondLst>
                            <p:childTnLst>
                              <p:par>
                                <p:cTn id="45" presetID="42"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000"/>
                                        <p:tgtEl>
                                          <p:spTgt spid="14"/>
                                        </p:tgtEl>
                                      </p:cBhvr>
                                    </p:animEffect>
                                    <p:anim calcmode="lin" valueType="num">
                                      <p:cBhvr>
                                        <p:cTn id="48" dur="1000" fill="hold"/>
                                        <p:tgtEl>
                                          <p:spTgt spid="14"/>
                                        </p:tgtEl>
                                        <p:attrNameLst>
                                          <p:attrName>ppt_x</p:attrName>
                                        </p:attrNameLst>
                                      </p:cBhvr>
                                      <p:tavLst>
                                        <p:tav tm="0">
                                          <p:val>
                                            <p:strVal val="#ppt_x"/>
                                          </p:val>
                                        </p:tav>
                                        <p:tav tm="100000">
                                          <p:val>
                                            <p:strVal val="#ppt_x"/>
                                          </p:val>
                                        </p:tav>
                                      </p:tavLst>
                                    </p:anim>
                                    <p:anim calcmode="lin" valueType="num">
                                      <p:cBhvr>
                                        <p:cTn id="4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24643"/>
          <a:stretch>
            <a:fillRect/>
          </a:stretch>
        </p:blipFill>
        <p:spPr>
          <a:xfrm>
            <a:off x="7472124" y="-2916"/>
            <a:ext cx="4824677" cy="1521867"/>
          </a:xfrm>
          <a:prstGeom prst="rect">
            <a:avLst/>
          </a:prstGeom>
        </p:spPr>
      </p:pic>
      <p:sp>
        <p:nvSpPr>
          <p:cNvPr id="1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21" name="直接连接符 20"/>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9" name="圆角矩形 8"/>
          <p:cNvSpPr/>
          <p:nvPr/>
        </p:nvSpPr>
        <p:spPr>
          <a:xfrm>
            <a:off x="1182736" y="1677879"/>
            <a:ext cx="2176339" cy="2003535"/>
          </a:xfrm>
          <a:prstGeom prst="roundRect">
            <a:avLst>
              <a:gd name="adj" fmla="val 9350"/>
            </a:avLst>
          </a:prstGeom>
          <a:solidFill>
            <a:schemeClr val="bg1">
              <a:alpha val="80000"/>
            </a:schemeClr>
          </a:solidFill>
          <a:ln w="12700">
            <a:gradFill>
              <a:gsLst>
                <a:gs pos="0">
                  <a:schemeClr val="bg1"/>
                </a:gs>
                <a:gs pos="100000">
                  <a:schemeClr val="bg1"/>
                </a:gs>
              </a:gsLst>
              <a:lin ang="5400000" scaled="0"/>
            </a:gradFill>
            <a:miter lim="800000"/>
          </a:ln>
          <a:effectLst/>
        </p:spPr>
        <p:txBody>
          <a:bodyPr lIns="0" tIns="0" rIns="0" bIns="0"/>
          <a:lstStyle/>
          <a:p>
            <a:endParaRPr lang="zh-HK" altLang="en-US" sz="1735">
              <a:solidFill>
                <a:schemeClr val="tx1"/>
              </a:solidFill>
            </a:endParaRPr>
          </a:p>
        </p:txBody>
      </p:sp>
      <p:sp>
        <p:nvSpPr>
          <p:cNvPr id="10" name="任意多边形 9"/>
          <p:cNvSpPr/>
          <p:nvPr/>
        </p:nvSpPr>
        <p:spPr>
          <a:xfrm>
            <a:off x="1037445" y="2889819"/>
            <a:ext cx="2466915" cy="2655987"/>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00A9ED"/>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1" name="椭圆 10"/>
          <p:cNvSpPr/>
          <p:nvPr/>
        </p:nvSpPr>
        <p:spPr>
          <a:xfrm>
            <a:off x="1876708" y="2690640"/>
            <a:ext cx="800100" cy="8001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12" name="文本框 11"/>
          <p:cNvSpPr txBox="1"/>
          <p:nvPr/>
        </p:nvSpPr>
        <p:spPr>
          <a:xfrm>
            <a:off x="1739901" y="1923203"/>
            <a:ext cx="1119156" cy="830997"/>
          </a:xfrm>
          <a:prstGeom prst="rect">
            <a:avLst/>
          </a:prstGeom>
          <a:noFill/>
        </p:spPr>
        <p:txBody>
          <a:bodyPr wrap="square" lIns="91440" tIns="45720" rIns="91440" bIns="45720" rtlCol="0">
            <a:spAutoFit/>
          </a:bodyPr>
          <a:lstStyle/>
          <a:p>
            <a:pPr algn="ctr"/>
            <a:r>
              <a:rPr lang="en-US" altLang="zh-HK" sz="4800" dirty="0">
                <a:solidFill>
                  <a:srgbClr val="0070C0"/>
                </a:solidFill>
                <a:latin typeface="Impact" panose="020B0806030902050204" pitchFamily="34" charset="0"/>
                <a:ea typeface="张海山锐谐体2.0-授权联系：Samtype@QQ.com" panose="02000000000000000000" pitchFamily="2" charset="-122"/>
              </a:rPr>
              <a:t>01</a:t>
            </a:r>
            <a:endParaRPr lang="zh-HK" altLang="en-US" sz="4800" dirty="0">
              <a:solidFill>
                <a:srgbClr val="0070C0"/>
              </a:solidFill>
              <a:latin typeface="Impact" panose="020B0806030902050204" pitchFamily="34" charset="0"/>
              <a:ea typeface="张海山锐谐体2.0-授权联系：Samtype@QQ.com" panose="02000000000000000000" pitchFamily="2" charset="-122"/>
            </a:endParaRPr>
          </a:p>
        </p:txBody>
      </p:sp>
      <p:sp>
        <p:nvSpPr>
          <p:cNvPr id="13" name="文本框 64"/>
          <p:cNvSpPr txBox="1"/>
          <p:nvPr/>
        </p:nvSpPr>
        <p:spPr>
          <a:xfrm>
            <a:off x="1530676" y="3538690"/>
            <a:ext cx="1480458" cy="461665"/>
          </a:xfrm>
          <a:prstGeom prst="rect">
            <a:avLst/>
          </a:prstGeom>
          <a:noFill/>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HK"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文本框 65"/>
          <p:cNvSpPr txBox="1"/>
          <p:nvPr/>
        </p:nvSpPr>
        <p:spPr>
          <a:xfrm>
            <a:off x="1519497" y="4010449"/>
            <a:ext cx="1502815" cy="1446935"/>
          </a:xfrm>
          <a:prstGeom prst="rect">
            <a:avLst/>
          </a:prstGeom>
          <a:noFill/>
        </p:spPr>
        <p:txBody>
          <a:bodyPr wrap="square" lIns="91440" tIns="45720" rIns="91440" bIns="45720" rtlCol="0">
            <a:spAutoFit/>
          </a:bodyPr>
          <a:lstStyle/>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732802" y="1677879"/>
            <a:ext cx="2176339" cy="2003535"/>
          </a:xfrm>
          <a:prstGeom prst="roundRect">
            <a:avLst>
              <a:gd name="adj" fmla="val 9350"/>
            </a:avLst>
          </a:prstGeom>
          <a:solidFill>
            <a:schemeClr val="bg1">
              <a:alpha val="80000"/>
            </a:schemeClr>
          </a:solidFill>
          <a:ln w="12700">
            <a:gradFill>
              <a:gsLst>
                <a:gs pos="0">
                  <a:schemeClr val="bg1"/>
                </a:gs>
                <a:gs pos="100000">
                  <a:schemeClr val="bg1"/>
                </a:gs>
              </a:gsLst>
              <a:lin ang="5400000" scaled="0"/>
            </a:gradFill>
            <a:miter lim="800000"/>
          </a:ln>
          <a:effectLst/>
        </p:spPr>
        <p:txBody>
          <a:bodyPr lIns="0" tIns="0" rIns="0" bIns="0"/>
          <a:lstStyle/>
          <a:p>
            <a:endParaRPr lang="zh-HK" altLang="en-US" sz="1735">
              <a:solidFill>
                <a:schemeClr val="tx1"/>
              </a:solidFill>
            </a:endParaRPr>
          </a:p>
        </p:txBody>
      </p:sp>
      <p:sp>
        <p:nvSpPr>
          <p:cNvPr id="18" name="任意多边形 17"/>
          <p:cNvSpPr/>
          <p:nvPr/>
        </p:nvSpPr>
        <p:spPr>
          <a:xfrm>
            <a:off x="3587511" y="2889818"/>
            <a:ext cx="2466915" cy="2655988"/>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00A9ED"/>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19" name="椭圆 18"/>
          <p:cNvSpPr/>
          <p:nvPr/>
        </p:nvSpPr>
        <p:spPr>
          <a:xfrm>
            <a:off x="4426773" y="2690640"/>
            <a:ext cx="800100" cy="8001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20" name="文本框 48"/>
          <p:cNvSpPr txBox="1"/>
          <p:nvPr/>
        </p:nvSpPr>
        <p:spPr>
          <a:xfrm>
            <a:off x="4247102" y="1923203"/>
            <a:ext cx="1193259" cy="830997"/>
          </a:xfrm>
          <a:prstGeom prst="rect">
            <a:avLst/>
          </a:prstGeom>
          <a:noFill/>
        </p:spPr>
        <p:txBody>
          <a:bodyPr wrap="square" lIns="91440" tIns="45720" rIns="91440" bIns="45720" rtlCol="0">
            <a:spAutoFit/>
          </a:bodyPr>
          <a:lstStyle/>
          <a:p>
            <a:pPr algn="ctr"/>
            <a:r>
              <a:rPr lang="en-US" altLang="zh-HK" sz="4800" dirty="0">
                <a:solidFill>
                  <a:srgbClr val="0070C0"/>
                </a:solidFill>
                <a:latin typeface="Impact" panose="020B0806030902050204" pitchFamily="34" charset="0"/>
                <a:ea typeface="张海山锐谐体2.0-授权联系：Samtype@QQ.com" panose="02000000000000000000" pitchFamily="2" charset="-122"/>
              </a:rPr>
              <a:t>02</a:t>
            </a:r>
            <a:endParaRPr lang="zh-HK" altLang="en-US" sz="4800" dirty="0">
              <a:solidFill>
                <a:srgbClr val="0070C0"/>
              </a:solidFill>
              <a:latin typeface="Impact" panose="020B0806030902050204" pitchFamily="34" charset="0"/>
              <a:ea typeface="张海山锐谐体2.0-授权联系：Samtype@QQ.com" panose="02000000000000000000" pitchFamily="2" charset="-122"/>
            </a:endParaRPr>
          </a:p>
        </p:txBody>
      </p:sp>
      <p:sp>
        <p:nvSpPr>
          <p:cNvPr id="23" name="文本框 66"/>
          <p:cNvSpPr txBox="1"/>
          <p:nvPr/>
        </p:nvSpPr>
        <p:spPr>
          <a:xfrm>
            <a:off x="4080740" y="3538690"/>
            <a:ext cx="1480458" cy="461665"/>
          </a:xfrm>
          <a:prstGeom prst="rect">
            <a:avLst/>
          </a:prstGeom>
          <a:noFill/>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HK"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67"/>
          <p:cNvSpPr txBox="1"/>
          <p:nvPr/>
        </p:nvSpPr>
        <p:spPr>
          <a:xfrm>
            <a:off x="3940064" y="4010449"/>
            <a:ext cx="1761808" cy="1446935"/>
          </a:xfrm>
          <a:prstGeom prst="rect">
            <a:avLst/>
          </a:prstGeom>
          <a:noFill/>
        </p:spPr>
        <p:txBody>
          <a:bodyPr wrap="square" lIns="91440" tIns="45720" rIns="91440" bIns="45720" rtlCol="0">
            <a:spAutoFit/>
          </a:bodyPr>
          <a:lstStyle/>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圆角矩形 24"/>
          <p:cNvSpPr/>
          <p:nvPr/>
        </p:nvSpPr>
        <p:spPr>
          <a:xfrm>
            <a:off x="6282865" y="1677879"/>
            <a:ext cx="2176339" cy="2003535"/>
          </a:xfrm>
          <a:prstGeom prst="roundRect">
            <a:avLst>
              <a:gd name="adj" fmla="val 9350"/>
            </a:avLst>
          </a:prstGeom>
          <a:solidFill>
            <a:schemeClr val="bg1">
              <a:alpha val="80000"/>
            </a:schemeClr>
          </a:solidFill>
          <a:ln w="12700">
            <a:gradFill>
              <a:gsLst>
                <a:gs pos="0">
                  <a:schemeClr val="bg1"/>
                </a:gs>
                <a:gs pos="100000">
                  <a:schemeClr val="bg1"/>
                </a:gs>
              </a:gsLst>
              <a:lin ang="5400000" scaled="0"/>
            </a:gradFill>
            <a:miter lim="800000"/>
          </a:ln>
          <a:effectLst/>
        </p:spPr>
        <p:txBody>
          <a:bodyPr lIns="0" tIns="0" rIns="0" bIns="0"/>
          <a:lstStyle/>
          <a:p>
            <a:endParaRPr lang="zh-HK" altLang="en-US" sz="1735">
              <a:solidFill>
                <a:schemeClr val="tx1"/>
              </a:solidFill>
            </a:endParaRPr>
          </a:p>
        </p:txBody>
      </p:sp>
      <p:sp>
        <p:nvSpPr>
          <p:cNvPr id="26" name="任意多边形 25"/>
          <p:cNvSpPr/>
          <p:nvPr/>
        </p:nvSpPr>
        <p:spPr>
          <a:xfrm>
            <a:off x="6137576" y="2889818"/>
            <a:ext cx="2466915" cy="2655988"/>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00A9ED"/>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27" name="椭圆 26"/>
          <p:cNvSpPr/>
          <p:nvPr/>
        </p:nvSpPr>
        <p:spPr>
          <a:xfrm>
            <a:off x="6976838" y="2690640"/>
            <a:ext cx="800100" cy="8001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28" name="文本框 54"/>
          <p:cNvSpPr txBox="1"/>
          <p:nvPr/>
        </p:nvSpPr>
        <p:spPr>
          <a:xfrm>
            <a:off x="6725727" y="1923203"/>
            <a:ext cx="1304779" cy="830997"/>
          </a:xfrm>
          <a:prstGeom prst="rect">
            <a:avLst/>
          </a:prstGeom>
          <a:noFill/>
        </p:spPr>
        <p:txBody>
          <a:bodyPr wrap="square" lIns="91440" tIns="45720" rIns="91440" bIns="45720" rtlCol="0">
            <a:spAutoFit/>
          </a:bodyPr>
          <a:lstStyle/>
          <a:p>
            <a:pPr algn="ctr"/>
            <a:r>
              <a:rPr lang="en-US" altLang="zh-HK" sz="4800" dirty="0">
                <a:solidFill>
                  <a:srgbClr val="0070C0"/>
                </a:solidFill>
                <a:latin typeface="Impact" panose="020B0806030902050204" pitchFamily="34" charset="0"/>
                <a:ea typeface="张海山锐谐体2.0-授权联系：Samtype@QQ.com" panose="02000000000000000000" pitchFamily="2" charset="-122"/>
              </a:rPr>
              <a:t>03</a:t>
            </a:r>
            <a:endParaRPr lang="zh-HK" altLang="en-US" sz="4800" dirty="0">
              <a:solidFill>
                <a:srgbClr val="0070C0"/>
              </a:solidFill>
              <a:latin typeface="Impact" panose="020B0806030902050204" pitchFamily="34" charset="0"/>
              <a:ea typeface="张海山锐谐体2.0-授权联系：Samtype@QQ.com" panose="02000000000000000000" pitchFamily="2" charset="-122"/>
            </a:endParaRPr>
          </a:p>
        </p:txBody>
      </p:sp>
      <p:sp>
        <p:nvSpPr>
          <p:cNvPr id="29" name="文本框 68"/>
          <p:cNvSpPr txBox="1"/>
          <p:nvPr/>
        </p:nvSpPr>
        <p:spPr>
          <a:xfrm>
            <a:off x="6630805" y="3538690"/>
            <a:ext cx="1480458" cy="461665"/>
          </a:xfrm>
          <a:prstGeom prst="rect">
            <a:avLst/>
          </a:prstGeom>
          <a:noFill/>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HK"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文本框 69"/>
          <p:cNvSpPr txBox="1"/>
          <p:nvPr/>
        </p:nvSpPr>
        <p:spPr>
          <a:xfrm>
            <a:off x="6444213" y="4010449"/>
            <a:ext cx="1853639" cy="1446935"/>
          </a:xfrm>
          <a:prstGeom prst="rect">
            <a:avLst/>
          </a:prstGeom>
          <a:noFill/>
        </p:spPr>
        <p:txBody>
          <a:bodyPr wrap="square" lIns="91440" tIns="45720" rIns="91440" bIns="45720" rtlCol="0">
            <a:spAutoFit/>
          </a:bodyPr>
          <a:lstStyle/>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圆角矩形 31"/>
          <p:cNvSpPr/>
          <p:nvPr/>
        </p:nvSpPr>
        <p:spPr>
          <a:xfrm>
            <a:off x="8832930" y="1677879"/>
            <a:ext cx="2176339" cy="2003535"/>
          </a:xfrm>
          <a:prstGeom prst="roundRect">
            <a:avLst>
              <a:gd name="adj" fmla="val 9350"/>
            </a:avLst>
          </a:prstGeom>
          <a:solidFill>
            <a:schemeClr val="bg1">
              <a:alpha val="80000"/>
            </a:schemeClr>
          </a:solidFill>
          <a:ln w="12700">
            <a:gradFill>
              <a:gsLst>
                <a:gs pos="0">
                  <a:schemeClr val="bg1"/>
                </a:gs>
                <a:gs pos="100000">
                  <a:schemeClr val="bg1"/>
                </a:gs>
              </a:gsLst>
              <a:lin ang="5400000" scaled="0"/>
            </a:gradFill>
            <a:miter lim="800000"/>
          </a:ln>
          <a:effectLst/>
        </p:spPr>
        <p:txBody>
          <a:bodyPr lIns="0" tIns="0" rIns="0" bIns="0"/>
          <a:lstStyle/>
          <a:p>
            <a:endParaRPr lang="zh-HK" altLang="en-US" sz="1735">
              <a:solidFill>
                <a:schemeClr val="tx1"/>
              </a:solidFill>
            </a:endParaRPr>
          </a:p>
        </p:txBody>
      </p:sp>
      <p:sp>
        <p:nvSpPr>
          <p:cNvPr id="33" name="任意多边形 32"/>
          <p:cNvSpPr/>
          <p:nvPr/>
        </p:nvSpPr>
        <p:spPr>
          <a:xfrm>
            <a:off x="8687641" y="2889818"/>
            <a:ext cx="2466915" cy="2655988"/>
          </a:xfrm>
          <a:custGeom>
            <a:avLst/>
            <a:gdLst>
              <a:gd name="connsiteX0" fmla="*/ 1 w 2466914"/>
              <a:gd name="connsiteY0" fmla="*/ 0 h 3944375"/>
              <a:gd name="connsiteX1" fmla="*/ 2466914 w 2466914"/>
              <a:gd name="connsiteY1" fmla="*/ 0 h 3944375"/>
              <a:gd name="connsiteX2" fmla="*/ 2466914 w 2466914"/>
              <a:gd name="connsiteY2" fmla="*/ 3515745 h 3944375"/>
              <a:gd name="connsiteX3" fmla="*/ 2466913 w 2466914"/>
              <a:gd name="connsiteY3" fmla="*/ 3515745 h 3944375"/>
              <a:gd name="connsiteX4" fmla="*/ 2466913 w 2466914"/>
              <a:gd name="connsiteY4" fmla="*/ 3757044 h 3944375"/>
              <a:gd name="connsiteX5" fmla="*/ 2279582 w 2466914"/>
              <a:gd name="connsiteY5" fmla="*/ 3944375 h 3944375"/>
              <a:gd name="connsiteX6" fmla="*/ 187331 w 2466914"/>
              <a:gd name="connsiteY6" fmla="*/ 3944375 h 3944375"/>
              <a:gd name="connsiteX7" fmla="*/ 0 w 2466914"/>
              <a:gd name="connsiteY7" fmla="*/ 3757044 h 3944375"/>
              <a:gd name="connsiteX8" fmla="*/ 0 w 2466914"/>
              <a:gd name="connsiteY8" fmla="*/ 2128171 h 3944375"/>
              <a:gd name="connsiteX9" fmla="*/ 1 w 2466914"/>
              <a:gd name="connsiteY9" fmla="*/ 2128161 h 394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66914" h="3944375">
                <a:moveTo>
                  <a:pt x="1" y="0"/>
                </a:moveTo>
                <a:lnTo>
                  <a:pt x="2466914" y="0"/>
                </a:lnTo>
                <a:lnTo>
                  <a:pt x="2466914" y="3515745"/>
                </a:lnTo>
                <a:lnTo>
                  <a:pt x="2466913" y="3515745"/>
                </a:lnTo>
                <a:lnTo>
                  <a:pt x="2466913" y="3757044"/>
                </a:lnTo>
                <a:cubicBezTo>
                  <a:pt x="2466913" y="3860504"/>
                  <a:pt x="2383042" y="3944375"/>
                  <a:pt x="2279582" y="3944375"/>
                </a:cubicBezTo>
                <a:lnTo>
                  <a:pt x="187331" y="3944375"/>
                </a:lnTo>
                <a:cubicBezTo>
                  <a:pt x="83871" y="3944375"/>
                  <a:pt x="0" y="3860504"/>
                  <a:pt x="0" y="3757044"/>
                </a:cubicBezTo>
                <a:lnTo>
                  <a:pt x="0" y="2128171"/>
                </a:lnTo>
                <a:lnTo>
                  <a:pt x="1" y="2128161"/>
                </a:lnTo>
                <a:close/>
              </a:path>
            </a:pathLst>
          </a:custGeom>
          <a:solidFill>
            <a:schemeClr val="bg1">
              <a:lumMod val="95000"/>
            </a:schemeClr>
          </a:solidFill>
          <a:ln w="3175">
            <a:solidFill>
              <a:srgbClr val="00A9ED"/>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solidFill>
                <a:schemeClr val="bg1"/>
              </a:solidFill>
            </a:endParaRPr>
          </a:p>
        </p:txBody>
      </p:sp>
      <p:sp>
        <p:nvSpPr>
          <p:cNvPr id="34" name="椭圆 33"/>
          <p:cNvSpPr/>
          <p:nvPr/>
        </p:nvSpPr>
        <p:spPr>
          <a:xfrm>
            <a:off x="9526903" y="2690640"/>
            <a:ext cx="800100" cy="8001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HK" altLang="en-US" sz="2400">
              <a:latin typeface="Impact" panose="020B0806030902050204" pitchFamily="34" charset="0"/>
            </a:endParaRPr>
          </a:p>
        </p:txBody>
      </p:sp>
      <p:sp>
        <p:nvSpPr>
          <p:cNvPr id="35" name="文本框 60"/>
          <p:cNvSpPr txBox="1"/>
          <p:nvPr/>
        </p:nvSpPr>
        <p:spPr>
          <a:xfrm>
            <a:off x="9318656" y="1923203"/>
            <a:ext cx="1168367" cy="830997"/>
          </a:xfrm>
          <a:prstGeom prst="rect">
            <a:avLst/>
          </a:prstGeom>
          <a:noFill/>
        </p:spPr>
        <p:txBody>
          <a:bodyPr wrap="square" lIns="91440" tIns="45720" rIns="91440" bIns="45720" rtlCol="0">
            <a:spAutoFit/>
          </a:bodyPr>
          <a:lstStyle/>
          <a:p>
            <a:pPr algn="ctr"/>
            <a:r>
              <a:rPr lang="en-US" altLang="zh-HK" sz="4800" dirty="0">
                <a:solidFill>
                  <a:srgbClr val="0070C0"/>
                </a:solidFill>
                <a:latin typeface="Impact" panose="020B0806030902050204" pitchFamily="34" charset="0"/>
                <a:ea typeface="张海山锐谐体2.0-授权联系：Samtype@QQ.com" panose="02000000000000000000" pitchFamily="2" charset="-122"/>
              </a:rPr>
              <a:t>04</a:t>
            </a:r>
            <a:endParaRPr lang="zh-HK" altLang="en-US" sz="4800" dirty="0">
              <a:solidFill>
                <a:srgbClr val="0070C0"/>
              </a:solidFill>
              <a:latin typeface="Impact" panose="020B0806030902050204" pitchFamily="34" charset="0"/>
              <a:ea typeface="张海山锐谐体2.0-授权联系：Samtype@QQ.com" panose="02000000000000000000" pitchFamily="2" charset="-122"/>
            </a:endParaRPr>
          </a:p>
        </p:txBody>
      </p:sp>
      <p:sp>
        <p:nvSpPr>
          <p:cNvPr id="36" name="文本框 70"/>
          <p:cNvSpPr txBox="1"/>
          <p:nvPr/>
        </p:nvSpPr>
        <p:spPr>
          <a:xfrm>
            <a:off x="9180870" y="3538690"/>
            <a:ext cx="1480458" cy="461665"/>
          </a:xfrm>
          <a:prstGeom prst="rect">
            <a:avLst/>
          </a:prstGeom>
          <a:noFill/>
        </p:spPr>
        <p:txBody>
          <a:bodyPr wrap="square" lIns="91440" tIns="45720" rIns="91440" bIns="45720" rtlCol="0">
            <a:spAutoFit/>
          </a:bodyPr>
          <a:lstStyle/>
          <a:p>
            <a:pPr algn="ctr"/>
            <a:r>
              <a:rPr lang="zh-CN" altLang="en-US" sz="2400" b="1"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HK" altLang="en-US" sz="2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文本框 71"/>
          <p:cNvSpPr txBox="1"/>
          <p:nvPr/>
        </p:nvSpPr>
        <p:spPr>
          <a:xfrm>
            <a:off x="9027668" y="4010449"/>
            <a:ext cx="1786860" cy="1446935"/>
          </a:xfrm>
          <a:prstGeom prst="rect">
            <a:avLst/>
          </a:prstGeom>
          <a:noFill/>
        </p:spPr>
        <p:txBody>
          <a:bodyPr wrap="square" lIns="91440" tIns="45720" rIns="91440" bIns="45720" rtlCol="0">
            <a:spAutoFit/>
          </a:bodyPr>
          <a:lstStyle/>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点击添加文本</a:t>
            </a: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endParaRPr lang="zh-HK"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2058546" y="2900190"/>
            <a:ext cx="381000" cy="381000"/>
            <a:chOff x="9840913" y="434975"/>
            <a:chExt cx="381000" cy="381000"/>
          </a:xfrm>
        </p:grpSpPr>
        <p:sp>
          <p:nvSpPr>
            <p:cNvPr id="39" name="Freeform 27"/>
            <p:cNvSpPr/>
            <p:nvPr/>
          </p:nvSpPr>
          <p:spPr bwMode="auto">
            <a:xfrm>
              <a:off x="9840913" y="434975"/>
              <a:ext cx="381000" cy="381000"/>
            </a:xfrm>
            <a:custGeom>
              <a:avLst/>
              <a:gdLst>
                <a:gd name="T0" fmla="*/ 120 w 120"/>
                <a:gd name="T1" fmla="*/ 68 h 120"/>
                <a:gd name="T2" fmla="*/ 120 w 120"/>
                <a:gd name="T3" fmla="*/ 53 h 120"/>
                <a:gd name="T4" fmla="*/ 108 w 120"/>
                <a:gd name="T5" fmla="*/ 51 h 120"/>
                <a:gd name="T6" fmla="*/ 100 w 120"/>
                <a:gd name="T7" fmla="*/ 32 h 120"/>
                <a:gd name="T8" fmla="*/ 108 w 120"/>
                <a:gd name="T9" fmla="*/ 23 h 120"/>
                <a:gd name="T10" fmla="*/ 97 w 120"/>
                <a:gd name="T11" fmla="*/ 12 h 120"/>
                <a:gd name="T12" fmla="*/ 88 w 120"/>
                <a:gd name="T13" fmla="*/ 20 h 120"/>
                <a:gd name="T14" fmla="*/ 69 w 120"/>
                <a:gd name="T15" fmla="*/ 12 h 120"/>
                <a:gd name="T16" fmla="*/ 67 w 120"/>
                <a:gd name="T17" fmla="*/ 0 h 120"/>
                <a:gd name="T18" fmla="*/ 53 w 120"/>
                <a:gd name="T19" fmla="*/ 0 h 120"/>
                <a:gd name="T20" fmla="*/ 51 w 120"/>
                <a:gd name="T21" fmla="*/ 12 h 120"/>
                <a:gd name="T22" fmla="*/ 33 w 120"/>
                <a:gd name="T23" fmla="*/ 20 h 120"/>
                <a:gd name="T24" fmla="*/ 23 w 120"/>
                <a:gd name="T25" fmla="*/ 12 h 120"/>
                <a:gd name="T26" fmla="*/ 13 w 120"/>
                <a:gd name="T27" fmla="*/ 23 h 120"/>
                <a:gd name="T28" fmla="*/ 21 w 120"/>
                <a:gd name="T29" fmla="*/ 33 h 120"/>
                <a:gd name="T30" fmla="*/ 13 w 120"/>
                <a:gd name="T31" fmla="*/ 51 h 120"/>
                <a:gd name="T32" fmla="*/ 0 w 120"/>
                <a:gd name="T33" fmla="*/ 53 h 120"/>
                <a:gd name="T34" fmla="*/ 0 w 120"/>
                <a:gd name="T35" fmla="*/ 68 h 120"/>
                <a:gd name="T36" fmla="*/ 13 w 120"/>
                <a:gd name="T37" fmla="*/ 69 h 120"/>
                <a:gd name="T38" fmla="*/ 21 w 120"/>
                <a:gd name="T39" fmla="*/ 88 h 120"/>
                <a:gd name="T40" fmla="*/ 13 w 120"/>
                <a:gd name="T41" fmla="*/ 97 h 120"/>
                <a:gd name="T42" fmla="*/ 23 w 120"/>
                <a:gd name="T43" fmla="*/ 108 h 120"/>
                <a:gd name="T44" fmla="*/ 33 w 120"/>
                <a:gd name="T45" fmla="*/ 100 h 120"/>
                <a:gd name="T46" fmla="*/ 51 w 120"/>
                <a:gd name="T47" fmla="*/ 108 h 120"/>
                <a:gd name="T48" fmla="*/ 53 w 120"/>
                <a:gd name="T49" fmla="*/ 120 h 120"/>
                <a:gd name="T50" fmla="*/ 67 w 120"/>
                <a:gd name="T51" fmla="*/ 120 h 120"/>
                <a:gd name="T52" fmla="*/ 69 w 120"/>
                <a:gd name="T53" fmla="*/ 108 h 120"/>
                <a:gd name="T54" fmla="*/ 88 w 120"/>
                <a:gd name="T55" fmla="*/ 100 h 120"/>
                <a:gd name="T56" fmla="*/ 97 w 120"/>
                <a:gd name="T57" fmla="*/ 108 h 120"/>
                <a:gd name="T58" fmla="*/ 108 w 120"/>
                <a:gd name="T59" fmla="*/ 97 h 120"/>
                <a:gd name="T60" fmla="*/ 100 w 120"/>
                <a:gd name="T61" fmla="*/ 88 h 120"/>
                <a:gd name="T62" fmla="*/ 108 w 120"/>
                <a:gd name="T63" fmla="*/ 69 h 120"/>
                <a:gd name="T64" fmla="*/ 120 w 120"/>
                <a:gd name="T65" fmla="*/ 6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0">
                  <a:moveTo>
                    <a:pt x="120" y="68"/>
                  </a:moveTo>
                  <a:cubicBezTo>
                    <a:pt x="120" y="53"/>
                    <a:pt x="120" y="53"/>
                    <a:pt x="120" y="53"/>
                  </a:cubicBezTo>
                  <a:cubicBezTo>
                    <a:pt x="108" y="51"/>
                    <a:pt x="108" y="51"/>
                    <a:pt x="108" y="51"/>
                  </a:cubicBezTo>
                  <a:cubicBezTo>
                    <a:pt x="107" y="44"/>
                    <a:pt x="104" y="38"/>
                    <a:pt x="100" y="32"/>
                  </a:cubicBezTo>
                  <a:cubicBezTo>
                    <a:pt x="108" y="23"/>
                    <a:pt x="108" y="23"/>
                    <a:pt x="108" y="23"/>
                  </a:cubicBezTo>
                  <a:cubicBezTo>
                    <a:pt x="97" y="12"/>
                    <a:pt x="97" y="12"/>
                    <a:pt x="97" y="12"/>
                  </a:cubicBezTo>
                  <a:cubicBezTo>
                    <a:pt x="88" y="20"/>
                    <a:pt x="88" y="20"/>
                    <a:pt x="88" y="20"/>
                  </a:cubicBezTo>
                  <a:cubicBezTo>
                    <a:pt x="82" y="16"/>
                    <a:pt x="76" y="14"/>
                    <a:pt x="69" y="12"/>
                  </a:cubicBezTo>
                  <a:cubicBezTo>
                    <a:pt x="67" y="0"/>
                    <a:pt x="67" y="0"/>
                    <a:pt x="67" y="0"/>
                  </a:cubicBezTo>
                  <a:cubicBezTo>
                    <a:pt x="53" y="0"/>
                    <a:pt x="53" y="0"/>
                    <a:pt x="53" y="0"/>
                  </a:cubicBezTo>
                  <a:cubicBezTo>
                    <a:pt x="51" y="12"/>
                    <a:pt x="51" y="12"/>
                    <a:pt x="51" y="12"/>
                  </a:cubicBezTo>
                  <a:cubicBezTo>
                    <a:pt x="45" y="14"/>
                    <a:pt x="38" y="16"/>
                    <a:pt x="33" y="20"/>
                  </a:cubicBezTo>
                  <a:cubicBezTo>
                    <a:pt x="23" y="12"/>
                    <a:pt x="23" y="12"/>
                    <a:pt x="23" y="12"/>
                  </a:cubicBezTo>
                  <a:cubicBezTo>
                    <a:pt x="13" y="23"/>
                    <a:pt x="13" y="23"/>
                    <a:pt x="13" y="23"/>
                  </a:cubicBezTo>
                  <a:cubicBezTo>
                    <a:pt x="21" y="33"/>
                    <a:pt x="21" y="33"/>
                    <a:pt x="21" y="33"/>
                  </a:cubicBezTo>
                  <a:cubicBezTo>
                    <a:pt x="17" y="38"/>
                    <a:pt x="14" y="44"/>
                    <a:pt x="13" y="51"/>
                  </a:cubicBezTo>
                  <a:cubicBezTo>
                    <a:pt x="0" y="53"/>
                    <a:pt x="0" y="53"/>
                    <a:pt x="0" y="53"/>
                  </a:cubicBezTo>
                  <a:cubicBezTo>
                    <a:pt x="0" y="68"/>
                    <a:pt x="0" y="68"/>
                    <a:pt x="0" y="68"/>
                  </a:cubicBezTo>
                  <a:cubicBezTo>
                    <a:pt x="13" y="69"/>
                    <a:pt x="13" y="69"/>
                    <a:pt x="13" y="69"/>
                  </a:cubicBezTo>
                  <a:cubicBezTo>
                    <a:pt x="14" y="76"/>
                    <a:pt x="17" y="82"/>
                    <a:pt x="21" y="88"/>
                  </a:cubicBezTo>
                  <a:cubicBezTo>
                    <a:pt x="13" y="97"/>
                    <a:pt x="13" y="97"/>
                    <a:pt x="13" y="97"/>
                  </a:cubicBezTo>
                  <a:cubicBezTo>
                    <a:pt x="23" y="108"/>
                    <a:pt x="23" y="108"/>
                    <a:pt x="23" y="108"/>
                  </a:cubicBezTo>
                  <a:cubicBezTo>
                    <a:pt x="33" y="100"/>
                    <a:pt x="33" y="100"/>
                    <a:pt x="33" y="100"/>
                  </a:cubicBezTo>
                  <a:cubicBezTo>
                    <a:pt x="38" y="104"/>
                    <a:pt x="45" y="106"/>
                    <a:pt x="51" y="108"/>
                  </a:cubicBezTo>
                  <a:cubicBezTo>
                    <a:pt x="53" y="120"/>
                    <a:pt x="53" y="120"/>
                    <a:pt x="53" y="120"/>
                  </a:cubicBezTo>
                  <a:cubicBezTo>
                    <a:pt x="67" y="120"/>
                    <a:pt x="67" y="120"/>
                    <a:pt x="67" y="120"/>
                  </a:cubicBezTo>
                  <a:cubicBezTo>
                    <a:pt x="69" y="108"/>
                    <a:pt x="69" y="108"/>
                    <a:pt x="69" y="108"/>
                  </a:cubicBezTo>
                  <a:cubicBezTo>
                    <a:pt x="76" y="107"/>
                    <a:pt x="82" y="104"/>
                    <a:pt x="88" y="100"/>
                  </a:cubicBezTo>
                  <a:cubicBezTo>
                    <a:pt x="97" y="108"/>
                    <a:pt x="97" y="108"/>
                    <a:pt x="97" y="108"/>
                  </a:cubicBezTo>
                  <a:cubicBezTo>
                    <a:pt x="108" y="97"/>
                    <a:pt x="108" y="97"/>
                    <a:pt x="108" y="97"/>
                  </a:cubicBezTo>
                  <a:cubicBezTo>
                    <a:pt x="100" y="88"/>
                    <a:pt x="100" y="88"/>
                    <a:pt x="100" y="88"/>
                  </a:cubicBezTo>
                  <a:cubicBezTo>
                    <a:pt x="104" y="82"/>
                    <a:pt x="107" y="76"/>
                    <a:pt x="108" y="69"/>
                  </a:cubicBezTo>
                  <a:lnTo>
                    <a:pt x="120" y="68"/>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0" name="Oval 28"/>
            <p:cNvSpPr>
              <a:spLocks noChangeArrowheads="1"/>
            </p:cNvSpPr>
            <p:nvPr/>
          </p:nvSpPr>
          <p:spPr bwMode="auto">
            <a:xfrm>
              <a:off x="9993313" y="587375"/>
              <a:ext cx="76200" cy="76200"/>
            </a:xfrm>
            <a:prstGeom prst="ellipse">
              <a:avLst/>
            </a:pr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41" name="组合 40"/>
          <p:cNvGrpSpPr/>
          <p:nvPr/>
        </p:nvGrpSpPr>
        <p:grpSpPr>
          <a:xfrm>
            <a:off x="4635599" y="2900190"/>
            <a:ext cx="327025" cy="381000"/>
            <a:chOff x="6491288" y="6051550"/>
            <a:chExt cx="327025" cy="381000"/>
          </a:xfrm>
        </p:grpSpPr>
        <p:sp>
          <p:nvSpPr>
            <p:cNvPr id="42" name="Oval 83"/>
            <p:cNvSpPr>
              <a:spLocks noChangeArrowheads="1"/>
            </p:cNvSpPr>
            <p:nvPr/>
          </p:nvSpPr>
          <p:spPr bwMode="auto">
            <a:xfrm>
              <a:off x="6719888" y="6051550"/>
              <a:ext cx="98425" cy="98425"/>
            </a:xfrm>
            <a:prstGeom prst="ellipse">
              <a:avLst/>
            </a:pr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3" name="Oval 84"/>
            <p:cNvSpPr>
              <a:spLocks noChangeArrowheads="1"/>
            </p:cNvSpPr>
            <p:nvPr/>
          </p:nvSpPr>
          <p:spPr bwMode="auto">
            <a:xfrm>
              <a:off x="6491288" y="6191250"/>
              <a:ext cx="101600" cy="98425"/>
            </a:xfrm>
            <a:prstGeom prst="ellipse">
              <a:avLst/>
            </a:pr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4" name="Oval 85"/>
            <p:cNvSpPr>
              <a:spLocks noChangeArrowheads="1"/>
            </p:cNvSpPr>
            <p:nvPr/>
          </p:nvSpPr>
          <p:spPr bwMode="auto">
            <a:xfrm>
              <a:off x="6719888" y="6330950"/>
              <a:ext cx="98425" cy="101600"/>
            </a:xfrm>
            <a:prstGeom prst="ellipse">
              <a:avLst/>
            </a:pr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5" name="Line 86"/>
            <p:cNvSpPr>
              <a:spLocks noChangeShapeType="1"/>
            </p:cNvSpPr>
            <p:nvPr/>
          </p:nvSpPr>
          <p:spPr bwMode="auto">
            <a:xfrm>
              <a:off x="6583363" y="6267450"/>
              <a:ext cx="142875" cy="88900"/>
            </a:xfrm>
            <a:prstGeom prst="line">
              <a:avLst/>
            </a:prstGeom>
            <a:noFill/>
            <a:ln w="254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46" name="Line 87"/>
            <p:cNvSpPr>
              <a:spLocks noChangeShapeType="1"/>
            </p:cNvSpPr>
            <p:nvPr/>
          </p:nvSpPr>
          <p:spPr bwMode="auto">
            <a:xfrm flipV="1">
              <a:off x="6583363" y="6130925"/>
              <a:ext cx="142875" cy="82550"/>
            </a:xfrm>
            <a:prstGeom prst="line">
              <a:avLst/>
            </a:prstGeom>
            <a:noFill/>
            <a:ln w="25400" cap="rnd">
              <a:solidFill>
                <a:schemeClr val="bg1"/>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47" name="组合 46"/>
          <p:cNvGrpSpPr/>
          <p:nvPr/>
        </p:nvGrpSpPr>
        <p:grpSpPr>
          <a:xfrm>
            <a:off x="7240361" y="2900190"/>
            <a:ext cx="273050" cy="381000"/>
            <a:chOff x="9901238" y="6035675"/>
            <a:chExt cx="273050" cy="381000"/>
          </a:xfrm>
        </p:grpSpPr>
        <p:sp>
          <p:nvSpPr>
            <p:cNvPr id="48" name="Freeform 89"/>
            <p:cNvSpPr/>
            <p:nvPr/>
          </p:nvSpPr>
          <p:spPr bwMode="auto">
            <a:xfrm>
              <a:off x="9920288" y="6130925"/>
              <a:ext cx="254000" cy="285750"/>
            </a:xfrm>
            <a:custGeom>
              <a:avLst/>
              <a:gdLst>
                <a:gd name="T0" fmla="*/ 80 w 80"/>
                <a:gd name="T1" fmla="*/ 50 h 90"/>
                <a:gd name="T2" fmla="*/ 73 w 80"/>
                <a:gd name="T3" fmla="*/ 43 h 90"/>
                <a:gd name="T4" fmla="*/ 72 w 80"/>
                <a:gd name="T5" fmla="*/ 43 h 90"/>
                <a:gd name="T6" fmla="*/ 66 w 80"/>
                <a:gd name="T7" fmla="*/ 49 h 90"/>
                <a:gd name="T8" fmla="*/ 66 w 80"/>
                <a:gd name="T9" fmla="*/ 43 h 90"/>
                <a:gd name="T10" fmla="*/ 59 w 80"/>
                <a:gd name="T11" fmla="*/ 36 h 90"/>
                <a:gd name="T12" fmla="*/ 58 w 80"/>
                <a:gd name="T13" fmla="*/ 36 h 90"/>
                <a:gd name="T14" fmla="*/ 52 w 80"/>
                <a:gd name="T15" fmla="*/ 42 h 90"/>
                <a:gd name="T16" fmla="*/ 52 w 80"/>
                <a:gd name="T17" fmla="*/ 35 h 90"/>
                <a:gd name="T18" fmla="*/ 45 w 80"/>
                <a:gd name="T19" fmla="*/ 29 h 90"/>
                <a:gd name="T20" fmla="*/ 44 w 80"/>
                <a:gd name="T21" fmla="*/ 29 h 90"/>
                <a:gd name="T22" fmla="*/ 38 w 80"/>
                <a:gd name="T23" fmla="*/ 34 h 90"/>
                <a:gd name="T24" fmla="*/ 38 w 80"/>
                <a:gd name="T25" fmla="*/ 7 h 90"/>
                <a:gd name="T26" fmla="*/ 31 w 80"/>
                <a:gd name="T27" fmla="*/ 0 h 90"/>
                <a:gd name="T28" fmla="*/ 30 w 80"/>
                <a:gd name="T29" fmla="*/ 0 h 90"/>
                <a:gd name="T30" fmla="*/ 24 w 80"/>
                <a:gd name="T31" fmla="*/ 7 h 90"/>
                <a:gd name="T32" fmla="*/ 24 w 80"/>
                <a:gd name="T33" fmla="*/ 66 h 90"/>
                <a:gd name="T34" fmla="*/ 13 w 80"/>
                <a:gd name="T35" fmla="*/ 55 h 90"/>
                <a:gd name="T36" fmla="*/ 3 w 80"/>
                <a:gd name="T37" fmla="*/ 55 h 90"/>
                <a:gd name="T38" fmla="*/ 3 w 80"/>
                <a:gd name="T39" fmla="*/ 56 h 90"/>
                <a:gd name="T40" fmla="*/ 3 w 80"/>
                <a:gd name="T41" fmla="*/ 65 h 90"/>
                <a:gd name="T42" fmla="*/ 23 w 80"/>
                <a:gd name="T43" fmla="*/ 88 h 90"/>
                <a:gd name="T44" fmla="*/ 27 w 80"/>
                <a:gd name="T45" fmla="*/ 90 h 90"/>
                <a:gd name="T46" fmla="*/ 74 w 80"/>
                <a:gd name="T47" fmla="*/ 90 h 90"/>
                <a:gd name="T48" fmla="*/ 79 w 80"/>
                <a:gd name="T49" fmla="*/ 85 h 90"/>
                <a:gd name="T50" fmla="*/ 79 w 80"/>
                <a:gd name="T51" fmla="*/ 85 h 90"/>
                <a:gd name="T52" fmla="*/ 80 w 80"/>
                <a:gd name="T53" fmla="*/ 85 h 90"/>
                <a:gd name="T54" fmla="*/ 80 w 80"/>
                <a:gd name="T55"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90">
                  <a:moveTo>
                    <a:pt x="80" y="50"/>
                  </a:moveTo>
                  <a:cubicBezTo>
                    <a:pt x="80" y="46"/>
                    <a:pt x="77" y="43"/>
                    <a:pt x="73" y="43"/>
                  </a:cubicBezTo>
                  <a:cubicBezTo>
                    <a:pt x="72" y="43"/>
                    <a:pt x="72" y="43"/>
                    <a:pt x="72" y="43"/>
                  </a:cubicBezTo>
                  <a:cubicBezTo>
                    <a:pt x="69" y="43"/>
                    <a:pt x="66" y="45"/>
                    <a:pt x="66" y="49"/>
                  </a:cubicBezTo>
                  <a:cubicBezTo>
                    <a:pt x="66" y="43"/>
                    <a:pt x="66" y="43"/>
                    <a:pt x="66" y="43"/>
                  </a:cubicBezTo>
                  <a:cubicBezTo>
                    <a:pt x="66" y="39"/>
                    <a:pt x="63" y="36"/>
                    <a:pt x="59" y="36"/>
                  </a:cubicBezTo>
                  <a:cubicBezTo>
                    <a:pt x="58" y="36"/>
                    <a:pt x="58" y="36"/>
                    <a:pt x="58" y="36"/>
                  </a:cubicBezTo>
                  <a:cubicBezTo>
                    <a:pt x="55" y="36"/>
                    <a:pt x="52" y="38"/>
                    <a:pt x="52" y="42"/>
                  </a:cubicBezTo>
                  <a:cubicBezTo>
                    <a:pt x="52" y="35"/>
                    <a:pt x="52" y="35"/>
                    <a:pt x="52" y="35"/>
                  </a:cubicBezTo>
                  <a:cubicBezTo>
                    <a:pt x="52" y="32"/>
                    <a:pt x="49" y="29"/>
                    <a:pt x="45" y="29"/>
                  </a:cubicBezTo>
                  <a:cubicBezTo>
                    <a:pt x="44" y="29"/>
                    <a:pt x="44" y="29"/>
                    <a:pt x="44" y="29"/>
                  </a:cubicBezTo>
                  <a:cubicBezTo>
                    <a:pt x="41" y="29"/>
                    <a:pt x="38" y="31"/>
                    <a:pt x="38" y="34"/>
                  </a:cubicBezTo>
                  <a:cubicBezTo>
                    <a:pt x="38" y="7"/>
                    <a:pt x="38" y="7"/>
                    <a:pt x="38" y="7"/>
                  </a:cubicBezTo>
                  <a:cubicBezTo>
                    <a:pt x="38" y="3"/>
                    <a:pt x="35" y="0"/>
                    <a:pt x="31" y="0"/>
                  </a:cubicBezTo>
                  <a:cubicBezTo>
                    <a:pt x="30" y="0"/>
                    <a:pt x="30" y="0"/>
                    <a:pt x="30" y="0"/>
                  </a:cubicBezTo>
                  <a:cubicBezTo>
                    <a:pt x="27" y="0"/>
                    <a:pt x="24" y="3"/>
                    <a:pt x="24" y="7"/>
                  </a:cubicBezTo>
                  <a:cubicBezTo>
                    <a:pt x="24" y="66"/>
                    <a:pt x="24" y="66"/>
                    <a:pt x="24" y="66"/>
                  </a:cubicBezTo>
                  <a:cubicBezTo>
                    <a:pt x="13" y="55"/>
                    <a:pt x="13" y="55"/>
                    <a:pt x="13" y="55"/>
                  </a:cubicBezTo>
                  <a:cubicBezTo>
                    <a:pt x="10" y="52"/>
                    <a:pt x="6" y="52"/>
                    <a:pt x="3" y="55"/>
                  </a:cubicBezTo>
                  <a:cubicBezTo>
                    <a:pt x="3" y="56"/>
                    <a:pt x="3" y="56"/>
                    <a:pt x="3" y="56"/>
                  </a:cubicBezTo>
                  <a:cubicBezTo>
                    <a:pt x="0" y="58"/>
                    <a:pt x="0" y="62"/>
                    <a:pt x="3" y="65"/>
                  </a:cubicBezTo>
                  <a:cubicBezTo>
                    <a:pt x="23" y="88"/>
                    <a:pt x="23" y="88"/>
                    <a:pt x="23" y="88"/>
                  </a:cubicBezTo>
                  <a:cubicBezTo>
                    <a:pt x="24" y="89"/>
                    <a:pt x="26" y="90"/>
                    <a:pt x="27" y="90"/>
                  </a:cubicBezTo>
                  <a:cubicBezTo>
                    <a:pt x="74" y="90"/>
                    <a:pt x="74" y="90"/>
                    <a:pt x="74" y="90"/>
                  </a:cubicBezTo>
                  <a:cubicBezTo>
                    <a:pt x="77" y="90"/>
                    <a:pt x="79" y="88"/>
                    <a:pt x="79" y="85"/>
                  </a:cubicBezTo>
                  <a:cubicBezTo>
                    <a:pt x="79" y="85"/>
                    <a:pt x="79" y="85"/>
                    <a:pt x="79" y="85"/>
                  </a:cubicBezTo>
                  <a:cubicBezTo>
                    <a:pt x="80" y="85"/>
                    <a:pt x="80" y="85"/>
                    <a:pt x="80" y="85"/>
                  </a:cubicBezTo>
                  <a:lnTo>
                    <a:pt x="80" y="50"/>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49" name="Freeform 90"/>
            <p:cNvSpPr/>
            <p:nvPr/>
          </p:nvSpPr>
          <p:spPr bwMode="auto">
            <a:xfrm>
              <a:off x="99012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0" name="Freeform 91"/>
            <p:cNvSpPr/>
            <p:nvPr/>
          </p:nvSpPr>
          <p:spPr bwMode="auto">
            <a:xfrm>
              <a:off x="10018713" y="6035675"/>
              <a:ext cx="0" cy="41275"/>
            </a:xfrm>
            <a:custGeom>
              <a:avLst/>
              <a:gdLst>
                <a:gd name="T0" fmla="*/ 0 h 26"/>
                <a:gd name="T1" fmla="*/ 0 h 26"/>
                <a:gd name="T2" fmla="*/ 26 h 26"/>
                <a:gd name="T3" fmla="*/ 0 h 26"/>
              </a:gdLst>
              <a:ahLst/>
              <a:cxnLst>
                <a:cxn ang="0">
                  <a:pos x="0" y="T0"/>
                </a:cxn>
                <a:cxn ang="0">
                  <a:pos x="0" y="T1"/>
                </a:cxn>
                <a:cxn ang="0">
                  <a:pos x="0" y="T2"/>
                </a:cxn>
                <a:cxn ang="0">
                  <a:pos x="0" y="T3"/>
                </a:cxn>
              </a:cxnLst>
              <a:rect l="0" t="0" r="r" b="b"/>
              <a:pathLst>
                <a:path h="26">
                  <a:moveTo>
                    <a:pt x="0" y="0"/>
                  </a:moveTo>
                  <a:lnTo>
                    <a:pt x="0" y="0"/>
                  </a:lnTo>
                  <a:lnTo>
                    <a:pt x="0" y="26"/>
                  </a:lnTo>
                  <a:lnTo>
                    <a:pt x="0" y="0"/>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1" name="Freeform 92"/>
            <p:cNvSpPr/>
            <p:nvPr/>
          </p:nvSpPr>
          <p:spPr bwMode="auto">
            <a:xfrm>
              <a:off x="9942513" y="6070600"/>
              <a:ext cx="28575" cy="28575"/>
            </a:xfrm>
            <a:custGeom>
              <a:avLst/>
              <a:gdLst>
                <a:gd name="T0" fmla="*/ 9 w 9"/>
                <a:gd name="T1" fmla="*/ 9 h 9"/>
                <a:gd name="T2" fmla="*/ 9 w 9"/>
                <a:gd name="T3" fmla="*/ 9 h 9"/>
                <a:gd name="T4" fmla="*/ 0 w 9"/>
                <a:gd name="T5" fmla="*/ 0 h 9"/>
                <a:gd name="T6" fmla="*/ 9 w 9"/>
                <a:gd name="T7" fmla="*/ 9 h 9"/>
              </a:gdLst>
              <a:ahLst/>
              <a:cxnLst>
                <a:cxn ang="0">
                  <a:pos x="T0" y="T1"/>
                </a:cxn>
                <a:cxn ang="0">
                  <a:pos x="T2" y="T3"/>
                </a:cxn>
                <a:cxn ang="0">
                  <a:pos x="T4" y="T5"/>
                </a:cxn>
                <a:cxn ang="0">
                  <a:pos x="T6" y="T7"/>
                </a:cxn>
              </a:cxnLst>
              <a:rect l="0" t="0" r="r" b="b"/>
              <a:pathLst>
                <a:path w="9" h="9">
                  <a:moveTo>
                    <a:pt x="9" y="9"/>
                  </a:moveTo>
                  <a:cubicBezTo>
                    <a:pt x="9" y="9"/>
                    <a:pt x="9" y="9"/>
                    <a:pt x="9" y="9"/>
                  </a:cubicBezTo>
                  <a:cubicBezTo>
                    <a:pt x="8" y="7"/>
                    <a:pt x="2" y="1"/>
                    <a:pt x="0" y="0"/>
                  </a:cubicBezTo>
                  <a:lnTo>
                    <a:pt x="9" y="9"/>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2" name="Freeform 93"/>
            <p:cNvSpPr/>
            <p:nvPr/>
          </p:nvSpPr>
          <p:spPr bwMode="auto">
            <a:xfrm>
              <a:off x="100917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3" name="Freeform 94"/>
            <p:cNvSpPr/>
            <p:nvPr/>
          </p:nvSpPr>
          <p:spPr bwMode="auto">
            <a:xfrm>
              <a:off x="10063163" y="6070600"/>
              <a:ext cx="28575" cy="28575"/>
            </a:xfrm>
            <a:custGeom>
              <a:avLst/>
              <a:gdLst>
                <a:gd name="T0" fmla="*/ 9 w 9"/>
                <a:gd name="T1" fmla="*/ 0 h 9"/>
                <a:gd name="T2" fmla="*/ 9 w 9"/>
                <a:gd name="T3" fmla="*/ 0 h 9"/>
                <a:gd name="T4" fmla="*/ 0 w 9"/>
                <a:gd name="T5" fmla="*/ 9 h 9"/>
                <a:gd name="T6" fmla="*/ 9 w 9"/>
                <a:gd name="T7" fmla="*/ 0 h 9"/>
              </a:gdLst>
              <a:ahLst/>
              <a:cxnLst>
                <a:cxn ang="0">
                  <a:pos x="T0" y="T1"/>
                </a:cxn>
                <a:cxn ang="0">
                  <a:pos x="T2" y="T3"/>
                </a:cxn>
                <a:cxn ang="0">
                  <a:pos x="T4" y="T5"/>
                </a:cxn>
                <a:cxn ang="0">
                  <a:pos x="T6" y="T7"/>
                </a:cxn>
              </a:cxnLst>
              <a:rect l="0" t="0" r="r" b="b"/>
              <a:pathLst>
                <a:path w="9" h="9">
                  <a:moveTo>
                    <a:pt x="9" y="0"/>
                  </a:moveTo>
                  <a:cubicBezTo>
                    <a:pt x="9" y="0"/>
                    <a:pt x="9" y="0"/>
                    <a:pt x="9" y="0"/>
                  </a:cubicBezTo>
                  <a:cubicBezTo>
                    <a:pt x="8" y="1"/>
                    <a:pt x="1" y="7"/>
                    <a:pt x="0" y="9"/>
                  </a:cubicBezTo>
                  <a:lnTo>
                    <a:pt x="9" y="0"/>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sp>
        <p:nvSpPr>
          <p:cNvPr id="54" name="Freeform 95"/>
          <p:cNvSpPr/>
          <p:nvPr/>
        </p:nvSpPr>
        <p:spPr bwMode="auto">
          <a:xfrm>
            <a:off x="9718193" y="2900190"/>
            <a:ext cx="381000" cy="381000"/>
          </a:xfrm>
          <a:custGeom>
            <a:avLst/>
            <a:gdLst>
              <a:gd name="T0" fmla="*/ 134 w 240"/>
              <a:gd name="T1" fmla="*/ 240 h 240"/>
              <a:gd name="T2" fmla="*/ 240 w 240"/>
              <a:gd name="T3" fmla="*/ 0 h 240"/>
              <a:gd name="T4" fmla="*/ 0 w 240"/>
              <a:gd name="T5" fmla="*/ 106 h 240"/>
              <a:gd name="T6" fmla="*/ 118 w 240"/>
              <a:gd name="T7" fmla="*/ 122 h 240"/>
              <a:gd name="T8" fmla="*/ 134 w 240"/>
              <a:gd name="T9" fmla="*/ 240 h 240"/>
            </a:gdLst>
            <a:ahLst/>
            <a:cxnLst>
              <a:cxn ang="0">
                <a:pos x="T0" y="T1"/>
              </a:cxn>
              <a:cxn ang="0">
                <a:pos x="T2" y="T3"/>
              </a:cxn>
              <a:cxn ang="0">
                <a:pos x="T4" y="T5"/>
              </a:cxn>
              <a:cxn ang="0">
                <a:pos x="T6" y="T7"/>
              </a:cxn>
              <a:cxn ang="0">
                <a:pos x="T8" y="T9"/>
              </a:cxn>
            </a:cxnLst>
            <a:rect l="0" t="0" r="r" b="b"/>
            <a:pathLst>
              <a:path w="240" h="240">
                <a:moveTo>
                  <a:pt x="134" y="240"/>
                </a:moveTo>
                <a:lnTo>
                  <a:pt x="240" y="0"/>
                </a:lnTo>
                <a:lnTo>
                  <a:pt x="0" y="106"/>
                </a:lnTo>
                <a:lnTo>
                  <a:pt x="118" y="122"/>
                </a:lnTo>
                <a:lnTo>
                  <a:pt x="134" y="240"/>
                </a:lnTo>
                <a:close/>
              </a:path>
            </a:pathLst>
          </a:custGeom>
          <a:noFill/>
          <a:ln w="25400" cap="rnd">
            <a:solidFill>
              <a:schemeClr val="bg1"/>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3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47"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47"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1000"/>
                                            <p:tgtEl>
                                              <p:spTgt spid="26"/>
                                            </p:tgtEl>
                                          </p:cBhvr>
                                        </p:animEffect>
                                        <p:anim calcmode="lin" valueType="num">
                                          <p:cBhvr>
                                            <p:cTn id="66" dur="1000" fill="hold"/>
                                            <p:tgtEl>
                                              <p:spTgt spid="26"/>
                                            </p:tgtEl>
                                            <p:attrNameLst>
                                              <p:attrName>ppt_x</p:attrName>
                                            </p:attrNameLst>
                                          </p:cBhvr>
                                          <p:tavLst>
                                            <p:tav tm="0">
                                              <p:val>
                                                <p:strVal val="#ppt_x"/>
                                              </p:val>
                                            </p:tav>
                                            <p:tav tm="100000">
                                              <p:val>
                                                <p:strVal val="#ppt_x"/>
                                              </p:val>
                                            </p:tav>
                                          </p:tavLst>
                                        </p:anim>
                                        <p:anim calcmode="lin" valueType="num">
                                          <p:cBhvr>
                                            <p:cTn id="67" dur="1000" fill="hold"/>
                                            <p:tgtEl>
                                              <p:spTgt spid="26"/>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500"/>
                                            <p:tgtEl>
                                              <p:spTgt spid="32"/>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1000"/>
                                            <p:tgtEl>
                                              <p:spTgt spid="33"/>
                                            </p:tgtEl>
                                          </p:cBhvr>
                                        </p:animEffect>
                                        <p:anim calcmode="lin" valueType="num">
                                          <p:cBhvr>
                                            <p:cTn id="79" dur="1000" fill="hold"/>
                                            <p:tgtEl>
                                              <p:spTgt spid="33"/>
                                            </p:tgtEl>
                                            <p:attrNameLst>
                                              <p:attrName>ppt_x</p:attrName>
                                            </p:attrNameLst>
                                          </p:cBhvr>
                                          <p:tavLst>
                                            <p:tav tm="0">
                                              <p:val>
                                                <p:strVal val="#ppt_x"/>
                                              </p:val>
                                            </p:tav>
                                            <p:tav tm="100000">
                                              <p:val>
                                                <p:strVal val="#ppt_x"/>
                                              </p:val>
                                            </p:tav>
                                          </p:tavLst>
                                        </p:anim>
                                        <p:anim calcmode="lin" valueType="num">
                                          <p:cBhvr>
                                            <p:cTn id="80" dur="1000" fill="hold"/>
                                            <p:tgtEl>
                                              <p:spTgt spid="33"/>
                                            </p:tgtEl>
                                            <p:attrNameLst>
                                              <p:attrName>ppt_y</p:attrName>
                                            </p:attrNameLst>
                                          </p:cBhvr>
                                          <p:tavLst>
                                            <p:tav tm="0">
                                              <p:val>
                                                <p:strVal val="#ppt_y-.1"/>
                                              </p:val>
                                            </p:tav>
                                            <p:tav tm="100000">
                                              <p:val>
                                                <p:strVal val="#ppt_y"/>
                                              </p:val>
                                            </p:tav>
                                          </p:tavLst>
                                        </p:anim>
                                      </p:childTnLst>
                                    </p:cTn>
                                  </p:par>
                                </p:childTnLst>
                              </p:cTn>
                            </p:par>
                            <p:par>
                              <p:cTn id="81" fill="hold">
                                <p:stCondLst>
                                  <p:cond delay="7500"/>
                                </p:stCondLst>
                                <p:childTnLst>
                                  <p:par>
                                    <p:cTn id="82" presetID="10"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par>
                              <p:cTn id="85" fill="hold">
                                <p:stCondLst>
                                  <p:cond delay="8000"/>
                                </p:stCondLst>
                                <p:childTnLst>
                                  <p:par>
                                    <p:cTn id="86" presetID="53" presetClass="entr" presetSubtype="16" fill="hold" nodeType="after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500" fill="hold"/>
                                            <p:tgtEl>
                                              <p:spTgt spid="38"/>
                                            </p:tgtEl>
                                            <p:attrNameLst>
                                              <p:attrName>ppt_w</p:attrName>
                                            </p:attrNameLst>
                                          </p:cBhvr>
                                          <p:tavLst>
                                            <p:tav tm="0">
                                              <p:val>
                                                <p:fltVal val="0"/>
                                              </p:val>
                                            </p:tav>
                                            <p:tav tm="100000">
                                              <p:val>
                                                <p:strVal val="#ppt_w"/>
                                              </p:val>
                                            </p:tav>
                                          </p:tavLst>
                                        </p:anim>
                                        <p:anim calcmode="lin" valueType="num">
                                          <p:cBhvr>
                                            <p:cTn id="89" dur="500" fill="hold"/>
                                            <p:tgtEl>
                                              <p:spTgt spid="38"/>
                                            </p:tgtEl>
                                            <p:attrNameLst>
                                              <p:attrName>ppt_h</p:attrName>
                                            </p:attrNameLst>
                                          </p:cBhvr>
                                          <p:tavLst>
                                            <p:tav tm="0">
                                              <p:val>
                                                <p:fltVal val="0"/>
                                              </p:val>
                                            </p:tav>
                                            <p:tav tm="100000">
                                              <p:val>
                                                <p:strVal val="#ppt_h"/>
                                              </p:val>
                                            </p:tav>
                                          </p:tavLst>
                                        </p:anim>
                                        <p:animEffect transition="in" filter="fade">
                                          <p:cBhvr>
                                            <p:cTn id="90" dur="500"/>
                                            <p:tgtEl>
                                              <p:spTgt spid="38"/>
                                            </p:tgtEl>
                                          </p:cBhvr>
                                        </p:animEffect>
                                      </p:childTnLst>
                                    </p:cTn>
                                  </p:par>
                                </p:childTnLst>
                              </p:cTn>
                            </p:par>
                            <p:par>
                              <p:cTn id="91" fill="hold">
                                <p:stCondLst>
                                  <p:cond delay="8500"/>
                                </p:stCondLst>
                                <p:childTnLst>
                                  <p:par>
                                    <p:cTn id="92" presetID="2" presetClass="entr" presetSubtype="1" fill="hold" grpId="0" nodeType="afterEffect" p14:presetBounceEnd="80000">
                                      <p:stCondLst>
                                        <p:cond delay="0"/>
                                      </p:stCondLst>
                                      <p:childTnLst>
                                        <p:set>
                                          <p:cBhvr>
                                            <p:cTn id="93" dur="1" fill="hold">
                                              <p:stCondLst>
                                                <p:cond delay="0"/>
                                              </p:stCondLst>
                                            </p:cTn>
                                            <p:tgtEl>
                                              <p:spTgt spid="12"/>
                                            </p:tgtEl>
                                            <p:attrNameLst>
                                              <p:attrName>style.visibility</p:attrName>
                                            </p:attrNameLst>
                                          </p:cBhvr>
                                          <p:to>
                                            <p:strVal val="visible"/>
                                          </p:to>
                                        </p:set>
                                        <p:anim calcmode="lin" valueType="num" p14:bounceEnd="80000">
                                          <p:cBhvr additive="base">
                                            <p:cTn id="94" dur="5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95" dur="500" fill="hold"/>
                                            <p:tgtEl>
                                              <p:spTgt spid="12"/>
                                            </p:tgtEl>
                                            <p:attrNameLst>
                                              <p:attrName>ppt_y</p:attrName>
                                            </p:attrNameLst>
                                          </p:cBhvr>
                                          <p:tavLst>
                                            <p:tav tm="0">
                                              <p:val>
                                                <p:strVal val="0-#ppt_h/2"/>
                                              </p:val>
                                            </p:tav>
                                            <p:tav tm="100000">
                                              <p:val>
                                                <p:strVal val="#ppt_y"/>
                                              </p:val>
                                            </p:tav>
                                          </p:tavLst>
                                        </p:anim>
                                      </p:childTnLst>
                                    </p:cTn>
                                  </p:par>
                                </p:childTnLst>
                              </p:cTn>
                            </p:par>
                            <p:par>
                              <p:cTn id="96" fill="hold">
                                <p:stCondLst>
                                  <p:cond delay="9000"/>
                                </p:stCondLst>
                                <p:childTnLst>
                                  <p:par>
                                    <p:cTn id="97" presetID="16" presetClass="entr" presetSubtype="21" fill="hold" grpId="0" nodeType="after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barn(inVertical)">
                                          <p:cBhvr>
                                            <p:cTn id="99" dur="500"/>
                                            <p:tgtEl>
                                              <p:spTgt spid="13"/>
                                            </p:tgtEl>
                                          </p:cBhvr>
                                        </p:animEffect>
                                      </p:childTnLst>
                                    </p:cTn>
                                  </p:par>
                                </p:childTnLst>
                              </p:cTn>
                            </p:par>
                            <p:par>
                              <p:cTn id="100" fill="hold">
                                <p:stCondLst>
                                  <p:cond delay="9500"/>
                                </p:stCondLst>
                                <p:childTnLst>
                                  <p:par>
                                    <p:cTn id="101" presetID="42" presetClass="entr" presetSubtype="0" fill="hold" grpId="0" nodeType="after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1000"/>
                                            <p:tgtEl>
                                              <p:spTgt spid="16"/>
                                            </p:tgtEl>
                                          </p:cBhvr>
                                        </p:animEffect>
                                        <p:anim calcmode="lin" valueType="num">
                                          <p:cBhvr>
                                            <p:cTn id="104" dur="1000" fill="hold"/>
                                            <p:tgtEl>
                                              <p:spTgt spid="16"/>
                                            </p:tgtEl>
                                            <p:attrNameLst>
                                              <p:attrName>ppt_x</p:attrName>
                                            </p:attrNameLst>
                                          </p:cBhvr>
                                          <p:tavLst>
                                            <p:tav tm="0">
                                              <p:val>
                                                <p:strVal val="#ppt_x"/>
                                              </p:val>
                                            </p:tav>
                                            <p:tav tm="100000">
                                              <p:val>
                                                <p:strVal val="#ppt_x"/>
                                              </p:val>
                                            </p:tav>
                                          </p:tavLst>
                                        </p:anim>
                                        <p:anim calcmode="lin" valueType="num">
                                          <p:cBhvr>
                                            <p:cTn id="105" dur="1000" fill="hold"/>
                                            <p:tgtEl>
                                              <p:spTgt spid="16"/>
                                            </p:tgtEl>
                                            <p:attrNameLst>
                                              <p:attrName>ppt_y</p:attrName>
                                            </p:attrNameLst>
                                          </p:cBhvr>
                                          <p:tavLst>
                                            <p:tav tm="0">
                                              <p:val>
                                                <p:strVal val="#ppt_y+.1"/>
                                              </p:val>
                                            </p:tav>
                                            <p:tav tm="100000">
                                              <p:val>
                                                <p:strVal val="#ppt_y"/>
                                              </p:val>
                                            </p:tav>
                                          </p:tavLst>
                                        </p:anim>
                                      </p:childTnLst>
                                    </p:cTn>
                                  </p:par>
                                </p:childTnLst>
                              </p:cTn>
                            </p:par>
                            <p:par>
                              <p:cTn id="106" fill="hold">
                                <p:stCondLst>
                                  <p:cond delay="10500"/>
                                </p:stCondLst>
                                <p:childTnLst>
                                  <p:par>
                                    <p:cTn id="107" presetID="53" presetClass="entr" presetSubtype="16"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500" fill="hold"/>
                                            <p:tgtEl>
                                              <p:spTgt spid="41"/>
                                            </p:tgtEl>
                                            <p:attrNameLst>
                                              <p:attrName>ppt_w</p:attrName>
                                            </p:attrNameLst>
                                          </p:cBhvr>
                                          <p:tavLst>
                                            <p:tav tm="0">
                                              <p:val>
                                                <p:fltVal val="0"/>
                                              </p:val>
                                            </p:tav>
                                            <p:tav tm="100000">
                                              <p:val>
                                                <p:strVal val="#ppt_w"/>
                                              </p:val>
                                            </p:tav>
                                          </p:tavLst>
                                        </p:anim>
                                        <p:anim calcmode="lin" valueType="num">
                                          <p:cBhvr>
                                            <p:cTn id="110" dur="500" fill="hold"/>
                                            <p:tgtEl>
                                              <p:spTgt spid="41"/>
                                            </p:tgtEl>
                                            <p:attrNameLst>
                                              <p:attrName>ppt_h</p:attrName>
                                            </p:attrNameLst>
                                          </p:cBhvr>
                                          <p:tavLst>
                                            <p:tav tm="0">
                                              <p:val>
                                                <p:fltVal val="0"/>
                                              </p:val>
                                            </p:tav>
                                            <p:tav tm="100000">
                                              <p:val>
                                                <p:strVal val="#ppt_h"/>
                                              </p:val>
                                            </p:tav>
                                          </p:tavLst>
                                        </p:anim>
                                        <p:animEffect transition="in" filter="fade">
                                          <p:cBhvr>
                                            <p:cTn id="111" dur="500"/>
                                            <p:tgtEl>
                                              <p:spTgt spid="41"/>
                                            </p:tgtEl>
                                          </p:cBhvr>
                                        </p:animEffect>
                                      </p:childTnLst>
                                    </p:cTn>
                                  </p:par>
                                </p:childTnLst>
                              </p:cTn>
                            </p:par>
                            <p:par>
                              <p:cTn id="112" fill="hold">
                                <p:stCondLst>
                                  <p:cond delay="11000"/>
                                </p:stCondLst>
                                <p:childTnLst>
                                  <p:par>
                                    <p:cTn id="113" presetID="2" presetClass="entr" presetSubtype="1" fill="hold" grpId="0" nodeType="afterEffect" p14:presetBounceEnd="80000">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14:bounceEnd="80000">
                                          <p:cBhvr additive="base">
                                            <p:cTn id="115" dur="500" fill="hold"/>
                                            <p:tgtEl>
                                              <p:spTgt spid="20"/>
                                            </p:tgtEl>
                                            <p:attrNameLst>
                                              <p:attrName>ppt_x</p:attrName>
                                            </p:attrNameLst>
                                          </p:cBhvr>
                                          <p:tavLst>
                                            <p:tav tm="0">
                                              <p:val>
                                                <p:strVal val="#ppt_x"/>
                                              </p:val>
                                            </p:tav>
                                            <p:tav tm="100000">
                                              <p:val>
                                                <p:strVal val="#ppt_x"/>
                                              </p:val>
                                            </p:tav>
                                          </p:tavLst>
                                        </p:anim>
                                        <p:anim calcmode="lin" valueType="num" p14:bounceEnd="80000">
                                          <p:cBhvr additive="base">
                                            <p:cTn id="116" dur="500" fill="hold"/>
                                            <p:tgtEl>
                                              <p:spTgt spid="20"/>
                                            </p:tgtEl>
                                            <p:attrNameLst>
                                              <p:attrName>ppt_y</p:attrName>
                                            </p:attrNameLst>
                                          </p:cBhvr>
                                          <p:tavLst>
                                            <p:tav tm="0">
                                              <p:val>
                                                <p:strVal val="0-#ppt_h/2"/>
                                              </p:val>
                                            </p:tav>
                                            <p:tav tm="100000">
                                              <p:val>
                                                <p:strVal val="#ppt_y"/>
                                              </p:val>
                                            </p:tav>
                                          </p:tavLst>
                                        </p:anim>
                                      </p:childTnLst>
                                    </p:cTn>
                                  </p:par>
                                </p:childTnLst>
                              </p:cTn>
                            </p:par>
                            <p:par>
                              <p:cTn id="117" fill="hold">
                                <p:stCondLst>
                                  <p:cond delay="11500"/>
                                </p:stCondLst>
                                <p:childTnLst>
                                  <p:par>
                                    <p:cTn id="118" presetID="16" presetClass="entr" presetSubtype="21" fill="hold" grpId="0" nodeType="after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barn(inVertical)">
                                          <p:cBhvr>
                                            <p:cTn id="120" dur="500"/>
                                            <p:tgtEl>
                                              <p:spTgt spid="23"/>
                                            </p:tgtEl>
                                          </p:cBhvr>
                                        </p:animEffect>
                                      </p:childTnLst>
                                    </p:cTn>
                                  </p:par>
                                </p:childTnLst>
                              </p:cTn>
                            </p:par>
                            <p:par>
                              <p:cTn id="121" fill="hold">
                                <p:stCondLst>
                                  <p:cond delay="12000"/>
                                </p:stCondLst>
                                <p:childTnLst>
                                  <p:par>
                                    <p:cTn id="122" presetID="42" presetClass="entr" presetSubtype="0" fill="hold" grpId="0" nodeType="afterEffect">
                                      <p:stCondLst>
                                        <p:cond delay="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1000"/>
                                            <p:tgtEl>
                                              <p:spTgt spid="24"/>
                                            </p:tgtEl>
                                          </p:cBhvr>
                                        </p:animEffect>
                                        <p:anim calcmode="lin" valueType="num">
                                          <p:cBhvr>
                                            <p:cTn id="125" dur="1000" fill="hold"/>
                                            <p:tgtEl>
                                              <p:spTgt spid="24"/>
                                            </p:tgtEl>
                                            <p:attrNameLst>
                                              <p:attrName>ppt_x</p:attrName>
                                            </p:attrNameLst>
                                          </p:cBhvr>
                                          <p:tavLst>
                                            <p:tav tm="0">
                                              <p:val>
                                                <p:strVal val="#ppt_x"/>
                                              </p:val>
                                            </p:tav>
                                            <p:tav tm="100000">
                                              <p:val>
                                                <p:strVal val="#ppt_x"/>
                                              </p:val>
                                            </p:tav>
                                          </p:tavLst>
                                        </p:anim>
                                        <p:anim calcmode="lin" valueType="num">
                                          <p:cBhvr>
                                            <p:cTn id="126" dur="1000" fill="hold"/>
                                            <p:tgtEl>
                                              <p:spTgt spid="24"/>
                                            </p:tgtEl>
                                            <p:attrNameLst>
                                              <p:attrName>ppt_y</p:attrName>
                                            </p:attrNameLst>
                                          </p:cBhvr>
                                          <p:tavLst>
                                            <p:tav tm="0">
                                              <p:val>
                                                <p:strVal val="#ppt_y+.1"/>
                                              </p:val>
                                            </p:tav>
                                            <p:tav tm="100000">
                                              <p:val>
                                                <p:strVal val="#ppt_y"/>
                                              </p:val>
                                            </p:tav>
                                          </p:tavLst>
                                        </p:anim>
                                      </p:childTnLst>
                                    </p:cTn>
                                  </p:par>
                                </p:childTnLst>
                              </p:cTn>
                            </p:par>
                            <p:par>
                              <p:cTn id="127" fill="hold">
                                <p:stCondLst>
                                  <p:cond delay="13000"/>
                                </p:stCondLst>
                                <p:childTnLst>
                                  <p:par>
                                    <p:cTn id="128" presetID="53" presetClass="entr" presetSubtype="16" fill="hold"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animEffect transition="in" filter="fade">
                                          <p:cBhvr>
                                            <p:cTn id="132" dur="500"/>
                                            <p:tgtEl>
                                              <p:spTgt spid="47"/>
                                            </p:tgtEl>
                                          </p:cBhvr>
                                        </p:animEffect>
                                      </p:childTnLst>
                                    </p:cTn>
                                  </p:par>
                                </p:childTnLst>
                              </p:cTn>
                            </p:par>
                            <p:par>
                              <p:cTn id="133" fill="hold">
                                <p:stCondLst>
                                  <p:cond delay="13500"/>
                                </p:stCondLst>
                                <p:childTnLst>
                                  <p:par>
                                    <p:cTn id="134" presetID="2" presetClass="entr" presetSubtype="1" fill="hold" grpId="0" nodeType="afterEffect" p14:presetBounceEnd="80000">
                                      <p:stCondLst>
                                        <p:cond delay="0"/>
                                      </p:stCondLst>
                                      <p:childTnLst>
                                        <p:set>
                                          <p:cBhvr>
                                            <p:cTn id="135" dur="1" fill="hold">
                                              <p:stCondLst>
                                                <p:cond delay="0"/>
                                              </p:stCondLst>
                                            </p:cTn>
                                            <p:tgtEl>
                                              <p:spTgt spid="28"/>
                                            </p:tgtEl>
                                            <p:attrNameLst>
                                              <p:attrName>style.visibility</p:attrName>
                                            </p:attrNameLst>
                                          </p:cBhvr>
                                          <p:to>
                                            <p:strVal val="visible"/>
                                          </p:to>
                                        </p:set>
                                        <p:anim calcmode="lin" valueType="num" p14:bounceEnd="80000">
                                          <p:cBhvr additive="base">
                                            <p:cTn id="136" dur="500" fill="hold"/>
                                            <p:tgtEl>
                                              <p:spTgt spid="28"/>
                                            </p:tgtEl>
                                            <p:attrNameLst>
                                              <p:attrName>ppt_x</p:attrName>
                                            </p:attrNameLst>
                                          </p:cBhvr>
                                          <p:tavLst>
                                            <p:tav tm="0">
                                              <p:val>
                                                <p:strVal val="#ppt_x"/>
                                              </p:val>
                                            </p:tav>
                                            <p:tav tm="100000">
                                              <p:val>
                                                <p:strVal val="#ppt_x"/>
                                              </p:val>
                                            </p:tav>
                                          </p:tavLst>
                                        </p:anim>
                                        <p:anim calcmode="lin" valueType="num" p14:bounceEnd="80000">
                                          <p:cBhvr additive="base">
                                            <p:cTn id="137" dur="500" fill="hold"/>
                                            <p:tgtEl>
                                              <p:spTgt spid="28"/>
                                            </p:tgtEl>
                                            <p:attrNameLst>
                                              <p:attrName>ppt_y</p:attrName>
                                            </p:attrNameLst>
                                          </p:cBhvr>
                                          <p:tavLst>
                                            <p:tav tm="0">
                                              <p:val>
                                                <p:strVal val="0-#ppt_h/2"/>
                                              </p:val>
                                            </p:tav>
                                            <p:tav tm="100000">
                                              <p:val>
                                                <p:strVal val="#ppt_y"/>
                                              </p:val>
                                            </p:tav>
                                          </p:tavLst>
                                        </p:anim>
                                      </p:childTnLst>
                                    </p:cTn>
                                  </p:par>
                                </p:childTnLst>
                              </p:cTn>
                            </p:par>
                            <p:par>
                              <p:cTn id="138" fill="hold">
                                <p:stCondLst>
                                  <p:cond delay="14000"/>
                                </p:stCondLst>
                                <p:childTnLst>
                                  <p:par>
                                    <p:cTn id="139" presetID="16" presetClass="entr" presetSubtype="21" fill="hold" grpId="0" nodeType="after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barn(inVertical)">
                                          <p:cBhvr>
                                            <p:cTn id="141" dur="500"/>
                                            <p:tgtEl>
                                              <p:spTgt spid="29"/>
                                            </p:tgtEl>
                                          </p:cBhvr>
                                        </p:animEffect>
                                      </p:childTnLst>
                                    </p:cTn>
                                  </p:par>
                                </p:childTnLst>
                              </p:cTn>
                            </p:par>
                            <p:par>
                              <p:cTn id="142" fill="hold">
                                <p:stCondLst>
                                  <p:cond delay="14500"/>
                                </p:stCondLst>
                                <p:childTnLst>
                                  <p:par>
                                    <p:cTn id="143" presetID="42" presetClass="entr" presetSubtype="0"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Effect transition="in" filter="fade">
                                          <p:cBhvr>
                                            <p:cTn id="145" dur="1000"/>
                                            <p:tgtEl>
                                              <p:spTgt spid="31"/>
                                            </p:tgtEl>
                                          </p:cBhvr>
                                        </p:animEffect>
                                        <p:anim calcmode="lin" valueType="num">
                                          <p:cBhvr>
                                            <p:cTn id="146" dur="1000" fill="hold"/>
                                            <p:tgtEl>
                                              <p:spTgt spid="31"/>
                                            </p:tgtEl>
                                            <p:attrNameLst>
                                              <p:attrName>ppt_x</p:attrName>
                                            </p:attrNameLst>
                                          </p:cBhvr>
                                          <p:tavLst>
                                            <p:tav tm="0">
                                              <p:val>
                                                <p:strVal val="#ppt_x"/>
                                              </p:val>
                                            </p:tav>
                                            <p:tav tm="100000">
                                              <p:val>
                                                <p:strVal val="#ppt_x"/>
                                              </p:val>
                                            </p:tav>
                                          </p:tavLst>
                                        </p:anim>
                                        <p:anim calcmode="lin" valueType="num">
                                          <p:cBhvr>
                                            <p:cTn id="147" dur="1000" fill="hold"/>
                                            <p:tgtEl>
                                              <p:spTgt spid="31"/>
                                            </p:tgtEl>
                                            <p:attrNameLst>
                                              <p:attrName>ppt_y</p:attrName>
                                            </p:attrNameLst>
                                          </p:cBhvr>
                                          <p:tavLst>
                                            <p:tav tm="0">
                                              <p:val>
                                                <p:strVal val="#ppt_y+.1"/>
                                              </p:val>
                                            </p:tav>
                                            <p:tav tm="100000">
                                              <p:val>
                                                <p:strVal val="#ppt_y"/>
                                              </p:val>
                                            </p:tav>
                                          </p:tavLst>
                                        </p:anim>
                                      </p:childTnLst>
                                    </p:cTn>
                                  </p:par>
                                </p:childTnLst>
                              </p:cTn>
                            </p:par>
                            <p:par>
                              <p:cTn id="148" fill="hold">
                                <p:stCondLst>
                                  <p:cond delay="15500"/>
                                </p:stCondLst>
                                <p:childTnLst>
                                  <p:par>
                                    <p:cTn id="149" presetID="53" presetClass="entr" presetSubtype="16"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 calcmode="lin" valueType="num">
                                          <p:cBhvr>
                                            <p:cTn id="151" dur="500" fill="hold"/>
                                            <p:tgtEl>
                                              <p:spTgt spid="54"/>
                                            </p:tgtEl>
                                            <p:attrNameLst>
                                              <p:attrName>ppt_w</p:attrName>
                                            </p:attrNameLst>
                                          </p:cBhvr>
                                          <p:tavLst>
                                            <p:tav tm="0">
                                              <p:val>
                                                <p:fltVal val="0"/>
                                              </p:val>
                                            </p:tav>
                                            <p:tav tm="100000">
                                              <p:val>
                                                <p:strVal val="#ppt_w"/>
                                              </p:val>
                                            </p:tav>
                                          </p:tavLst>
                                        </p:anim>
                                        <p:anim calcmode="lin" valueType="num">
                                          <p:cBhvr>
                                            <p:cTn id="152" dur="500" fill="hold"/>
                                            <p:tgtEl>
                                              <p:spTgt spid="54"/>
                                            </p:tgtEl>
                                            <p:attrNameLst>
                                              <p:attrName>ppt_h</p:attrName>
                                            </p:attrNameLst>
                                          </p:cBhvr>
                                          <p:tavLst>
                                            <p:tav tm="0">
                                              <p:val>
                                                <p:fltVal val="0"/>
                                              </p:val>
                                            </p:tav>
                                            <p:tav tm="100000">
                                              <p:val>
                                                <p:strVal val="#ppt_h"/>
                                              </p:val>
                                            </p:tav>
                                          </p:tavLst>
                                        </p:anim>
                                        <p:animEffect transition="in" filter="fade">
                                          <p:cBhvr>
                                            <p:cTn id="153" dur="500"/>
                                            <p:tgtEl>
                                              <p:spTgt spid="54"/>
                                            </p:tgtEl>
                                          </p:cBhvr>
                                        </p:animEffect>
                                      </p:childTnLst>
                                    </p:cTn>
                                  </p:par>
                                </p:childTnLst>
                              </p:cTn>
                            </p:par>
                            <p:par>
                              <p:cTn id="154" fill="hold">
                                <p:stCondLst>
                                  <p:cond delay="16000"/>
                                </p:stCondLst>
                                <p:childTnLst>
                                  <p:par>
                                    <p:cTn id="155" presetID="2" presetClass="entr" presetSubtype="1" fill="hold" grpId="0" nodeType="afterEffect" p14:presetBounceEnd="80000">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14:bounceEnd="80000">
                                          <p:cBhvr additive="base">
                                            <p:cTn id="157" dur="500" fill="hold"/>
                                            <p:tgtEl>
                                              <p:spTgt spid="35"/>
                                            </p:tgtEl>
                                            <p:attrNameLst>
                                              <p:attrName>ppt_x</p:attrName>
                                            </p:attrNameLst>
                                          </p:cBhvr>
                                          <p:tavLst>
                                            <p:tav tm="0">
                                              <p:val>
                                                <p:strVal val="#ppt_x"/>
                                              </p:val>
                                            </p:tav>
                                            <p:tav tm="100000">
                                              <p:val>
                                                <p:strVal val="#ppt_x"/>
                                              </p:val>
                                            </p:tav>
                                          </p:tavLst>
                                        </p:anim>
                                        <p:anim calcmode="lin" valueType="num" p14:bounceEnd="80000">
                                          <p:cBhvr additive="base">
                                            <p:cTn id="158" dur="500" fill="hold"/>
                                            <p:tgtEl>
                                              <p:spTgt spid="35"/>
                                            </p:tgtEl>
                                            <p:attrNameLst>
                                              <p:attrName>ppt_y</p:attrName>
                                            </p:attrNameLst>
                                          </p:cBhvr>
                                          <p:tavLst>
                                            <p:tav tm="0">
                                              <p:val>
                                                <p:strVal val="0-#ppt_h/2"/>
                                              </p:val>
                                            </p:tav>
                                            <p:tav tm="100000">
                                              <p:val>
                                                <p:strVal val="#ppt_y"/>
                                              </p:val>
                                            </p:tav>
                                          </p:tavLst>
                                        </p:anim>
                                      </p:childTnLst>
                                    </p:cTn>
                                  </p:par>
                                </p:childTnLst>
                              </p:cTn>
                            </p:par>
                            <p:par>
                              <p:cTn id="159" fill="hold">
                                <p:stCondLst>
                                  <p:cond delay="16500"/>
                                </p:stCondLst>
                                <p:childTnLst>
                                  <p:par>
                                    <p:cTn id="160" presetID="16" presetClass="entr" presetSubtype="21" fill="hold" grpId="0" nodeType="afterEffect">
                                      <p:stCondLst>
                                        <p:cond delay="0"/>
                                      </p:stCondLst>
                                      <p:childTnLst>
                                        <p:set>
                                          <p:cBhvr>
                                            <p:cTn id="161" dur="1" fill="hold">
                                              <p:stCondLst>
                                                <p:cond delay="0"/>
                                              </p:stCondLst>
                                            </p:cTn>
                                            <p:tgtEl>
                                              <p:spTgt spid="36"/>
                                            </p:tgtEl>
                                            <p:attrNameLst>
                                              <p:attrName>style.visibility</p:attrName>
                                            </p:attrNameLst>
                                          </p:cBhvr>
                                          <p:to>
                                            <p:strVal val="visible"/>
                                          </p:to>
                                        </p:set>
                                        <p:animEffect transition="in" filter="barn(inVertical)">
                                          <p:cBhvr>
                                            <p:cTn id="162" dur="500"/>
                                            <p:tgtEl>
                                              <p:spTgt spid="36"/>
                                            </p:tgtEl>
                                          </p:cBhvr>
                                        </p:animEffect>
                                      </p:childTnLst>
                                    </p:cTn>
                                  </p:par>
                                </p:childTnLst>
                              </p:cTn>
                            </p:par>
                            <p:par>
                              <p:cTn id="163" fill="hold">
                                <p:stCondLst>
                                  <p:cond delay="17000"/>
                                </p:stCondLst>
                                <p:childTnLst>
                                  <p:par>
                                    <p:cTn id="164" presetID="42" presetClass="entr" presetSubtype="0" fill="hold" grpId="0" nodeType="afterEffect">
                                      <p:stCondLst>
                                        <p:cond delay="0"/>
                                      </p:stCondLst>
                                      <p:childTnLst>
                                        <p:set>
                                          <p:cBhvr>
                                            <p:cTn id="165" dur="1" fill="hold">
                                              <p:stCondLst>
                                                <p:cond delay="0"/>
                                              </p:stCondLst>
                                            </p:cTn>
                                            <p:tgtEl>
                                              <p:spTgt spid="37"/>
                                            </p:tgtEl>
                                            <p:attrNameLst>
                                              <p:attrName>style.visibility</p:attrName>
                                            </p:attrNameLst>
                                          </p:cBhvr>
                                          <p:to>
                                            <p:strVal val="visible"/>
                                          </p:to>
                                        </p:set>
                                        <p:animEffect transition="in" filter="fade">
                                          <p:cBhvr>
                                            <p:cTn id="166" dur="1000"/>
                                            <p:tgtEl>
                                              <p:spTgt spid="37"/>
                                            </p:tgtEl>
                                          </p:cBhvr>
                                        </p:animEffect>
                                        <p:anim calcmode="lin" valueType="num">
                                          <p:cBhvr>
                                            <p:cTn id="167" dur="1000" fill="hold"/>
                                            <p:tgtEl>
                                              <p:spTgt spid="37"/>
                                            </p:tgtEl>
                                            <p:attrNameLst>
                                              <p:attrName>ppt_x</p:attrName>
                                            </p:attrNameLst>
                                          </p:cBhvr>
                                          <p:tavLst>
                                            <p:tav tm="0">
                                              <p:val>
                                                <p:strVal val="#ppt_x"/>
                                              </p:val>
                                            </p:tav>
                                            <p:tav tm="100000">
                                              <p:val>
                                                <p:strVal val="#ppt_x"/>
                                              </p:val>
                                            </p:tav>
                                          </p:tavLst>
                                        </p:anim>
                                        <p:anim calcmode="lin" valueType="num">
                                          <p:cBhvr>
                                            <p:cTn id="16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animBg="1"/>
          <p:bldP spid="10" grpId="0" animBg="1"/>
          <p:bldP spid="11" grpId="0" animBg="1"/>
          <p:bldP spid="12" grpId="0"/>
          <p:bldP spid="13" grpId="0"/>
          <p:bldP spid="16" grpId="0"/>
          <p:bldP spid="17" grpId="0" animBg="1"/>
          <p:bldP spid="18" grpId="0" animBg="1"/>
          <p:bldP spid="19" grpId="0" animBg="1"/>
          <p:bldP spid="20" grpId="0"/>
          <p:bldP spid="23" grpId="0"/>
          <p:bldP spid="24" grpId="0"/>
          <p:bldP spid="25" grpId="0" animBg="1"/>
          <p:bldP spid="26" grpId="0" animBg="1"/>
          <p:bldP spid="27" grpId="0" animBg="1"/>
          <p:bldP spid="28" grpId="0"/>
          <p:bldP spid="29" grpId="0"/>
          <p:bldP spid="31" grpId="0"/>
          <p:bldP spid="32" grpId="0" animBg="1"/>
          <p:bldP spid="33" grpId="0" animBg="1"/>
          <p:bldP spid="34" grpId="0" animBg="1"/>
          <p:bldP spid="35" grpId="0"/>
          <p:bldP spid="36" grpId="0"/>
          <p:bldP spid="37" grpId="0"/>
          <p:bldP spid="5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3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40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par>
                                    <p:cTn id="37" presetID="47"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47" presetClass="entr" presetSubtype="0"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anim calcmode="lin" valueType="num">
                                          <p:cBhvr>
                                            <p:cTn id="53" dur="1000" fill="hold"/>
                                            <p:tgtEl>
                                              <p:spTgt spid="18"/>
                                            </p:tgtEl>
                                            <p:attrNameLst>
                                              <p:attrName>ppt_x</p:attrName>
                                            </p:attrNameLst>
                                          </p:cBhvr>
                                          <p:tavLst>
                                            <p:tav tm="0">
                                              <p:val>
                                                <p:strVal val="#ppt_x"/>
                                              </p:val>
                                            </p:tav>
                                            <p:tav tm="100000">
                                              <p:val>
                                                <p:strVal val="#ppt_x"/>
                                              </p:val>
                                            </p:tav>
                                          </p:tavLst>
                                        </p:anim>
                                        <p:anim calcmode="lin" valueType="num">
                                          <p:cBhvr>
                                            <p:cTn id="54" dur="1000" fill="hold"/>
                                            <p:tgtEl>
                                              <p:spTgt spid="18"/>
                                            </p:tgtEl>
                                            <p:attrNameLst>
                                              <p:attrName>ppt_y</p:attrName>
                                            </p:attrNameLst>
                                          </p:cBhvr>
                                          <p:tavLst>
                                            <p:tav tm="0">
                                              <p:val>
                                                <p:strVal val="#ppt_y-.1"/>
                                              </p:val>
                                            </p:tav>
                                            <p:tav tm="100000">
                                              <p:val>
                                                <p:strVal val="#ppt_y"/>
                                              </p:val>
                                            </p:tav>
                                          </p:tavLst>
                                        </p:anim>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500"/>
                                            <p:tgtEl>
                                              <p:spTgt spid="19"/>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47" presetClass="entr" presetSubtype="0"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1000"/>
                                            <p:tgtEl>
                                              <p:spTgt spid="26"/>
                                            </p:tgtEl>
                                          </p:cBhvr>
                                        </p:animEffect>
                                        <p:anim calcmode="lin" valueType="num">
                                          <p:cBhvr>
                                            <p:cTn id="66" dur="1000" fill="hold"/>
                                            <p:tgtEl>
                                              <p:spTgt spid="26"/>
                                            </p:tgtEl>
                                            <p:attrNameLst>
                                              <p:attrName>ppt_x</p:attrName>
                                            </p:attrNameLst>
                                          </p:cBhvr>
                                          <p:tavLst>
                                            <p:tav tm="0">
                                              <p:val>
                                                <p:strVal val="#ppt_x"/>
                                              </p:val>
                                            </p:tav>
                                            <p:tav tm="100000">
                                              <p:val>
                                                <p:strVal val="#ppt_x"/>
                                              </p:val>
                                            </p:tav>
                                          </p:tavLst>
                                        </p:anim>
                                        <p:anim calcmode="lin" valueType="num">
                                          <p:cBhvr>
                                            <p:cTn id="67" dur="1000" fill="hold"/>
                                            <p:tgtEl>
                                              <p:spTgt spid="26"/>
                                            </p:tgtEl>
                                            <p:attrNameLst>
                                              <p:attrName>ppt_y</p:attrName>
                                            </p:attrNameLst>
                                          </p:cBhvr>
                                          <p:tavLst>
                                            <p:tav tm="0">
                                              <p:val>
                                                <p:strVal val="#ppt_y-.1"/>
                                              </p:val>
                                            </p:tav>
                                            <p:tav tm="100000">
                                              <p:val>
                                                <p:strVal val="#ppt_y"/>
                                              </p:val>
                                            </p:tav>
                                          </p:tavLst>
                                        </p:anim>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500"/>
                                            <p:tgtEl>
                                              <p:spTgt spid="27"/>
                                            </p:tgtEl>
                                          </p:cBhvr>
                                        </p:animEffect>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500"/>
                                            <p:tgtEl>
                                              <p:spTgt spid="32"/>
                                            </p:tgtEl>
                                          </p:cBhvr>
                                        </p:animEffect>
                                      </p:childTnLst>
                                    </p:cTn>
                                  </p:par>
                                  <p:par>
                                    <p:cTn id="76" presetID="47" presetClass="entr" presetSubtype="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fade">
                                          <p:cBhvr>
                                            <p:cTn id="78" dur="1000"/>
                                            <p:tgtEl>
                                              <p:spTgt spid="33"/>
                                            </p:tgtEl>
                                          </p:cBhvr>
                                        </p:animEffect>
                                        <p:anim calcmode="lin" valueType="num">
                                          <p:cBhvr>
                                            <p:cTn id="79" dur="1000" fill="hold"/>
                                            <p:tgtEl>
                                              <p:spTgt spid="33"/>
                                            </p:tgtEl>
                                            <p:attrNameLst>
                                              <p:attrName>ppt_x</p:attrName>
                                            </p:attrNameLst>
                                          </p:cBhvr>
                                          <p:tavLst>
                                            <p:tav tm="0">
                                              <p:val>
                                                <p:strVal val="#ppt_x"/>
                                              </p:val>
                                            </p:tav>
                                            <p:tav tm="100000">
                                              <p:val>
                                                <p:strVal val="#ppt_x"/>
                                              </p:val>
                                            </p:tav>
                                          </p:tavLst>
                                        </p:anim>
                                        <p:anim calcmode="lin" valueType="num">
                                          <p:cBhvr>
                                            <p:cTn id="80" dur="1000" fill="hold"/>
                                            <p:tgtEl>
                                              <p:spTgt spid="33"/>
                                            </p:tgtEl>
                                            <p:attrNameLst>
                                              <p:attrName>ppt_y</p:attrName>
                                            </p:attrNameLst>
                                          </p:cBhvr>
                                          <p:tavLst>
                                            <p:tav tm="0">
                                              <p:val>
                                                <p:strVal val="#ppt_y-.1"/>
                                              </p:val>
                                            </p:tav>
                                            <p:tav tm="100000">
                                              <p:val>
                                                <p:strVal val="#ppt_y"/>
                                              </p:val>
                                            </p:tav>
                                          </p:tavLst>
                                        </p:anim>
                                      </p:childTnLst>
                                    </p:cTn>
                                  </p:par>
                                </p:childTnLst>
                              </p:cTn>
                            </p:par>
                            <p:par>
                              <p:cTn id="81" fill="hold">
                                <p:stCondLst>
                                  <p:cond delay="7500"/>
                                </p:stCondLst>
                                <p:childTnLst>
                                  <p:par>
                                    <p:cTn id="82" presetID="10" presetClass="entr" presetSubtype="0" fill="hold" grpId="0" nodeType="afterEffect">
                                      <p:stCondLst>
                                        <p:cond delay="0"/>
                                      </p:stCondLst>
                                      <p:childTnLst>
                                        <p:set>
                                          <p:cBhvr>
                                            <p:cTn id="83" dur="1" fill="hold">
                                              <p:stCondLst>
                                                <p:cond delay="0"/>
                                              </p:stCondLst>
                                            </p:cTn>
                                            <p:tgtEl>
                                              <p:spTgt spid="34"/>
                                            </p:tgtEl>
                                            <p:attrNameLst>
                                              <p:attrName>style.visibility</p:attrName>
                                            </p:attrNameLst>
                                          </p:cBhvr>
                                          <p:to>
                                            <p:strVal val="visible"/>
                                          </p:to>
                                        </p:set>
                                        <p:animEffect transition="in" filter="fade">
                                          <p:cBhvr>
                                            <p:cTn id="84" dur="500"/>
                                            <p:tgtEl>
                                              <p:spTgt spid="34"/>
                                            </p:tgtEl>
                                          </p:cBhvr>
                                        </p:animEffect>
                                      </p:childTnLst>
                                    </p:cTn>
                                  </p:par>
                                </p:childTnLst>
                              </p:cTn>
                            </p:par>
                            <p:par>
                              <p:cTn id="85" fill="hold">
                                <p:stCondLst>
                                  <p:cond delay="8000"/>
                                </p:stCondLst>
                                <p:childTnLst>
                                  <p:par>
                                    <p:cTn id="86" presetID="53" presetClass="entr" presetSubtype="16" fill="hold" nodeType="afterEffect">
                                      <p:stCondLst>
                                        <p:cond delay="0"/>
                                      </p:stCondLst>
                                      <p:childTnLst>
                                        <p:set>
                                          <p:cBhvr>
                                            <p:cTn id="87" dur="1" fill="hold">
                                              <p:stCondLst>
                                                <p:cond delay="0"/>
                                              </p:stCondLst>
                                            </p:cTn>
                                            <p:tgtEl>
                                              <p:spTgt spid="38"/>
                                            </p:tgtEl>
                                            <p:attrNameLst>
                                              <p:attrName>style.visibility</p:attrName>
                                            </p:attrNameLst>
                                          </p:cBhvr>
                                          <p:to>
                                            <p:strVal val="visible"/>
                                          </p:to>
                                        </p:set>
                                        <p:anim calcmode="lin" valueType="num">
                                          <p:cBhvr>
                                            <p:cTn id="88" dur="500" fill="hold"/>
                                            <p:tgtEl>
                                              <p:spTgt spid="38"/>
                                            </p:tgtEl>
                                            <p:attrNameLst>
                                              <p:attrName>ppt_w</p:attrName>
                                            </p:attrNameLst>
                                          </p:cBhvr>
                                          <p:tavLst>
                                            <p:tav tm="0">
                                              <p:val>
                                                <p:fltVal val="0"/>
                                              </p:val>
                                            </p:tav>
                                            <p:tav tm="100000">
                                              <p:val>
                                                <p:strVal val="#ppt_w"/>
                                              </p:val>
                                            </p:tav>
                                          </p:tavLst>
                                        </p:anim>
                                        <p:anim calcmode="lin" valueType="num">
                                          <p:cBhvr>
                                            <p:cTn id="89" dur="500" fill="hold"/>
                                            <p:tgtEl>
                                              <p:spTgt spid="38"/>
                                            </p:tgtEl>
                                            <p:attrNameLst>
                                              <p:attrName>ppt_h</p:attrName>
                                            </p:attrNameLst>
                                          </p:cBhvr>
                                          <p:tavLst>
                                            <p:tav tm="0">
                                              <p:val>
                                                <p:fltVal val="0"/>
                                              </p:val>
                                            </p:tav>
                                            <p:tav tm="100000">
                                              <p:val>
                                                <p:strVal val="#ppt_h"/>
                                              </p:val>
                                            </p:tav>
                                          </p:tavLst>
                                        </p:anim>
                                        <p:animEffect transition="in" filter="fade">
                                          <p:cBhvr>
                                            <p:cTn id="90" dur="500"/>
                                            <p:tgtEl>
                                              <p:spTgt spid="38"/>
                                            </p:tgtEl>
                                          </p:cBhvr>
                                        </p:animEffect>
                                      </p:childTnLst>
                                    </p:cTn>
                                  </p:par>
                                </p:childTnLst>
                              </p:cTn>
                            </p:par>
                            <p:par>
                              <p:cTn id="91" fill="hold">
                                <p:stCondLst>
                                  <p:cond delay="8500"/>
                                </p:stCondLst>
                                <p:childTnLst>
                                  <p:par>
                                    <p:cTn id="92" presetID="2" presetClass="entr" presetSubtype="1" fill="hold" grpId="0" nodeType="afterEffect">
                                      <p:stCondLst>
                                        <p:cond delay="0"/>
                                      </p:stCondLst>
                                      <p:childTnLst>
                                        <p:set>
                                          <p:cBhvr>
                                            <p:cTn id="93" dur="1" fill="hold">
                                              <p:stCondLst>
                                                <p:cond delay="0"/>
                                              </p:stCondLst>
                                            </p:cTn>
                                            <p:tgtEl>
                                              <p:spTgt spid="12"/>
                                            </p:tgtEl>
                                            <p:attrNameLst>
                                              <p:attrName>style.visibility</p:attrName>
                                            </p:attrNameLst>
                                          </p:cBhvr>
                                          <p:to>
                                            <p:strVal val="visible"/>
                                          </p:to>
                                        </p:set>
                                        <p:anim calcmode="lin" valueType="num">
                                          <p:cBhvr additive="base">
                                            <p:cTn id="94" dur="500" fill="hold"/>
                                            <p:tgtEl>
                                              <p:spTgt spid="12"/>
                                            </p:tgtEl>
                                            <p:attrNameLst>
                                              <p:attrName>ppt_x</p:attrName>
                                            </p:attrNameLst>
                                          </p:cBhvr>
                                          <p:tavLst>
                                            <p:tav tm="0">
                                              <p:val>
                                                <p:strVal val="#ppt_x"/>
                                              </p:val>
                                            </p:tav>
                                            <p:tav tm="100000">
                                              <p:val>
                                                <p:strVal val="#ppt_x"/>
                                              </p:val>
                                            </p:tav>
                                          </p:tavLst>
                                        </p:anim>
                                        <p:anim calcmode="lin" valueType="num">
                                          <p:cBhvr additive="base">
                                            <p:cTn id="95" dur="500" fill="hold"/>
                                            <p:tgtEl>
                                              <p:spTgt spid="12"/>
                                            </p:tgtEl>
                                            <p:attrNameLst>
                                              <p:attrName>ppt_y</p:attrName>
                                            </p:attrNameLst>
                                          </p:cBhvr>
                                          <p:tavLst>
                                            <p:tav tm="0">
                                              <p:val>
                                                <p:strVal val="0-#ppt_h/2"/>
                                              </p:val>
                                            </p:tav>
                                            <p:tav tm="100000">
                                              <p:val>
                                                <p:strVal val="#ppt_y"/>
                                              </p:val>
                                            </p:tav>
                                          </p:tavLst>
                                        </p:anim>
                                      </p:childTnLst>
                                    </p:cTn>
                                  </p:par>
                                </p:childTnLst>
                              </p:cTn>
                            </p:par>
                            <p:par>
                              <p:cTn id="96" fill="hold">
                                <p:stCondLst>
                                  <p:cond delay="9000"/>
                                </p:stCondLst>
                                <p:childTnLst>
                                  <p:par>
                                    <p:cTn id="97" presetID="16" presetClass="entr" presetSubtype="21" fill="hold" grpId="0" nodeType="after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barn(inVertical)">
                                          <p:cBhvr>
                                            <p:cTn id="99" dur="500"/>
                                            <p:tgtEl>
                                              <p:spTgt spid="13"/>
                                            </p:tgtEl>
                                          </p:cBhvr>
                                        </p:animEffect>
                                      </p:childTnLst>
                                    </p:cTn>
                                  </p:par>
                                </p:childTnLst>
                              </p:cTn>
                            </p:par>
                            <p:par>
                              <p:cTn id="100" fill="hold">
                                <p:stCondLst>
                                  <p:cond delay="9500"/>
                                </p:stCondLst>
                                <p:childTnLst>
                                  <p:par>
                                    <p:cTn id="101" presetID="42" presetClass="entr" presetSubtype="0" fill="hold" grpId="0" nodeType="afterEffect">
                                      <p:stCondLst>
                                        <p:cond delay="0"/>
                                      </p:stCondLst>
                                      <p:childTnLst>
                                        <p:set>
                                          <p:cBhvr>
                                            <p:cTn id="102" dur="1" fill="hold">
                                              <p:stCondLst>
                                                <p:cond delay="0"/>
                                              </p:stCondLst>
                                            </p:cTn>
                                            <p:tgtEl>
                                              <p:spTgt spid="16"/>
                                            </p:tgtEl>
                                            <p:attrNameLst>
                                              <p:attrName>style.visibility</p:attrName>
                                            </p:attrNameLst>
                                          </p:cBhvr>
                                          <p:to>
                                            <p:strVal val="visible"/>
                                          </p:to>
                                        </p:set>
                                        <p:animEffect transition="in" filter="fade">
                                          <p:cBhvr>
                                            <p:cTn id="103" dur="1000"/>
                                            <p:tgtEl>
                                              <p:spTgt spid="16"/>
                                            </p:tgtEl>
                                          </p:cBhvr>
                                        </p:animEffect>
                                        <p:anim calcmode="lin" valueType="num">
                                          <p:cBhvr>
                                            <p:cTn id="104" dur="1000" fill="hold"/>
                                            <p:tgtEl>
                                              <p:spTgt spid="16"/>
                                            </p:tgtEl>
                                            <p:attrNameLst>
                                              <p:attrName>ppt_x</p:attrName>
                                            </p:attrNameLst>
                                          </p:cBhvr>
                                          <p:tavLst>
                                            <p:tav tm="0">
                                              <p:val>
                                                <p:strVal val="#ppt_x"/>
                                              </p:val>
                                            </p:tav>
                                            <p:tav tm="100000">
                                              <p:val>
                                                <p:strVal val="#ppt_x"/>
                                              </p:val>
                                            </p:tav>
                                          </p:tavLst>
                                        </p:anim>
                                        <p:anim calcmode="lin" valueType="num">
                                          <p:cBhvr>
                                            <p:cTn id="105" dur="1000" fill="hold"/>
                                            <p:tgtEl>
                                              <p:spTgt spid="16"/>
                                            </p:tgtEl>
                                            <p:attrNameLst>
                                              <p:attrName>ppt_y</p:attrName>
                                            </p:attrNameLst>
                                          </p:cBhvr>
                                          <p:tavLst>
                                            <p:tav tm="0">
                                              <p:val>
                                                <p:strVal val="#ppt_y+.1"/>
                                              </p:val>
                                            </p:tav>
                                            <p:tav tm="100000">
                                              <p:val>
                                                <p:strVal val="#ppt_y"/>
                                              </p:val>
                                            </p:tav>
                                          </p:tavLst>
                                        </p:anim>
                                      </p:childTnLst>
                                    </p:cTn>
                                  </p:par>
                                </p:childTnLst>
                              </p:cTn>
                            </p:par>
                            <p:par>
                              <p:cTn id="106" fill="hold">
                                <p:stCondLst>
                                  <p:cond delay="10500"/>
                                </p:stCondLst>
                                <p:childTnLst>
                                  <p:par>
                                    <p:cTn id="107" presetID="53" presetClass="entr" presetSubtype="16"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500" fill="hold"/>
                                            <p:tgtEl>
                                              <p:spTgt spid="41"/>
                                            </p:tgtEl>
                                            <p:attrNameLst>
                                              <p:attrName>ppt_w</p:attrName>
                                            </p:attrNameLst>
                                          </p:cBhvr>
                                          <p:tavLst>
                                            <p:tav tm="0">
                                              <p:val>
                                                <p:fltVal val="0"/>
                                              </p:val>
                                            </p:tav>
                                            <p:tav tm="100000">
                                              <p:val>
                                                <p:strVal val="#ppt_w"/>
                                              </p:val>
                                            </p:tav>
                                          </p:tavLst>
                                        </p:anim>
                                        <p:anim calcmode="lin" valueType="num">
                                          <p:cBhvr>
                                            <p:cTn id="110" dur="500" fill="hold"/>
                                            <p:tgtEl>
                                              <p:spTgt spid="41"/>
                                            </p:tgtEl>
                                            <p:attrNameLst>
                                              <p:attrName>ppt_h</p:attrName>
                                            </p:attrNameLst>
                                          </p:cBhvr>
                                          <p:tavLst>
                                            <p:tav tm="0">
                                              <p:val>
                                                <p:fltVal val="0"/>
                                              </p:val>
                                            </p:tav>
                                            <p:tav tm="100000">
                                              <p:val>
                                                <p:strVal val="#ppt_h"/>
                                              </p:val>
                                            </p:tav>
                                          </p:tavLst>
                                        </p:anim>
                                        <p:animEffect transition="in" filter="fade">
                                          <p:cBhvr>
                                            <p:cTn id="111" dur="500"/>
                                            <p:tgtEl>
                                              <p:spTgt spid="41"/>
                                            </p:tgtEl>
                                          </p:cBhvr>
                                        </p:animEffect>
                                      </p:childTnLst>
                                    </p:cTn>
                                  </p:par>
                                </p:childTnLst>
                              </p:cTn>
                            </p:par>
                            <p:par>
                              <p:cTn id="112" fill="hold">
                                <p:stCondLst>
                                  <p:cond delay="11000"/>
                                </p:stCondLst>
                                <p:childTnLst>
                                  <p:par>
                                    <p:cTn id="113" presetID="2" presetClass="entr" presetSubtype="1" fill="hold" grpId="0" nodeType="after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additive="base">
                                            <p:cTn id="115" dur="500" fill="hold"/>
                                            <p:tgtEl>
                                              <p:spTgt spid="20"/>
                                            </p:tgtEl>
                                            <p:attrNameLst>
                                              <p:attrName>ppt_x</p:attrName>
                                            </p:attrNameLst>
                                          </p:cBhvr>
                                          <p:tavLst>
                                            <p:tav tm="0">
                                              <p:val>
                                                <p:strVal val="#ppt_x"/>
                                              </p:val>
                                            </p:tav>
                                            <p:tav tm="100000">
                                              <p:val>
                                                <p:strVal val="#ppt_x"/>
                                              </p:val>
                                            </p:tav>
                                          </p:tavLst>
                                        </p:anim>
                                        <p:anim calcmode="lin" valueType="num">
                                          <p:cBhvr additive="base">
                                            <p:cTn id="116" dur="500" fill="hold"/>
                                            <p:tgtEl>
                                              <p:spTgt spid="20"/>
                                            </p:tgtEl>
                                            <p:attrNameLst>
                                              <p:attrName>ppt_y</p:attrName>
                                            </p:attrNameLst>
                                          </p:cBhvr>
                                          <p:tavLst>
                                            <p:tav tm="0">
                                              <p:val>
                                                <p:strVal val="0-#ppt_h/2"/>
                                              </p:val>
                                            </p:tav>
                                            <p:tav tm="100000">
                                              <p:val>
                                                <p:strVal val="#ppt_y"/>
                                              </p:val>
                                            </p:tav>
                                          </p:tavLst>
                                        </p:anim>
                                      </p:childTnLst>
                                    </p:cTn>
                                  </p:par>
                                </p:childTnLst>
                              </p:cTn>
                            </p:par>
                            <p:par>
                              <p:cTn id="117" fill="hold">
                                <p:stCondLst>
                                  <p:cond delay="11500"/>
                                </p:stCondLst>
                                <p:childTnLst>
                                  <p:par>
                                    <p:cTn id="118" presetID="16" presetClass="entr" presetSubtype="21" fill="hold" grpId="0" nodeType="afterEffect">
                                      <p:stCondLst>
                                        <p:cond delay="0"/>
                                      </p:stCondLst>
                                      <p:childTnLst>
                                        <p:set>
                                          <p:cBhvr>
                                            <p:cTn id="119" dur="1" fill="hold">
                                              <p:stCondLst>
                                                <p:cond delay="0"/>
                                              </p:stCondLst>
                                            </p:cTn>
                                            <p:tgtEl>
                                              <p:spTgt spid="23"/>
                                            </p:tgtEl>
                                            <p:attrNameLst>
                                              <p:attrName>style.visibility</p:attrName>
                                            </p:attrNameLst>
                                          </p:cBhvr>
                                          <p:to>
                                            <p:strVal val="visible"/>
                                          </p:to>
                                        </p:set>
                                        <p:animEffect transition="in" filter="barn(inVertical)">
                                          <p:cBhvr>
                                            <p:cTn id="120" dur="500"/>
                                            <p:tgtEl>
                                              <p:spTgt spid="23"/>
                                            </p:tgtEl>
                                          </p:cBhvr>
                                        </p:animEffect>
                                      </p:childTnLst>
                                    </p:cTn>
                                  </p:par>
                                </p:childTnLst>
                              </p:cTn>
                            </p:par>
                            <p:par>
                              <p:cTn id="121" fill="hold">
                                <p:stCondLst>
                                  <p:cond delay="12000"/>
                                </p:stCondLst>
                                <p:childTnLst>
                                  <p:par>
                                    <p:cTn id="122" presetID="42" presetClass="entr" presetSubtype="0" fill="hold" grpId="0" nodeType="afterEffect">
                                      <p:stCondLst>
                                        <p:cond delay="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1000"/>
                                            <p:tgtEl>
                                              <p:spTgt spid="24"/>
                                            </p:tgtEl>
                                          </p:cBhvr>
                                        </p:animEffect>
                                        <p:anim calcmode="lin" valueType="num">
                                          <p:cBhvr>
                                            <p:cTn id="125" dur="1000" fill="hold"/>
                                            <p:tgtEl>
                                              <p:spTgt spid="24"/>
                                            </p:tgtEl>
                                            <p:attrNameLst>
                                              <p:attrName>ppt_x</p:attrName>
                                            </p:attrNameLst>
                                          </p:cBhvr>
                                          <p:tavLst>
                                            <p:tav tm="0">
                                              <p:val>
                                                <p:strVal val="#ppt_x"/>
                                              </p:val>
                                            </p:tav>
                                            <p:tav tm="100000">
                                              <p:val>
                                                <p:strVal val="#ppt_x"/>
                                              </p:val>
                                            </p:tav>
                                          </p:tavLst>
                                        </p:anim>
                                        <p:anim calcmode="lin" valueType="num">
                                          <p:cBhvr>
                                            <p:cTn id="126" dur="1000" fill="hold"/>
                                            <p:tgtEl>
                                              <p:spTgt spid="24"/>
                                            </p:tgtEl>
                                            <p:attrNameLst>
                                              <p:attrName>ppt_y</p:attrName>
                                            </p:attrNameLst>
                                          </p:cBhvr>
                                          <p:tavLst>
                                            <p:tav tm="0">
                                              <p:val>
                                                <p:strVal val="#ppt_y+.1"/>
                                              </p:val>
                                            </p:tav>
                                            <p:tav tm="100000">
                                              <p:val>
                                                <p:strVal val="#ppt_y"/>
                                              </p:val>
                                            </p:tav>
                                          </p:tavLst>
                                        </p:anim>
                                      </p:childTnLst>
                                    </p:cTn>
                                  </p:par>
                                </p:childTnLst>
                              </p:cTn>
                            </p:par>
                            <p:par>
                              <p:cTn id="127" fill="hold">
                                <p:stCondLst>
                                  <p:cond delay="13000"/>
                                </p:stCondLst>
                                <p:childTnLst>
                                  <p:par>
                                    <p:cTn id="128" presetID="53" presetClass="entr" presetSubtype="16" fill="hold" nodeType="afterEffect">
                                      <p:stCondLst>
                                        <p:cond delay="0"/>
                                      </p:stCondLst>
                                      <p:childTnLst>
                                        <p:set>
                                          <p:cBhvr>
                                            <p:cTn id="129" dur="1" fill="hold">
                                              <p:stCondLst>
                                                <p:cond delay="0"/>
                                              </p:stCondLst>
                                            </p:cTn>
                                            <p:tgtEl>
                                              <p:spTgt spid="47"/>
                                            </p:tgtEl>
                                            <p:attrNameLst>
                                              <p:attrName>style.visibility</p:attrName>
                                            </p:attrNameLst>
                                          </p:cBhvr>
                                          <p:to>
                                            <p:strVal val="visible"/>
                                          </p:to>
                                        </p:set>
                                        <p:anim calcmode="lin" valueType="num">
                                          <p:cBhvr>
                                            <p:cTn id="130" dur="500" fill="hold"/>
                                            <p:tgtEl>
                                              <p:spTgt spid="47"/>
                                            </p:tgtEl>
                                            <p:attrNameLst>
                                              <p:attrName>ppt_w</p:attrName>
                                            </p:attrNameLst>
                                          </p:cBhvr>
                                          <p:tavLst>
                                            <p:tav tm="0">
                                              <p:val>
                                                <p:fltVal val="0"/>
                                              </p:val>
                                            </p:tav>
                                            <p:tav tm="100000">
                                              <p:val>
                                                <p:strVal val="#ppt_w"/>
                                              </p:val>
                                            </p:tav>
                                          </p:tavLst>
                                        </p:anim>
                                        <p:anim calcmode="lin" valueType="num">
                                          <p:cBhvr>
                                            <p:cTn id="131" dur="500" fill="hold"/>
                                            <p:tgtEl>
                                              <p:spTgt spid="47"/>
                                            </p:tgtEl>
                                            <p:attrNameLst>
                                              <p:attrName>ppt_h</p:attrName>
                                            </p:attrNameLst>
                                          </p:cBhvr>
                                          <p:tavLst>
                                            <p:tav tm="0">
                                              <p:val>
                                                <p:fltVal val="0"/>
                                              </p:val>
                                            </p:tav>
                                            <p:tav tm="100000">
                                              <p:val>
                                                <p:strVal val="#ppt_h"/>
                                              </p:val>
                                            </p:tav>
                                          </p:tavLst>
                                        </p:anim>
                                        <p:animEffect transition="in" filter="fade">
                                          <p:cBhvr>
                                            <p:cTn id="132" dur="500"/>
                                            <p:tgtEl>
                                              <p:spTgt spid="47"/>
                                            </p:tgtEl>
                                          </p:cBhvr>
                                        </p:animEffect>
                                      </p:childTnLst>
                                    </p:cTn>
                                  </p:par>
                                </p:childTnLst>
                              </p:cTn>
                            </p:par>
                            <p:par>
                              <p:cTn id="133" fill="hold">
                                <p:stCondLst>
                                  <p:cond delay="13500"/>
                                </p:stCondLst>
                                <p:childTnLst>
                                  <p:par>
                                    <p:cTn id="134" presetID="2" presetClass="entr" presetSubtype="1" fill="hold" grpId="0" nodeType="afterEffect">
                                      <p:stCondLst>
                                        <p:cond delay="0"/>
                                      </p:stCondLst>
                                      <p:childTnLst>
                                        <p:set>
                                          <p:cBhvr>
                                            <p:cTn id="135" dur="1" fill="hold">
                                              <p:stCondLst>
                                                <p:cond delay="0"/>
                                              </p:stCondLst>
                                            </p:cTn>
                                            <p:tgtEl>
                                              <p:spTgt spid="28"/>
                                            </p:tgtEl>
                                            <p:attrNameLst>
                                              <p:attrName>style.visibility</p:attrName>
                                            </p:attrNameLst>
                                          </p:cBhvr>
                                          <p:to>
                                            <p:strVal val="visible"/>
                                          </p:to>
                                        </p:set>
                                        <p:anim calcmode="lin" valueType="num">
                                          <p:cBhvr additive="base">
                                            <p:cTn id="136" dur="500" fill="hold"/>
                                            <p:tgtEl>
                                              <p:spTgt spid="28"/>
                                            </p:tgtEl>
                                            <p:attrNameLst>
                                              <p:attrName>ppt_x</p:attrName>
                                            </p:attrNameLst>
                                          </p:cBhvr>
                                          <p:tavLst>
                                            <p:tav tm="0">
                                              <p:val>
                                                <p:strVal val="#ppt_x"/>
                                              </p:val>
                                            </p:tav>
                                            <p:tav tm="100000">
                                              <p:val>
                                                <p:strVal val="#ppt_x"/>
                                              </p:val>
                                            </p:tav>
                                          </p:tavLst>
                                        </p:anim>
                                        <p:anim calcmode="lin" valueType="num">
                                          <p:cBhvr additive="base">
                                            <p:cTn id="137" dur="500" fill="hold"/>
                                            <p:tgtEl>
                                              <p:spTgt spid="28"/>
                                            </p:tgtEl>
                                            <p:attrNameLst>
                                              <p:attrName>ppt_y</p:attrName>
                                            </p:attrNameLst>
                                          </p:cBhvr>
                                          <p:tavLst>
                                            <p:tav tm="0">
                                              <p:val>
                                                <p:strVal val="0-#ppt_h/2"/>
                                              </p:val>
                                            </p:tav>
                                            <p:tav tm="100000">
                                              <p:val>
                                                <p:strVal val="#ppt_y"/>
                                              </p:val>
                                            </p:tav>
                                          </p:tavLst>
                                        </p:anim>
                                      </p:childTnLst>
                                    </p:cTn>
                                  </p:par>
                                </p:childTnLst>
                              </p:cTn>
                            </p:par>
                            <p:par>
                              <p:cTn id="138" fill="hold">
                                <p:stCondLst>
                                  <p:cond delay="14000"/>
                                </p:stCondLst>
                                <p:childTnLst>
                                  <p:par>
                                    <p:cTn id="139" presetID="16" presetClass="entr" presetSubtype="21" fill="hold" grpId="0" nodeType="afterEffect">
                                      <p:stCondLst>
                                        <p:cond delay="0"/>
                                      </p:stCondLst>
                                      <p:childTnLst>
                                        <p:set>
                                          <p:cBhvr>
                                            <p:cTn id="140" dur="1" fill="hold">
                                              <p:stCondLst>
                                                <p:cond delay="0"/>
                                              </p:stCondLst>
                                            </p:cTn>
                                            <p:tgtEl>
                                              <p:spTgt spid="29"/>
                                            </p:tgtEl>
                                            <p:attrNameLst>
                                              <p:attrName>style.visibility</p:attrName>
                                            </p:attrNameLst>
                                          </p:cBhvr>
                                          <p:to>
                                            <p:strVal val="visible"/>
                                          </p:to>
                                        </p:set>
                                        <p:animEffect transition="in" filter="barn(inVertical)">
                                          <p:cBhvr>
                                            <p:cTn id="141" dur="500"/>
                                            <p:tgtEl>
                                              <p:spTgt spid="29"/>
                                            </p:tgtEl>
                                          </p:cBhvr>
                                        </p:animEffect>
                                      </p:childTnLst>
                                    </p:cTn>
                                  </p:par>
                                </p:childTnLst>
                              </p:cTn>
                            </p:par>
                            <p:par>
                              <p:cTn id="142" fill="hold">
                                <p:stCondLst>
                                  <p:cond delay="14500"/>
                                </p:stCondLst>
                                <p:childTnLst>
                                  <p:par>
                                    <p:cTn id="143" presetID="42" presetClass="entr" presetSubtype="0" fill="hold" grpId="0" nodeType="afterEffect">
                                      <p:stCondLst>
                                        <p:cond delay="0"/>
                                      </p:stCondLst>
                                      <p:childTnLst>
                                        <p:set>
                                          <p:cBhvr>
                                            <p:cTn id="144" dur="1" fill="hold">
                                              <p:stCondLst>
                                                <p:cond delay="0"/>
                                              </p:stCondLst>
                                            </p:cTn>
                                            <p:tgtEl>
                                              <p:spTgt spid="31"/>
                                            </p:tgtEl>
                                            <p:attrNameLst>
                                              <p:attrName>style.visibility</p:attrName>
                                            </p:attrNameLst>
                                          </p:cBhvr>
                                          <p:to>
                                            <p:strVal val="visible"/>
                                          </p:to>
                                        </p:set>
                                        <p:animEffect transition="in" filter="fade">
                                          <p:cBhvr>
                                            <p:cTn id="145" dur="1000"/>
                                            <p:tgtEl>
                                              <p:spTgt spid="31"/>
                                            </p:tgtEl>
                                          </p:cBhvr>
                                        </p:animEffect>
                                        <p:anim calcmode="lin" valueType="num">
                                          <p:cBhvr>
                                            <p:cTn id="146" dur="1000" fill="hold"/>
                                            <p:tgtEl>
                                              <p:spTgt spid="31"/>
                                            </p:tgtEl>
                                            <p:attrNameLst>
                                              <p:attrName>ppt_x</p:attrName>
                                            </p:attrNameLst>
                                          </p:cBhvr>
                                          <p:tavLst>
                                            <p:tav tm="0">
                                              <p:val>
                                                <p:strVal val="#ppt_x"/>
                                              </p:val>
                                            </p:tav>
                                            <p:tav tm="100000">
                                              <p:val>
                                                <p:strVal val="#ppt_x"/>
                                              </p:val>
                                            </p:tav>
                                          </p:tavLst>
                                        </p:anim>
                                        <p:anim calcmode="lin" valueType="num">
                                          <p:cBhvr>
                                            <p:cTn id="147" dur="1000" fill="hold"/>
                                            <p:tgtEl>
                                              <p:spTgt spid="31"/>
                                            </p:tgtEl>
                                            <p:attrNameLst>
                                              <p:attrName>ppt_y</p:attrName>
                                            </p:attrNameLst>
                                          </p:cBhvr>
                                          <p:tavLst>
                                            <p:tav tm="0">
                                              <p:val>
                                                <p:strVal val="#ppt_y+.1"/>
                                              </p:val>
                                            </p:tav>
                                            <p:tav tm="100000">
                                              <p:val>
                                                <p:strVal val="#ppt_y"/>
                                              </p:val>
                                            </p:tav>
                                          </p:tavLst>
                                        </p:anim>
                                      </p:childTnLst>
                                    </p:cTn>
                                  </p:par>
                                </p:childTnLst>
                              </p:cTn>
                            </p:par>
                            <p:par>
                              <p:cTn id="148" fill="hold">
                                <p:stCondLst>
                                  <p:cond delay="15500"/>
                                </p:stCondLst>
                                <p:childTnLst>
                                  <p:par>
                                    <p:cTn id="149" presetID="53" presetClass="entr" presetSubtype="16" fill="hold" grpId="0" nodeType="afterEffect">
                                      <p:stCondLst>
                                        <p:cond delay="0"/>
                                      </p:stCondLst>
                                      <p:childTnLst>
                                        <p:set>
                                          <p:cBhvr>
                                            <p:cTn id="150" dur="1" fill="hold">
                                              <p:stCondLst>
                                                <p:cond delay="0"/>
                                              </p:stCondLst>
                                            </p:cTn>
                                            <p:tgtEl>
                                              <p:spTgt spid="54"/>
                                            </p:tgtEl>
                                            <p:attrNameLst>
                                              <p:attrName>style.visibility</p:attrName>
                                            </p:attrNameLst>
                                          </p:cBhvr>
                                          <p:to>
                                            <p:strVal val="visible"/>
                                          </p:to>
                                        </p:set>
                                        <p:anim calcmode="lin" valueType="num">
                                          <p:cBhvr>
                                            <p:cTn id="151" dur="500" fill="hold"/>
                                            <p:tgtEl>
                                              <p:spTgt spid="54"/>
                                            </p:tgtEl>
                                            <p:attrNameLst>
                                              <p:attrName>ppt_w</p:attrName>
                                            </p:attrNameLst>
                                          </p:cBhvr>
                                          <p:tavLst>
                                            <p:tav tm="0">
                                              <p:val>
                                                <p:fltVal val="0"/>
                                              </p:val>
                                            </p:tav>
                                            <p:tav tm="100000">
                                              <p:val>
                                                <p:strVal val="#ppt_w"/>
                                              </p:val>
                                            </p:tav>
                                          </p:tavLst>
                                        </p:anim>
                                        <p:anim calcmode="lin" valueType="num">
                                          <p:cBhvr>
                                            <p:cTn id="152" dur="500" fill="hold"/>
                                            <p:tgtEl>
                                              <p:spTgt spid="54"/>
                                            </p:tgtEl>
                                            <p:attrNameLst>
                                              <p:attrName>ppt_h</p:attrName>
                                            </p:attrNameLst>
                                          </p:cBhvr>
                                          <p:tavLst>
                                            <p:tav tm="0">
                                              <p:val>
                                                <p:fltVal val="0"/>
                                              </p:val>
                                            </p:tav>
                                            <p:tav tm="100000">
                                              <p:val>
                                                <p:strVal val="#ppt_h"/>
                                              </p:val>
                                            </p:tav>
                                          </p:tavLst>
                                        </p:anim>
                                        <p:animEffect transition="in" filter="fade">
                                          <p:cBhvr>
                                            <p:cTn id="153" dur="500"/>
                                            <p:tgtEl>
                                              <p:spTgt spid="54"/>
                                            </p:tgtEl>
                                          </p:cBhvr>
                                        </p:animEffect>
                                      </p:childTnLst>
                                    </p:cTn>
                                  </p:par>
                                </p:childTnLst>
                              </p:cTn>
                            </p:par>
                            <p:par>
                              <p:cTn id="154" fill="hold">
                                <p:stCondLst>
                                  <p:cond delay="16000"/>
                                </p:stCondLst>
                                <p:childTnLst>
                                  <p:par>
                                    <p:cTn id="155" presetID="2" presetClass="entr" presetSubtype="1" fill="hold" grpId="0" nodeType="afterEffect">
                                      <p:stCondLst>
                                        <p:cond delay="0"/>
                                      </p:stCondLst>
                                      <p:childTnLst>
                                        <p:set>
                                          <p:cBhvr>
                                            <p:cTn id="156" dur="1" fill="hold">
                                              <p:stCondLst>
                                                <p:cond delay="0"/>
                                              </p:stCondLst>
                                            </p:cTn>
                                            <p:tgtEl>
                                              <p:spTgt spid="35"/>
                                            </p:tgtEl>
                                            <p:attrNameLst>
                                              <p:attrName>style.visibility</p:attrName>
                                            </p:attrNameLst>
                                          </p:cBhvr>
                                          <p:to>
                                            <p:strVal val="visible"/>
                                          </p:to>
                                        </p:set>
                                        <p:anim calcmode="lin" valueType="num">
                                          <p:cBhvr additive="base">
                                            <p:cTn id="157" dur="500" fill="hold"/>
                                            <p:tgtEl>
                                              <p:spTgt spid="35"/>
                                            </p:tgtEl>
                                            <p:attrNameLst>
                                              <p:attrName>ppt_x</p:attrName>
                                            </p:attrNameLst>
                                          </p:cBhvr>
                                          <p:tavLst>
                                            <p:tav tm="0">
                                              <p:val>
                                                <p:strVal val="#ppt_x"/>
                                              </p:val>
                                            </p:tav>
                                            <p:tav tm="100000">
                                              <p:val>
                                                <p:strVal val="#ppt_x"/>
                                              </p:val>
                                            </p:tav>
                                          </p:tavLst>
                                        </p:anim>
                                        <p:anim calcmode="lin" valueType="num">
                                          <p:cBhvr additive="base">
                                            <p:cTn id="158" dur="500" fill="hold"/>
                                            <p:tgtEl>
                                              <p:spTgt spid="35"/>
                                            </p:tgtEl>
                                            <p:attrNameLst>
                                              <p:attrName>ppt_y</p:attrName>
                                            </p:attrNameLst>
                                          </p:cBhvr>
                                          <p:tavLst>
                                            <p:tav tm="0">
                                              <p:val>
                                                <p:strVal val="0-#ppt_h/2"/>
                                              </p:val>
                                            </p:tav>
                                            <p:tav tm="100000">
                                              <p:val>
                                                <p:strVal val="#ppt_y"/>
                                              </p:val>
                                            </p:tav>
                                          </p:tavLst>
                                        </p:anim>
                                      </p:childTnLst>
                                    </p:cTn>
                                  </p:par>
                                </p:childTnLst>
                              </p:cTn>
                            </p:par>
                            <p:par>
                              <p:cTn id="159" fill="hold">
                                <p:stCondLst>
                                  <p:cond delay="16500"/>
                                </p:stCondLst>
                                <p:childTnLst>
                                  <p:par>
                                    <p:cTn id="160" presetID="16" presetClass="entr" presetSubtype="21" fill="hold" grpId="0" nodeType="afterEffect">
                                      <p:stCondLst>
                                        <p:cond delay="0"/>
                                      </p:stCondLst>
                                      <p:childTnLst>
                                        <p:set>
                                          <p:cBhvr>
                                            <p:cTn id="161" dur="1" fill="hold">
                                              <p:stCondLst>
                                                <p:cond delay="0"/>
                                              </p:stCondLst>
                                            </p:cTn>
                                            <p:tgtEl>
                                              <p:spTgt spid="36"/>
                                            </p:tgtEl>
                                            <p:attrNameLst>
                                              <p:attrName>style.visibility</p:attrName>
                                            </p:attrNameLst>
                                          </p:cBhvr>
                                          <p:to>
                                            <p:strVal val="visible"/>
                                          </p:to>
                                        </p:set>
                                        <p:animEffect transition="in" filter="barn(inVertical)">
                                          <p:cBhvr>
                                            <p:cTn id="162" dur="500"/>
                                            <p:tgtEl>
                                              <p:spTgt spid="36"/>
                                            </p:tgtEl>
                                          </p:cBhvr>
                                        </p:animEffect>
                                      </p:childTnLst>
                                    </p:cTn>
                                  </p:par>
                                </p:childTnLst>
                              </p:cTn>
                            </p:par>
                            <p:par>
                              <p:cTn id="163" fill="hold">
                                <p:stCondLst>
                                  <p:cond delay="17000"/>
                                </p:stCondLst>
                                <p:childTnLst>
                                  <p:par>
                                    <p:cTn id="164" presetID="42" presetClass="entr" presetSubtype="0" fill="hold" grpId="0" nodeType="afterEffect">
                                      <p:stCondLst>
                                        <p:cond delay="0"/>
                                      </p:stCondLst>
                                      <p:childTnLst>
                                        <p:set>
                                          <p:cBhvr>
                                            <p:cTn id="165" dur="1" fill="hold">
                                              <p:stCondLst>
                                                <p:cond delay="0"/>
                                              </p:stCondLst>
                                            </p:cTn>
                                            <p:tgtEl>
                                              <p:spTgt spid="37"/>
                                            </p:tgtEl>
                                            <p:attrNameLst>
                                              <p:attrName>style.visibility</p:attrName>
                                            </p:attrNameLst>
                                          </p:cBhvr>
                                          <p:to>
                                            <p:strVal val="visible"/>
                                          </p:to>
                                        </p:set>
                                        <p:animEffect transition="in" filter="fade">
                                          <p:cBhvr>
                                            <p:cTn id="166" dur="1000"/>
                                            <p:tgtEl>
                                              <p:spTgt spid="37"/>
                                            </p:tgtEl>
                                          </p:cBhvr>
                                        </p:animEffect>
                                        <p:anim calcmode="lin" valueType="num">
                                          <p:cBhvr>
                                            <p:cTn id="167" dur="1000" fill="hold"/>
                                            <p:tgtEl>
                                              <p:spTgt spid="37"/>
                                            </p:tgtEl>
                                            <p:attrNameLst>
                                              <p:attrName>ppt_x</p:attrName>
                                            </p:attrNameLst>
                                          </p:cBhvr>
                                          <p:tavLst>
                                            <p:tav tm="0">
                                              <p:val>
                                                <p:strVal val="#ppt_x"/>
                                              </p:val>
                                            </p:tav>
                                            <p:tav tm="100000">
                                              <p:val>
                                                <p:strVal val="#ppt_x"/>
                                              </p:val>
                                            </p:tav>
                                          </p:tavLst>
                                        </p:anim>
                                        <p:anim calcmode="lin" valueType="num">
                                          <p:cBhvr>
                                            <p:cTn id="168"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animBg="1"/>
          <p:bldP spid="10" grpId="0" animBg="1"/>
          <p:bldP spid="11" grpId="0" animBg="1"/>
          <p:bldP spid="12" grpId="0"/>
          <p:bldP spid="13" grpId="0"/>
          <p:bldP spid="16" grpId="0"/>
          <p:bldP spid="17" grpId="0" animBg="1"/>
          <p:bldP spid="18" grpId="0" animBg="1"/>
          <p:bldP spid="19" grpId="0" animBg="1"/>
          <p:bldP spid="20" grpId="0"/>
          <p:bldP spid="23" grpId="0"/>
          <p:bldP spid="24" grpId="0"/>
          <p:bldP spid="25" grpId="0" animBg="1"/>
          <p:bldP spid="26" grpId="0" animBg="1"/>
          <p:bldP spid="27" grpId="0" animBg="1"/>
          <p:bldP spid="28" grpId="0"/>
          <p:bldP spid="29" grpId="0"/>
          <p:bldP spid="31" grpId="0"/>
          <p:bldP spid="32" grpId="0" animBg="1"/>
          <p:bldP spid="33" grpId="0" animBg="1"/>
          <p:bldP spid="34" grpId="0" animBg="1"/>
          <p:bldP spid="35" grpId="0"/>
          <p:bldP spid="36" grpId="0"/>
          <p:bldP spid="37" grpId="0"/>
          <p:bldP spid="5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图片 4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sp>
        <p:nvSpPr>
          <p:cNvPr id="46" name="Oval 1"/>
          <p:cNvSpPr/>
          <p:nvPr/>
        </p:nvSpPr>
        <p:spPr>
          <a:xfrm>
            <a:off x="3476172" y="809172"/>
            <a:ext cx="5239656" cy="5239656"/>
          </a:xfrm>
          <a:prstGeom prst="ellipse">
            <a:avLst/>
          </a:prstGeom>
          <a:solidFill>
            <a:schemeClr val="bg1">
              <a:alpha val="53000"/>
            </a:schemeClr>
          </a:solidFill>
          <a:ln>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37" name="Rectangle 33"/>
          <p:cNvSpPr/>
          <p:nvPr/>
        </p:nvSpPr>
        <p:spPr>
          <a:xfrm>
            <a:off x="4712138" y="2853121"/>
            <a:ext cx="2767725" cy="489607"/>
          </a:xfrm>
          <a:prstGeom prst="rect">
            <a:avLst/>
          </a:prstGeom>
        </p:spPr>
        <p:txBody>
          <a:bodyPr wrap="square" anchor="ctr">
            <a:noAutofit/>
          </a:bodyPr>
          <a:lstStyle/>
          <a:p>
            <a:pPr algn="ctr"/>
            <a:r>
              <a:rPr lang="zh-CN" alt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第四部分</a:t>
            </a:r>
            <a:endParaRPr lang="en-US" sz="4400" b="1"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8" name="Rectangle 23"/>
          <p:cNvSpPr/>
          <p:nvPr/>
        </p:nvSpPr>
        <p:spPr>
          <a:xfrm>
            <a:off x="3885082" y="3573502"/>
            <a:ext cx="4421837" cy="461665"/>
          </a:xfrm>
          <a:prstGeom prst="rect">
            <a:avLst/>
          </a:prstGeom>
        </p:spPr>
        <p:txBody>
          <a:bodyPr wrap="square">
            <a:spAutoFit/>
          </a:bodyPr>
          <a:lstStyle/>
          <a:p>
            <a:pPr algn="ctr">
              <a:buClr>
                <a:srgbClr val="E24848"/>
              </a:buClr>
              <a:defRPr/>
            </a:pPr>
            <a:r>
              <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rPr>
              <a:t>单击此处添加标题文本描述</a:t>
            </a:r>
            <a:endParaRPr lang="zh-CN" altLang="en-US" sz="2400" noProof="1">
              <a:solidFill>
                <a:schemeClr val="tx1">
                  <a:lumMod val="75000"/>
                  <a:lumOff val="25000"/>
                </a:schemeClr>
              </a:solidFill>
              <a:latin typeface="方正粗圆简体" panose="02010601030101010101" pitchFamily="2" charset="-122"/>
              <a:ea typeface="方正粗圆简体" panose="02010601030101010101" pitchFamily="2" charset="-122"/>
              <a:cs typeface="Arial" panose="020B0604020202020204" pitchFamily="34" charset="0"/>
            </a:endParaRPr>
          </a:p>
        </p:txBody>
      </p:sp>
      <p:sp>
        <p:nvSpPr>
          <p:cNvPr id="39" name="Rectangle 24"/>
          <p:cNvSpPr/>
          <p:nvPr/>
        </p:nvSpPr>
        <p:spPr>
          <a:xfrm>
            <a:off x="3885082" y="4116461"/>
            <a:ext cx="4421837" cy="646331"/>
          </a:xfrm>
          <a:prstGeom prst="rect">
            <a:avLst/>
          </a:prstGeom>
        </p:spPr>
        <p:txBody>
          <a:bodyPr wrap="square">
            <a:spAutoFit/>
          </a:bodyPr>
          <a:lstStyle/>
          <a:p>
            <a:pPr algn="ctr">
              <a:buClr>
                <a:srgbClr val="E24848"/>
              </a:buClr>
              <a:defRPr/>
            </a:pPr>
            <a:r>
              <a:rPr lang="zh-CN" altLang="en-US" sz="1200" noProof="1">
                <a:solidFill>
                  <a:schemeClr val="tx1">
                    <a:lumMod val="75000"/>
                    <a:lumOff val="25000"/>
                  </a:schemeClr>
                </a:solidFill>
                <a:latin typeface="+mn-ea"/>
                <a:cs typeface="Arial" panose="020B0604020202020204" pitchFamily="34" charset="0"/>
              </a:rPr>
              <a:t>此处添加详细文本描述，建议与标题相关并符合整体语言风格，语言描述尽量简洁生动。尽量将每页幻灯片的字数控制在</a:t>
            </a:r>
            <a:r>
              <a:rPr lang="en-US" altLang="zh-CN" sz="1200" noProof="1">
                <a:solidFill>
                  <a:schemeClr val="tx1">
                    <a:lumMod val="75000"/>
                    <a:lumOff val="25000"/>
                  </a:schemeClr>
                </a:solidFill>
                <a:latin typeface="+mn-ea"/>
                <a:cs typeface="Arial" panose="020B0604020202020204" pitchFamily="34" charset="0"/>
              </a:rPr>
              <a:t>200</a:t>
            </a:r>
            <a:r>
              <a:rPr lang="zh-CN" altLang="en-US" sz="1200" noProof="1">
                <a:solidFill>
                  <a:schemeClr val="tx1">
                    <a:lumMod val="75000"/>
                    <a:lumOff val="25000"/>
                  </a:schemeClr>
                </a:solidFill>
                <a:latin typeface="+mn-ea"/>
                <a:cs typeface="Arial" panose="020B0604020202020204" pitchFamily="34" charset="0"/>
              </a:rPr>
              <a:t>字以内，据统计每页幻灯片的最好控制在</a:t>
            </a:r>
            <a:r>
              <a:rPr lang="en-US" altLang="zh-CN" sz="1200" noProof="1">
                <a:solidFill>
                  <a:schemeClr val="tx1">
                    <a:lumMod val="75000"/>
                    <a:lumOff val="25000"/>
                  </a:schemeClr>
                </a:solidFill>
                <a:latin typeface="+mn-ea"/>
                <a:cs typeface="Arial" panose="020B0604020202020204" pitchFamily="34" charset="0"/>
              </a:rPr>
              <a:t>5</a:t>
            </a:r>
            <a:r>
              <a:rPr lang="zh-CN" altLang="en-US" sz="1200" noProof="1">
                <a:solidFill>
                  <a:schemeClr val="tx1">
                    <a:lumMod val="75000"/>
                    <a:lumOff val="25000"/>
                  </a:schemeClr>
                </a:solidFill>
                <a:latin typeface="+mn-ea"/>
                <a:cs typeface="Arial" panose="020B0604020202020204" pitchFamily="34" charset="0"/>
              </a:rPr>
              <a:t>分钟之内。</a:t>
            </a:r>
            <a:endParaRPr lang="en-US" sz="1200" noProof="1">
              <a:solidFill>
                <a:schemeClr val="tx1">
                  <a:lumMod val="75000"/>
                  <a:lumOff val="25000"/>
                </a:schemeClr>
              </a:solidFill>
              <a:latin typeface="+mn-ea"/>
              <a:cs typeface="Arial" panose="020B0604020202020204" pitchFamily="34" charset="0"/>
            </a:endParaRPr>
          </a:p>
        </p:txBody>
      </p:sp>
      <p:sp>
        <p:nvSpPr>
          <p:cNvPr id="49" name="KSO_Shape"/>
          <p:cNvSpPr/>
          <p:nvPr/>
        </p:nvSpPr>
        <p:spPr bwMode="auto">
          <a:xfrm>
            <a:off x="5600699" y="1766488"/>
            <a:ext cx="1138268" cy="815759"/>
          </a:xfrm>
          <a:custGeom>
            <a:avLst/>
            <a:gdLst>
              <a:gd name="T0" fmla="*/ 603268619 w 5832"/>
              <a:gd name="T1" fmla="*/ 56679958 h 4173"/>
              <a:gd name="T2" fmla="*/ 619913524 w 5832"/>
              <a:gd name="T3" fmla="*/ 76999053 h 4173"/>
              <a:gd name="T4" fmla="*/ 620980350 w 5832"/>
              <a:gd name="T5" fmla="*/ 416543893 h 4173"/>
              <a:gd name="T6" fmla="*/ 606362937 w 5832"/>
              <a:gd name="T7" fmla="*/ 438253429 h 4173"/>
              <a:gd name="T8" fmla="*/ 39478120 w 5832"/>
              <a:gd name="T9" fmla="*/ 446274150 h 4173"/>
              <a:gd name="T10" fmla="*/ 15791379 w 5832"/>
              <a:gd name="T11" fmla="*/ 438253429 h 4173"/>
              <a:gd name="T12" fmla="*/ 1173639 w 5832"/>
              <a:gd name="T13" fmla="*/ 416543893 h 4173"/>
              <a:gd name="T14" fmla="*/ 2347279 w 5832"/>
              <a:gd name="T15" fmla="*/ 76999053 h 4173"/>
              <a:gd name="T16" fmla="*/ 18992184 w 5832"/>
              <a:gd name="T17" fmla="*/ 56679958 h 4173"/>
              <a:gd name="T18" fmla="*/ 181706034 w 5832"/>
              <a:gd name="T19" fmla="*/ 0 h 4173"/>
              <a:gd name="T20" fmla="*/ 399049156 w 5832"/>
              <a:gd name="T21" fmla="*/ 190572934 h 4173"/>
              <a:gd name="T22" fmla="*/ 365332747 w 5832"/>
              <a:gd name="T23" fmla="*/ 218378166 h 4173"/>
              <a:gd name="T24" fmla="*/ 352422387 w 5832"/>
              <a:gd name="T25" fmla="*/ 265219360 h 4173"/>
              <a:gd name="T26" fmla="*/ 372161610 w 5832"/>
              <a:gd name="T27" fmla="*/ 312702121 h 4173"/>
              <a:gd name="T28" fmla="*/ 409719051 w 5832"/>
              <a:gd name="T29" fmla="*/ 335480825 h 4173"/>
              <a:gd name="T30" fmla="*/ 458586613 w 5832"/>
              <a:gd name="T31" fmla="*/ 331951720 h 4173"/>
              <a:gd name="T32" fmla="*/ 492303022 w 5832"/>
              <a:gd name="T33" fmla="*/ 304039506 h 4173"/>
              <a:gd name="T34" fmla="*/ 505320195 w 5832"/>
              <a:gd name="T35" fmla="*/ 257305294 h 4173"/>
              <a:gd name="T36" fmla="*/ 485474486 w 5832"/>
              <a:gd name="T37" fmla="*/ 209608897 h 4173"/>
              <a:gd name="T38" fmla="*/ 447916718 w 5832"/>
              <a:gd name="T39" fmla="*/ 186829866 h 4173"/>
              <a:gd name="T40" fmla="*/ 196430260 w 5832"/>
              <a:gd name="T41" fmla="*/ 134748506 h 4173"/>
              <a:gd name="T42" fmla="*/ 397769030 w 5832"/>
              <a:gd name="T43" fmla="*/ 110472379 h 4173"/>
              <a:gd name="T44" fmla="*/ 349221582 w 5832"/>
              <a:gd name="T45" fmla="*/ 129508341 h 4173"/>
              <a:gd name="T46" fmla="*/ 312624154 w 5832"/>
              <a:gd name="T47" fmla="*/ 160521731 h 4173"/>
              <a:gd name="T48" fmla="*/ 285843094 w 5832"/>
              <a:gd name="T49" fmla="*/ 204796333 h 4173"/>
              <a:gd name="T50" fmla="*/ 275280013 w 5832"/>
              <a:gd name="T51" fmla="*/ 257198639 h 4173"/>
              <a:gd name="T52" fmla="*/ 282108549 w 5832"/>
              <a:gd name="T53" fmla="*/ 307034027 h 4173"/>
              <a:gd name="T54" fmla="*/ 305795617 w 5832"/>
              <a:gd name="T55" fmla="*/ 353447292 h 4173"/>
              <a:gd name="T56" fmla="*/ 339938627 w 5832"/>
              <a:gd name="T57" fmla="*/ 386813636 h 4173"/>
              <a:gd name="T58" fmla="*/ 386779023 w 5832"/>
              <a:gd name="T59" fmla="*/ 409271720 h 4173"/>
              <a:gd name="T60" fmla="*/ 436713410 w 5832"/>
              <a:gd name="T61" fmla="*/ 415046796 h 4173"/>
              <a:gd name="T62" fmla="*/ 488568477 w 5832"/>
              <a:gd name="T63" fmla="*/ 403069042 h 4173"/>
              <a:gd name="T64" fmla="*/ 532101255 w 5832"/>
              <a:gd name="T65" fmla="*/ 375156828 h 4173"/>
              <a:gd name="T66" fmla="*/ 562083447 w 5832"/>
              <a:gd name="T67" fmla="*/ 337940761 h 4173"/>
              <a:gd name="T68" fmla="*/ 580008477 w 5832"/>
              <a:gd name="T69" fmla="*/ 288425993 h 4173"/>
              <a:gd name="T70" fmla="*/ 580648704 w 5832"/>
              <a:gd name="T71" fmla="*/ 237734748 h 4173"/>
              <a:gd name="T72" fmla="*/ 563897312 w 5832"/>
              <a:gd name="T73" fmla="*/ 187792379 h 4173"/>
              <a:gd name="T74" fmla="*/ 534875460 w 5832"/>
              <a:gd name="T75" fmla="*/ 149827436 h 4173"/>
              <a:gd name="T76" fmla="*/ 491982909 w 5832"/>
              <a:gd name="T77" fmla="*/ 120845727 h 4173"/>
              <a:gd name="T78" fmla="*/ 440661255 w 5832"/>
              <a:gd name="T79" fmla="*/ 107691823 h 4173"/>
              <a:gd name="T80" fmla="*/ 469256507 w 5832"/>
              <a:gd name="T81" fmla="*/ 165334294 h 4173"/>
              <a:gd name="T82" fmla="*/ 402783701 w 5832"/>
              <a:gd name="T83" fmla="*/ 160414748 h 4173"/>
              <a:gd name="T84" fmla="*/ 348581355 w 5832"/>
              <a:gd name="T85" fmla="*/ 194957569 h 4173"/>
              <a:gd name="T86" fmla="*/ 324894288 w 5832"/>
              <a:gd name="T87" fmla="*/ 261262327 h 4173"/>
              <a:gd name="T88" fmla="*/ 345593850 w 5832"/>
              <a:gd name="T89" fmla="*/ 323610380 h 4173"/>
              <a:gd name="T90" fmla="*/ 397982330 w 5832"/>
              <a:gd name="T91" fmla="*/ 360719465 h 4173"/>
              <a:gd name="T92" fmla="*/ 464561623 w 5832"/>
              <a:gd name="T93" fmla="*/ 359115386 h 4173"/>
              <a:gd name="T94" fmla="*/ 514922937 w 5832"/>
              <a:gd name="T95" fmla="*/ 319439383 h 4173"/>
              <a:gd name="T96" fmla="*/ 532528182 w 5832"/>
              <a:gd name="T97" fmla="*/ 255915180 h 4173"/>
              <a:gd name="T98" fmla="*/ 505746795 w 5832"/>
              <a:gd name="T99" fmla="*/ 191214501 h 4173"/>
              <a:gd name="T100" fmla="*/ 444182500 w 5832"/>
              <a:gd name="T101" fmla="*/ 211747560 h 4173"/>
              <a:gd name="T102" fmla="*/ 410999504 w 5832"/>
              <a:gd name="T103" fmla="*/ 212496108 h 4173"/>
              <a:gd name="T104" fmla="*/ 385925496 w 5832"/>
              <a:gd name="T105" fmla="*/ 232280619 h 4173"/>
              <a:gd name="T106" fmla="*/ 377069468 w 5832"/>
              <a:gd name="T107" fmla="*/ 263828919 h 4173"/>
              <a:gd name="T108" fmla="*/ 390513567 w 5832"/>
              <a:gd name="T109" fmla="*/ 296018785 h 4173"/>
              <a:gd name="T110" fmla="*/ 418361453 w 5832"/>
              <a:gd name="T111" fmla="*/ 312060228 h 4173"/>
              <a:gd name="T112" fmla="*/ 451224336 w 5832"/>
              <a:gd name="T113" fmla="*/ 307996539 h 4173"/>
              <a:gd name="T114" fmla="*/ 474271178 w 5832"/>
              <a:gd name="T115" fmla="*/ 285966384 h 4173"/>
              <a:gd name="T116" fmla="*/ 480032888 w 5832"/>
              <a:gd name="T117" fmla="*/ 253348589 h 4173"/>
              <a:gd name="T118" fmla="*/ 465415149 w 5832"/>
              <a:gd name="T119" fmla="*/ 224580844 h 417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32" h="4173">
                <a:moveTo>
                  <a:pt x="370" y="477"/>
                </a:moveTo>
                <a:lnTo>
                  <a:pt x="5462" y="477"/>
                </a:lnTo>
                <a:lnTo>
                  <a:pt x="5481" y="477"/>
                </a:lnTo>
                <a:lnTo>
                  <a:pt x="5500" y="478"/>
                </a:lnTo>
                <a:lnTo>
                  <a:pt x="5518" y="480"/>
                </a:lnTo>
                <a:lnTo>
                  <a:pt x="5537" y="484"/>
                </a:lnTo>
                <a:lnTo>
                  <a:pt x="5554" y="488"/>
                </a:lnTo>
                <a:lnTo>
                  <a:pt x="5571" y="494"/>
                </a:lnTo>
                <a:lnTo>
                  <a:pt x="5589" y="499"/>
                </a:lnTo>
                <a:lnTo>
                  <a:pt x="5606" y="506"/>
                </a:lnTo>
                <a:lnTo>
                  <a:pt x="5622" y="513"/>
                </a:lnTo>
                <a:lnTo>
                  <a:pt x="5638" y="521"/>
                </a:lnTo>
                <a:lnTo>
                  <a:pt x="5654" y="530"/>
                </a:lnTo>
                <a:lnTo>
                  <a:pt x="5668" y="539"/>
                </a:lnTo>
                <a:lnTo>
                  <a:pt x="5683" y="550"/>
                </a:lnTo>
                <a:lnTo>
                  <a:pt x="5697" y="562"/>
                </a:lnTo>
                <a:lnTo>
                  <a:pt x="5710" y="573"/>
                </a:lnTo>
                <a:lnTo>
                  <a:pt x="5723" y="585"/>
                </a:lnTo>
                <a:lnTo>
                  <a:pt x="5735" y="598"/>
                </a:lnTo>
                <a:lnTo>
                  <a:pt x="5747" y="612"/>
                </a:lnTo>
                <a:lnTo>
                  <a:pt x="5758" y="625"/>
                </a:lnTo>
                <a:lnTo>
                  <a:pt x="5768" y="640"/>
                </a:lnTo>
                <a:lnTo>
                  <a:pt x="5778" y="655"/>
                </a:lnTo>
                <a:lnTo>
                  <a:pt x="5787" y="670"/>
                </a:lnTo>
                <a:lnTo>
                  <a:pt x="5795" y="686"/>
                </a:lnTo>
                <a:lnTo>
                  <a:pt x="5803" y="702"/>
                </a:lnTo>
                <a:lnTo>
                  <a:pt x="5810" y="720"/>
                </a:lnTo>
                <a:lnTo>
                  <a:pt x="5815" y="737"/>
                </a:lnTo>
                <a:lnTo>
                  <a:pt x="5820" y="754"/>
                </a:lnTo>
                <a:lnTo>
                  <a:pt x="5824" y="772"/>
                </a:lnTo>
                <a:lnTo>
                  <a:pt x="5828" y="790"/>
                </a:lnTo>
                <a:lnTo>
                  <a:pt x="5830" y="808"/>
                </a:lnTo>
                <a:lnTo>
                  <a:pt x="5831" y="827"/>
                </a:lnTo>
                <a:lnTo>
                  <a:pt x="5832" y="846"/>
                </a:lnTo>
                <a:lnTo>
                  <a:pt x="5832" y="3803"/>
                </a:lnTo>
                <a:lnTo>
                  <a:pt x="5831" y="3822"/>
                </a:lnTo>
                <a:lnTo>
                  <a:pt x="5830" y="3841"/>
                </a:lnTo>
                <a:lnTo>
                  <a:pt x="5828" y="3858"/>
                </a:lnTo>
                <a:lnTo>
                  <a:pt x="5824" y="3877"/>
                </a:lnTo>
                <a:lnTo>
                  <a:pt x="5820" y="3895"/>
                </a:lnTo>
                <a:lnTo>
                  <a:pt x="5815" y="3912"/>
                </a:lnTo>
                <a:lnTo>
                  <a:pt x="5810" y="3930"/>
                </a:lnTo>
                <a:lnTo>
                  <a:pt x="5803" y="3947"/>
                </a:lnTo>
                <a:lnTo>
                  <a:pt x="5795" y="3962"/>
                </a:lnTo>
                <a:lnTo>
                  <a:pt x="5787" y="3979"/>
                </a:lnTo>
                <a:lnTo>
                  <a:pt x="5778" y="3994"/>
                </a:lnTo>
                <a:lnTo>
                  <a:pt x="5768" y="4009"/>
                </a:lnTo>
                <a:lnTo>
                  <a:pt x="5758" y="4023"/>
                </a:lnTo>
                <a:lnTo>
                  <a:pt x="5747" y="4038"/>
                </a:lnTo>
                <a:lnTo>
                  <a:pt x="5735" y="4051"/>
                </a:lnTo>
                <a:lnTo>
                  <a:pt x="5723" y="4064"/>
                </a:lnTo>
                <a:lnTo>
                  <a:pt x="5710" y="4076"/>
                </a:lnTo>
                <a:lnTo>
                  <a:pt x="5697" y="4088"/>
                </a:lnTo>
                <a:lnTo>
                  <a:pt x="5683" y="4098"/>
                </a:lnTo>
                <a:lnTo>
                  <a:pt x="5668" y="4109"/>
                </a:lnTo>
                <a:lnTo>
                  <a:pt x="5654" y="4118"/>
                </a:lnTo>
                <a:lnTo>
                  <a:pt x="5638" y="4127"/>
                </a:lnTo>
                <a:lnTo>
                  <a:pt x="5622" y="4136"/>
                </a:lnTo>
                <a:lnTo>
                  <a:pt x="5606" y="4143"/>
                </a:lnTo>
                <a:lnTo>
                  <a:pt x="5589" y="4149"/>
                </a:lnTo>
                <a:lnTo>
                  <a:pt x="5571" y="4156"/>
                </a:lnTo>
                <a:lnTo>
                  <a:pt x="5554" y="4160"/>
                </a:lnTo>
                <a:lnTo>
                  <a:pt x="5537" y="4165"/>
                </a:lnTo>
                <a:lnTo>
                  <a:pt x="5518" y="4168"/>
                </a:lnTo>
                <a:lnTo>
                  <a:pt x="5500" y="4171"/>
                </a:lnTo>
                <a:lnTo>
                  <a:pt x="5481" y="4172"/>
                </a:lnTo>
                <a:lnTo>
                  <a:pt x="5462" y="4173"/>
                </a:lnTo>
                <a:lnTo>
                  <a:pt x="370" y="4173"/>
                </a:lnTo>
                <a:lnTo>
                  <a:pt x="351" y="4172"/>
                </a:lnTo>
                <a:lnTo>
                  <a:pt x="332" y="4171"/>
                </a:lnTo>
                <a:lnTo>
                  <a:pt x="313" y="4168"/>
                </a:lnTo>
                <a:lnTo>
                  <a:pt x="295" y="4165"/>
                </a:lnTo>
                <a:lnTo>
                  <a:pt x="277" y="4160"/>
                </a:lnTo>
                <a:lnTo>
                  <a:pt x="259" y="4156"/>
                </a:lnTo>
                <a:lnTo>
                  <a:pt x="243" y="4149"/>
                </a:lnTo>
                <a:lnTo>
                  <a:pt x="226" y="4143"/>
                </a:lnTo>
                <a:lnTo>
                  <a:pt x="209" y="4136"/>
                </a:lnTo>
                <a:lnTo>
                  <a:pt x="194" y="4127"/>
                </a:lnTo>
                <a:lnTo>
                  <a:pt x="178" y="4118"/>
                </a:lnTo>
                <a:lnTo>
                  <a:pt x="162" y="4109"/>
                </a:lnTo>
                <a:lnTo>
                  <a:pt x="148" y="4098"/>
                </a:lnTo>
                <a:lnTo>
                  <a:pt x="134" y="4088"/>
                </a:lnTo>
                <a:lnTo>
                  <a:pt x="121" y="4076"/>
                </a:lnTo>
                <a:lnTo>
                  <a:pt x="108" y="4064"/>
                </a:lnTo>
                <a:lnTo>
                  <a:pt x="95" y="4051"/>
                </a:lnTo>
                <a:lnTo>
                  <a:pt x="84" y="4038"/>
                </a:lnTo>
                <a:lnTo>
                  <a:pt x="73" y="4023"/>
                </a:lnTo>
                <a:lnTo>
                  <a:pt x="63" y="4009"/>
                </a:lnTo>
                <a:lnTo>
                  <a:pt x="53" y="3994"/>
                </a:lnTo>
                <a:lnTo>
                  <a:pt x="44" y="3979"/>
                </a:lnTo>
                <a:lnTo>
                  <a:pt x="36" y="3962"/>
                </a:lnTo>
                <a:lnTo>
                  <a:pt x="29" y="3947"/>
                </a:lnTo>
                <a:lnTo>
                  <a:pt x="22" y="3930"/>
                </a:lnTo>
                <a:lnTo>
                  <a:pt x="16" y="3912"/>
                </a:lnTo>
                <a:lnTo>
                  <a:pt x="11" y="3895"/>
                </a:lnTo>
                <a:lnTo>
                  <a:pt x="7" y="3877"/>
                </a:lnTo>
                <a:lnTo>
                  <a:pt x="4" y="3858"/>
                </a:lnTo>
                <a:lnTo>
                  <a:pt x="2" y="3841"/>
                </a:lnTo>
                <a:lnTo>
                  <a:pt x="0" y="3822"/>
                </a:lnTo>
                <a:lnTo>
                  <a:pt x="0" y="3803"/>
                </a:lnTo>
                <a:lnTo>
                  <a:pt x="0" y="846"/>
                </a:lnTo>
                <a:lnTo>
                  <a:pt x="0" y="827"/>
                </a:lnTo>
                <a:lnTo>
                  <a:pt x="2" y="808"/>
                </a:lnTo>
                <a:lnTo>
                  <a:pt x="4" y="790"/>
                </a:lnTo>
                <a:lnTo>
                  <a:pt x="7" y="772"/>
                </a:lnTo>
                <a:lnTo>
                  <a:pt x="11" y="754"/>
                </a:lnTo>
                <a:lnTo>
                  <a:pt x="16" y="737"/>
                </a:lnTo>
                <a:lnTo>
                  <a:pt x="22" y="720"/>
                </a:lnTo>
                <a:lnTo>
                  <a:pt x="29" y="702"/>
                </a:lnTo>
                <a:lnTo>
                  <a:pt x="36" y="686"/>
                </a:lnTo>
                <a:lnTo>
                  <a:pt x="44" y="670"/>
                </a:lnTo>
                <a:lnTo>
                  <a:pt x="53" y="655"/>
                </a:lnTo>
                <a:lnTo>
                  <a:pt x="63" y="640"/>
                </a:lnTo>
                <a:lnTo>
                  <a:pt x="73" y="625"/>
                </a:lnTo>
                <a:lnTo>
                  <a:pt x="84" y="612"/>
                </a:lnTo>
                <a:lnTo>
                  <a:pt x="95" y="598"/>
                </a:lnTo>
                <a:lnTo>
                  <a:pt x="108" y="585"/>
                </a:lnTo>
                <a:lnTo>
                  <a:pt x="121" y="573"/>
                </a:lnTo>
                <a:lnTo>
                  <a:pt x="134" y="562"/>
                </a:lnTo>
                <a:lnTo>
                  <a:pt x="148" y="550"/>
                </a:lnTo>
                <a:lnTo>
                  <a:pt x="162" y="539"/>
                </a:lnTo>
                <a:lnTo>
                  <a:pt x="178" y="530"/>
                </a:lnTo>
                <a:lnTo>
                  <a:pt x="194" y="521"/>
                </a:lnTo>
                <a:lnTo>
                  <a:pt x="209" y="513"/>
                </a:lnTo>
                <a:lnTo>
                  <a:pt x="226" y="506"/>
                </a:lnTo>
                <a:lnTo>
                  <a:pt x="243" y="499"/>
                </a:lnTo>
                <a:lnTo>
                  <a:pt x="259" y="494"/>
                </a:lnTo>
                <a:lnTo>
                  <a:pt x="277" y="488"/>
                </a:lnTo>
                <a:lnTo>
                  <a:pt x="295" y="484"/>
                </a:lnTo>
                <a:lnTo>
                  <a:pt x="313" y="480"/>
                </a:lnTo>
                <a:lnTo>
                  <a:pt x="332" y="478"/>
                </a:lnTo>
                <a:lnTo>
                  <a:pt x="351" y="477"/>
                </a:lnTo>
                <a:lnTo>
                  <a:pt x="370" y="477"/>
                </a:lnTo>
                <a:close/>
                <a:moveTo>
                  <a:pt x="542" y="0"/>
                </a:moveTo>
                <a:lnTo>
                  <a:pt x="1703" y="0"/>
                </a:lnTo>
                <a:lnTo>
                  <a:pt x="1703" y="350"/>
                </a:lnTo>
                <a:lnTo>
                  <a:pt x="542" y="350"/>
                </a:lnTo>
                <a:lnTo>
                  <a:pt x="542" y="0"/>
                </a:lnTo>
                <a:close/>
                <a:moveTo>
                  <a:pt x="4019" y="1725"/>
                </a:moveTo>
                <a:lnTo>
                  <a:pt x="4019" y="1725"/>
                </a:lnTo>
                <a:lnTo>
                  <a:pt x="3983" y="1726"/>
                </a:lnTo>
                <a:lnTo>
                  <a:pt x="3946" y="1729"/>
                </a:lnTo>
                <a:lnTo>
                  <a:pt x="3910" y="1734"/>
                </a:lnTo>
                <a:lnTo>
                  <a:pt x="3874" y="1740"/>
                </a:lnTo>
                <a:lnTo>
                  <a:pt x="3840" y="1747"/>
                </a:lnTo>
                <a:lnTo>
                  <a:pt x="3806" y="1758"/>
                </a:lnTo>
                <a:lnTo>
                  <a:pt x="3773" y="1769"/>
                </a:lnTo>
                <a:lnTo>
                  <a:pt x="3740" y="1782"/>
                </a:lnTo>
                <a:lnTo>
                  <a:pt x="3708" y="1797"/>
                </a:lnTo>
                <a:lnTo>
                  <a:pt x="3677" y="1812"/>
                </a:lnTo>
                <a:lnTo>
                  <a:pt x="3647" y="1829"/>
                </a:lnTo>
                <a:lnTo>
                  <a:pt x="3618" y="1848"/>
                </a:lnTo>
                <a:lnTo>
                  <a:pt x="3590" y="1868"/>
                </a:lnTo>
                <a:lnTo>
                  <a:pt x="3563" y="1889"/>
                </a:lnTo>
                <a:lnTo>
                  <a:pt x="3537" y="1911"/>
                </a:lnTo>
                <a:lnTo>
                  <a:pt x="3512" y="1936"/>
                </a:lnTo>
                <a:lnTo>
                  <a:pt x="3488" y="1960"/>
                </a:lnTo>
                <a:lnTo>
                  <a:pt x="3465" y="1987"/>
                </a:lnTo>
                <a:lnTo>
                  <a:pt x="3444" y="2014"/>
                </a:lnTo>
                <a:lnTo>
                  <a:pt x="3424" y="2042"/>
                </a:lnTo>
                <a:lnTo>
                  <a:pt x="3405" y="2071"/>
                </a:lnTo>
                <a:lnTo>
                  <a:pt x="3388" y="2101"/>
                </a:lnTo>
                <a:lnTo>
                  <a:pt x="3372" y="2132"/>
                </a:lnTo>
                <a:lnTo>
                  <a:pt x="3358" y="2164"/>
                </a:lnTo>
                <a:lnTo>
                  <a:pt x="3345" y="2197"/>
                </a:lnTo>
                <a:lnTo>
                  <a:pt x="3334" y="2230"/>
                </a:lnTo>
                <a:lnTo>
                  <a:pt x="3324" y="2264"/>
                </a:lnTo>
                <a:lnTo>
                  <a:pt x="3316" y="2298"/>
                </a:lnTo>
                <a:lnTo>
                  <a:pt x="3309" y="2334"/>
                </a:lnTo>
                <a:lnTo>
                  <a:pt x="3305" y="2369"/>
                </a:lnTo>
                <a:lnTo>
                  <a:pt x="3303" y="2406"/>
                </a:lnTo>
                <a:lnTo>
                  <a:pt x="3302" y="2443"/>
                </a:lnTo>
                <a:lnTo>
                  <a:pt x="3303" y="2480"/>
                </a:lnTo>
                <a:lnTo>
                  <a:pt x="3305" y="2517"/>
                </a:lnTo>
                <a:lnTo>
                  <a:pt x="3309" y="2552"/>
                </a:lnTo>
                <a:lnTo>
                  <a:pt x="3316" y="2587"/>
                </a:lnTo>
                <a:lnTo>
                  <a:pt x="3324" y="2622"/>
                </a:lnTo>
                <a:lnTo>
                  <a:pt x="3334" y="2656"/>
                </a:lnTo>
                <a:lnTo>
                  <a:pt x="3345" y="2689"/>
                </a:lnTo>
                <a:lnTo>
                  <a:pt x="3358" y="2722"/>
                </a:lnTo>
                <a:lnTo>
                  <a:pt x="3372" y="2754"/>
                </a:lnTo>
                <a:lnTo>
                  <a:pt x="3388" y="2784"/>
                </a:lnTo>
                <a:lnTo>
                  <a:pt x="3405" y="2814"/>
                </a:lnTo>
                <a:lnTo>
                  <a:pt x="3424" y="2843"/>
                </a:lnTo>
                <a:lnTo>
                  <a:pt x="3444" y="2872"/>
                </a:lnTo>
                <a:lnTo>
                  <a:pt x="3465" y="2899"/>
                </a:lnTo>
                <a:lnTo>
                  <a:pt x="3488" y="2924"/>
                </a:lnTo>
                <a:lnTo>
                  <a:pt x="3512" y="2950"/>
                </a:lnTo>
                <a:lnTo>
                  <a:pt x="3537" y="2973"/>
                </a:lnTo>
                <a:lnTo>
                  <a:pt x="3563" y="2997"/>
                </a:lnTo>
                <a:lnTo>
                  <a:pt x="3590" y="3018"/>
                </a:lnTo>
                <a:lnTo>
                  <a:pt x="3618" y="3038"/>
                </a:lnTo>
                <a:lnTo>
                  <a:pt x="3647" y="3056"/>
                </a:lnTo>
                <a:lnTo>
                  <a:pt x="3677" y="3074"/>
                </a:lnTo>
                <a:lnTo>
                  <a:pt x="3708" y="3089"/>
                </a:lnTo>
                <a:lnTo>
                  <a:pt x="3740" y="3104"/>
                </a:lnTo>
                <a:lnTo>
                  <a:pt x="3773" y="3117"/>
                </a:lnTo>
                <a:lnTo>
                  <a:pt x="3806" y="3128"/>
                </a:lnTo>
                <a:lnTo>
                  <a:pt x="3840" y="3137"/>
                </a:lnTo>
                <a:lnTo>
                  <a:pt x="3874" y="3145"/>
                </a:lnTo>
                <a:lnTo>
                  <a:pt x="3910" y="3152"/>
                </a:lnTo>
                <a:lnTo>
                  <a:pt x="3946" y="3156"/>
                </a:lnTo>
                <a:lnTo>
                  <a:pt x="3983" y="3160"/>
                </a:lnTo>
                <a:lnTo>
                  <a:pt x="4019" y="3161"/>
                </a:lnTo>
                <a:lnTo>
                  <a:pt x="4056" y="3160"/>
                </a:lnTo>
                <a:lnTo>
                  <a:pt x="4092" y="3156"/>
                </a:lnTo>
                <a:lnTo>
                  <a:pt x="4129" y="3152"/>
                </a:lnTo>
                <a:lnTo>
                  <a:pt x="4163" y="3145"/>
                </a:lnTo>
                <a:lnTo>
                  <a:pt x="4198" y="3137"/>
                </a:lnTo>
                <a:lnTo>
                  <a:pt x="4232" y="3128"/>
                </a:lnTo>
                <a:lnTo>
                  <a:pt x="4266" y="3117"/>
                </a:lnTo>
                <a:lnTo>
                  <a:pt x="4298" y="3104"/>
                </a:lnTo>
                <a:lnTo>
                  <a:pt x="4329" y="3089"/>
                </a:lnTo>
                <a:lnTo>
                  <a:pt x="4361" y="3074"/>
                </a:lnTo>
                <a:lnTo>
                  <a:pt x="4391" y="3056"/>
                </a:lnTo>
                <a:lnTo>
                  <a:pt x="4420" y="3038"/>
                </a:lnTo>
                <a:lnTo>
                  <a:pt x="4447" y="3018"/>
                </a:lnTo>
                <a:lnTo>
                  <a:pt x="4475" y="2997"/>
                </a:lnTo>
                <a:lnTo>
                  <a:pt x="4501" y="2973"/>
                </a:lnTo>
                <a:lnTo>
                  <a:pt x="4527" y="2950"/>
                </a:lnTo>
                <a:lnTo>
                  <a:pt x="4550" y="2924"/>
                </a:lnTo>
                <a:lnTo>
                  <a:pt x="4572" y="2899"/>
                </a:lnTo>
                <a:lnTo>
                  <a:pt x="4595" y="2872"/>
                </a:lnTo>
                <a:lnTo>
                  <a:pt x="4614" y="2843"/>
                </a:lnTo>
                <a:lnTo>
                  <a:pt x="4633" y="2814"/>
                </a:lnTo>
                <a:lnTo>
                  <a:pt x="4650" y="2784"/>
                </a:lnTo>
                <a:lnTo>
                  <a:pt x="4666" y="2754"/>
                </a:lnTo>
                <a:lnTo>
                  <a:pt x="4680" y="2722"/>
                </a:lnTo>
                <a:lnTo>
                  <a:pt x="4693" y="2689"/>
                </a:lnTo>
                <a:lnTo>
                  <a:pt x="4705" y="2656"/>
                </a:lnTo>
                <a:lnTo>
                  <a:pt x="4714" y="2622"/>
                </a:lnTo>
                <a:lnTo>
                  <a:pt x="4722" y="2587"/>
                </a:lnTo>
                <a:lnTo>
                  <a:pt x="4728" y="2552"/>
                </a:lnTo>
                <a:lnTo>
                  <a:pt x="4733" y="2517"/>
                </a:lnTo>
                <a:lnTo>
                  <a:pt x="4736" y="2480"/>
                </a:lnTo>
                <a:lnTo>
                  <a:pt x="4736" y="2443"/>
                </a:lnTo>
                <a:lnTo>
                  <a:pt x="4736" y="2406"/>
                </a:lnTo>
                <a:lnTo>
                  <a:pt x="4733" y="2369"/>
                </a:lnTo>
                <a:lnTo>
                  <a:pt x="4728" y="2334"/>
                </a:lnTo>
                <a:lnTo>
                  <a:pt x="4722" y="2298"/>
                </a:lnTo>
                <a:lnTo>
                  <a:pt x="4714" y="2264"/>
                </a:lnTo>
                <a:lnTo>
                  <a:pt x="4705" y="2230"/>
                </a:lnTo>
                <a:lnTo>
                  <a:pt x="4693" y="2197"/>
                </a:lnTo>
                <a:lnTo>
                  <a:pt x="4680" y="2164"/>
                </a:lnTo>
                <a:lnTo>
                  <a:pt x="4666" y="2132"/>
                </a:lnTo>
                <a:lnTo>
                  <a:pt x="4650" y="2101"/>
                </a:lnTo>
                <a:lnTo>
                  <a:pt x="4633" y="2071"/>
                </a:lnTo>
                <a:lnTo>
                  <a:pt x="4614" y="2042"/>
                </a:lnTo>
                <a:lnTo>
                  <a:pt x="4595" y="2014"/>
                </a:lnTo>
                <a:lnTo>
                  <a:pt x="4572" y="1987"/>
                </a:lnTo>
                <a:lnTo>
                  <a:pt x="4550" y="1960"/>
                </a:lnTo>
                <a:lnTo>
                  <a:pt x="4527" y="1936"/>
                </a:lnTo>
                <a:lnTo>
                  <a:pt x="4501" y="1911"/>
                </a:lnTo>
                <a:lnTo>
                  <a:pt x="4475" y="1889"/>
                </a:lnTo>
                <a:lnTo>
                  <a:pt x="4447" y="1868"/>
                </a:lnTo>
                <a:lnTo>
                  <a:pt x="4420" y="1848"/>
                </a:lnTo>
                <a:lnTo>
                  <a:pt x="4391" y="1829"/>
                </a:lnTo>
                <a:lnTo>
                  <a:pt x="4361" y="1812"/>
                </a:lnTo>
                <a:lnTo>
                  <a:pt x="4329" y="1797"/>
                </a:lnTo>
                <a:lnTo>
                  <a:pt x="4298" y="1782"/>
                </a:lnTo>
                <a:lnTo>
                  <a:pt x="4266" y="1769"/>
                </a:lnTo>
                <a:lnTo>
                  <a:pt x="4232" y="1758"/>
                </a:lnTo>
                <a:lnTo>
                  <a:pt x="4198" y="1747"/>
                </a:lnTo>
                <a:lnTo>
                  <a:pt x="4163" y="1740"/>
                </a:lnTo>
                <a:lnTo>
                  <a:pt x="4129" y="1734"/>
                </a:lnTo>
                <a:lnTo>
                  <a:pt x="4092" y="1729"/>
                </a:lnTo>
                <a:lnTo>
                  <a:pt x="4056" y="1726"/>
                </a:lnTo>
                <a:lnTo>
                  <a:pt x="4019" y="1725"/>
                </a:lnTo>
                <a:close/>
                <a:moveTo>
                  <a:pt x="1375" y="838"/>
                </a:moveTo>
                <a:lnTo>
                  <a:pt x="1375" y="3754"/>
                </a:lnTo>
                <a:lnTo>
                  <a:pt x="1591" y="3754"/>
                </a:lnTo>
                <a:lnTo>
                  <a:pt x="1591" y="838"/>
                </a:lnTo>
                <a:lnTo>
                  <a:pt x="1375" y="838"/>
                </a:lnTo>
                <a:close/>
                <a:moveTo>
                  <a:pt x="1841" y="690"/>
                </a:moveTo>
                <a:lnTo>
                  <a:pt x="1841" y="1260"/>
                </a:lnTo>
                <a:lnTo>
                  <a:pt x="2899" y="1260"/>
                </a:lnTo>
                <a:lnTo>
                  <a:pt x="2899" y="690"/>
                </a:lnTo>
                <a:lnTo>
                  <a:pt x="1841" y="690"/>
                </a:lnTo>
                <a:close/>
                <a:moveTo>
                  <a:pt x="4019" y="1003"/>
                </a:moveTo>
                <a:lnTo>
                  <a:pt x="4019" y="1003"/>
                </a:lnTo>
                <a:lnTo>
                  <a:pt x="3982" y="1004"/>
                </a:lnTo>
                <a:lnTo>
                  <a:pt x="3945" y="1005"/>
                </a:lnTo>
                <a:lnTo>
                  <a:pt x="3908" y="1007"/>
                </a:lnTo>
                <a:lnTo>
                  <a:pt x="3872" y="1011"/>
                </a:lnTo>
                <a:lnTo>
                  <a:pt x="3835" y="1015"/>
                </a:lnTo>
                <a:lnTo>
                  <a:pt x="3800" y="1020"/>
                </a:lnTo>
                <a:lnTo>
                  <a:pt x="3764" y="1026"/>
                </a:lnTo>
                <a:lnTo>
                  <a:pt x="3728" y="1033"/>
                </a:lnTo>
                <a:lnTo>
                  <a:pt x="3694" y="1040"/>
                </a:lnTo>
                <a:lnTo>
                  <a:pt x="3659" y="1049"/>
                </a:lnTo>
                <a:lnTo>
                  <a:pt x="3625" y="1058"/>
                </a:lnTo>
                <a:lnTo>
                  <a:pt x="3591" y="1068"/>
                </a:lnTo>
                <a:lnTo>
                  <a:pt x="3558" y="1079"/>
                </a:lnTo>
                <a:lnTo>
                  <a:pt x="3524" y="1091"/>
                </a:lnTo>
                <a:lnTo>
                  <a:pt x="3491" y="1103"/>
                </a:lnTo>
                <a:lnTo>
                  <a:pt x="3459" y="1117"/>
                </a:lnTo>
                <a:lnTo>
                  <a:pt x="3426" y="1130"/>
                </a:lnTo>
                <a:lnTo>
                  <a:pt x="3395" y="1146"/>
                </a:lnTo>
                <a:lnTo>
                  <a:pt x="3364" y="1161"/>
                </a:lnTo>
                <a:lnTo>
                  <a:pt x="3333" y="1177"/>
                </a:lnTo>
                <a:lnTo>
                  <a:pt x="3303" y="1194"/>
                </a:lnTo>
                <a:lnTo>
                  <a:pt x="3273" y="1211"/>
                </a:lnTo>
                <a:lnTo>
                  <a:pt x="3244" y="1230"/>
                </a:lnTo>
                <a:lnTo>
                  <a:pt x="3215" y="1249"/>
                </a:lnTo>
                <a:lnTo>
                  <a:pt x="3186" y="1269"/>
                </a:lnTo>
                <a:lnTo>
                  <a:pt x="3158" y="1289"/>
                </a:lnTo>
                <a:lnTo>
                  <a:pt x="3130" y="1311"/>
                </a:lnTo>
                <a:lnTo>
                  <a:pt x="3103" y="1332"/>
                </a:lnTo>
                <a:lnTo>
                  <a:pt x="3077" y="1354"/>
                </a:lnTo>
                <a:lnTo>
                  <a:pt x="3051" y="1377"/>
                </a:lnTo>
                <a:lnTo>
                  <a:pt x="3026" y="1401"/>
                </a:lnTo>
                <a:lnTo>
                  <a:pt x="3001" y="1425"/>
                </a:lnTo>
                <a:lnTo>
                  <a:pt x="2977" y="1450"/>
                </a:lnTo>
                <a:lnTo>
                  <a:pt x="2954" y="1474"/>
                </a:lnTo>
                <a:lnTo>
                  <a:pt x="2930" y="1501"/>
                </a:lnTo>
                <a:lnTo>
                  <a:pt x="2908" y="1527"/>
                </a:lnTo>
                <a:lnTo>
                  <a:pt x="2887" y="1554"/>
                </a:lnTo>
                <a:lnTo>
                  <a:pt x="2866" y="1581"/>
                </a:lnTo>
                <a:lnTo>
                  <a:pt x="2844" y="1609"/>
                </a:lnTo>
                <a:lnTo>
                  <a:pt x="2826" y="1638"/>
                </a:lnTo>
                <a:lnTo>
                  <a:pt x="2807" y="1667"/>
                </a:lnTo>
                <a:lnTo>
                  <a:pt x="2788" y="1696"/>
                </a:lnTo>
                <a:lnTo>
                  <a:pt x="2770" y="1726"/>
                </a:lnTo>
                <a:lnTo>
                  <a:pt x="2753" y="1756"/>
                </a:lnTo>
                <a:lnTo>
                  <a:pt x="2737" y="1788"/>
                </a:lnTo>
                <a:lnTo>
                  <a:pt x="2722" y="1819"/>
                </a:lnTo>
                <a:lnTo>
                  <a:pt x="2706" y="1850"/>
                </a:lnTo>
                <a:lnTo>
                  <a:pt x="2693" y="1882"/>
                </a:lnTo>
                <a:lnTo>
                  <a:pt x="2679" y="1915"/>
                </a:lnTo>
                <a:lnTo>
                  <a:pt x="2667" y="1948"/>
                </a:lnTo>
                <a:lnTo>
                  <a:pt x="2655" y="1982"/>
                </a:lnTo>
                <a:lnTo>
                  <a:pt x="2644" y="2015"/>
                </a:lnTo>
                <a:lnTo>
                  <a:pt x="2634" y="2048"/>
                </a:lnTo>
                <a:lnTo>
                  <a:pt x="2625" y="2083"/>
                </a:lnTo>
                <a:lnTo>
                  <a:pt x="2616" y="2118"/>
                </a:lnTo>
                <a:lnTo>
                  <a:pt x="2609" y="2153"/>
                </a:lnTo>
                <a:lnTo>
                  <a:pt x="2601" y="2188"/>
                </a:lnTo>
                <a:lnTo>
                  <a:pt x="2596" y="2223"/>
                </a:lnTo>
                <a:lnTo>
                  <a:pt x="2591" y="2259"/>
                </a:lnTo>
                <a:lnTo>
                  <a:pt x="2587" y="2296"/>
                </a:lnTo>
                <a:lnTo>
                  <a:pt x="2584" y="2332"/>
                </a:lnTo>
                <a:lnTo>
                  <a:pt x="2581" y="2368"/>
                </a:lnTo>
                <a:lnTo>
                  <a:pt x="2580" y="2405"/>
                </a:lnTo>
                <a:lnTo>
                  <a:pt x="2579" y="2443"/>
                </a:lnTo>
                <a:lnTo>
                  <a:pt x="2580" y="2480"/>
                </a:lnTo>
                <a:lnTo>
                  <a:pt x="2581" y="2517"/>
                </a:lnTo>
                <a:lnTo>
                  <a:pt x="2584" y="2553"/>
                </a:lnTo>
                <a:lnTo>
                  <a:pt x="2587" y="2590"/>
                </a:lnTo>
                <a:lnTo>
                  <a:pt x="2591" y="2626"/>
                </a:lnTo>
                <a:lnTo>
                  <a:pt x="2596" y="2661"/>
                </a:lnTo>
                <a:lnTo>
                  <a:pt x="2601" y="2697"/>
                </a:lnTo>
                <a:lnTo>
                  <a:pt x="2609" y="2733"/>
                </a:lnTo>
                <a:lnTo>
                  <a:pt x="2616" y="2767"/>
                </a:lnTo>
                <a:lnTo>
                  <a:pt x="2625" y="2803"/>
                </a:lnTo>
                <a:lnTo>
                  <a:pt x="2634" y="2836"/>
                </a:lnTo>
                <a:lnTo>
                  <a:pt x="2644" y="2871"/>
                </a:lnTo>
                <a:lnTo>
                  <a:pt x="2655" y="2904"/>
                </a:lnTo>
                <a:lnTo>
                  <a:pt x="2667" y="2938"/>
                </a:lnTo>
                <a:lnTo>
                  <a:pt x="2679" y="2970"/>
                </a:lnTo>
                <a:lnTo>
                  <a:pt x="2693" y="3004"/>
                </a:lnTo>
                <a:lnTo>
                  <a:pt x="2706" y="3035"/>
                </a:lnTo>
                <a:lnTo>
                  <a:pt x="2722" y="3067"/>
                </a:lnTo>
                <a:lnTo>
                  <a:pt x="2737" y="3098"/>
                </a:lnTo>
                <a:lnTo>
                  <a:pt x="2753" y="3128"/>
                </a:lnTo>
                <a:lnTo>
                  <a:pt x="2770" y="3160"/>
                </a:lnTo>
                <a:lnTo>
                  <a:pt x="2788" y="3189"/>
                </a:lnTo>
                <a:lnTo>
                  <a:pt x="2807" y="3219"/>
                </a:lnTo>
                <a:lnTo>
                  <a:pt x="2826" y="3248"/>
                </a:lnTo>
                <a:lnTo>
                  <a:pt x="2844" y="3276"/>
                </a:lnTo>
                <a:lnTo>
                  <a:pt x="2866" y="3305"/>
                </a:lnTo>
                <a:lnTo>
                  <a:pt x="2887" y="3331"/>
                </a:lnTo>
                <a:lnTo>
                  <a:pt x="2908" y="3358"/>
                </a:lnTo>
                <a:lnTo>
                  <a:pt x="2930" y="3385"/>
                </a:lnTo>
                <a:lnTo>
                  <a:pt x="2954" y="3410"/>
                </a:lnTo>
                <a:lnTo>
                  <a:pt x="2977" y="3436"/>
                </a:lnTo>
                <a:lnTo>
                  <a:pt x="3001" y="3461"/>
                </a:lnTo>
                <a:lnTo>
                  <a:pt x="3026" y="3485"/>
                </a:lnTo>
                <a:lnTo>
                  <a:pt x="3051" y="3508"/>
                </a:lnTo>
                <a:lnTo>
                  <a:pt x="3077" y="3531"/>
                </a:lnTo>
                <a:lnTo>
                  <a:pt x="3103" y="3553"/>
                </a:lnTo>
                <a:lnTo>
                  <a:pt x="3130" y="3575"/>
                </a:lnTo>
                <a:lnTo>
                  <a:pt x="3158" y="3597"/>
                </a:lnTo>
                <a:lnTo>
                  <a:pt x="3186" y="3617"/>
                </a:lnTo>
                <a:lnTo>
                  <a:pt x="3215" y="3637"/>
                </a:lnTo>
                <a:lnTo>
                  <a:pt x="3244" y="3656"/>
                </a:lnTo>
                <a:lnTo>
                  <a:pt x="3273" y="3673"/>
                </a:lnTo>
                <a:lnTo>
                  <a:pt x="3303" y="3691"/>
                </a:lnTo>
                <a:lnTo>
                  <a:pt x="3333" y="3708"/>
                </a:lnTo>
                <a:lnTo>
                  <a:pt x="3364" y="3725"/>
                </a:lnTo>
                <a:lnTo>
                  <a:pt x="3395" y="3740"/>
                </a:lnTo>
                <a:lnTo>
                  <a:pt x="3426" y="3755"/>
                </a:lnTo>
                <a:lnTo>
                  <a:pt x="3459" y="3769"/>
                </a:lnTo>
                <a:lnTo>
                  <a:pt x="3491" y="3783"/>
                </a:lnTo>
                <a:lnTo>
                  <a:pt x="3524" y="3795"/>
                </a:lnTo>
                <a:lnTo>
                  <a:pt x="3558" y="3806"/>
                </a:lnTo>
                <a:lnTo>
                  <a:pt x="3591" y="3817"/>
                </a:lnTo>
                <a:lnTo>
                  <a:pt x="3625" y="3827"/>
                </a:lnTo>
                <a:lnTo>
                  <a:pt x="3659" y="3837"/>
                </a:lnTo>
                <a:lnTo>
                  <a:pt x="3694" y="3845"/>
                </a:lnTo>
                <a:lnTo>
                  <a:pt x="3728" y="3853"/>
                </a:lnTo>
                <a:lnTo>
                  <a:pt x="3764" y="3860"/>
                </a:lnTo>
                <a:lnTo>
                  <a:pt x="3800" y="3865"/>
                </a:lnTo>
                <a:lnTo>
                  <a:pt x="3835" y="3871"/>
                </a:lnTo>
                <a:lnTo>
                  <a:pt x="3872" y="3875"/>
                </a:lnTo>
                <a:lnTo>
                  <a:pt x="3908" y="3879"/>
                </a:lnTo>
                <a:lnTo>
                  <a:pt x="3945" y="3881"/>
                </a:lnTo>
                <a:lnTo>
                  <a:pt x="3982" y="3882"/>
                </a:lnTo>
                <a:lnTo>
                  <a:pt x="4019" y="3882"/>
                </a:lnTo>
                <a:lnTo>
                  <a:pt x="4056" y="3882"/>
                </a:lnTo>
                <a:lnTo>
                  <a:pt x="4093" y="3881"/>
                </a:lnTo>
                <a:lnTo>
                  <a:pt x="4130" y="3879"/>
                </a:lnTo>
                <a:lnTo>
                  <a:pt x="4167" y="3875"/>
                </a:lnTo>
                <a:lnTo>
                  <a:pt x="4202" y="3871"/>
                </a:lnTo>
                <a:lnTo>
                  <a:pt x="4238" y="3865"/>
                </a:lnTo>
                <a:lnTo>
                  <a:pt x="4274" y="3860"/>
                </a:lnTo>
                <a:lnTo>
                  <a:pt x="4309" y="3853"/>
                </a:lnTo>
                <a:lnTo>
                  <a:pt x="4344" y="3845"/>
                </a:lnTo>
                <a:lnTo>
                  <a:pt x="4378" y="3837"/>
                </a:lnTo>
                <a:lnTo>
                  <a:pt x="4413" y="3827"/>
                </a:lnTo>
                <a:lnTo>
                  <a:pt x="4447" y="3817"/>
                </a:lnTo>
                <a:lnTo>
                  <a:pt x="4481" y="3806"/>
                </a:lnTo>
                <a:lnTo>
                  <a:pt x="4514" y="3795"/>
                </a:lnTo>
                <a:lnTo>
                  <a:pt x="4547" y="3783"/>
                </a:lnTo>
                <a:lnTo>
                  <a:pt x="4579" y="3769"/>
                </a:lnTo>
                <a:lnTo>
                  <a:pt x="4611" y="3755"/>
                </a:lnTo>
                <a:lnTo>
                  <a:pt x="4644" y="3740"/>
                </a:lnTo>
                <a:lnTo>
                  <a:pt x="4675" y="3725"/>
                </a:lnTo>
                <a:lnTo>
                  <a:pt x="4705" y="3708"/>
                </a:lnTo>
                <a:lnTo>
                  <a:pt x="4736" y="3691"/>
                </a:lnTo>
                <a:lnTo>
                  <a:pt x="4765" y="3673"/>
                </a:lnTo>
                <a:lnTo>
                  <a:pt x="4795" y="3656"/>
                </a:lnTo>
                <a:lnTo>
                  <a:pt x="4824" y="3637"/>
                </a:lnTo>
                <a:lnTo>
                  <a:pt x="4852" y="3617"/>
                </a:lnTo>
                <a:lnTo>
                  <a:pt x="4880" y="3597"/>
                </a:lnTo>
                <a:lnTo>
                  <a:pt x="4908" y="3575"/>
                </a:lnTo>
                <a:lnTo>
                  <a:pt x="4935" y="3553"/>
                </a:lnTo>
                <a:lnTo>
                  <a:pt x="4961" y="3531"/>
                </a:lnTo>
                <a:lnTo>
                  <a:pt x="4987" y="3508"/>
                </a:lnTo>
                <a:lnTo>
                  <a:pt x="5013" y="3485"/>
                </a:lnTo>
                <a:lnTo>
                  <a:pt x="5037" y="3461"/>
                </a:lnTo>
                <a:lnTo>
                  <a:pt x="5061" y="3436"/>
                </a:lnTo>
                <a:lnTo>
                  <a:pt x="5085" y="3410"/>
                </a:lnTo>
                <a:lnTo>
                  <a:pt x="5107" y="3385"/>
                </a:lnTo>
                <a:lnTo>
                  <a:pt x="5130" y="3358"/>
                </a:lnTo>
                <a:lnTo>
                  <a:pt x="5152" y="3331"/>
                </a:lnTo>
                <a:lnTo>
                  <a:pt x="5173" y="3305"/>
                </a:lnTo>
                <a:lnTo>
                  <a:pt x="5193" y="3276"/>
                </a:lnTo>
                <a:lnTo>
                  <a:pt x="5213" y="3248"/>
                </a:lnTo>
                <a:lnTo>
                  <a:pt x="5232" y="3219"/>
                </a:lnTo>
                <a:lnTo>
                  <a:pt x="5250" y="3189"/>
                </a:lnTo>
                <a:lnTo>
                  <a:pt x="5268" y="3160"/>
                </a:lnTo>
                <a:lnTo>
                  <a:pt x="5285" y="3128"/>
                </a:lnTo>
                <a:lnTo>
                  <a:pt x="5301" y="3098"/>
                </a:lnTo>
                <a:lnTo>
                  <a:pt x="5317" y="3067"/>
                </a:lnTo>
                <a:lnTo>
                  <a:pt x="5331" y="3035"/>
                </a:lnTo>
                <a:lnTo>
                  <a:pt x="5346" y="3004"/>
                </a:lnTo>
                <a:lnTo>
                  <a:pt x="5359" y="2970"/>
                </a:lnTo>
                <a:lnTo>
                  <a:pt x="5372" y="2938"/>
                </a:lnTo>
                <a:lnTo>
                  <a:pt x="5383" y="2904"/>
                </a:lnTo>
                <a:lnTo>
                  <a:pt x="5394" y="2871"/>
                </a:lnTo>
                <a:lnTo>
                  <a:pt x="5404" y="2836"/>
                </a:lnTo>
                <a:lnTo>
                  <a:pt x="5414" y="2803"/>
                </a:lnTo>
                <a:lnTo>
                  <a:pt x="5422" y="2767"/>
                </a:lnTo>
                <a:lnTo>
                  <a:pt x="5430" y="2733"/>
                </a:lnTo>
                <a:lnTo>
                  <a:pt x="5436" y="2697"/>
                </a:lnTo>
                <a:lnTo>
                  <a:pt x="5442" y="2661"/>
                </a:lnTo>
                <a:lnTo>
                  <a:pt x="5447" y="2626"/>
                </a:lnTo>
                <a:lnTo>
                  <a:pt x="5452" y="2590"/>
                </a:lnTo>
                <a:lnTo>
                  <a:pt x="5454" y="2553"/>
                </a:lnTo>
                <a:lnTo>
                  <a:pt x="5457" y="2517"/>
                </a:lnTo>
                <a:lnTo>
                  <a:pt x="5459" y="2480"/>
                </a:lnTo>
                <a:lnTo>
                  <a:pt x="5459" y="2443"/>
                </a:lnTo>
                <a:lnTo>
                  <a:pt x="5459" y="2405"/>
                </a:lnTo>
                <a:lnTo>
                  <a:pt x="5457" y="2368"/>
                </a:lnTo>
                <a:lnTo>
                  <a:pt x="5454" y="2332"/>
                </a:lnTo>
                <a:lnTo>
                  <a:pt x="5452" y="2296"/>
                </a:lnTo>
                <a:lnTo>
                  <a:pt x="5447" y="2259"/>
                </a:lnTo>
                <a:lnTo>
                  <a:pt x="5442" y="2223"/>
                </a:lnTo>
                <a:lnTo>
                  <a:pt x="5436" y="2188"/>
                </a:lnTo>
                <a:lnTo>
                  <a:pt x="5430" y="2153"/>
                </a:lnTo>
                <a:lnTo>
                  <a:pt x="5422" y="2118"/>
                </a:lnTo>
                <a:lnTo>
                  <a:pt x="5414" y="2083"/>
                </a:lnTo>
                <a:lnTo>
                  <a:pt x="5404" y="2048"/>
                </a:lnTo>
                <a:lnTo>
                  <a:pt x="5394" y="2015"/>
                </a:lnTo>
                <a:lnTo>
                  <a:pt x="5383" y="1982"/>
                </a:lnTo>
                <a:lnTo>
                  <a:pt x="5372" y="1948"/>
                </a:lnTo>
                <a:lnTo>
                  <a:pt x="5359" y="1915"/>
                </a:lnTo>
                <a:lnTo>
                  <a:pt x="5346" y="1882"/>
                </a:lnTo>
                <a:lnTo>
                  <a:pt x="5331" y="1850"/>
                </a:lnTo>
                <a:lnTo>
                  <a:pt x="5317" y="1819"/>
                </a:lnTo>
                <a:lnTo>
                  <a:pt x="5301" y="1788"/>
                </a:lnTo>
                <a:lnTo>
                  <a:pt x="5285" y="1756"/>
                </a:lnTo>
                <a:lnTo>
                  <a:pt x="5268" y="1726"/>
                </a:lnTo>
                <a:lnTo>
                  <a:pt x="5250" y="1696"/>
                </a:lnTo>
                <a:lnTo>
                  <a:pt x="5232" y="1667"/>
                </a:lnTo>
                <a:lnTo>
                  <a:pt x="5213" y="1638"/>
                </a:lnTo>
                <a:lnTo>
                  <a:pt x="5193" y="1609"/>
                </a:lnTo>
                <a:lnTo>
                  <a:pt x="5173" y="1581"/>
                </a:lnTo>
                <a:lnTo>
                  <a:pt x="5152" y="1554"/>
                </a:lnTo>
                <a:lnTo>
                  <a:pt x="5130" y="1527"/>
                </a:lnTo>
                <a:lnTo>
                  <a:pt x="5107" y="1501"/>
                </a:lnTo>
                <a:lnTo>
                  <a:pt x="5085" y="1474"/>
                </a:lnTo>
                <a:lnTo>
                  <a:pt x="5061" y="1450"/>
                </a:lnTo>
                <a:lnTo>
                  <a:pt x="5037" y="1425"/>
                </a:lnTo>
                <a:lnTo>
                  <a:pt x="5013" y="1401"/>
                </a:lnTo>
                <a:lnTo>
                  <a:pt x="4987" y="1377"/>
                </a:lnTo>
                <a:lnTo>
                  <a:pt x="4961" y="1354"/>
                </a:lnTo>
                <a:lnTo>
                  <a:pt x="4935" y="1332"/>
                </a:lnTo>
                <a:lnTo>
                  <a:pt x="4908" y="1311"/>
                </a:lnTo>
                <a:lnTo>
                  <a:pt x="4880" y="1289"/>
                </a:lnTo>
                <a:lnTo>
                  <a:pt x="4852" y="1269"/>
                </a:lnTo>
                <a:lnTo>
                  <a:pt x="4824" y="1249"/>
                </a:lnTo>
                <a:lnTo>
                  <a:pt x="4795" y="1230"/>
                </a:lnTo>
                <a:lnTo>
                  <a:pt x="4765" y="1211"/>
                </a:lnTo>
                <a:lnTo>
                  <a:pt x="4736" y="1194"/>
                </a:lnTo>
                <a:lnTo>
                  <a:pt x="4705" y="1177"/>
                </a:lnTo>
                <a:lnTo>
                  <a:pt x="4675" y="1161"/>
                </a:lnTo>
                <a:lnTo>
                  <a:pt x="4644" y="1146"/>
                </a:lnTo>
                <a:lnTo>
                  <a:pt x="4611" y="1130"/>
                </a:lnTo>
                <a:lnTo>
                  <a:pt x="4579" y="1117"/>
                </a:lnTo>
                <a:lnTo>
                  <a:pt x="4547" y="1103"/>
                </a:lnTo>
                <a:lnTo>
                  <a:pt x="4514" y="1091"/>
                </a:lnTo>
                <a:lnTo>
                  <a:pt x="4481" y="1079"/>
                </a:lnTo>
                <a:lnTo>
                  <a:pt x="4447" y="1068"/>
                </a:lnTo>
                <a:lnTo>
                  <a:pt x="4413" y="1058"/>
                </a:lnTo>
                <a:lnTo>
                  <a:pt x="4378" y="1049"/>
                </a:lnTo>
                <a:lnTo>
                  <a:pt x="4344" y="1040"/>
                </a:lnTo>
                <a:lnTo>
                  <a:pt x="4309" y="1033"/>
                </a:lnTo>
                <a:lnTo>
                  <a:pt x="4274" y="1026"/>
                </a:lnTo>
                <a:lnTo>
                  <a:pt x="4238" y="1020"/>
                </a:lnTo>
                <a:lnTo>
                  <a:pt x="4202" y="1015"/>
                </a:lnTo>
                <a:lnTo>
                  <a:pt x="4167" y="1011"/>
                </a:lnTo>
                <a:lnTo>
                  <a:pt x="4130" y="1007"/>
                </a:lnTo>
                <a:lnTo>
                  <a:pt x="4093" y="1005"/>
                </a:lnTo>
                <a:lnTo>
                  <a:pt x="4056" y="1004"/>
                </a:lnTo>
                <a:lnTo>
                  <a:pt x="4019" y="1003"/>
                </a:lnTo>
                <a:close/>
                <a:moveTo>
                  <a:pt x="4708" y="1754"/>
                </a:moveTo>
                <a:lnTo>
                  <a:pt x="4708" y="1754"/>
                </a:lnTo>
                <a:lnTo>
                  <a:pt x="4674" y="1722"/>
                </a:lnTo>
                <a:lnTo>
                  <a:pt x="4639" y="1692"/>
                </a:lnTo>
                <a:lnTo>
                  <a:pt x="4602" y="1663"/>
                </a:lnTo>
                <a:lnTo>
                  <a:pt x="4563" y="1635"/>
                </a:lnTo>
                <a:lnTo>
                  <a:pt x="4524" y="1610"/>
                </a:lnTo>
                <a:lnTo>
                  <a:pt x="4483" y="1587"/>
                </a:lnTo>
                <a:lnTo>
                  <a:pt x="4442" y="1565"/>
                </a:lnTo>
                <a:lnTo>
                  <a:pt x="4398" y="1546"/>
                </a:lnTo>
                <a:lnTo>
                  <a:pt x="4354" y="1528"/>
                </a:lnTo>
                <a:lnTo>
                  <a:pt x="4309" y="1512"/>
                </a:lnTo>
                <a:lnTo>
                  <a:pt x="4262" y="1500"/>
                </a:lnTo>
                <a:lnTo>
                  <a:pt x="4216" y="1489"/>
                </a:lnTo>
                <a:lnTo>
                  <a:pt x="4168" y="1480"/>
                </a:lnTo>
                <a:lnTo>
                  <a:pt x="4119" y="1474"/>
                </a:lnTo>
                <a:lnTo>
                  <a:pt x="4070" y="1470"/>
                </a:lnTo>
                <a:lnTo>
                  <a:pt x="4019" y="1469"/>
                </a:lnTo>
                <a:lnTo>
                  <a:pt x="3969" y="1470"/>
                </a:lnTo>
                <a:lnTo>
                  <a:pt x="3919" y="1474"/>
                </a:lnTo>
                <a:lnTo>
                  <a:pt x="3871" y="1480"/>
                </a:lnTo>
                <a:lnTo>
                  <a:pt x="3823" y="1489"/>
                </a:lnTo>
                <a:lnTo>
                  <a:pt x="3775" y="1500"/>
                </a:lnTo>
                <a:lnTo>
                  <a:pt x="3730" y="1512"/>
                </a:lnTo>
                <a:lnTo>
                  <a:pt x="3684" y="1528"/>
                </a:lnTo>
                <a:lnTo>
                  <a:pt x="3640" y="1546"/>
                </a:lnTo>
                <a:lnTo>
                  <a:pt x="3597" y="1565"/>
                </a:lnTo>
                <a:lnTo>
                  <a:pt x="3555" y="1587"/>
                </a:lnTo>
                <a:lnTo>
                  <a:pt x="3514" y="1610"/>
                </a:lnTo>
                <a:lnTo>
                  <a:pt x="3474" y="1635"/>
                </a:lnTo>
                <a:lnTo>
                  <a:pt x="3436" y="1663"/>
                </a:lnTo>
                <a:lnTo>
                  <a:pt x="3400" y="1692"/>
                </a:lnTo>
                <a:lnTo>
                  <a:pt x="3364" y="1722"/>
                </a:lnTo>
                <a:lnTo>
                  <a:pt x="3330" y="1754"/>
                </a:lnTo>
                <a:lnTo>
                  <a:pt x="3298" y="1788"/>
                </a:lnTo>
                <a:lnTo>
                  <a:pt x="3267" y="1823"/>
                </a:lnTo>
                <a:lnTo>
                  <a:pt x="3239" y="1860"/>
                </a:lnTo>
                <a:lnTo>
                  <a:pt x="3211" y="1898"/>
                </a:lnTo>
                <a:lnTo>
                  <a:pt x="3186" y="1938"/>
                </a:lnTo>
                <a:lnTo>
                  <a:pt x="3162" y="1978"/>
                </a:lnTo>
                <a:lnTo>
                  <a:pt x="3141" y="2021"/>
                </a:lnTo>
                <a:lnTo>
                  <a:pt x="3122" y="2064"/>
                </a:lnTo>
                <a:lnTo>
                  <a:pt x="3104" y="2107"/>
                </a:lnTo>
                <a:lnTo>
                  <a:pt x="3089" y="2153"/>
                </a:lnTo>
                <a:lnTo>
                  <a:pt x="3075" y="2199"/>
                </a:lnTo>
                <a:lnTo>
                  <a:pt x="3065" y="2247"/>
                </a:lnTo>
                <a:lnTo>
                  <a:pt x="3056" y="2295"/>
                </a:lnTo>
                <a:lnTo>
                  <a:pt x="3050" y="2344"/>
                </a:lnTo>
                <a:lnTo>
                  <a:pt x="3046" y="2393"/>
                </a:lnTo>
                <a:lnTo>
                  <a:pt x="3045" y="2443"/>
                </a:lnTo>
                <a:lnTo>
                  <a:pt x="3046" y="2493"/>
                </a:lnTo>
                <a:lnTo>
                  <a:pt x="3050" y="2542"/>
                </a:lnTo>
                <a:lnTo>
                  <a:pt x="3056" y="2591"/>
                </a:lnTo>
                <a:lnTo>
                  <a:pt x="3065" y="2639"/>
                </a:lnTo>
                <a:lnTo>
                  <a:pt x="3075" y="2686"/>
                </a:lnTo>
                <a:lnTo>
                  <a:pt x="3089" y="2733"/>
                </a:lnTo>
                <a:lnTo>
                  <a:pt x="3104" y="2777"/>
                </a:lnTo>
                <a:lnTo>
                  <a:pt x="3122" y="2822"/>
                </a:lnTo>
                <a:lnTo>
                  <a:pt x="3141" y="2865"/>
                </a:lnTo>
                <a:lnTo>
                  <a:pt x="3162" y="2907"/>
                </a:lnTo>
                <a:lnTo>
                  <a:pt x="3186" y="2948"/>
                </a:lnTo>
                <a:lnTo>
                  <a:pt x="3211" y="2987"/>
                </a:lnTo>
                <a:lnTo>
                  <a:pt x="3239" y="3026"/>
                </a:lnTo>
                <a:lnTo>
                  <a:pt x="3267" y="3063"/>
                </a:lnTo>
                <a:lnTo>
                  <a:pt x="3298" y="3097"/>
                </a:lnTo>
                <a:lnTo>
                  <a:pt x="3330" y="3132"/>
                </a:lnTo>
                <a:lnTo>
                  <a:pt x="3364" y="3164"/>
                </a:lnTo>
                <a:lnTo>
                  <a:pt x="3400" y="3194"/>
                </a:lnTo>
                <a:lnTo>
                  <a:pt x="3436" y="3223"/>
                </a:lnTo>
                <a:lnTo>
                  <a:pt x="3474" y="3250"/>
                </a:lnTo>
                <a:lnTo>
                  <a:pt x="3514" y="3276"/>
                </a:lnTo>
                <a:lnTo>
                  <a:pt x="3555" y="3299"/>
                </a:lnTo>
                <a:lnTo>
                  <a:pt x="3597" y="3320"/>
                </a:lnTo>
                <a:lnTo>
                  <a:pt x="3640" y="3340"/>
                </a:lnTo>
                <a:lnTo>
                  <a:pt x="3684" y="3358"/>
                </a:lnTo>
                <a:lnTo>
                  <a:pt x="3730" y="3373"/>
                </a:lnTo>
                <a:lnTo>
                  <a:pt x="3775" y="3386"/>
                </a:lnTo>
                <a:lnTo>
                  <a:pt x="3823" y="3397"/>
                </a:lnTo>
                <a:lnTo>
                  <a:pt x="3871" y="3405"/>
                </a:lnTo>
                <a:lnTo>
                  <a:pt x="3919" y="3412"/>
                </a:lnTo>
                <a:lnTo>
                  <a:pt x="3969" y="3415"/>
                </a:lnTo>
                <a:lnTo>
                  <a:pt x="4019" y="3417"/>
                </a:lnTo>
                <a:lnTo>
                  <a:pt x="4070" y="3415"/>
                </a:lnTo>
                <a:lnTo>
                  <a:pt x="4119" y="3412"/>
                </a:lnTo>
                <a:lnTo>
                  <a:pt x="4168" y="3405"/>
                </a:lnTo>
                <a:lnTo>
                  <a:pt x="4216" y="3397"/>
                </a:lnTo>
                <a:lnTo>
                  <a:pt x="4262" y="3386"/>
                </a:lnTo>
                <a:lnTo>
                  <a:pt x="4309" y="3373"/>
                </a:lnTo>
                <a:lnTo>
                  <a:pt x="4354" y="3358"/>
                </a:lnTo>
                <a:lnTo>
                  <a:pt x="4398" y="3340"/>
                </a:lnTo>
                <a:lnTo>
                  <a:pt x="4442" y="3320"/>
                </a:lnTo>
                <a:lnTo>
                  <a:pt x="4483" y="3299"/>
                </a:lnTo>
                <a:lnTo>
                  <a:pt x="4524" y="3276"/>
                </a:lnTo>
                <a:lnTo>
                  <a:pt x="4563" y="3250"/>
                </a:lnTo>
                <a:lnTo>
                  <a:pt x="4602" y="3223"/>
                </a:lnTo>
                <a:lnTo>
                  <a:pt x="4639" y="3194"/>
                </a:lnTo>
                <a:lnTo>
                  <a:pt x="4674" y="3164"/>
                </a:lnTo>
                <a:lnTo>
                  <a:pt x="4708" y="3132"/>
                </a:lnTo>
                <a:lnTo>
                  <a:pt x="4740" y="3097"/>
                </a:lnTo>
                <a:lnTo>
                  <a:pt x="4771" y="3063"/>
                </a:lnTo>
                <a:lnTo>
                  <a:pt x="4800" y="3026"/>
                </a:lnTo>
                <a:lnTo>
                  <a:pt x="4826" y="2987"/>
                </a:lnTo>
                <a:lnTo>
                  <a:pt x="4852" y="2948"/>
                </a:lnTo>
                <a:lnTo>
                  <a:pt x="4876" y="2907"/>
                </a:lnTo>
                <a:lnTo>
                  <a:pt x="4897" y="2865"/>
                </a:lnTo>
                <a:lnTo>
                  <a:pt x="4917" y="2822"/>
                </a:lnTo>
                <a:lnTo>
                  <a:pt x="4934" y="2777"/>
                </a:lnTo>
                <a:lnTo>
                  <a:pt x="4949" y="2733"/>
                </a:lnTo>
                <a:lnTo>
                  <a:pt x="4962" y="2686"/>
                </a:lnTo>
                <a:lnTo>
                  <a:pt x="4974" y="2639"/>
                </a:lnTo>
                <a:lnTo>
                  <a:pt x="4981" y="2591"/>
                </a:lnTo>
                <a:lnTo>
                  <a:pt x="4988" y="2542"/>
                </a:lnTo>
                <a:lnTo>
                  <a:pt x="4991" y="2493"/>
                </a:lnTo>
                <a:lnTo>
                  <a:pt x="4993" y="2443"/>
                </a:lnTo>
                <a:lnTo>
                  <a:pt x="4991" y="2393"/>
                </a:lnTo>
                <a:lnTo>
                  <a:pt x="4988" y="2344"/>
                </a:lnTo>
                <a:lnTo>
                  <a:pt x="4981" y="2295"/>
                </a:lnTo>
                <a:lnTo>
                  <a:pt x="4974" y="2247"/>
                </a:lnTo>
                <a:lnTo>
                  <a:pt x="4962" y="2199"/>
                </a:lnTo>
                <a:lnTo>
                  <a:pt x="4949" y="2153"/>
                </a:lnTo>
                <a:lnTo>
                  <a:pt x="4934" y="2107"/>
                </a:lnTo>
                <a:lnTo>
                  <a:pt x="4917" y="2064"/>
                </a:lnTo>
                <a:lnTo>
                  <a:pt x="4897" y="2021"/>
                </a:lnTo>
                <a:lnTo>
                  <a:pt x="4876" y="1978"/>
                </a:lnTo>
                <a:lnTo>
                  <a:pt x="4852" y="1938"/>
                </a:lnTo>
                <a:lnTo>
                  <a:pt x="4826" y="1898"/>
                </a:lnTo>
                <a:lnTo>
                  <a:pt x="4800" y="1860"/>
                </a:lnTo>
                <a:lnTo>
                  <a:pt x="4771" y="1823"/>
                </a:lnTo>
                <a:lnTo>
                  <a:pt x="4740" y="1788"/>
                </a:lnTo>
                <a:lnTo>
                  <a:pt x="4708" y="1754"/>
                </a:lnTo>
                <a:close/>
                <a:moveTo>
                  <a:pt x="4362" y="2100"/>
                </a:moveTo>
                <a:lnTo>
                  <a:pt x="4362" y="2100"/>
                </a:lnTo>
                <a:lnTo>
                  <a:pt x="4345" y="2084"/>
                </a:lnTo>
                <a:lnTo>
                  <a:pt x="4328" y="2068"/>
                </a:lnTo>
                <a:lnTo>
                  <a:pt x="4309" y="2054"/>
                </a:lnTo>
                <a:lnTo>
                  <a:pt x="4290" y="2041"/>
                </a:lnTo>
                <a:lnTo>
                  <a:pt x="4270" y="2028"/>
                </a:lnTo>
                <a:lnTo>
                  <a:pt x="4250" y="2016"/>
                </a:lnTo>
                <a:lnTo>
                  <a:pt x="4229" y="2006"/>
                </a:lnTo>
                <a:lnTo>
                  <a:pt x="4208" y="1996"/>
                </a:lnTo>
                <a:lnTo>
                  <a:pt x="4186" y="1987"/>
                </a:lnTo>
                <a:lnTo>
                  <a:pt x="4163" y="1980"/>
                </a:lnTo>
                <a:lnTo>
                  <a:pt x="4141" y="1974"/>
                </a:lnTo>
                <a:lnTo>
                  <a:pt x="4116" y="1968"/>
                </a:lnTo>
                <a:lnTo>
                  <a:pt x="4093" y="1964"/>
                </a:lnTo>
                <a:lnTo>
                  <a:pt x="4068" y="1960"/>
                </a:lnTo>
                <a:lnTo>
                  <a:pt x="4044" y="1959"/>
                </a:lnTo>
                <a:lnTo>
                  <a:pt x="4019" y="1958"/>
                </a:lnTo>
                <a:lnTo>
                  <a:pt x="3994" y="1959"/>
                </a:lnTo>
                <a:lnTo>
                  <a:pt x="3969" y="1960"/>
                </a:lnTo>
                <a:lnTo>
                  <a:pt x="3945" y="1964"/>
                </a:lnTo>
                <a:lnTo>
                  <a:pt x="3921" y="1968"/>
                </a:lnTo>
                <a:lnTo>
                  <a:pt x="3898" y="1974"/>
                </a:lnTo>
                <a:lnTo>
                  <a:pt x="3874" y="1980"/>
                </a:lnTo>
                <a:lnTo>
                  <a:pt x="3852" y="1987"/>
                </a:lnTo>
                <a:lnTo>
                  <a:pt x="3830" y="1996"/>
                </a:lnTo>
                <a:lnTo>
                  <a:pt x="3809" y="2006"/>
                </a:lnTo>
                <a:lnTo>
                  <a:pt x="3788" y="2016"/>
                </a:lnTo>
                <a:lnTo>
                  <a:pt x="3767" y="2028"/>
                </a:lnTo>
                <a:lnTo>
                  <a:pt x="3747" y="2041"/>
                </a:lnTo>
                <a:lnTo>
                  <a:pt x="3728" y="2054"/>
                </a:lnTo>
                <a:lnTo>
                  <a:pt x="3711" y="2068"/>
                </a:lnTo>
                <a:lnTo>
                  <a:pt x="3693" y="2084"/>
                </a:lnTo>
                <a:lnTo>
                  <a:pt x="3676" y="2100"/>
                </a:lnTo>
                <a:lnTo>
                  <a:pt x="3660" y="2116"/>
                </a:lnTo>
                <a:lnTo>
                  <a:pt x="3645" y="2134"/>
                </a:lnTo>
                <a:lnTo>
                  <a:pt x="3630" y="2152"/>
                </a:lnTo>
                <a:lnTo>
                  <a:pt x="3617" y="2172"/>
                </a:lnTo>
                <a:lnTo>
                  <a:pt x="3605" y="2191"/>
                </a:lnTo>
                <a:lnTo>
                  <a:pt x="3592" y="2211"/>
                </a:lnTo>
                <a:lnTo>
                  <a:pt x="3582" y="2232"/>
                </a:lnTo>
                <a:lnTo>
                  <a:pt x="3572" y="2253"/>
                </a:lnTo>
                <a:lnTo>
                  <a:pt x="3563" y="2276"/>
                </a:lnTo>
                <a:lnTo>
                  <a:pt x="3556" y="2298"/>
                </a:lnTo>
                <a:lnTo>
                  <a:pt x="3550" y="2321"/>
                </a:lnTo>
                <a:lnTo>
                  <a:pt x="3545" y="2345"/>
                </a:lnTo>
                <a:lnTo>
                  <a:pt x="3540" y="2369"/>
                </a:lnTo>
                <a:lnTo>
                  <a:pt x="3537" y="2393"/>
                </a:lnTo>
                <a:lnTo>
                  <a:pt x="3534" y="2417"/>
                </a:lnTo>
                <a:lnTo>
                  <a:pt x="3534" y="2443"/>
                </a:lnTo>
                <a:lnTo>
                  <a:pt x="3534" y="2467"/>
                </a:lnTo>
                <a:lnTo>
                  <a:pt x="3537" y="2492"/>
                </a:lnTo>
                <a:lnTo>
                  <a:pt x="3540" y="2517"/>
                </a:lnTo>
                <a:lnTo>
                  <a:pt x="3545" y="2541"/>
                </a:lnTo>
                <a:lnTo>
                  <a:pt x="3550" y="2564"/>
                </a:lnTo>
                <a:lnTo>
                  <a:pt x="3556" y="2587"/>
                </a:lnTo>
                <a:lnTo>
                  <a:pt x="3563" y="2610"/>
                </a:lnTo>
                <a:lnTo>
                  <a:pt x="3572" y="2631"/>
                </a:lnTo>
                <a:lnTo>
                  <a:pt x="3582" y="2654"/>
                </a:lnTo>
                <a:lnTo>
                  <a:pt x="3592" y="2674"/>
                </a:lnTo>
                <a:lnTo>
                  <a:pt x="3605" y="2695"/>
                </a:lnTo>
                <a:lnTo>
                  <a:pt x="3617" y="2714"/>
                </a:lnTo>
                <a:lnTo>
                  <a:pt x="3630" y="2733"/>
                </a:lnTo>
                <a:lnTo>
                  <a:pt x="3645" y="2752"/>
                </a:lnTo>
                <a:lnTo>
                  <a:pt x="3660" y="2768"/>
                </a:lnTo>
                <a:lnTo>
                  <a:pt x="3676" y="2786"/>
                </a:lnTo>
                <a:lnTo>
                  <a:pt x="3693" y="2802"/>
                </a:lnTo>
                <a:lnTo>
                  <a:pt x="3711" y="2817"/>
                </a:lnTo>
                <a:lnTo>
                  <a:pt x="3728" y="2831"/>
                </a:lnTo>
                <a:lnTo>
                  <a:pt x="3747" y="2845"/>
                </a:lnTo>
                <a:lnTo>
                  <a:pt x="3767" y="2858"/>
                </a:lnTo>
                <a:lnTo>
                  <a:pt x="3788" y="2869"/>
                </a:lnTo>
                <a:lnTo>
                  <a:pt x="3809" y="2880"/>
                </a:lnTo>
                <a:lnTo>
                  <a:pt x="3830" y="2890"/>
                </a:lnTo>
                <a:lnTo>
                  <a:pt x="3852" y="2898"/>
                </a:lnTo>
                <a:lnTo>
                  <a:pt x="3874" y="2906"/>
                </a:lnTo>
                <a:lnTo>
                  <a:pt x="3898" y="2912"/>
                </a:lnTo>
                <a:lnTo>
                  <a:pt x="3921" y="2918"/>
                </a:lnTo>
                <a:lnTo>
                  <a:pt x="3945" y="2922"/>
                </a:lnTo>
                <a:lnTo>
                  <a:pt x="3969" y="2924"/>
                </a:lnTo>
                <a:lnTo>
                  <a:pt x="3994" y="2927"/>
                </a:lnTo>
                <a:lnTo>
                  <a:pt x="4019" y="2928"/>
                </a:lnTo>
                <a:lnTo>
                  <a:pt x="4044" y="2927"/>
                </a:lnTo>
                <a:lnTo>
                  <a:pt x="4068" y="2924"/>
                </a:lnTo>
                <a:lnTo>
                  <a:pt x="4093" y="2922"/>
                </a:lnTo>
                <a:lnTo>
                  <a:pt x="4116" y="2918"/>
                </a:lnTo>
                <a:lnTo>
                  <a:pt x="4141" y="2912"/>
                </a:lnTo>
                <a:lnTo>
                  <a:pt x="4163" y="2906"/>
                </a:lnTo>
                <a:lnTo>
                  <a:pt x="4186" y="2898"/>
                </a:lnTo>
                <a:lnTo>
                  <a:pt x="4208" y="2890"/>
                </a:lnTo>
                <a:lnTo>
                  <a:pt x="4229" y="2880"/>
                </a:lnTo>
                <a:lnTo>
                  <a:pt x="4250" y="2869"/>
                </a:lnTo>
                <a:lnTo>
                  <a:pt x="4270" y="2858"/>
                </a:lnTo>
                <a:lnTo>
                  <a:pt x="4290" y="2845"/>
                </a:lnTo>
                <a:lnTo>
                  <a:pt x="4309" y="2831"/>
                </a:lnTo>
                <a:lnTo>
                  <a:pt x="4328" y="2817"/>
                </a:lnTo>
                <a:lnTo>
                  <a:pt x="4345" y="2802"/>
                </a:lnTo>
                <a:lnTo>
                  <a:pt x="4362" y="2786"/>
                </a:lnTo>
                <a:lnTo>
                  <a:pt x="4378" y="2768"/>
                </a:lnTo>
                <a:lnTo>
                  <a:pt x="4393" y="2752"/>
                </a:lnTo>
                <a:lnTo>
                  <a:pt x="4407" y="2733"/>
                </a:lnTo>
                <a:lnTo>
                  <a:pt x="4421" y="2714"/>
                </a:lnTo>
                <a:lnTo>
                  <a:pt x="4434" y="2695"/>
                </a:lnTo>
                <a:lnTo>
                  <a:pt x="4445" y="2674"/>
                </a:lnTo>
                <a:lnTo>
                  <a:pt x="4456" y="2654"/>
                </a:lnTo>
                <a:lnTo>
                  <a:pt x="4465" y="2631"/>
                </a:lnTo>
                <a:lnTo>
                  <a:pt x="4474" y="2610"/>
                </a:lnTo>
                <a:lnTo>
                  <a:pt x="4482" y="2587"/>
                </a:lnTo>
                <a:lnTo>
                  <a:pt x="4489" y="2564"/>
                </a:lnTo>
                <a:lnTo>
                  <a:pt x="4494" y="2541"/>
                </a:lnTo>
                <a:lnTo>
                  <a:pt x="4499" y="2517"/>
                </a:lnTo>
                <a:lnTo>
                  <a:pt x="4501" y="2492"/>
                </a:lnTo>
                <a:lnTo>
                  <a:pt x="4503" y="2467"/>
                </a:lnTo>
                <a:lnTo>
                  <a:pt x="4504" y="2443"/>
                </a:lnTo>
                <a:lnTo>
                  <a:pt x="4503" y="2417"/>
                </a:lnTo>
                <a:lnTo>
                  <a:pt x="4501" y="2393"/>
                </a:lnTo>
                <a:lnTo>
                  <a:pt x="4499" y="2369"/>
                </a:lnTo>
                <a:lnTo>
                  <a:pt x="4494" y="2345"/>
                </a:lnTo>
                <a:lnTo>
                  <a:pt x="4489" y="2321"/>
                </a:lnTo>
                <a:lnTo>
                  <a:pt x="4482" y="2298"/>
                </a:lnTo>
                <a:lnTo>
                  <a:pt x="4474" y="2276"/>
                </a:lnTo>
                <a:lnTo>
                  <a:pt x="4465" y="2253"/>
                </a:lnTo>
                <a:lnTo>
                  <a:pt x="4456" y="2232"/>
                </a:lnTo>
                <a:lnTo>
                  <a:pt x="4445" y="2211"/>
                </a:lnTo>
                <a:lnTo>
                  <a:pt x="4434" y="2191"/>
                </a:lnTo>
                <a:lnTo>
                  <a:pt x="4421" y="2172"/>
                </a:lnTo>
                <a:lnTo>
                  <a:pt x="4407" y="2152"/>
                </a:lnTo>
                <a:lnTo>
                  <a:pt x="4393" y="2134"/>
                </a:lnTo>
                <a:lnTo>
                  <a:pt x="4378" y="2116"/>
                </a:lnTo>
                <a:lnTo>
                  <a:pt x="4362" y="2100"/>
                </a:lnTo>
                <a:close/>
              </a:path>
            </a:pathLst>
          </a:custGeom>
          <a:solidFill>
            <a:schemeClr val="tx1">
              <a:lumMod val="75000"/>
              <a:lumOff val="25000"/>
            </a:schemeClr>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tx1">
                  <a:lumMod val="65000"/>
                  <a:lumOff val="3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2000"/>
                                        <p:tgtEl>
                                          <p:spTgt spid="46"/>
                                        </p:tgtEl>
                                      </p:cBhvr>
                                    </p:animEffect>
                                  </p:childTnLst>
                                </p:cTn>
                              </p:par>
                            </p:childTnLst>
                          </p:cTn>
                        </p:par>
                        <p:par>
                          <p:cTn id="12" fill="hold">
                            <p:stCondLst>
                              <p:cond delay="3000"/>
                            </p:stCondLst>
                            <p:childTnLst>
                              <p:par>
                                <p:cTn id="13" presetID="53" presetClass="entr" presetSubtype="16"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 calcmode="lin" valueType="num">
                                      <p:cBhvr>
                                        <p:cTn id="15" dur="500" fill="hold"/>
                                        <p:tgtEl>
                                          <p:spTgt spid="49"/>
                                        </p:tgtEl>
                                        <p:attrNameLst>
                                          <p:attrName>ppt_w</p:attrName>
                                        </p:attrNameLst>
                                      </p:cBhvr>
                                      <p:tavLst>
                                        <p:tav tm="0">
                                          <p:val>
                                            <p:fltVal val="0"/>
                                          </p:val>
                                        </p:tav>
                                        <p:tav tm="100000">
                                          <p:val>
                                            <p:strVal val="#ppt_w"/>
                                          </p:val>
                                        </p:tav>
                                      </p:tavLst>
                                    </p:anim>
                                    <p:anim calcmode="lin" valueType="num">
                                      <p:cBhvr>
                                        <p:cTn id="16" dur="500" fill="hold"/>
                                        <p:tgtEl>
                                          <p:spTgt spid="49"/>
                                        </p:tgtEl>
                                        <p:attrNameLst>
                                          <p:attrName>ppt_h</p:attrName>
                                        </p:attrNameLst>
                                      </p:cBhvr>
                                      <p:tavLst>
                                        <p:tav tm="0">
                                          <p:val>
                                            <p:fltVal val="0"/>
                                          </p:val>
                                        </p:tav>
                                        <p:tav tm="100000">
                                          <p:val>
                                            <p:strVal val="#ppt_h"/>
                                          </p:val>
                                        </p:tav>
                                      </p:tavLst>
                                    </p:anim>
                                    <p:animEffect transition="in" filter="fade">
                                      <p:cBhvr>
                                        <p:cTn id="17" dur="500"/>
                                        <p:tgtEl>
                                          <p:spTgt spid="49"/>
                                        </p:tgtEl>
                                      </p:cBhvr>
                                    </p:animEffect>
                                  </p:childTnLst>
                                </p:cTn>
                              </p:par>
                            </p:childTnLst>
                          </p:cTn>
                        </p:par>
                        <p:par>
                          <p:cTn id="18" fill="hold">
                            <p:stCondLst>
                              <p:cond delay="3500"/>
                            </p:stCondLst>
                            <p:childTnLst>
                              <p:par>
                                <p:cTn id="19" presetID="47" presetClass="entr" presetSubtype="0"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1000"/>
                                        <p:tgtEl>
                                          <p:spTgt spid="37"/>
                                        </p:tgtEl>
                                      </p:cBhvr>
                                    </p:animEffect>
                                    <p:anim calcmode="lin" valueType="num">
                                      <p:cBhvr>
                                        <p:cTn id="22" dur="1000" fill="hold"/>
                                        <p:tgtEl>
                                          <p:spTgt spid="37"/>
                                        </p:tgtEl>
                                        <p:attrNameLst>
                                          <p:attrName>ppt_x</p:attrName>
                                        </p:attrNameLst>
                                      </p:cBhvr>
                                      <p:tavLst>
                                        <p:tav tm="0">
                                          <p:val>
                                            <p:strVal val="#ppt_x"/>
                                          </p:val>
                                        </p:tav>
                                        <p:tav tm="100000">
                                          <p:val>
                                            <p:strVal val="#ppt_x"/>
                                          </p:val>
                                        </p:tav>
                                      </p:tavLst>
                                    </p:anim>
                                    <p:anim calcmode="lin" valueType="num">
                                      <p:cBhvr>
                                        <p:cTn id="23" dur="1000" fill="hold"/>
                                        <p:tgtEl>
                                          <p:spTgt spid="37"/>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1000"/>
                                        <p:tgtEl>
                                          <p:spTgt spid="38"/>
                                        </p:tgtEl>
                                      </p:cBhvr>
                                    </p:animEffect>
                                    <p:anim calcmode="lin" valueType="num">
                                      <p:cBhvr>
                                        <p:cTn id="28" dur="1000" fill="hold"/>
                                        <p:tgtEl>
                                          <p:spTgt spid="38"/>
                                        </p:tgtEl>
                                        <p:attrNameLst>
                                          <p:attrName>ppt_x</p:attrName>
                                        </p:attrNameLst>
                                      </p:cBhvr>
                                      <p:tavLst>
                                        <p:tav tm="0">
                                          <p:val>
                                            <p:strVal val="#ppt_x"/>
                                          </p:val>
                                        </p:tav>
                                        <p:tav tm="100000">
                                          <p:val>
                                            <p:strVal val="#ppt_x"/>
                                          </p:val>
                                        </p:tav>
                                      </p:tavLst>
                                    </p:anim>
                                    <p:anim calcmode="lin" valueType="num">
                                      <p:cBhvr>
                                        <p:cTn id="29" dur="1000" fill="hold"/>
                                        <p:tgtEl>
                                          <p:spTgt spid="38"/>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14" presetClass="entr" presetSubtype="10"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randombar(horizontal)">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7" grpId="0"/>
      <p:bldP spid="38" grpId="0"/>
      <p:bldP spid="39" grpId="0"/>
      <p:bldP spid="4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63740" y="1056136"/>
            <a:ext cx="447675" cy="561975"/>
          </a:xfrm>
          <a:prstGeom prst="rect">
            <a:avLst/>
          </a:prstGeom>
        </p:spPr>
      </p:pic>
      <p:pic>
        <p:nvPicPr>
          <p:cNvPr id="8" name="图片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3909" y="401832"/>
            <a:ext cx="619125" cy="742950"/>
          </a:xfrm>
          <a:prstGeom prst="rect">
            <a:avLst/>
          </a:prstGeom>
        </p:spPr>
      </p:pic>
      <p:sp>
        <p:nvSpPr>
          <p:cNvPr id="11" name="Trapezoid 10"/>
          <p:cNvSpPr/>
          <p:nvPr/>
        </p:nvSpPr>
        <p:spPr>
          <a:xfrm rot="16200000" flipH="1">
            <a:off x="9684130" y="2471902"/>
            <a:ext cx="2993676" cy="2022065"/>
          </a:xfrm>
          <a:prstGeom prst="trapezoid">
            <a:avLst>
              <a:gd name="adj" fmla="val 10682"/>
            </a:avLst>
          </a:prstGeom>
          <a:blipFill dpi="0" rotWithShape="0">
            <a:blip r:embed="rId4"/>
            <a:srcRect/>
            <a:stretch>
              <a:fillRect l="-24025" r="-240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pic>
        <p:nvPicPr>
          <p:cNvPr id="25" name="图片 24"/>
          <p:cNvPicPr>
            <a:picLocks noChangeAspect="1"/>
          </p:cNvPicPr>
          <p:nvPr/>
        </p:nvPicPr>
        <p:blipFill rotWithShape="1">
          <a:blip r:embed="rId5">
            <a:extLst>
              <a:ext uri="{28A0092B-C50C-407E-A947-70E740481C1C}">
                <a14:useLocalDpi xmlns:a14="http://schemas.microsoft.com/office/drawing/2010/main" val="0"/>
              </a:ext>
            </a:extLst>
          </a:blip>
          <a:srcRect l="23926" r="29387"/>
          <a:stretch>
            <a:fillRect/>
          </a:stretch>
        </p:blipFill>
        <p:spPr>
          <a:xfrm>
            <a:off x="8054554" y="2181025"/>
            <a:ext cx="2128173" cy="2564800"/>
          </a:xfrm>
          <a:prstGeom prst="rect">
            <a:avLst/>
          </a:prstGeom>
        </p:spPr>
      </p:pic>
      <p:pic>
        <p:nvPicPr>
          <p:cNvPr id="26" name="图片 25"/>
          <p:cNvPicPr>
            <a:picLocks noChangeAspect="1"/>
          </p:cNvPicPr>
          <p:nvPr/>
        </p:nvPicPr>
        <p:blipFill rotWithShape="1">
          <a:blip r:embed="rId6">
            <a:extLst>
              <a:ext uri="{28A0092B-C50C-407E-A947-70E740481C1C}">
                <a14:useLocalDpi xmlns:a14="http://schemas.microsoft.com/office/drawing/2010/main" val="0"/>
              </a:ext>
            </a:extLst>
          </a:blip>
          <a:srcRect l="12628" r="13651" b="4379"/>
          <a:stretch>
            <a:fillRect/>
          </a:stretch>
        </p:blipFill>
        <p:spPr>
          <a:xfrm>
            <a:off x="1829830" y="2201824"/>
            <a:ext cx="2590784" cy="2523202"/>
          </a:xfrm>
          <a:prstGeom prst="rect">
            <a:avLst/>
          </a:prstGeom>
        </p:spPr>
      </p:pic>
      <p:sp>
        <p:nvSpPr>
          <p:cNvPr id="13" name="Trapezoid 7"/>
          <p:cNvSpPr/>
          <p:nvPr/>
        </p:nvSpPr>
        <p:spPr>
          <a:xfrm rot="16200000" flipH="1">
            <a:off x="3459618" y="2471902"/>
            <a:ext cx="3293044" cy="2022065"/>
          </a:xfrm>
          <a:prstGeom prst="trapezoid">
            <a:avLst>
              <a:gd name="adj" fmla="val 10682"/>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14" name="Trapezoid 9"/>
          <p:cNvSpPr/>
          <p:nvPr/>
        </p:nvSpPr>
        <p:spPr>
          <a:xfrm rot="5400000">
            <a:off x="5439342" y="2471902"/>
            <a:ext cx="3293044" cy="2022065"/>
          </a:xfrm>
          <a:prstGeom prst="trapezoid">
            <a:avLst>
              <a:gd name="adj" fmla="val 10682"/>
            </a:avLst>
          </a:prstGeom>
          <a:solidFill>
            <a:srgbClr val="EE9F1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sp>
        <p:nvSpPr>
          <p:cNvPr id="15" name="Rectangle 13"/>
          <p:cNvSpPr/>
          <p:nvPr/>
        </p:nvSpPr>
        <p:spPr>
          <a:xfrm>
            <a:off x="6168148" y="3922637"/>
            <a:ext cx="1823062" cy="430887"/>
          </a:xfrm>
          <a:prstGeom prst="rect">
            <a:avLst/>
          </a:prstGeom>
        </p:spPr>
        <p:txBody>
          <a:bodyPr wrap="square">
            <a:spAutoFit/>
          </a:bodyPr>
          <a:lstStyle/>
          <a:p>
            <a:pPr algn="ctr">
              <a:spcBef>
                <a:spcPts val="600"/>
              </a:spcBef>
              <a:buClr>
                <a:srgbClr val="E24848"/>
              </a:buClr>
              <a:defRPr/>
            </a:pPr>
            <a:r>
              <a:rPr lang="zh-CN" altLang="en-US" sz="1100" noProof="1">
                <a:solidFill>
                  <a:schemeClr val="bg1">
                    <a:lumMod val="95000"/>
                  </a:schemeClr>
                </a:solidFill>
                <a:latin typeface="+mn-ea"/>
                <a:cs typeface="Open Sans Light" panose="020B0306030504020204" pitchFamily="34" charset="0"/>
              </a:rPr>
              <a:t>单击此处添加副标题或详细文本描述</a:t>
            </a:r>
            <a:endParaRPr lang="en-US" sz="1100" noProof="1">
              <a:solidFill>
                <a:schemeClr val="bg1">
                  <a:lumMod val="95000"/>
                </a:schemeClr>
              </a:solidFill>
              <a:latin typeface="+mn-ea"/>
              <a:cs typeface="Open Sans Light" panose="020B0306030504020204" pitchFamily="34" charset="0"/>
            </a:endParaRPr>
          </a:p>
        </p:txBody>
      </p:sp>
      <p:sp>
        <p:nvSpPr>
          <p:cNvPr id="16" name="Rectangle 14"/>
          <p:cNvSpPr/>
          <p:nvPr/>
        </p:nvSpPr>
        <p:spPr>
          <a:xfrm>
            <a:off x="4281471" y="3567497"/>
            <a:ext cx="1636699" cy="394845"/>
          </a:xfrm>
          <a:prstGeom prst="rect">
            <a:avLst/>
          </a:prstGeom>
        </p:spPr>
        <p:txBody>
          <a:bodyPr vert="horz" lIns="91440" tIns="45720" rIns="91440" bIns="45720" rtlCol="0" anchor="ctr">
            <a:noAutofit/>
          </a:bodyPr>
          <a:lstStyle/>
          <a:p>
            <a:pPr algn="ctr" defTabSz="913765">
              <a:spcBef>
                <a:spcPct val="0"/>
              </a:spcBef>
            </a:pPr>
            <a:r>
              <a:rPr lang="zh-CN" altLang="en-US" sz="2000"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rPr>
              <a:t>添加标题</a:t>
            </a:r>
            <a:r>
              <a:rPr lang="en-US" sz="2000"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rPr>
              <a:t> </a:t>
            </a:r>
            <a:endParaRPr lang="en-US" sz="2000"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17" name="Rectangle 36"/>
          <p:cNvSpPr/>
          <p:nvPr/>
        </p:nvSpPr>
        <p:spPr>
          <a:xfrm>
            <a:off x="6267514" y="3567497"/>
            <a:ext cx="1636699" cy="394845"/>
          </a:xfrm>
          <a:prstGeom prst="rect">
            <a:avLst/>
          </a:prstGeom>
        </p:spPr>
        <p:txBody>
          <a:bodyPr vert="horz" lIns="91440" tIns="45720" rIns="91440" bIns="45720" rtlCol="0" anchor="ctr">
            <a:noAutofit/>
          </a:bodyPr>
          <a:lstStyle/>
          <a:p>
            <a:pPr algn="ctr" defTabSz="913765">
              <a:spcBef>
                <a:spcPct val="0"/>
              </a:spcBef>
            </a:pPr>
            <a:r>
              <a:rPr lang="zh-CN" altLang="en-US" sz="2000"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rPr>
              <a:t>添加标题</a:t>
            </a:r>
            <a:r>
              <a:rPr lang="en-US" sz="2000"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rPr>
              <a:t> </a:t>
            </a:r>
            <a:endParaRPr lang="en-US" sz="2000" noProof="1">
              <a:solidFill>
                <a:schemeClr val="bg1">
                  <a:lumMod val="95000"/>
                </a:schemeClr>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18" name="Rectangle 51"/>
          <p:cNvSpPr/>
          <p:nvPr/>
        </p:nvSpPr>
        <p:spPr>
          <a:xfrm>
            <a:off x="4187538" y="3922637"/>
            <a:ext cx="1823062" cy="430887"/>
          </a:xfrm>
          <a:prstGeom prst="rect">
            <a:avLst/>
          </a:prstGeom>
        </p:spPr>
        <p:txBody>
          <a:bodyPr wrap="square">
            <a:spAutoFit/>
          </a:bodyPr>
          <a:lstStyle/>
          <a:p>
            <a:pPr algn="ctr">
              <a:spcBef>
                <a:spcPts val="600"/>
              </a:spcBef>
              <a:buClr>
                <a:srgbClr val="E24848"/>
              </a:buClr>
              <a:defRPr/>
            </a:pPr>
            <a:r>
              <a:rPr lang="zh-CN" altLang="en-US" sz="1100" noProof="1">
                <a:solidFill>
                  <a:schemeClr val="bg1">
                    <a:lumMod val="95000"/>
                  </a:schemeClr>
                </a:solidFill>
                <a:latin typeface="+mn-ea"/>
                <a:cs typeface="Open Sans Light" panose="020B0306030504020204" pitchFamily="34" charset="0"/>
              </a:rPr>
              <a:t>单击此处添加副标题或详细文本描述</a:t>
            </a:r>
            <a:endParaRPr lang="zh-CN" altLang="en-US" sz="1100" noProof="1">
              <a:solidFill>
                <a:schemeClr val="bg1">
                  <a:lumMod val="95000"/>
                </a:schemeClr>
              </a:solidFill>
              <a:latin typeface="+mn-ea"/>
              <a:cs typeface="Open Sans Light" panose="020B0306030504020204" pitchFamily="34" charset="0"/>
            </a:endParaRPr>
          </a:p>
        </p:txBody>
      </p:sp>
      <p:sp>
        <p:nvSpPr>
          <p:cNvPr id="28" name="Trapezoid 10"/>
          <p:cNvSpPr/>
          <p:nvPr/>
        </p:nvSpPr>
        <p:spPr>
          <a:xfrm rot="5400000">
            <a:off x="-583662" y="2569757"/>
            <a:ext cx="2993676" cy="1826356"/>
          </a:xfrm>
          <a:prstGeom prst="trapezoid">
            <a:avLst>
              <a:gd name="adj" fmla="val 10682"/>
            </a:avLst>
          </a:prstGeom>
          <a:blipFill dpi="0" rotWithShape="0">
            <a:blip r:embed="rId7"/>
            <a:srcRect/>
            <a:stretch>
              <a:fillRect l="-24025" r="-24025"/>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n-ea"/>
            </a:endParaRPr>
          </a:p>
        </p:txBody>
      </p:sp>
      <p:sp>
        <p:nvSpPr>
          <p:cNvPr id="29" name="KSO_Shape"/>
          <p:cNvSpPr/>
          <p:nvPr/>
        </p:nvSpPr>
        <p:spPr bwMode="auto">
          <a:xfrm>
            <a:off x="4673493" y="2460026"/>
            <a:ext cx="882005" cy="950095"/>
          </a:xfrm>
          <a:custGeom>
            <a:avLst/>
            <a:gdLst>
              <a:gd name="T0" fmla="*/ 807603 w 2265363"/>
              <a:gd name="T1" fmla="*/ 1870063 h 2438400"/>
              <a:gd name="T2" fmla="*/ 1092591 w 2265363"/>
              <a:gd name="T3" fmla="*/ 1655079 h 2438400"/>
              <a:gd name="T4" fmla="*/ 987378 w 2265363"/>
              <a:gd name="T5" fmla="*/ 1652113 h 2438400"/>
              <a:gd name="T6" fmla="*/ 803619 w 2265363"/>
              <a:gd name="T7" fmla="*/ 1651620 h 2438400"/>
              <a:gd name="T8" fmla="*/ 706514 w 2265363"/>
              <a:gd name="T9" fmla="*/ 1646678 h 2438400"/>
              <a:gd name="T10" fmla="*/ 1698053 w 2265363"/>
              <a:gd name="T11" fmla="*/ 1643680 h 2438400"/>
              <a:gd name="T12" fmla="*/ 1225432 w 2265363"/>
              <a:gd name="T13" fmla="*/ 1730694 h 2438400"/>
              <a:gd name="T14" fmla="*/ 1660611 w 2265363"/>
              <a:gd name="T15" fmla="*/ 1549479 h 2438400"/>
              <a:gd name="T16" fmla="*/ 519545 w 2265363"/>
              <a:gd name="T17" fmla="*/ 1390794 h 2438400"/>
              <a:gd name="T18" fmla="*/ 447643 w 2265363"/>
              <a:gd name="T19" fmla="*/ 1332057 h 2438400"/>
              <a:gd name="T20" fmla="*/ 415235 w 2265363"/>
              <a:gd name="T21" fmla="*/ 1342805 h 2438400"/>
              <a:gd name="T22" fmla="*/ 321688 w 2265363"/>
              <a:gd name="T23" fmla="*/ 1363163 h 2438400"/>
              <a:gd name="T24" fmla="*/ 162704 w 2265363"/>
              <a:gd name="T25" fmla="*/ 1593039 h 2438400"/>
              <a:gd name="T26" fmla="*/ 84577 w 2265363"/>
              <a:gd name="T27" fmla="*/ 1431036 h 2438400"/>
              <a:gd name="T28" fmla="*/ 1375559 w 2265363"/>
              <a:gd name="T29" fmla="*/ 1312415 h 2438400"/>
              <a:gd name="T30" fmla="*/ 1344869 w 2265363"/>
              <a:gd name="T31" fmla="*/ 1307927 h 2438400"/>
              <a:gd name="T32" fmla="*/ 1272476 w 2265363"/>
              <a:gd name="T33" fmla="*/ 1361280 h 2438400"/>
              <a:gd name="T34" fmla="*/ 1218542 w 2265363"/>
              <a:gd name="T35" fmla="*/ 1249731 h 2438400"/>
              <a:gd name="T36" fmla="*/ 652846 w 2265363"/>
              <a:gd name="T37" fmla="*/ 1148691 h 2438400"/>
              <a:gd name="T38" fmla="*/ 606985 w 2265363"/>
              <a:gd name="T39" fmla="*/ 1150938 h 2438400"/>
              <a:gd name="T40" fmla="*/ 1197159 w 2265363"/>
              <a:gd name="T41" fmla="*/ 1148449 h 2438400"/>
              <a:gd name="T42" fmla="*/ 1156511 w 2265363"/>
              <a:gd name="T43" fmla="*/ 1128479 h 2438400"/>
              <a:gd name="T44" fmla="*/ 307346 w 2265363"/>
              <a:gd name="T45" fmla="*/ 921742 h 2438400"/>
              <a:gd name="T46" fmla="*/ 278842 w 2265363"/>
              <a:gd name="T47" fmla="*/ 945059 h 2438400"/>
              <a:gd name="T48" fmla="*/ 1501779 w 2265363"/>
              <a:gd name="T49" fmla="*/ 889737 h 2438400"/>
              <a:gd name="T50" fmla="*/ 1486411 w 2265363"/>
              <a:gd name="T51" fmla="*/ 843173 h 2438400"/>
              <a:gd name="T52" fmla="*/ 1277714 w 2265363"/>
              <a:gd name="T53" fmla="*/ 540246 h 2438400"/>
              <a:gd name="T54" fmla="*/ 1161926 w 2265363"/>
              <a:gd name="T55" fmla="*/ 776388 h 2438400"/>
              <a:gd name="T56" fmla="*/ 840098 w 2265363"/>
              <a:gd name="T57" fmla="*/ 1600895 h 2438400"/>
              <a:gd name="T58" fmla="*/ 611249 w 2265363"/>
              <a:gd name="T59" fmla="*/ 1059905 h 2438400"/>
              <a:gd name="T60" fmla="*/ 546784 w 2265363"/>
              <a:gd name="T61" fmla="*/ 508496 h 2438400"/>
              <a:gd name="T62" fmla="*/ 1022335 w 2265363"/>
              <a:gd name="T63" fmla="*/ 422177 h 2438400"/>
              <a:gd name="T64" fmla="*/ 495405 w 2265363"/>
              <a:gd name="T65" fmla="*/ 982018 h 2438400"/>
              <a:gd name="T66" fmla="*/ 437558 w 2265363"/>
              <a:gd name="T67" fmla="*/ 1315145 h 2438400"/>
              <a:gd name="T68" fmla="*/ 304484 w 2265363"/>
              <a:gd name="T69" fmla="*/ 848569 h 2438400"/>
              <a:gd name="T70" fmla="*/ 267492 w 2265363"/>
              <a:gd name="T71" fmla="*/ 421433 h 2438400"/>
              <a:gd name="T72" fmla="*/ 591551 w 2265363"/>
              <a:gd name="T73" fmla="*/ 418578 h 2438400"/>
              <a:gd name="T74" fmla="*/ 1526543 w 2265363"/>
              <a:gd name="T75" fmla="*/ 392345 h 2438400"/>
              <a:gd name="T76" fmla="*/ 1488091 w 2265363"/>
              <a:gd name="T77" fmla="*/ 816070 h 2438400"/>
              <a:gd name="T78" fmla="*/ 1368522 w 2265363"/>
              <a:gd name="T79" fmla="*/ 1294559 h 2438400"/>
              <a:gd name="T80" fmla="*/ 1288148 w 2265363"/>
              <a:gd name="T81" fmla="*/ 1044536 h 2438400"/>
              <a:gd name="T82" fmla="*/ 1395561 w 2265363"/>
              <a:gd name="T83" fmla="*/ 346998 h 2438400"/>
              <a:gd name="T84" fmla="*/ 1204896 w 2265363"/>
              <a:gd name="T85" fmla="*/ 344070 h 2438400"/>
              <a:gd name="T86" fmla="*/ 581158 w 2265363"/>
              <a:gd name="T87" fmla="*/ 104180 h 2438400"/>
              <a:gd name="T88" fmla="*/ 635289 w 2265363"/>
              <a:gd name="T89" fmla="*/ 328911 h 2438400"/>
              <a:gd name="T90" fmla="*/ 547542 w 2265363"/>
              <a:gd name="T91" fmla="*/ 238126 h 2438400"/>
              <a:gd name="T92" fmla="*/ 404182 w 2265363"/>
              <a:gd name="T93" fmla="*/ 306587 h 2438400"/>
              <a:gd name="T94" fmla="*/ 290236 w 2265363"/>
              <a:gd name="T95" fmla="*/ 335360 h 2438400"/>
              <a:gd name="T96" fmla="*/ 328547 w 2265363"/>
              <a:gd name="T97" fmla="*/ 168920 h 2438400"/>
              <a:gd name="T98" fmla="*/ 1342152 w 2265363"/>
              <a:gd name="T99" fmla="*/ 10914 h 2438400"/>
              <a:gd name="T100" fmla="*/ 1476305 w 2265363"/>
              <a:gd name="T101" fmla="*/ 215305 h 2438400"/>
              <a:gd name="T102" fmla="*/ 1493136 w 2265363"/>
              <a:gd name="T103" fmla="*/ 326182 h 2438400"/>
              <a:gd name="T104" fmla="*/ 1371359 w 2265363"/>
              <a:gd name="T105" fmla="*/ 307083 h 2438400"/>
              <a:gd name="T106" fmla="*/ 1259234 w 2265363"/>
              <a:gd name="T107" fmla="*/ 291208 h 2438400"/>
              <a:gd name="T108" fmla="*/ 1193643 w 2265363"/>
              <a:gd name="T109" fmla="*/ 288231 h 2438400"/>
              <a:gd name="T110" fmla="*/ 1252304 w 2265363"/>
              <a:gd name="T111" fmla="*/ 34975 h 2438400"/>
              <a:gd name="T112" fmla="*/ 1059598 w 2265363"/>
              <a:gd name="T113" fmla="*/ 73089 h 2438400"/>
              <a:gd name="T114" fmla="*/ 1039026 w 2265363"/>
              <a:gd name="T115" fmla="*/ 130569 h 2438400"/>
              <a:gd name="T116" fmla="*/ 1058855 w 2265363"/>
              <a:gd name="T117" fmla="*/ 276498 h 2438400"/>
              <a:gd name="T118" fmla="*/ 921045 w 2265363"/>
              <a:gd name="T119" fmla="*/ 423666 h 2438400"/>
              <a:gd name="T120" fmla="*/ 753244 w 2265363"/>
              <a:gd name="T121" fmla="*/ 275507 h 2438400"/>
              <a:gd name="T122" fmla="*/ 752005 w 2265363"/>
              <a:gd name="T123" fmla="*/ 116446 h 2438400"/>
              <a:gd name="T124" fmla="*/ 900472 w 2265363"/>
              <a:gd name="T125" fmla="*/ 495 h 24384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65363" h="2438400">
                <a:moveTo>
                  <a:pt x="402259" y="2146300"/>
                </a:moveTo>
                <a:lnTo>
                  <a:pt x="432729" y="2155498"/>
                </a:lnTo>
                <a:lnTo>
                  <a:pt x="448916" y="2160572"/>
                </a:lnTo>
                <a:lnTo>
                  <a:pt x="467643" y="2166281"/>
                </a:lnTo>
                <a:lnTo>
                  <a:pt x="489226" y="2172307"/>
                </a:lnTo>
                <a:lnTo>
                  <a:pt x="513665" y="2177698"/>
                </a:lnTo>
                <a:lnTo>
                  <a:pt x="526679" y="2181187"/>
                </a:lnTo>
                <a:lnTo>
                  <a:pt x="539692" y="2184676"/>
                </a:lnTo>
                <a:lnTo>
                  <a:pt x="553657" y="2187847"/>
                </a:lnTo>
                <a:lnTo>
                  <a:pt x="568258" y="2191019"/>
                </a:lnTo>
                <a:lnTo>
                  <a:pt x="630468" y="2203388"/>
                </a:lnTo>
                <a:lnTo>
                  <a:pt x="646972" y="2206242"/>
                </a:lnTo>
                <a:lnTo>
                  <a:pt x="663477" y="2209097"/>
                </a:lnTo>
                <a:lnTo>
                  <a:pt x="697438" y="2214171"/>
                </a:lnTo>
                <a:lnTo>
                  <a:pt x="714578" y="2217343"/>
                </a:lnTo>
                <a:lnTo>
                  <a:pt x="732035" y="2219563"/>
                </a:lnTo>
                <a:lnTo>
                  <a:pt x="749492" y="2221783"/>
                </a:lnTo>
                <a:lnTo>
                  <a:pt x="766949" y="2223686"/>
                </a:lnTo>
                <a:lnTo>
                  <a:pt x="802180" y="2227809"/>
                </a:lnTo>
                <a:lnTo>
                  <a:pt x="836776" y="2230981"/>
                </a:lnTo>
                <a:lnTo>
                  <a:pt x="871372" y="2234152"/>
                </a:lnTo>
                <a:lnTo>
                  <a:pt x="904699" y="2236689"/>
                </a:lnTo>
                <a:lnTo>
                  <a:pt x="921204" y="2238275"/>
                </a:lnTo>
                <a:lnTo>
                  <a:pt x="937073" y="2238909"/>
                </a:lnTo>
                <a:lnTo>
                  <a:pt x="967861" y="2240495"/>
                </a:lnTo>
                <a:lnTo>
                  <a:pt x="997379" y="2241764"/>
                </a:lnTo>
                <a:lnTo>
                  <a:pt x="1024358" y="2243032"/>
                </a:lnTo>
                <a:lnTo>
                  <a:pt x="1037371" y="2243667"/>
                </a:lnTo>
                <a:lnTo>
                  <a:pt x="1049749" y="2243667"/>
                </a:lnTo>
                <a:lnTo>
                  <a:pt x="1073554" y="2243667"/>
                </a:lnTo>
                <a:lnTo>
                  <a:pt x="1108467" y="2243984"/>
                </a:lnTo>
                <a:lnTo>
                  <a:pt x="1111641" y="2221783"/>
                </a:lnTo>
                <a:lnTo>
                  <a:pt x="1338263" y="2284580"/>
                </a:lnTo>
                <a:lnTo>
                  <a:pt x="1082758" y="2438400"/>
                </a:lnTo>
                <a:lnTo>
                  <a:pt x="1088154" y="2395584"/>
                </a:lnTo>
                <a:lnTo>
                  <a:pt x="1071014" y="2394950"/>
                </a:lnTo>
                <a:lnTo>
                  <a:pt x="1047210" y="2393998"/>
                </a:lnTo>
                <a:lnTo>
                  <a:pt x="1034515" y="2393681"/>
                </a:lnTo>
                <a:lnTo>
                  <a:pt x="1020866" y="2393047"/>
                </a:lnTo>
                <a:lnTo>
                  <a:pt x="991348" y="2391144"/>
                </a:lnTo>
                <a:lnTo>
                  <a:pt x="959926" y="2389241"/>
                </a:lnTo>
                <a:lnTo>
                  <a:pt x="926599" y="2386704"/>
                </a:lnTo>
                <a:lnTo>
                  <a:pt x="909777" y="2385118"/>
                </a:lnTo>
                <a:lnTo>
                  <a:pt x="892320" y="2383532"/>
                </a:lnTo>
                <a:lnTo>
                  <a:pt x="820588" y="2375603"/>
                </a:lnTo>
                <a:lnTo>
                  <a:pt x="802497" y="2373383"/>
                </a:lnTo>
                <a:lnTo>
                  <a:pt x="784088" y="2370846"/>
                </a:lnTo>
                <a:lnTo>
                  <a:pt x="746952" y="2364820"/>
                </a:lnTo>
                <a:lnTo>
                  <a:pt x="728543" y="2362283"/>
                </a:lnTo>
                <a:lnTo>
                  <a:pt x="710134" y="2359111"/>
                </a:lnTo>
                <a:lnTo>
                  <a:pt x="692043" y="2355940"/>
                </a:lnTo>
                <a:lnTo>
                  <a:pt x="673634" y="2352134"/>
                </a:lnTo>
                <a:lnTo>
                  <a:pt x="638085" y="2344839"/>
                </a:lnTo>
                <a:lnTo>
                  <a:pt x="620311" y="2341668"/>
                </a:lnTo>
                <a:lnTo>
                  <a:pt x="602854" y="2337545"/>
                </a:lnTo>
                <a:lnTo>
                  <a:pt x="536835" y="2321370"/>
                </a:lnTo>
                <a:lnTo>
                  <a:pt x="528900" y="2319467"/>
                </a:lnTo>
                <a:lnTo>
                  <a:pt x="521283" y="2317564"/>
                </a:lnTo>
                <a:lnTo>
                  <a:pt x="506365" y="2313124"/>
                </a:lnTo>
                <a:lnTo>
                  <a:pt x="478117" y="2304243"/>
                </a:lnTo>
                <a:lnTo>
                  <a:pt x="452090" y="2296632"/>
                </a:lnTo>
                <a:lnTo>
                  <a:pt x="428920" y="2288703"/>
                </a:lnTo>
                <a:lnTo>
                  <a:pt x="408607" y="2281091"/>
                </a:lnTo>
                <a:lnTo>
                  <a:pt x="391467" y="2274748"/>
                </a:lnTo>
                <a:lnTo>
                  <a:pt x="358775" y="2262379"/>
                </a:lnTo>
                <a:lnTo>
                  <a:pt x="402259" y="2146300"/>
                </a:lnTo>
                <a:close/>
                <a:moveTo>
                  <a:pt x="1231900" y="2073275"/>
                </a:moveTo>
                <a:lnTo>
                  <a:pt x="1342313" y="2073275"/>
                </a:lnTo>
                <a:lnTo>
                  <a:pt x="1346426" y="2075805"/>
                </a:lnTo>
                <a:lnTo>
                  <a:pt x="1356866" y="2083079"/>
                </a:lnTo>
                <a:lnTo>
                  <a:pt x="1369205" y="2091618"/>
                </a:lnTo>
                <a:lnTo>
                  <a:pt x="1375532" y="2096362"/>
                </a:lnTo>
                <a:lnTo>
                  <a:pt x="1382492" y="2102055"/>
                </a:lnTo>
                <a:lnTo>
                  <a:pt x="1388820" y="2107431"/>
                </a:lnTo>
                <a:lnTo>
                  <a:pt x="1394514" y="2112808"/>
                </a:lnTo>
                <a:lnTo>
                  <a:pt x="1399576" y="2118501"/>
                </a:lnTo>
                <a:lnTo>
                  <a:pt x="1404005" y="2124193"/>
                </a:lnTo>
                <a:lnTo>
                  <a:pt x="1405903" y="2126723"/>
                </a:lnTo>
                <a:lnTo>
                  <a:pt x="1407485" y="2129570"/>
                </a:lnTo>
                <a:lnTo>
                  <a:pt x="1408751" y="2132100"/>
                </a:lnTo>
                <a:lnTo>
                  <a:pt x="1409384" y="2134630"/>
                </a:lnTo>
                <a:lnTo>
                  <a:pt x="1409700" y="2136844"/>
                </a:lnTo>
                <a:lnTo>
                  <a:pt x="1409700" y="2139058"/>
                </a:lnTo>
                <a:lnTo>
                  <a:pt x="1409384" y="2141271"/>
                </a:lnTo>
                <a:lnTo>
                  <a:pt x="1408751" y="2143801"/>
                </a:lnTo>
                <a:lnTo>
                  <a:pt x="1407169" y="2145383"/>
                </a:lnTo>
                <a:lnTo>
                  <a:pt x="1405271" y="2146964"/>
                </a:lnTo>
                <a:lnTo>
                  <a:pt x="1403056" y="2148862"/>
                </a:lnTo>
                <a:lnTo>
                  <a:pt x="1399892" y="2150127"/>
                </a:lnTo>
                <a:lnTo>
                  <a:pt x="1396412" y="2151076"/>
                </a:lnTo>
                <a:lnTo>
                  <a:pt x="1392300" y="2152341"/>
                </a:lnTo>
                <a:lnTo>
                  <a:pt x="1387238" y="2152973"/>
                </a:lnTo>
                <a:lnTo>
                  <a:pt x="1381543" y="2153922"/>
                </a:lnTo>
                <a:lnTo>
                  <a:pt x="1372685" y="2154238"/>
                </a:lnTo>
                <a:lnTo>
                  <a:pt x="1364459" y="2154238"/>
                </a:lnTo>
                <a:lnTo>
                  <a:pt x="1356233" y="2153289"/>
                </a:lnTo>
                <a:lnTo>
                  <a:pt x="1348641" y="2152657"/>
                </a:lnTo>
                <a:lnTo>
                  <a:pt x="1341048" y="2151076"/>
                </a:lnTo>
                <a:lnTo>
                  <a:pt x="1334087" y="2149494"/>
                </a:lnTo>
                <a:lnTo>
                  <a:pt x="1327444" y="2147280"/>
                </a:lnTo>
                <a:lnTo>
                  <a:pt x="1321116" y="2145067"/>
                </a:lnTo>
                <a:lnTo>
                  <a:pt x="1314473" y="2142536"/>
                </a:lnTo>
                <a:lnTo>
                  <a:pt x="1308461" y="2139690"/>
                </a:lnTo>
                <a:lnTo>
                  <a:pt x="1303083" y="2136211"/>
                </a:lnTo>
                <a:lnTo>
                  <a:pt x="1297389" y="2133049"/>
                </a:lnTo>
                <a:lnTo>
                  <a:pt x="1286632" y="2126091"/>
                </a:lnTo>
                <a:lnTo>
                  <a:pt x="1275559" y="2118184"/>
                </a:lnTo>
                <a:lnTo>
                  <a:pt x="1271130" y="2115338"/>
                </a:lnTo>
                <a:lnTo>
                  <a:pt x="1269232" y="2114389"/>
                </a:lnTo>
                <a:lnTo>
                  <a:pt x="1267650" y="2114073"/>
                </a:lnTo>
                <a:lnTo>
                  <a:pt x="1266701" y="2113757"/>
                </a:lnTo>
                <a:lnTo>
                  <a:pt x="1265752" y="2114073"/>
                </a:lnTo>
                <a:lnTo>
                  <a:pt x="1265119" y="2114073"/>
                </a:lnTo>
                <a:lnTo>
                  <a:pt x="1264802" y="2114705"/>
                </a:lnTo>
                <a:lnTo>
                  <a:pt x="1263537" y="2116287"/>
                </a:lnTo>
                <a:lnTo>
                  <a:pt x="1263221" y="2117552"/>
                </a:lnTo>
                <a:lnTo>
                  <a:pt x="1262588" y="2118817"/>
                </a:lnTo>
                <a:lnTo>
                  <a:pt x="1261639" y="2118817"/>
                </a:lnTo>
                <a:lnTo>
                  <a:pt x="1261006" y="2119449"/>
                </a:lnTo>
                <a:lnTo>
                  <a:pt x="1248351" y="2118501"/>
                </a:lnTo>
                <a:lnTo>
                  <a:pt x="1241391" y="2117868"/>
                </a:lnTo>
                <a:lnTo>
                  <a:pt x="1238860" y="2117552"/>
                </a:lnTo>
                <a:lnTo>
                  <a:pt x="1236962" y="2116603"/>
                </a:lnTo>
                <a:lnTo>
                  <a:pt x="1235064" y="2106799"/>
                </a:lnTo>
                <a:lnTo>
                  <a:pt x="1233798" y="2099209"/>
                </a:lnTo>
                <a:lnTo>
                  <a:pt x="1232849" y="2092251"/>
                </a:lnTo>
                <a:lnTo>
                  <a:pt x="1232533" y="2087191"/>
                </a:lnTo>
                <a:lnTo>
                  <a:pt x="1232849" y="2082130"/>
                </a:lnTo>
                <a:lnTo>
                  <a:pt x="1233165" y="2078968"/>
                </a:lnTo>
                <a:lnTo>
                  <a:pt x="1233798" y="2076754"/>
                </a:lnTo>
                <a:lnTo>
                  <a:pt x="1231900" y="2073275"/>
                </a:lnTo>
                <a:close/>
                <a:moveTo>
                  <a:pt x="952348" y="2073275"/>
                </a:moveTo>
                <a:lnTo>
                  <a:pt x="1063626" y="2073275"/>
                </a:lnTo>
                <a:lnTo>
                  <a:pt x="1062027" y="2076754"/>
                </a:lnTo>
                <a:lnTo>
                  <a:pt x="1062347" y="2078335"/>
                </a:lnTo>
                <a:lnTo>
                  <a:pt x="1062986" y="2081498"/>
                </a:lnTo>
                <a:lnTo>
                  <a:pt x="1063306" y="2085609"/>
                </a:lnTo>
                <a:lnTo>
                  <a:pt x="1062986" y="2090986"/>
                </a:lnTo>
                <a:lnTo>
                  <a:pt x="1062027" y="2097944"/>
                </a:lnTo>
                <a:lnTo>
                  <a:pt x="1061068" y="2106166"/>
                </a:lnTo>
                <a:lnTo>
                  <a:pt x="1058829" y="2116603"/>
                </a:lnTo>
                <a:lnTo>
                  <a:pt x="1056911" y="2117552"/>
                </a:lnTo>
                <a:lnTo>
                  <a:pt x="1054033" y="2117868"/>
                </a:lnTo>
                <a:lnTo>
                  <a:pt x="1047318" y="2118501"/>
                </a:lnTo>
                <a:lnTo>
                  <a:pt x="1034527" y="2119449"/>
                </a:lnTo>
                <a:lnTo>
                  <a:pt x="1033568" y="2118817"/>
                </a:lnTo>
                <a:lnTo>
                  <a:pt x="1032929" y="2118817"/>
                </a:lnTo>
                <a:lnTo>
                  <a:pt x="1032289" y="2117552"/>
                </a:lnTo>
                <a:lnTo>
                  <a:pt x="1031330" y="2116287"/>
                </a:lnTo>
                <a:lnTo>
                  <a:pt x="1030690" y="2114705"/>
                </a:lnTo>
                <a:lnTo>
                  <a:pt x="1030371" y="2114073"/>
                </a:lnTo>
                <a:lnTo>
                  <a:pt x="1029411" y="2114073"/>
                </a:lnTo>
                <a:lnTo>
                  <a:pt x="1028772" y="2113757"/>
                </a:lnTo>
                <a:lnTo>
                  <a:pt x="1027493" y="2114073"/>
                </a:lnTo>
                <a:lnTo>
                  <a:pt x="1026214" y="2114389"/>
                </a:lnTo>
                <a:lnTo>
                  <a:pt x="1024295" y="2115338"/>
                </a:lnTo>
                <a:lnTo>
                  <a:pt x="1019818" y="2118184"/>
                </a:lnTo>
                <a:lnTo>
                  <a:pt x="1008627" y="2126091"/>
                </a:lnTo>
                <a:lnTo>
                  <a:pt x="997754" y="2133049"/>
                </a:lnTo>
                <a:lnTo>
                  <a:pt x="991999" y="2136211"/>
                </a:lnTo>
                <a:lnTo>
                  <a:pt x="986243" y="2139690"/>
                </a:lnTo>
                <a:lnTo>
                  <a:pt x="979848" y="2142536"/>
                </a:lnTo>
                <a:lnTo>
                  <a:pt x="973772" y="2145067"/>
                </a:lnTo>
                <a:lnTo>
                  <a:pt x="967377" y="2147280"/>
                </a:lnTo>
                <a:lnTo>
                  <a:pt x="960662" y="2149494"/>
                </a:lnTo>
                <a:lnTo>
                  <a:pt x="953307" y="2151076"/>
                </a:lnTo>
                <a:lnTo>
                  <a:pt x="945953" y="2152657"/>
                </a:lnTo>
                <a:lnTo>
                  <a:pt x="938278" y="2153289"/>
                </a:lnTo>
                <a:lnTo>
                  <a:pt x="929964" y="2154238"/>
                </a:lnTo>
                <a:lnTo>
                  <a:pt x="921651" y="2154238"/>
                </a:lnTo>
                <a:lnTo>
                  <a:pt x="912377" y="2153922"/>
                </a:lnTo>
                <a:lnTo>
                  <a:pt x="906941" y="2152973"/>
                </a:lnTo>
                <a:lnTo>
                  <a:pt x="901825" y="2152341"/>
                </a:lnTo>
                <a:lnTo>
                  <a:pt x="897668" y="2151392"/>
                </a:lnTo>
                <a:lnTo>
                  <a:pt x="893831" y="2150127"/>
                </a:lnTo>
                <a:lnTo>
                  <a:pt x="890953" y="2148862"/>
                </a:lnTo>
                <a:lnTo>
                  <a:pt x="888715" y="2146964"/>
                </a:lnTo>
                <a:lnTo>
                  <a:pt x="886796" y="2145383"/>
                </a:lnTo>
                <a:lnTo>
                  <a:pt x="885197" y="2143801"/>
                </a:lnTo>
                <a:lnTo>
                  <a:pt x="884558" y="2141271"/>
                </a:lnTo>
                <a:lnTo>
                  <a:pt x="884238" y="2139690"/>
                </a:lnTo>
                <a:lnTo>
                  <a:pt x="884238" y="2137160"/>
                </a:lnTo>
                <a:lnTo>
                  <a:pt x="884558" y="2134630"/>
                </a:lnTo>
                <a:lnTo>
                  <a:pt x="885197" y="2132416"/>
                </a:lnTo>
                <a:lnTo>
                  <a:pt x="886476" y="2129886"/>
                </a:lnTo>
                <a:lnTo>
                  <a:pt x="887755" y="2127040"/>
                </a:lnTo>
                <a:lnTo>
                  <a:pt x="889354" y="2124510"/>
                </a:lnTo>
                <a:lnTo>
                  <a:pt x="893831" y="2118817"/>
                </a:lnTo>
                <a:lnTo>
                  <a:pt x="899267" y="2113440"/>
                </a:lnTo>
                <a:lnTo>
                  <a:pt x="905023" y="2107748"/>
                </a:lnTo>
                <a:lnTo>
                  <a:pt x="911418" y="2102371"/>
                </a:lnTo>
                <a:lnTo>
                  <a:pt x="917813" y="2097311"/>
                </a:lnTo>
                <a:lnTo>
                  <a:pt x="924528" y="2091935"/>
                </a:lnTo>
                <a:lnTo>
                  <a:pt x="936679" y="2083396"/>
                </a:lnTo>
                <a:lnTo>
                  <a:pt x="947871" y="2075805"/>
                </a:lnTo>
                <a:lnTo>
                  <a:pt x="952348" y="2073275"/>
                </a:lnTo>
                <a:close/>
                <a:moveTo>
                  <a:pt x="2074146" y="1830388"/>
                </a:moveTo>
                <a:lnTo>
                  <a:pt x="2084311" y="1836100"/>
                </a:lnTo>
                <a:lnTo>
                  <a:pt x="2094475" y="1842129"/>
                </a:lnTo>
                <a:lnTo>
                  <a:pt x="2113851" y="1854187"/>
                </a:lnTo>
                <a:lnTo>
                  <a:pt x="2132274" y="1866879"/>
                </a:lnTo>
                <a:lnTo>
                  <a:pt x="2149744" y="1879572"/>
                </a:lnTo>
                <a:lnTo>
                  <a:pt x="2166896" y="1892581"/>
                </a:lnTo>
                <a:lnTo>
                  <a:pt x="2182460" y="1904957"/>
                </a:lnTo>
                <a:lnTo>
                  <a:pt x="2196754" y="1917332"/>
                </a:lnTo>
                <a:lnTo>
                  <a:pt x="2210412" y="1928755"/>
                </a:lnTo>
                <a:lnTo>
                  <a:pt x="2222800" y="1940178"/>
                </a:lnTo>
                <a:lnTo>
                  <a:pt x="2233282" y="1950332"/>
                </a:lnTo>
                <a:lnTo>
                  <a:pt x="2250752" y="1967150"/>
                </a:lnTo>
                <a:lnTo>
                  <a:pt x="2261552" y="1978573"/>
                </a:lnTo>
                <a:lnTo>
                  <a:pt x="2265363" y="1982698"/>
                </a:lnTo>
                <a:lnTo>
                  <a:pt x="2231376" y="1980160"/>
                </a:lnTo>
                <a:lnTo>
                  <a:pt x="2231376" y="1983650"/>
                </a:lnTo>
                <a:lnTo>
                  <a:pt x="2230741" y="1990631"/>
                </a:lnTo>
                <a:lnTo>
                  <a:pt x="2230106" y="1994756"/>
                </a:lnTo>
                <a:lnTo>
                  <a:pt x="2228835" y="2000467"/>
                </a:lnTo>
                <a:lnTo>
                  <a:pt x="2225341" y="2013160"/>
                </a:lnTo>
                <a:lnTo>
                  <a:pt x="2221212" y="2026487"/>
                </a:lnTo>
                <a:lnTo>
                  <a:pt x="2218671" y="2033468"/>
                </a:lnTo>
                <a:lnTo>
                  <a:pt x="2216130" y="2040132"/>
                </a:lnTo>
                <a:lnTo>
                  <a:pt x="2212953" y="2046478"/>
                </a:lnTo>
                <a:lnTo>
                  <a:pt x="2209777" y="2052507"/>
                </a:lnTo>
                <a:lnTo>
                  <a:pt x="2206283" y="2059170"/>
                </a:lnTo>
                <a:lnTo>
                  <a:pt x="2202471" y="2065834"/>
                </a:lnTo>
                <a:lnTo>
                  <a:pt x="2198342" y="2072180"/>
                </a:lnTo>
                <a:lnTo>
                  <a:pt x="2194213" y="2078209"/>
                </a:lnTo>
                <a:lnTo>
                  <a:pt x="2184684" y="2090901"/>
                </a:lnTo>
                <a:lnTo>
                  <a:pt x="2175155" y="2103911"/>
                </a:lnTo>
                <a:lnTo>
                  <a:pt x="2163402" y="2115652"/>
                </a:lnTo>
                <a:lnTo>
                  <a:pt x="2151650" y="2128027"/>
                </a:lnTo>
                <a:lnTo>
                  <a:pt x="2145297" y="2134056"/>
                </a:lnTo>
                <a:lnTo>
                  <a:pt x="2138944" y="2139768"/>
                </a:lnTo>
                <a:lnTo>
                  <a:pt x="2132274" y="2145479"/>
                </a:lnTo>
                <a:lnTo>
                  <a:pt x="2125286" y="2150874"/>
                </a:lnTo>
                <a:lnTo>
                  <a:pt x="2118615" y="2156585"/>
                </a:lnTo>
                <a:lnTo>
                  <a:pt x="2111310" y="2162297"/>
                </a:lnTo>
                <a:lnTo>
                  <a:pt x="2096699" y="2172768"/>
                </a:lnTo>
                <a:lnTo>
                  <a:pt x="2081452" y="2182922"/>
                </a:lnTo>
                <a:lnTo>
                  <a:pt x="2065888" y="2193393"/>
                </a:lnTo>
                <a:lnTo>
                  <a:pt x="2049688" y="2202913"/>
                </a:lnTo>
                <a:lnTo>
                  <a:pt x="2033171" y="2212115"/>
                </a:lnTo>
                <a:lnTo>
                  <a:pt x="2016654" y="2221317"/>
                </a:lnTo>
                <a:lnTo>
                  <a:pt x="1999820" y="2229567"/>
                </a:lnTo>
                <a:lnTo>
                  <a:pt x="1991243" y="2234009"/>
                </a:lnTo>
                <a:lnTo>
                  <a:pt x="1982350" y="2238134"/>
                </a:lnTo>
                <a:lnTo>
                  <a:pt x="1965197" y="2246384"/>
                </a:lnTo>
                <a:lnTo>
                  <a:pt x="1929622" y="2261933"/>
                </a:lnTo>
                <a:lnTo>
                  <a:pt x="1894047" y="2275895"/>
                </a:lnTo>
                <a:lnTo>
                  <a:pt x="1858789" y="2288904"/>
                </a:lnTo>
                <a:lnTo>
                  <a:pt x="1841002" y="2294933"/>
                </a:lnTo>
                <a:lnTo>
                  <a:pt x="1823850" y="2300645"/>
                </a:lnTo>
                <a:lnTo>
                  <a:pt x="1806062" y="2306039"/>
                </a:lnTo>
                <a:lnTo>
                  <a:pt x="1789227" y="2311433"/>
                </a:lnTo>
                <a:lnTo>
                  <a:pt x="1772075" y="2316193"/>
                </a:lnTo>
                <a:lnTo>
                  <a:pt x="1755558" y="2321270"/>
                </a:lnTo>
                <a:lnTo>
                  <a:pt x="1723159" y="2329520"/>
                </a:lnTo>
                <a:lnTo>
                  <a:pt x="1692666" y="2337136"/>
                </a:lnTo>
                <a:lnTo>
                  <a:pt x="1664079" y="2343482"/>
                </a:lnTo>
                <a:lnTo>
                  <a:pt x="1638033" y="2349194"/>
                </a:lnTo>
                <a:lnTo>
                  <a:pt x="1613892" y="2353953"/>
                </a:lnTo>
                <a:lnTo>
                  <a:pt x="1593246" y="2358078"/>
                </a:lnTo>
                <a:lnTo>
                  <a:pt x="1575141" y="2360934"/>
                </a:lnTo>
                <a:lnTo>
                  <a:pt x="1541154" y="2366963"/>
                </a:lnTo>
                <a:lnTo>
                  <a:pt x="1520825" y="2221634"/>
                </a:lnTo>
                <a:lnTo>
                  <a:pt x="1552906" y="2217192"/>
                </a:lnTo>
                <a:lnTo>
                  <a:pt x="1569741" y="2215288"/>
                </a:lnTo>
                <a:lnTo>
                  <a:pt x="1589752" y="2212749"/>
                </a:lnTo>
                <a:lnTo>
                  <a:pt x="1612304" y="2208942"/>
                </a:lnTo>
                <a:lnTo>
                  <a:pt x="1637080" y="2204817"/>
                </a:lnTo>
                <a:lnTo>
                  <a:pt x="1664079" y="2200374"/>
                </a:lnTo>
                <a:lnTo>
                  <a:pt x="1692666" y="2194663"/>
                </a:lnTo>
                <a:lnTo>
                  <a:pt x="1723159" y="2188634"/>
                </a:lnTo>
                <a:lnTo>
                  <a:pt x="1754923" y="2181970"/>
                </a:lnTo>
                <a:lnTo>
                  <a:pt x="1770804" y="2178162"/>
                </a:lnTo>
                <a:lnTo>
                  <a:pt x="1787321" y="2174355"/>
                </a:lnTo>
                <a:lnTo>
                  <a:pt x="1820038" y="2165787"/>
                </a:lnTo>
                <a:lnTo>
                  <a:pt x="1852754" y="2155951"/>
                </a:lnTo>
                <a:lnTo>
                  <a:pt x="1885788" y="2145797"/>
                </a:lnTo>
                <a:lnTo>
                  <a:pt x="1918187" y="2134056"/>
                </a:lnTo>
                <a:lnTo>
                  <a:pt x="1934069" y="2128027"/>
                </a:lnTo>
                <a:lnTo>
                  <a:pt x="1941692" y="2124537"/>
                </a:lnTo>
                <a:lnTo>
                  <a:pt x="1949316" y="2121681"/>
                </a:lnTo>
                <a:lnTo>
                  <a:pt x="1964880" y="2115017"/>
                </a:lnTo>
                <a:lnTo>
                  <a:pt x="1979491" y="2108036"/>
                </a:lnTo>
                <a:lnTo>
                  <a:pt x="2007761" y="2093757"/>
                </a:lnTo>
                <a:lnTo>
                  <a:pt x="2033489" y="2078526"/>
                </a:lnTo>
                <a:lnTo>
                  <a:pt x="2045559" y="2070911"/>
                </a:lnTo>
                <a:lnTo>
                  <a:pt x="2051277" y="2066786"/>
                </a:lnTo>
                <a:lnTo>
                  <a:pt x="2056994" y="2062978"/>
                </a:lnTo>
                <a:lnTo>
                  <a:pt x="2062076" y="2058853"/>
                </a:lnTo>
                <a:lnTo>
                  <a:pt x="2067476" y="2055045"/>
                </a:lnTo>
                <a:lnTo>
                  <a:pt x="2077323" y="2046795"/>
                </a:lnTo>
                <a:lnTo>
                  <a:pt x="2094475" y="2031564"/>
                </a:lnTo>
                <a:lnTo>
                  <a:pt x="2107181" y="2016016"/>
                </a:lnTo>
                <a:lnTo>
                  <a:pt x="2112898" y="2009035"/>
                </a:lnTo>
                <a:lnTo>
                  <a:pt x="2115121" y="2005544"/>
                </a:lnTo>
                <a:lnTo>
                  <a:pt x="2117027" y="2002054"/>
                </a:lnTo>
                <a:lnTo>
                  <a:pt x="2119251" y="1998881"/>
                </a:lnTo>
                <a:lnTo>
                  <a:pt x="2120839" y="1995708"/>
                </a:lnTo>
                <a:lnTo>
                  <a:pt x="2123062" y="1990948"/>
                </a:lnTo>
                <a:lnTo>
                  <a:pt x="2124968" y="1987140"/>
                </a:lnTo>
                <a:lnTo>
                  <a:pt x="2125921" y="1985237"/>
                </a:lnTo>
                <a:lnTo>
                  <a:pt x="2126874" y="1983650"/>
                </a:lnTo>
                <a:lnTo>
                  <a:pt x="2127192" y="1983333"/>
                </a:lnTo>
                <a:lnTo>
                  <a:pt x="2128145" y="1982381"/>
                </a:lnTo>
                <a:lnTo>
                  <a:pt x="2128462" y="1979208"/>
                </a:lnTo>
                <a:lnTo>
                  <a:pt x="2129415" y="1972544"/>
                </a:lnTo>
                <a:lnTo>
                  <a:pt x="2129415" y="1971275"/>
                </a:lnTo>
                <a:lnTo>
                  <a:pt x="2107816" y="1970006"/>
                </a:lnTo>
                <a:lnTo>
                  <a:pt x="2104640" y="1943351"/>
                </a:lnTo>
                <a:lnTo>
                  <a:pt x="2101781" y="1921457"/>
                </a:lnTo>
                <a:lnTo>
                  <a:pt x="2098604" y="1903053"/>
                </a:lnTo>
                <a:lnTo>
                  <a:pt x="2094793" y="1887504"/>
                </a:lnTo>
                <a:lnTo>
                  <a:pt x="2090663" y="1873543"/>
                </a:lnTo>
                <a:lnTo>
                  <a:pt x="2086217" y="1860215"/>
                </a:lnTo>
                <a:lnTo>
                  <a:pt x="2081134" y="1846254"/>
                </a:lnTo>
                <a:lnTo>
                  <a:pt x="2074146" y="1830388"/>
                </a:lnTo>
                <a:close/>
                <a:moveTo>
                  <a:pt x="604823" y="1655763"/>
                </a:moveTo>
                <a:lnTo>
                  <a:pt x="607339" y="1664401"/>
                </a:lnTo>
                <a:lnTo>
                  <a:pt x="610484" y="1672399"/>
                </a:lnTo>
                <a:lnTo>
                  <a:pt x="613314" y="1679438"/>
                </a:lnTo>
                <a:lnTo>
                  <a:pt x="616774" y="1685837"/>
                </a:lnTo>
                <a:lnTo>
                  <a:pt x="620234" y="1691595"/>
                </a:lnTo>
                <a:lnTo>
                  <a:pt x="623379" y="1696714"/>
                </a:lnTo>
                <a:lnTo>
                  <a:pt x="626838" y="1701193"/>
                </a:lnTo>
                <a:lnTo>
                  <a:pt x="630298" y="1705352"/>
                </a:lnTo>
                <a:lnTo>
                  <a:pt x="634386" y="1709512"/>
                </a:lnTo>
                <a:lnTo>
                  <a:pt x="638160" y="1713351"/>
                </a:lnTo>
                <a:lnTo>
                  <a:pt x="641620" y="1715910"/>
                </a:lnTo>
                <a:lnTo>
                  <a:pt x="644765" y="1718150"/>
                </a:lnTo>
                <a:lnTo>
                  <a:pt x="649483" y="1720709"/>
                </a:lnTo>
                <a:lnTo>
                  <a:pt x="651055" y="1721669"/>
                </a:lnTo>
                <a:lnTo>
                  <a:pt x="653257" y="1726148"/>
                </a:lnTo>
                <a:lnTo>
                  <a:pt x="657974" y="1738305"/>
                </a:lnTo>
                <a:lnTo>
                  <a:pt x="664579" y="1753662"/>
                </a:lnTo>
                <a:lnTo>
                  <a:pt x="667095" y="1761660"/>
                </a:lnTo>
                <a:lnTo>
                  <a:pt x="669296" y="1769659"/>
                </a:lnTo>
                <a:lnTo>
                  <a:pt x="669925" y="1773178"/>
                </a:lnTo>
                <a:lnTo>
                  <a:pt x="669611" y="1775737"/>
                </a:lnTo>
                <a:lnTo>
                  <a:pt x="668982" y="1777657"/>
                </a:lnTo>
                <a:lnTo>
                  <a:pt x="667409" y="1779576"/>
                </a:lnTo>
                <a:lnTo>
                  <a:pt x="665522" y="1780216"/>
                </a:lnTo>
                <a:lnTo>
                  <a:pt x="663006" y="1781176"/>
                </a:lnTo>
                <a:lnTo>
                  <a:pt x="660490" y="1781176"/>
                </a:lnTo>
                <a:lnTo>
                  <a:pt x="657345" y="1781176"/>
                </a:lnTo>
                <a:lnTo>
                  <a:pt x="654515" y="1780856"/>
                </a:lnTo>
                <a:lnTo>
                  <a:pt x="651370" y="1779896"/>
                </a:lnTo>
                <a:lnTo>
                  <a:pt x="645079" y="1778297"/>
                </a:lnTo>
                <a:lnTo>
                  <a:pt x="640362" y="1776697"/>
                </a:lnTo>
                <a:lnTo>
                  <a:pt x="636902" y="1774778"/>
                </a:lnTo>
                <a:lnTo>
                  <a:pt x="636273" y="1773818"/>
                </a:lnTo>
                <a:lnTo>
                  <a:pt x="635015" y="1772858"/>
                </a:lnTo>
                <a:lnTo>
                  <a:pt x="633443" y="1769659"/>
                </a:lnTo>
                <a:lnTo>
                  <a:pt x="632185" y="1765500"/>
                </a:lnTo>
                <a:lnTo>
                  <a:pt x="630298" y="1760701"/>
                </a:lnTo>
                <a:lnTo>
                  <a:pt x="627467" y="1749503"/>
                </a:lnTo>
                <a:lnTo>
                  <a:pt x="624951" y="1739905"/>
                </a:lnTo>
                <a:lnTo>
                  <a:pt x="623064" y="1730627"/>
                </a:lnTo>
                <a:lnTo>
                  <a:pt x="616460" y="1758461"/>
                </a:lnTo>
                <a:lnTo>
                  <a:pt x="617089" y="1761020"/>
                </a:lnTo>
                <a:lnTo>
                  <a:pt x="617089" y="1762620"/>
                </a:lnTo>
                <a:lnTo>
                  <a:pt x="617089" y="1763260"/>
                </a:lnTo>
                <a:lnTo>
                  <a:pt x="616774" y="1761660"/>
                </a:lnTo>
                <a:lnTo>
                  <a:pt x="615201" y="1757181"/>
                </a:lnTo>
                <a:lnTo>
                  <a:pt x="609855" y="1735746"/>
                </a:lnTo>
                <a:lnTo>
                  <a:pt x="607968" y="1727748"/>
                </a:lnTo>
                <a:lnTo>
                  <a:pt x="606395" y="1719749"/>
                </a:lnTo>
                <a:lnTo>
                  <a:pt x="605137" y="1712071"/>
                </a:lnTo>
                <a:lnTo>
                  <a:pt x="604508" y="1705033"/>
                </a:lnTo>
                <a:lnTo>
                  <a:pt x="603250" y="1691275"/>
                </a:lnTo>
                <a:lnTo>
                  <a:pt x="603250" y="1679438"/>
                </a:lnTo>
                <a:lnTo>
                  <a:pt x="603879" y="1669840"/>
                </a:lnTo>
                <a:lnTo>
                  <a:pt x="604194" y="1662162"/>
                </a:lnTo>
                <a:lnTo>
                  <a:pt x="604823" y="1655763"/>
                </a:lnTo>
                <a:close/>
                <a:moveTo>
                  <a:pt x="572788" y="1655763"/>
                </a:moveTo>
                <a:lnTo>
                  <a:pt x="574046" y="1662162"/>
                </a:lnTo>
                <a:lnTo>
                  <a:pt x="574361" y="1669840"/>
                </a:lnTo>
                <a:lnTo>
                  <a:pt x="574675" y="1679438"/>
                </a:lnTo>
                <a:lnTo>
                  <a:pt x="574361" y="1691275"/>
                </a:lnTo>
                <a:lnTo>
                  <a:pt x="573417" y="1705033"/>
                </a:lnTo>
                <a:lnTo>
                  <a:pt x="572788" y="1712071"/>
                </a:lnTo>
                <a:lnTo>
                  <a:pt x="571530" y="1719749"/>
                </a:lnTo>
                <a:lnTo>
                  <a:pt x="570272" y="1727748"/>
                </a:lnTo>
                <a:lnTo>
                  <a:pt x="568385" y="1735746"/>
                </a:lnTo>
                <a:lnTo>
                  <a:pt x="562724" y="1757181"/>
                </a:lnTo>
                <a:lnTo>
                  <a:pt x="561152" y="1761660"/>
                </a:lnTo>
                <a:lnTo>
                  <a:pt x="560837" y="1763260"/>
                </a:lnTo>
                <a:lnTo>
                  <a:pt x="560837" y="1762620"/>
                </a:lnTo>
                <a:lnTo>
                  <a:pt x="560837" y="1761020"/>
                </a:lnTo>
                <a:lnTo>
                  <a:pt x="561152" y="1758461"/>
                </a:lnTo>
                <a:lnTo>
                  <a:pt x="554547" y="1730627"/>
                </a:lnTo>
                <a:lnTo>
                  <a:pt x="553289" y="1736706"/>
                </a:lnTo>
                <a:lnTo>
                  <a:pt x="550144" y="1751103"/>
                </a:lnTo>
                <a:lnTo>
                  <a:pt x="548257" y="1759101"/>
                </a:lnTo>
                <a:lnTo>
                  <a:pt x="545741" y="1765819"/>
                </a:lnTo>
                <a:lnTo>
                  <a:pt x="543225" y="1771578"/>
                </a:lnTo>
                <a:lnTo>
                  <a:pt x="542281" y="1773498"/>
                </a:lnTo>
                <a:lnTo>
                  <a:pt x="541023" y="1774778"/>
                </a:lnTo>
                <a:lnTo>
                  <a:pt x="537878" y="1776697"/>
                </a:lnTo>
                <a:lnTo>
                  <a:pt x="532532" y="1778297"/>
                </a:lnTo>
                <a:lnTo>
                  <a:pt x="526556" y="1779896"/>
                </a:lnTo>
                <a:lnTo>
                  <a:pt x="523726" y="1780856"/>
                </a:lnTo>
                <a:lnTo>
                  <a:pt x="520581" y="1781176"/>
                </a:lnTo>
                <a:lnTo>
                  <a:pt x="517750" y="1781176"/>
                </a:lnTo>
                <a:lnTo>
                  <a:pt x="514605" y="1781176"/>
                </a:lnTo>
                <a:lnTo>
                  <a:pt x="512403" y="1780216"/>
                </a:lnTo>
                <a:lnTo>
                  <a:pt x="510516" y="1779576"/>
                </a:lnTo>
                <a:lnTo>
                  <a:pt x="509258" y="1777657"/>
                </a:lnTo>
                <a:lnTo>
                  <a:pt x="508000" y="1775737"/>
                </a:lnTo>
                <a:lnTo>
                  <a:pt x="508000" y="1773178"/>
                </a:lnTo>
                <a:lnTo>
                  <a:pt x="508315" y="1769659"/>
                </a:lnTo>
                <a:lnTo>
                  <a:pt x="510831" y="1761660"/>
                </a:lnTo>
                <a:lnTo>
                  <a:pt x="513661" y="1753662"/>
                </a:lnTo>
                <a:lnTo>
                  <a:pt x="519637" y="1738305"/>
                </a:lnTo>
                <a:lnTo>
                  <a:pt x="524669" y="1726148"/>
                </a:lnTo>
                <a:lnTo>
                  <a:pt x="526871" y="1721669"/>
                </a:lnTo>
                <a:lnTo>
                  <a:pt x="528129" y="1721349"/>
                </a:lnTo>
                <a:lnTo>
                  <a:pt x="531903" y="1718790"/>
                </a:lnTo>
                <a:lnTo>
                  <a:pt x="537564" y="1715270"/>
                </a:lnTo>
                <a:lnTo>
                  <a:pt x="540709" y="1712391"/>
                </a:lnTo>
                <a:lnTo>
                  <a:pt x="544168" y="1709192"/>
                </a:lnTo>
                <a:lnTo>
                  <a:pt x="547942" y="1705352"/>
                </a:lnTo>
                <a:lnTo>
                  <a:pt x="552031" y="1700873"/>
                </a:lnTo>
                <a:lnTo>
                  <a:pt x="555805" y="1695435"/>
                </a:lnTo>
                <a:lnTo>
                  <a:pt x="559265" y="1689036"/>
                </a:lnTo>
                <a:lnTo>
                  <a:pt x="563039" y="1682317"/>
                </a:lnTo>
                <a:lnTo>
                  <a:pt x="566813" y="1674319"/>
                </a:lnTo>
                <a:lnTo>
                  <a:pt x="569958" y="1665681"/>
                </a:lnTo>
                <a:lnTo>
                  <a:pt x="572788" y="1655763"/>
                </a:lnTo>
                <a:close/>
                <a:moveTo>
                  <a:pt x="1818954" y="1647825"/>
                </a:moveTo>
                <a:lnTo>
                  <a:pt x="1838895" y="1652921"/>
                </a:lnTo>
                <a:lnTo>
                  <a:pt x="1857254" y="1658335"/>
                </a:lnTo>
                <a:lnTo>
                  <a:pt x="1887641" y="1667252"/>
                </a:lnTo>
                <a:lnTo>
                  <a:pt x="1920876" y="1677444"/>
                </a:lnTo>
                <a:lnTo>
                  <a:pt x="1893022" y="1751013"/>
                </a:lnTo>
                <a:lnTo>
                  <a:pt x="1862952" y="1739548"/>
                </a:lnTo>
                <a:lnTo>
                  <a:pt x="1842377" y="1731904"/>
                </a:lnTo>
                <a:lnTo>
                  <a:pt x="1842061" y="1727764"/>
                </a:lnTo>
                <a:lnTo>
                  <a:pt x="1841744" y="1723624"/>
                </a:lnTo>
                <a:lnTo>
                  <a:pt x="1840795" y="1719802"/>
                </a:lnTo>
                <a:lnTo>
                  <a:pt x="1840162" y="1715662"/>
                </a:lnTo>
                <a:lnTo>
                  <a:pt x="1837313" y="1706744"/>
                </a:lnTo>
                <a:lnTo>
                  <a:pt x="1834147" y="1697190"/>
                </a:lnTo>
                <a:lnTo>
                  <a:pt x="1830666" y="1688272"/>
                </a:lnTo>
                <a:lnTo>
                  <a:pt x="1827500" y="1679355"/>
                </a:lnTo>
                <a:lnTo>
                  <a:pt x="1821486" y="1665979"/>
                </a:lnTo>
                <a:lnTo>
                  <a:pt x="1818321" y="1658972"/>
                </a:lnTo>
                <a:lnTo>
                  <a:pt x="1817688" y="1658016"/>
                </a:lnTo>
                <a:lnTo>
                  <a:pt x="1818954" y="1647825"/>
                </a:lnTo>
                <a:close/>
                <a:moveTo>
                  <a:pt x="471166" y="1647825"/>
                </a:moveTo>
                <a:lnTo>
                  <a:pt x="477838" y="1697288"/>
                </a:lnTo>
                <a:lnTo>
                  <a:pt x="477203" y="1698239"/>
                </a:lnTo>
                <a:lnTo>
                  <a:pt x="473072" y="1707434"/>
                </a:lnTo>
                <a:lnTo>
                  <a:pt x="465447" y="1725190"/>
                </a:lnTo>
                <a:lnTo>
                  <a:pt x="429546" y="1738190"/>
                </a:lnTo>
                <a:lnTo>
                  <a:pt x="412072" y="1744849"/>
                </a:lnTo>
                <a:lnTo>
                  <a:pt x="394280" y="1751507"/>
                </a:lnTo>
                <a:lnTo>
                  <a:pt x="362191" y="1765775"/>
                </a:lnTo>
                <a:lnTo>
                  <a:pt x="346623" y="1773068"/>
                </a:lnTo>
                <a:lnTo>
                  <a:pt x="338680" y="1776873"/>
                </a:lnTo>
                <a:lnTo>
                  <a:pt x="331055" y="1780678"/>
                </a:lnTo>
                <a:lnTo>
                  <a:pt x="316123" y="1788287"/>
                </a:lnTo>
                <a:lnTo>
                  <a:pt x="301508" y="1796214"/>
                </a:lnTo>
                <a:lnTo>
                  <a:pt x="287211" y="1804458"/>
                </a:lnTo>
                <a:lnTo>
                  <a:pt x="273549" y="1812702"/>
                </a:lnTo>
                <a:lnTo>
                  <a:pt x="247815" y="1829824"/>
                </a:lnTo>
                <a:lnTo>
                  <a:pt x="236060" y="1838702"/>
                </a:lnTo>
                <a:lnTo>
                  <a:pt x="230341" y="1842823"/>
                </a:lnTo>
                <a:lnTo>
                  <a:pt x="224940" y="1847897"/>
                </a:lnTo>
                <a:lnTo>
                  <a:pt x="219856" y="1852018"/>
                </a:lnTo>
                <a:lnTo>
                  <a:pt x="214455" y="1856457"/>
                </a:lnTo>
                <a:lnTo>
                  <a:pt x="204924" y="1865335"/>
                </a:lnTo>
                <a:lnTo>
                  <a:pt x="188403" y="1882774"/>
                </a:lnTo>
                <a:lnTo>
                  <a:pt x="176330" y="1899262"/>
                </a:lnTo>
                <a:lnTo>
                  <a:pt x="171246" y="1907189"/>
                </a:lnTo>
                <a:lnTo>
                  <a:pt x="169340" y="1910677"/>
                </a:lnTo>
                <a:lnTo>
                  <a:pt x="167434" y="1914481"/>
                </a:lnTo>
                <a:lnTo>
                  <a:pt x="165528" y="1918286"/>
                </a:lnTo>
                <a:lnTo>
                  <a:pt x="163939" y="1921457"/>
                </a:lnTo>
                <a:lnTo>
                  <a:pt x="162033" y="1926530"/>
                </a:lnTo>
                <a:lnTo>
                  <a:pt x="161080" y="1930969"/>
                </a:lnTo>
                <a:lnTo>
                  <a:pt x="160127" y="1932554"/>
                </a:lnTo>
                <a:lnTo>
                  <a:pt x="159491" y="1934457"/>
                </a:lnTo>
                <a:lnTo>
                  <a:pt x="159173" y="1935091"/>
                </a:lnTo>
                <a:lnTo>
                  <a:pt x="158856" y="1936359"/>
                </a:lnTo>
                <a:lnTo>
                  <a:pt x="157903" y="1939213"/>
                </a:lnTo>
                <a:lnTo>
                  <a:pt x="157585" y="1945871"/>
                </a:lnTo>
                <a:lnTo>
                  <a:pt x="157267" y="1948408"/>
                </a:lnTo>
                <a:lnTo>
                  <a:pt x="191580" y="1949359"/>
                </a:lnTo>
                <a:lnTo>
                  <a:pt x="196346" y="1981700"/>
                </a:lnTo>
                <a:lnTo>
                  <a:pt x="200794" y="2007700"/>
                </a:lnTo>
                <a:lnTo>
                  <a:pt x="203653" y="2019432"/>
                </a:lnTo>
                <a:lnTo>
                  <a:pt x="205877" y="2029578"/>
                </a:lnTo>
                <a:lnTo>
                  <a:pt x="208419" y="2039090"/>
                </a:lnTo>
                <a:lnTo>
                  <a:pt x="210960" y="2048285"/>
                </a:lnTo>
                <a:lnTo>
                  <a:pt x="213820" y="2056529"/>
                </a:lnTo>
                <a:lnTo>
                  <a:pt x="216679" y="2064773"/>
                </a:lnTo>
                <a:lnTo>
                  <a:pt x="222716" y="2080943"/>
                </a:lnTo>
                <a:lnTo>
                  <a:pt x="230341" y="2097431"/>
                </a:lnTo>
                <a:lnTo>
                  <a:pt x="238919" y="2116138"/>
                </a:lnTo>
                <a:lnTo>
                  <a:pt x="226210" y="2109797"/>
                </a:lnTo>
                <a:lnTo>
                  <a:pt x="214137" y="2103138"/>
                </a:lnTo>
                <a:lnTo>
                  <a:pt x="202064" y="2096163"/>
                </a:lnTo>
                <a:lnTo>
                  <a:pt x="189991" y="2089504"/>
                </a:lnTo>
                <a:lnTo>
                  <a:pt x="167116" y="2075236"/>
                </a:lnTo>
                <a:lnTo>
                  <a:pt x="144876" y="2060651"/>
                </a:lnTo>
                <a:lnTo>
                  <a:pt x="123907" y="2046066"/>
                </a:lnTo>
                <a:lnTo>
                  <a:pt x="104209" y="2031797"/>
                </a:lnTo>
                <a:lnTo>
                  <a:pt x="85782" y="2017529"/>
                </a:lnTo>
                <a:lnTo>
                  <a:pt x="69261" y="2003895"/>
                </a:lnTo>
                <a:lnTo>
                  <a:pt x="53693" y="1991212"/>
                </a:lnTo>
                <a:lnTo>
                  <a:pt x="40349" y="1979481"/>
                </a:lnTo>
                <a:lnTo>
                  <a:pt x="28276" y="1969017"/>
                </a:lnTo>
                <a:lnTo>
                  <a:pt x="18427" y="1960139"/>
                </a:lnTo>
                <a:lnTo>
                  <a:pt x="4448" y="1946823"/>
                </a:lnTo>
                <a:lnTo>
                  <a:pt x="0" y="1942066"/>
                </a:lnTo>
                <a:lnTo>
                  <a:pt x="56870" y="1944286"/>
                </a:lnTo>
                <a:lnTo>
                  <a:pt x="57823" y="1934774"/>
                </a:lnTo>
                <a:lnTo>
                  <a:pt x="59094" y="1928432"/>
                </a:lnTo>
                <a:lnTo>
                  <a:pt x="59730" y="1924311"/>
                </a:lnTo>
                <a:lnTo>
                  <a:pt x="61318" y="1918603"/>
                </a:lnTo>
                <a:lnTo>
                  <a:pt x="65131" y="1906238"/>
                </a:lnTo>
                <a:lnTo>
                  <a:pt x="69579" y="1893238"/>
                </a:lnTo>
                <a:lnTo>
                  <a:pt x="72756" y="1886262"/>
                </a:lnTo>
                <a:lnTo>
                  <a:pt x="75615" y="1879921"/>
                </a:lnTo>
                <a:lnTo>
                  <a:pt x="78792" y="1873896"/>
                </a:lnTo>
                <a:lnTo>
                  <a:pt x="82287" y="1868506"/>
                </a:lnTo>
                <a:lnTo>
                  <a:pt x="85782" y="1862165"/>
                </a:lnTo>
                <a:lnTo>
                  <a:pt x="89595" y="1855506"/>
                </a:lnTo>
                <a:lnTo>
                  <a:pt x="94043" y="1849482"/>
                </a:lnTo>
                <a:lnTo>
                  <a:pt x="98491" y="1843458"/>
                </a:lnTo>
                <a:lnTo>
                  <a:pt x="108340" y="1831726"/>
                </a:lnTo>
                <a:lnTo>
                  <a:pt x="118506" y="1819677"/>
                </a:lnTo>
                <a:lnTo>
                  <a:pt x="130262" y="1808263"/>
                </a:lnTo>
                <a:lnTo>
                  <a:pt x="142652" y="1797482"/>
                </a:lnTo>
                <a:lnTo>
                  <a:pt x="149007" y="1791775"/>
                </a:lnTo>
                <a:lnTo>
                  <a:pt x="155361" y="1786068"/>
                </a:lnTo>
                <a:lnTo>
                  <a:pt x="162033" y="1781312"/>
                </a:lnTo>
                <a:lnTo>
                  <a:pt x="169340" y="1775922"/>
                </a:lnTo>
                <a:lnTo>
                  <a:pt x="176330" y="1770848"/>
                </a:lnTo>
                <a:lnTo>
                  <a:pt x="183637" y="1765775"/>
                </a:lnTo>
                <a:lnTo>
                  <a:pt x="190627" y="1761019"/>
                </a:lnTo>
                <a:lnTo>
                  <a:pt x="198252" y="1756263"/>
                </a:lnTo>
                <a:lnTo>
                  <a:pt x="213820" y="1747068"/>
                </a:lnTo>
                <a:lnTo>
                  <a:pt x="229388" y="1737873"/>
                </a:lnTo>
                <a:lnTo>
                  <a:pt x="245591" y="1729312"/>
                </a:lnTo>
                <a:lnTo>
                  <a:pt x="262112" y="1721068"/>
                </a:lnTo>
                <a:lnTo>
                  <a:pt x="279268" y="1713459"/>
                </a:lnTo>
                <a:lnTo>
                  <a:pt x="296425" y="1705849"/>
                </a:lnTo>
                <a:lnTo>
                  <a:pt x="305003" y="1702044"/>
                </a:lnTo>
                <a:lnTo>
                  <a:pt x="313899" y="1698239"/>
                </a:lnTo>
                <a:lnTo>
                  <a:pt x="331055" y="1691581"/>
                </a:lnTo>
                <a:lnTo>
                  <a:pt x="366321" y="1678264"/>
                </a:lnTo>
                <a:lnTo>
                  <a:pt x="392691" y="1670020"/>
                </a:lnTo>
                <a:lnTo>
                  <a:pt x="419061" y="1662093"/>
                </a:lnTo>
                <a:lnTo>
                  <a:pt x="445114" y="1654801"/>
                </a:lnTo>
                <a:lnTo>
                  <a:pt x="471166" y="1647825"/>
                </a:lnTo>
                <a:close/>
                <a:moveTo>
                  <a:pt x="1722423" y="1617663"/>
                </a:moveTo>
                <a:lnTo>
                  <a:pt x="1724939" y="1626279"/>
                </a:lnTo>
                <a:lnTo>
                  <a:pt x="1728084" y="1634257"/>
                </a:lnTo>
                <a:lnTo>
                  <a:pt x="1730914" y="1641278"/>
                </a:lnTo>
                <a:lnTo>
                  <a:pt x="1734374" y="1647660"/>
                </a:lnTo>
                <a:lnTo>
                  <a:pt x="1737519" y="1653404"/>
                </a:lnTo>
                <a:lnTo>
                  <a:pt x="1740978" y="1658829"/>
                </a:lnTo>
                <a:lnTo>
                  <a:pt x="1744438" y="1663297"/>
                </a:lnTo>
                <a:lnTo>
                  <a:pt x="1747583" y="1667126"/>
                </a:lnTo>
                <a:lnTo>
                  <a:pt x="1751672" y="1671594"/>
                </a:lnTo>
                <a:lnTo>
                  <a:pt x="1755446" y="1675104"/>
                </a:lnTo>
                <a:lnTo>
                  <a:pt x="1759220" y="1677657"/>
                </a:lnTo>
                <a:lnTo>
                  <a:pt x="1762050" y="1679891"/>
                </a:lnTo>
                <a:lnTo>
                  <a:pt x="1766768" y="1682444"/>
                </a:lnTo>
                <a:lnTo>
                  <a:pt x="1768655" y="1683401"/>
                </a:lnTo>
                <a:lnTo>
                  <a:pt x="1770856" y="1688188"/>
                </a:lnTo>
                <a:lnTo>
                  <a:pt x="1775574" y="1699995"/>
                </a:lnTo>
                <a:lnTo>
                  <a:pt x="1781549" y="1715313"/>
                </a:lnTo>
                <a:lnTo>
                  <a:pt x="1784695" y="1723291"/>
                </a:lnTo>
                <a:lnTo>
                  <a:pt x="1786896" y="1731269"/>
                </a:lnTo>
                <a:lnTo>
                  <a:pt x="1787525" y="1734779"/>
                </a:lnTo>
                <a:lnTo>
                  <a:pt x="1787211" y="1737332"/>
                </a:lnTo>
                <a:lnTo>
                  <a:pt x="1786267" y="1739566"/>
                </a:lnTo>
                <a:lnTo>
                  <a:pt x="1785009" y="1741161"/>
                </a:lnTo>
                <a:lnTo>
                  <a:pt x="1783122" y="1742438"/>
                </a:lnTo>
                <a:lnTo>
                  <a:pt x="1780606" y="1742757"/>
                </a:lnTo>
                <a:lnTo>
                  <a:pt x="1777775" y="1743076"/>
                </a:lnTo>
                <a:lnTo>
                  <a:pt x="1774945" y="1742757"/>
                </a:lnTo>
                <a:lnTo>
                  <a:pt x="1771800" y="1742438"/>
                </a:lnTo>
                <a:lnTo>
                  <a:pt x="1768655" y="1741800"/>
                </a:lnTo>
                <a:lnTo>
                  <a:pt x="1762679" y="1739885"/>
                </a:lnTo>
                <a:lnTo>
                  <a:pt x="1757647" y="1738289"/>
                </a:lnTo>
                <a:lnTo>
                  <a:pt x="1754502" y="1736375"/>
                </a:lnTo>
                <a:lnTo>
                  <a:pt x="1753559" y="1735417"/>
                </a:lnTo>
                <a:lnTo>
                  <a:pt x="1752615" y="1734460"/>
                </a:lnTo>
                <a:lnTo>
                  <a:pt x="1751043" y="1731269"/>
                </a:lnTo>
                <a:lnTo>
                  <a:pt x="1749470" y="1727120"/>
                </a:lnTo>
                <a:lnTo>
                  <a:pt x="1747583" y="1722334"/>
                </a:lnTo>
                <a:lnTo>
                  <a:pt x="1744752" y="1711803"/>
                </a:lnTo>
                <a:lnTo>
                  <a:pt x="1742551" y="1701591"/>
                </a:lnTo>
                <a:lnTo>
                  <a:pt x="1740664" y="1692337"/>
                </a:lnTo>
                <a:lnTo>
                  <a:pt x="1733745" y="1720100"/>
                </a:lnTo>
                <a:lnTo>
                  <a:pt x="1734374" y="1722653"/>
                </a:lnTo>
                <a:lnTo>
                  <a:pt x="1734688" y="1724248"/>
                </a:lnTo>
                <a:lnTo>
                  <a:pt x="1734688" y="1724886"/>
                </a:lnTo>
                <a:lnTo>
                  <a:pt x="1733745" y="1723291"/>
                </a:lnTo>
                <a:lnTo>
                  <a:pt x="1732801" y="1719142"/>
                </a:lnTo>
                <a:lnTo>
                  <a:pt x="1727140" y="1697442"/>
                </a:lnTo>
                <a:lnTo>
                  <a:pt x="1725253" y="1689464"/>
                </a:lnTo>
                <a:lnTo>
                  <a:pt x="1723995" y="1681806"/>
                </a:lnTo>
                <a:lnTo>
                  <a:pt x="1722737" y="1674147"/>
                </a:lnTo>
                <a:lnTo>
                  <a:pt x="1722108" y="1666807"/>
                </a:lnTo>
                <a:lnTo>
                  <a:pt x="1720850" y="1653404"/>
                </a:lnTo>
                <a:lnTo>
                  <a:pt x="1720850" y="1641278"/>
                </a:lnTo>
                <a:lnTo>
                  <a:pt x="1721165" y="1631704"/>
                </a:lnTo>
                <a:lnTo>
                  <a:pt x="1721479" y="1624045"/>
                </a:lnTo>
                <a:lnTo>
                  <a:pt x="1722423" y="1617663"/>
                </a:lnTo>
                <a:close/>
                <a:moveTo>
                  <a:pt x="1690388" y="1617663"/>
                </a:moveTo>
                <a:lnTo>
                  <a:pt x="1691017" y="1624045"/>
                </a:lnTo>
                <a:lnTo>
                  <a:pt x="1691646" y="1631704"/>
                </a:lnTo>
                <a:lnTo>
                  <a:pt x="1692275" y="1641278"/>
                </a:lnTo>
                <a:lnTo>
                  <a:pt x="1691646" y="1653404"/>
                </a:lnTo>
                <a:lnTo>
                  <a:pt x="1691017" y="1666807"/>
                </a:lnTo>
                <a:lnTo>
                  <a:pt x="1689759" y="1674147"/>
                </a:lnTo>
                <a:lnTo>
                  <a:pt x="1688816" y="1681806"/>
                </a:lnTo>
                <a:lnTo>
                  <a:pt x="1687243" y="1689464"/>
                </a:lnTo>
                <a:lnTo>
                  <a:pt x="1685356" y="1697442"/>
                </a:lnTo>
                <a:lnTo>
                  <a:pt x="1680009" y="1719142"/>
                </a:lnTo>
                <a:lnTo>
                  <a:pt x="1678751" y="1723291"/>
                </a:lnTo>
                <a:lnTo>
                  <a:pt x="1678122" y="1724886"/>
                </a:lnTo>
                <a:lnTo>
                  <a:pt x="1678122" y="1724248"/>
                </a:lnTo>
                <a:lnTo>
                  <a:pt x="1678437" y="1722653"/>
                </a:lnTo>
                <a:lnTo>
                  <a:pt x="1678751" y="1720100"/>
                </a:lnTo>
                <a:lnTo>
                  <a:pt x="1672147" y="1692337"/>
                </a:lnTo>
                <a:lnTo>
                  <a:pt x="1670889" y="1698719"/>
                </a:lnTo>
                <a:lnTo>
                  <a:pt x="1667429" y="1712760"/>
                </a:lnTo>
                <a:lnTo>
                  <a:pt x="1665228" y="1720738"/>
                </a:lnTo>
                <a:lnTo>
                  <a:pt x="1663026" y="1728078"/>
                </a:lnTo>
                <a:lnTo>
                  <a:pt x="1660825" y="1733184"/>
                </a:lnTo>
                <a:lnTo>
                  <a:pt x="1659881" y="1735098"/>
                </a:lnTo>
                <a:lnTo>
                  <a:pt x="1658623" y="1736375"/>
                </a:lnTo>
                <a:lnTo>
                  <a:pt x="1655164" y="1738289"/>
                </a:lnTo>
                <a:lnTo>
                  <a:pt x="1650131" y="1739885"/>
                </a:lnTo>
                <a:lnTo>
                  <a:pt x="1644156" y="1741800"/>
                </a:lnTo>
                <a:lnTo>
                  <a:pt x="1641011" y="1742438"/>
                </a:lnTo>
                <a:lnTo>
                  <a:pt x="1637866" y="1742757"/>
                </a:lnTo>
                <a:lnTo>
                  <a:pt x="1634721" y="1743076"/>
                </a:lnTo>
                <a:lnTo>
                  <a:pt x="1632205" y="1742757"/>
                </a:lnTo>
                <a:lnTo>
                  <a:pt x="1630003" y="1742438"/>
                </a:lnTo>
                <a:lnTo>
                  <a:pt x="1627802" y="1741161"/>
                </a:lnTo>
                <a:lnTo>
                  <a:pt x="1626544" y="1739566"/>
                </a:lnTo>
                <a:lnTo>
                  <a:pt x="1625600" y="1737332"/>
                </a:lnTo>
                <a:lnTo>
                  <a:pt x="1625600" y="1734779"/>
                </a:lnTo>
                <a:lnTo>
                  <a:pt x="1625915" y="1731269"/>
                </a:lnTo>
                <a:lnTo>
                  <a:pt x="1628431" y="1723291"/>
                </a:lnTo>
                <a:lnTo>
                  <a:pt x="1630947" y="1715313"/>
                </a:lnTo>
                <a:lnTo>
                  <a:pt x="1636922" y="1699995"/>
                </a:lnTo>
                <a:lnTo>
                  <a:pt x="1642269" y="1688188"/>
                </a:lnTo>
                <a:lnTo>
                  <a:pt x="1644156" y="1683401"/>
                </a:lnTo>
                <a:lnTo>
                  <a:pt x="1645728" y="1683082"/>
                </a:lnTo>
                <a:lnTo>
                  <a:pt x="1649188" y="1681167"/>
                </a:lnTo>
                <a:lnTo>
                  <a:pt x="1654849" y="1677338"/>
                </a:lnTo>
                <a:lnTo>
                  <a:pt x="1658309" y="1674147"/>
                </a:lnTo>
                <a:lnTo>
                  <a:pt x="1661454" y="1671275"/>
                </a:lnTo>
                <a:lnTo>
                  <a:pt x="1665228" y="1667126"/>
                </a:lnTo>
                <a:lnTo>
                  <a:pt x="1669002" y="1662659"/>
                </a:lnTo>
                <a:lnTo>
                  <a:pt x="1673090" y="1657234"/>
                </a:lnTo>
                <a:lnTo>
                  <a:pt x="1676864" y="1651170"/>
                </a:lnTo>
                <a:lnTo>
                  <a:pt x="1680638" y="1644150"/>
                </a:lnTo>
                <a:lnTo>
                  <a:pt x="1684098" y="1636172"/>
                </a:lnTo>
                <a:lnTo>
                  <a:pt x="1687243" y="1627556"/>
                </a:lnTo>
                <a:lnTo>
                  <a:pt x="1690388" y="1617663"/>
                </a:lnTo>
                <a:close/>
                <a:moveTo>
                  <a:pt x="752205" y="1595438"/>
                </a:moveTo>
                <a:lnTo>
                  <a:pt x="760414" y="1653904"/>
                </a:lnTo>
                <a:lnTo>
                  <a:pt x="728212" y="1659909"/>
                </a:lnTo>
                <a:lnTo>
                  <a:pt x="704851" y="1663701"/>
                </a:lnTo>
                <a:lnTo>
                  <a:pt x="713374" y="1600495"/>
                </a:lnTo>
                <a:lnTo>
                  <a:pt x="719057" y="1599863"/>
                </a:lnTo>
                <a:lnTo>
                  <a:pt x="752205" y="1595438"/>
                </a:lnTo>
                <a:close/>
                <a:moveTo>
                  <a:pt x="1462714" y="1589088"/>
                </a:moveTo>
                <a:lnTo>
                  <a:pt x="1492809" y="1592290"/>
                </a:lnTo>
                <a:lnTo>
                  <a:pt x="1522586" y="1595493"/>
                </a:lnTo>
                <a:lnTo>
                  <a:pt x="1523536" y="1591009"/>
                </a:lnTo>
                <a:lnTo>
                  <a:pt x="1531456" y="1596453"/>
                </a:lnTo>
                <a:lnTo>
                  <a:pt x="1534307" y="1596774"/>
                </a:lnTo>
                <a:lnTo>
                  <a:pt x="1547295" y="1598375"/>
                </a:lnTo>
                <a:lnTo>
                  <a:pt x="1560916" y="1599656"/>
                </a:lnTo>
                <a:lnTo>
                  <a:pt x="1587209" y="1603498"/>
                </a:lnTo>
                <a:lnTo>
                  <a:pt x="1591961" y="1638403"/>
                </a:lnTo>
                <a:lnTo>
                  <a:pt x="1598613" y="1643207"/>
                </a:lnTo>
                <a:lnTo>
                  <a:pt x="1592911" y="1644487"/>
                </a:lnTo>
                <a:lnTo>
                  <a:pt x="1594812" y="1658577"/>
                </a:lnTo>
                <a:lnTo>
                  <a:pt x="1593861" y="1659538"/>
                </a:lnTo>
                <a:lnTo>
                  <a:pt x="1591644" y="1663701"/>
                </a:lnTo>
                <a:lnTo>
                  <a:pt x="1579923" y="1661459"/>
                </a:lnTo>
                <a:lnTo>
                  <a:pt x="1568202" y="1659218"/>
                </a:lnTo>
                <a:lnTo>
                  <a:pt x="1544444" y="1655055"/>
                </a:lnTo>
                <a:lnTo>
                  <a:pt x="1530822" y="1658577"/>
                </a:lnTo>
                <a:lnTo>
                  <a:pt x="1521952" y="1661139"/>
                </a:lnTo>
                <a:lnTo>
                  <a:pt x="1515300" y="1663381"/>
                </a:lnTo>
                <a:lnTo>
                  <a:pt x="1516567" y="1650572"/>
                </a:lnTo>
                <a:lnTo>
                  <a:pt x="1487740" y="1645768"/>
                </a:lnTo>
                <a:lnTo>
                  <a:pt x="1458913" y="1641605"/>
                </a:lnTo>
                <a:lnTo>
                  <a:pt x="1462714" y="1589088"/>
                </a:lnTo>
                <a:close/>
                <a:moveTo>
                  <a:pt x="725488" y="1373188"/>
                </a:moveTo>
                <a:lnTo>
                  <a:pt x="815523" y="1389804"/>
                </a:lnTo>
                <a:lnTo>
                  <a:pt x="816801" y="1390443"/>
                </a:lnTo>
                <a:lnTo>
                  <a:pt x="818397" y="1390762"/>
                </a:lnTo>
                <a:lnTo>
                  <a:pt x="820951" y="1392360"/>
                </a:lnTo>
                <a:lnTo>
                  <a:pt x="823824" y="1394596"/>
                </a:lnTo>
                <a:lnTo>
                  <a:pt x="826059" y="1397472"/>
                </a:lnTo>
                <a:lnTo>
                  <a:pt x="827975" y="1401307"/>
                </a:lnTo>
                <a:lnTo>
                  <a:pt x="829891" y="1405461"/>
                </a:lnTo>
                <a:lnTo>
                  <a:pt x="831168" y="1409934"/>
                </a:lnTo>
                <a:lnTo>
                  <a:pt x="832764" y="1415046"/>
                </a:lnTo>
                <a:lnTo>
                  <a:pt x="834999" y="1425910"/>
                </a:lnTo>
                <a:lnTo>
                  <a:pt x="836915" y="1437094"/>
                </a:lnTo>
                <a:lnTo>
                  <a:pt x="838511" y="1448597"/>
                </a:lnTo>
                <a:lnTo>
                  <a:pt x="839469" y="1460100"/>
                </a:lnTo>
                <a:lnTo>
                  <a:pt x="839788" y="1463615"/>
                </a:lnTo>
                <a:lnTo>
                  <a:pt x="839788" y="1466491"/>
                </a:lnTo>
                <a:lnTo>
                  <a:pt x="839150" y="1468728"/>
                </a:lnTo>
                <a:lnTo>
                  <a:pt x="838511" y="1469686"/>
                </a:lnTo>
                <a:lnTo>
                  <a:pt x="837553" y="1470325"/>
                </a:lnTo>
                <a:lnTo>
                  <a:pt x="836276" y="1470325"/>
                </a:lnTo>
                <a:lnTo>
                  <a:pt x="834680" y="1469367"/>
                </a:lnTo>
                <a:lnTo>
                  <a:pt x="833083" y="1468408"/>
                </a:lnTo>
                <a:lnTo>
                  <a:pt x="829891" y="1464574"/>
                </a:lnTo>
                <a:lnTo>
                  <a:pt x="826059" y="1459461"/>
                </a:lnTo>
                <a:lnTo>
                  <a:pt x="822547" y="1454349"/>
                </a:lnTo>
                <a:lnTo>
                  <a:pt x="819993" y="1448278"/>
                </a:lnTo>
                <a:lnTo>
                  <a:pt x="818397" y="1444124"/>
                </a:lnTo>
                <a:lnTo>
                  <a:pt x="817120" y="1440289"/>
                </a:lnTo>
                <a:lnTo>
                  <a:pt x="816801" y="1438053"/>
                </a:lnTo>
                <a:lnTo>
                  <a:pt x="816481" y="1434218"/>
                </a:lnTo>
                <a:lnTo>
                  <a:pt x="815843" y="1431662"/>
                </a:lnTo>
                <a:lnTo>
                  <a:pt x="814885" y="1430384"/>
                </a:lnTo>
                <a:lnTo>
                  <a:pt x="814246" y="1429745"/>
                </a:lnTo>
                <a:lnTo>
                  <a:pt x="812969" y="1428786"/>
                </a:lnTo>
                <a:lnTo>
                  <a:pt x="812331" y="1428467"/>
                </a:lnTo>
                <a:lnTo>
                  <a:pt x="811692" y="1428786"/>
                </a:lnTo>
                <a:lnTo>
                  <a:pt x="810415" y="1428786"/>
                </a:lnTo>
                <a:lnTo>
                  <a:pt x="809776" y="1429745"/>
                </a:lnTo>
                <a:lnTo>
                  <a:pt x="808499" y="1430384"/>
                </a:lnTo>
                <a:lnTo>
                  <a:pt x="807861" y="1431662"/>
                </a:lnTo>
                <a:lnTo>
                  <a:pt x="806903" y="1433579"/>
                </a:lnTo>
                <a:lnTo>
                  <a:pt x="805945" y="1437094"/>
                </a:lnTo>
                <a:lnTo>
                  <a:pt x="805307" y="1439970"/>
                </a:lnTo>
                <a:lnTo>
                  <a:pt x="804668" y="1443165"/>
                </a:lnTo>
                <a:lnTo>
                  <a:pt x="804349" y="1450514"/>
                </a:lnTo>
                <a:lnTo>
                  <a:pt x="804029" y="1453390"/>
                </a:lnTo>
                <a:lnTo>
                  <a:pt x="803391" y="1456585"/>
                </a:lnTo>
                <a:lnTo>
                  <a:pt x="802433" y="1459461"/>
                </a:lnTo>
                <a:lnTo>
                  <a:pt x="801475" y="1461698"/>
                </a:lnTo>
                <a:lnTo>
                  <a:pt x="799879" y="1464574"/>
                </a:lnTo>
                <a:lnTo>
                  <a:pt x="797963" y="1466491"/>
                </a:lnTo>
                <a:lnTo>
                  <a:pt x="796048" y="1468408"/>
                </a:lnTo>
                <a:lnTo>
                  <a:pt x="793813" y="1469686"/>
                </a:lnTo>
                <a:lnTo>
                  <a:pt x="791259" y="1470964"/>
                </a:lnTo>
                <a:lnTo>
                  <a:pt x="788066" y="1471923"/>
                </a:lnTo>
                <a:lnTo>
                  <a:pt x="785192" y="1472881"/>
                </a:lnTo>
                <a:lnTo>
                  <a:pt x="781361" y="1473201"/>
                </a:lnTo>
                <a:lnTo>
                  <a:pt x="777530" y="1473201"/>
                </a:lnTo>
                <a:lnTo>
                  <a:pt x="773060" y="1473201"/>
                </a:lnTo>
                <a:lnTo>
                  <a:pt x="769867" y="1472562"/>
                </a:lnTo>
                <a:lnTo>
                  <a:pt x="766674" y="1471603"/>
                </a:lnTo>
                <a:lnTo>
                  <a:pt x="763801" y="1470645"/>
                </a:lnTo>
                <a:lnTo>
                  <a:pt x="760927" y="1468728"/>
                </a:lnTo>
                <a:lnTo>
                  <a:pt x="758373" y="1466810"/>
                </a:lnTo>
                <a:lnTo>
                  <a:pt x="755500" y="1464574"/>
                </a:lnTo>
                <a:lnTo>
                  <a:pt x="753265" y="1461698"/>
                </a:lnTo>
                <a:lnTo>
                  <a:pt x="751030" y="1459142"/>
                </a:lnTo>
                <a:lnTo>
                  <a:pt x="746879" y="1452751"/>
                </a:lnTo>
                <a:lnTo>
                  <a:pt x="743048" y="1445721"/>
                </a:lnTo>
                <a:lnTo>
                  <a:pt x="739856" y="1437733"/>
                </a:lnTo>
                <a:lnTo>
                  <a:pt x="736663" y="1429745"/>
                </a:lnTo>
                <a:lnTo>
                  <a:pt x="734428" y="1422076"/>
                </a:lnTo>
                <a:lnTo>
                  <a:pt x="732193" y="1413129"/>
                </a:lnTo>
                <a:lnTo>
                  <a:pt x="730277" y="1404182"/>
                </a:lnTo>
                <a:lnTo>
                  <a:pt x="728362" y="1395875"/>
                </a:lnTo>
                <a:lnTo>
                  <a:pt x="727404" y="1388525"/>
                </a:lnTo>
                <a:lnTo>
                  <a:pt x="725807" y="1377342"/>
                </a:lnTo>
                <a:lnTo>
                  <a:pt x="725488" y="1373188"/>
                </a:lnTo>
                <a:close/>
                <a:moveTo>
                  <a:pt x="1574800" y="1371600"/>
                </a:moveTo>
                <a:lnTo>
                  <a:pt x="1574165" y="1375754"/>
                </a:lnTo>
                <a:lnTo>
                  <a:pt x="1572578" y="1386937"/>
                </a:lnTo>
                <a:lnTo>
                  <a:pt x="1571308" y="1394287"/>
                </a:lnTo>
                <a:lnTo>
                  <a:pt x="1570038" y="1402914"/>
                </a:lnTo>
                <a:lnTo>
                  <a:pt x="1568133" y="1411541"/>
                </a:lnTo>
                <a:lnTo>
                  <a:pt x="1565275" y="1420488"/>
                </a:lnTo>
                <a:lnTo>
                  <a:pt x="1562735" y="1429115"/>
                </a:lnTo>
                <a:lnTo>
                  <a:pt x="1559878" y="1437104"/>
                </a:lnTo>
                <a:lnTo>
                  <a:pt x="1556703" y="1444772"/>
                </a:lnTo>
                <a:lnTo>
                  <a:pt x="1552893" y="1451483"/>
                </a:lnTo>
                <a:lnTo>
                  <a:pt x="1548765" y="1457873"/>
                </a:lnTo>
                <a:lnTo>
                  <a:pt x="1546543" y="1460749"/>
                </a:lnTo>
                <a:lnTo>
                  <a:pt x="1544003" y="1463305"/>
                </a:lnTo>
                <a:lnTo>
                  <a:pt x="1541780" y="1465542"/>
                </a:lnTo>
                <a:lnTo>
                  <a:pt x="1539240" y="1467459"/>
                </a:lnTo>
                <a:lnTo>
                  <a:pt x="1536065" y="1469057"/>
                </a:lnTo>
                <a:lnTo>
                  <a:pt x="1533525" y="1470015"/>
                </a:lnTo>
                <a:lnTo>
                  <a:pt x="1530350" y="1471293"/>
                </a:lnTo>
                <a:lnTo>
                  <a:pt x="1527175" y="1471613"/>
                </a:lnTo>
                <a:lnTo>
                  <a:pt x="1523048" y="1471613"/>
                </a:lnTo>
                <a:lnTo>
                  <a:pt x="1518920" y="1471613"/>
                </a:lnTo>
                <a:lnTo>
                  <a:pt x="1515428" y="1471293"/>
                </a:lnTo>
                <a:lnTo>
                  <a:pt x="1511935" y="1470654"/>
                </a:lnTo>
                <a:lnTo>
                  <a:pt x="1509078" y="1469696"/>
                </a:lnTo>
                <a:lnTo>
                  <a:pt x="1506538" y="1468098"/>
                </a:lnTo>
                <a:lnTo>
                  <a:pt x="1503998" y="1466820"/>
                </a:lnTo>
                <a:lnTo>
                  <a:pt x="1502410" y="1464903"/>
                </a:lnTo>
                <a:lnTo>
                  <a:pt x="1500823" y="1462986"/>
                </a:lnTo>
                <a:lnTo>
                  <a:pt x="1499235" y="1460429"/>
                </a:lnTo>
                <a:lnTo>
                  <a:pt x="1498283" y="1457873"/>
                </a:lnTo>
                <a:lnTo>
                  <a:pt x="1497013" y="1454997"/>
                </a:lnTo>
                <a:lnTo>
                  <a:pt x="1496378" y="1451802"/>
                </a:lnTo>
                <a:lnTo>
                  <a:pt x="1495743" y="1448926"/>
                </a:lnTo>
                <a:lnTo>
                  <a:pt x="1495425" y="1441897"/>
                </a:lnTo>
                <a:lnTo>
                  <a:pt x="1495108" y="1439340"/>
                </a:lnTo>
                <a:lnTo>
                  <a:pt x="1494790" y="1437423"/>
                </a:lnTo>
                <a:lnTo>
                  <a:pt x="1494473" y="1435186"/>
                </a:lnTo>
                <a:lnTo>
                  <a:pt x="1493838" y="1432950"/>
                </a:lnTo>
                <a:lnTo>
                  <a:pt x="1493203" y="1431033"/>
                </a:lnTo>
                <a:lnTo>
                  <a:pt x="1492568" y="1429754"/>
                </a:lnTo>
                <a:lnTo>
                  <a:pt x="1491298" y="1428476"/>
                </a:lnTo>
                <a:lnTo>
                  <a:pt x="1490663" y="1427837"/>
                </a:lnTo>
                <a:lnTo>
                  <a:pt x="1489393" y="1427518"/>
                </a:lnTo>
                <a:lnTo>
                  <a:pt x="1488440" y="1426879"/>
                </a:lnTo>
                <a:lnTo>
                  <a:pt x="1487488" y="1427518"/>
                </a:lnTo>
                <a:lnTo>
                  <a:pt x="1486535" y="1427837"/>
                </a:lnTo>
                <a:lnTo>
                  <a:pt x="1485583" y="1428476"/>
                </a:lnTo>
                <a:lnTo>
                  <a:pt x="1484948" y="1429754"/>
                </a:lnTo>
                <a:lnTo>
                  <a:pt x="1484313" y="1431033"/>
                </a:lnTo>
                <a:lnTo>
                  <a:pt x="1483995" y="1432630"/>
                </a:lnTo>
                <a:lnTo>
                  <a:pt x="1483360" y="1434547"/>
                </a:lnTo>
                <a:lnTo>
                  <a:pt x="1483360" y="1436784"/>
                </a:lnTo>
                <a:lnTo>
                  <a:pt x="1483043" y="1438701"/>
                </a:lnTo>
                <a:lnTo>
                  <a:pt x="1482725" y="1441258"/>
                </a:lnTo>
                <a:lnTo>
                  <a:pt x="1481455" y="1444453"/>
                </a:lnTo>
                <a:lnTo>
                  <a:pt x="1478915" y="1450524"/>
                </a:lnTo>
                <a:lnTo>
                  <a:pt x="1475423" y="1456595"/>
                </a:lnTo>
                <a:lnTo>
                  <a:pt x="1471930" y="1462027"/>
                </a:lnTo>
                <a:lnTo>
                  <a:pt x="1469708" y="1464903"/>
                </a:lnTo>
                <a:lnTo>
                  <a:pt x="1467168" y="1466820"/>
                </a:lnTo>
                <a:lnTo>
                  <a:pt x="1464945" y="1468098"/>
                </a:lnTo>
                <a:lnTo>
                  <a:pt x="1463675" y="1468737"/>
                </a:lnTo>
                <a:lnTo>
                  <a:pt x="1462723" y="1468737"/>
                </a:lnTo>
                <a:lnTo>
                  <a:pt x="1462088" y="1468098"/>
                </a:lnTo>
                <a:lnTo>
                  <a:pt x="1461770" y="1467459"/>
                </a:lnTo>
                <a:lnTo>
                  <a:pt x="1460818" y="1466181"/>
                </a:lnTo>
                <a:lnTo>
                  <a:pt x="1460500" y="1462986"/>
                </a:lnTo>
                <a:lnTo>
                  <a:pt x="1460818" y="1458512"/>
                </a:lnTo>
                <a:lnTo>
                  <a:pt x="1462088" y="1447329"/>
                </a:lnTo>
                <a:lnTo>
                  <a:pt x="1463675" y="1435826"/>
                </a:lnTo>
                <a:lnTo>
                  <a:pt x="1465263" y="1424322"/>
                </a:lnTo>
                <a:lnTo>
                  <a:pt x="1467803" y="1413458"/>
                </a:lnTo>
                <a:lnTo>
                  <a:pt x="1469073" y="1408346"/>
                </a:lnTo>
                <a:lnTo>
                  <a:pt x="1470978" y="1403873"/>
                </a:lnTo>
                <a:lnTo>
                  <a:pt x="1472565" y="1399719"/>
                </a:lnTo>
                <a:lnTo>
                  <a:pt x="1474788" y="1395884"/>
                </a:lnTo>
                <a:lnTo>
                  <a:pt x="1476693" y="1393328"/>
                </a:lnTo>
                <a:lnTo>
                  <a:pt x="1479233" y="1390772"/>
                </a:lnTo>
                <a:lnTo>
                  <a:pt x="1482090" y="1389174"/>
                </a:lnTo>
                <a:lnTo>
                  <a:pt x="1483360" y="1388855"/>
                </a:lnTo>
                <a:lnTo>
                  <a:pt x="1484948" y="1388535"/>
                </a:lnTo>
                <a:lnTo>
                  <a:pt x="1574800" y="1371600"/>
                </a:lnTo>
                <a:close/>
                <a:moveTo>
                  <a:pt x="325438" y="1127125"/>
                </a:moveTo>
                <a:lnTo>
                  <a:pt x="380683" y="1141095"/>
                </a:lnTo>
                <a:lnTo>
                  <a:pt x="381953" y="1141730"/>
                </a:lnTo>
                <a:lnTo>
                  <a:pt x="383858" y="1143000"/>
                </a:lnTo>
                <a:lnTo>
                  <a:pt x="385446" y="1144905"/>
                </a:lnTo>
                <a:lnTo>
                  <a:pt x="386716" y="1147445"/>
                </a:lnTo>
                <a:lnTo>
                  <a:pt x="387986" y="1150302"/>
                </a:lnTo>
                <a:lnTo>
                  <a:pt x="389256" y="1153477"/>
                </a:lnTo>
                <a:lnTo>
                  <a:pt x="391161" y="1161415"/>
                </a:lnTo>
                <a:lnTo>
                  <a:pt x="392748" y="1170305"/>
                </a:lnTo>
                <a:lnTo>
                  <a:pt x="393701" y="1179830"/>
                </a:lnTo>
                <a:lnTo>
                  <a:pt x="395288" y="1198562"/>
                </a:lnTo>
                <a:lnTo>
                  <a:pt x="395288" y="1202372"/>
                </a:lnTo>
                <a:lnTo>
                  <a:pt x="395288" y="1204595"/>
                </a:lnTo>
                <a:lnTo>
                  <a:pt x="394336" y="1206500"/>
                </a:lnTo>
                <a:lnTo>
                  <a:pt x="393701" y="1206817"/>
                </a:lnTo>
                <a:lnTo>
                  <a:pt x="393066" y="1206817"/>
                </a:lnTo>
                <a:lnTo>
                  <a:pt x="391796" y="1205865"/>
                </a:lnTo>
                <a:lnTo>
                  <a:pt x="390208" y="1204277"/>
                </a:lnTo>
                <a:lnTo>
                  <a:pt x="388938" y="1202372"/>
                </a:lnTo>
                <a:lnTo>
                  <a:pt x="386081" y="1197292"/>
                </a:lnTo>
                <a:lnTo>
                  <a:pt x="383858" y="1191577"/>
                </a:lnTo>
                <a:lnTo>
                  <a:pt x="381953" y="1185545"/>
                </a:lnTo>
                <a:lnTo>
                  <a:pt x="381636" y="1183005"/>
                </a:lnTo>
                <a:lnTo>
                  <a:pt x="381318" y="1180465"/>
                </a:lnTo>
                <a:lnTo>
                  <a:pt x="381001" y="1177290"/>
                </a:lnTo>
                <a:lnTo>
                  <a:pt x="380048" y="1174750"/>
                </a:lnTo>
                <a:lnTo>
                  <a:pt x="379731" y="1173480"/>
                </a:lnTo>
                <a:lnTo>
                  <a:pt x="379096" y="1172845"/>
                </a:lnTo>
                <a:lnTo>
                  <a:pt x="378461" y="1172845"/>
                </a:lnTo>
                <a:lnTo>
                  <a:pt x="377508" y="1172210"/>
                </a:lnTo>
                <a:lnTo>
                  <a:pt x="376873" y="1172845"/>
                </a:lnTo>
                <a:lnTo>
                  <a:pt x="376556" y="1173480"/>
                </a:lnTo>
                <a:lnTo>
                  <a:pt x="375603" y="1174115"/>
                </a:lnTo>
                <a:lnTo>
                  <a:pt x="374968" y="1175702"/>
                </a:lnTo>
                <a:lnTo>
                  <a:pt x="374333" y="1179512"/>
                </a:lnTo>
                <a:lnTo>
                  <a:pt x="373698" y="1184592"/>
                </a:lnTo>
                <a:lnTo>
                  <a:pt x="373698" y="1190625"/>
                </a:lnTo>
                <a:lnTo>
                  <a:pt x="373063" y="1196022"/>
                </a:lnTo>
                <a:lnTo>
                  <a:pt x="371476" y="1200150"/>
                </a:lnTo>
                <a:lnTo>
                  <a:pt x="370841" y="1202055"/>
                </a:lnTo>
                <a:lnTo>
                  <a:pt x="369571" y="1203960"/>
                </a:lnTo>
                <a:lnTo>
                  <a:pt x="368618" y="1205547"/>
                </a:lnTo>
                <a:lnTo>
                  <a:pt x="367031" y="1206500"/>
                </a:lnTo>
                <a:lnTo>
                  <a:pt x="365443" y="1207770"/>
                </a:lnTo>
                <a:lnTo>
                  <a:pt x="363538" y="1208405"/>
                </a:lnTo>
                <a:lnTo>
                  <a:pt x="361633" y="1209040"/>
                </a:lnTo>
                <a:lnTo>
                  <a:pt x="359411" y="1209675"/>
                </a:lnTo>
                <a:lnTo>
                  <a:pt x="357188" y="1209675"/>
                </a:lnTo>
                <a:lnTo>
                  <a:pt x="354648" y="1209675"/>
                </a:lnTo>
                <a:lnTo>
                  <a:pt x="352426" y="1208722"/>
                </a:lnTo>
                <a:lnTo>
                  <a:pt x="350203" y="1208087"/>
                </a:lnTo>
                <a:lnTo>
                  <a:pt x="348298" y="1206817"/>
                </a:lnTo>
                <a:lnTo>
                  <a:pt x="346393" y="1204912"/>
                </a:lnTo>
                <a:lnTo>
                  <a:pt x="344488" y="1203325"/>
                </a:lnTo>
                <a:lnTo>
                  <a:pt x="342901" y="1200785"/>
                </a:lnTo>
                <a:lnTo>
                  <a:pt x="339726" y="1195705"/>
                </a:lnTo>
                <a:lnTo>
                  <a:pt x="336868" y="1189355"/>
                </a:lnTo>
                <a:lnTo>
                  <a:pt x="334646" y="1182052"/>
                </a:lnTo>
                <a:lnTo>
                  <a:pt x="332423" y="1175067"/>
                </a:lnTo>
                <a:lnTo>
                  <a:pt x="330836" y="1167447"/>
                </a:lnTo>
                <a:lnTo>
                  <a:pt x="329566" y="1159827"/>
                </a:lnTo>
                <a:lnTo>
                  <a:pt x="327978" y="1152525"/>
                </a:lnTo>
                <a:lnTo>
                  <a:pt x="326391" y="1139507"/>
                </a:lnTo>
                <a:lnTo>
                  <a:pt x="325438" y="1127125"/>
                </a:lnTo>
                <a:close/>
                <a:moveTo>
                  <a:pt x="1965325" y="1058863"/>
                </a:moveTo>
                <a:lnTo>
                  <a:pt x="1964373" y="1071293"/>
                </a:lnTo>
                <a:lnTo>
                  <a:pt x="1962785" y="1084361"/>
                </a:lnTo>
                <a:lnTo>
                  <a:pt x="1961833" y="1091692"/>
                </a:lnTo>
                <a:lnTo>
                  <a:pt x="1960245" y="1099022"/>
                </a:lnTo>
                <a:lnTo>
                  <a:pt x="1958340" y="1106672"/>
                </a:lnTo>
                <a:lnTo>
                  <a:pt x="1956118" y="1114321"/>
                </a:lnTo>
                <a:lnTo>
                  <a:pt x="1953895" y="1121014"/>
                </a:lnTo>
                <a:lnTo>
                  <a:pt x="1951038" y="1127389"/>
                </a:lnTo>
                <a:lnTo>
                  <a:pt x="1948180" y="1132807"/>
                </a:lnTo>
                <a:lnTo>
                  <a:pt x="1946275" y="1135038"/>
                </a:lnTo>
                <a:lnTo>
                  <a:pt x="1944370" y="1136951"/>
                </a:lnTo>
                <a:lnTo>
                  <a:pt x="1942465" y="1138863"/>
                </a:lnTo>
                <a:lnTo>
                  <a:pt x="1940560" y="1139819"/>
                </a:lnTo>
                <a:lnTo>
                  <a:pt x="1938655" y="1141094"/>
                </a:lnTo>
                <a:lnTo>
                  <a:pt x="1936433" y="1141413"/>
                </a:lnTo>
                <a:lnTo>
                  <a:pt x="1933893" y="1141413"/>
                </a:lnTo>
                <a:lnTo>
                  <a:pt x="1931353" y="1141413"/>
                </a:lnTo>
                <a:lnTo>
                  <a:pt x="1928813" y="1141094"/>
                </a:lnTo>
                <a:lnTo>
                  <a:pt x="1927225" y="1140775"/>
                </a:lnTo>
                <a:lnTo>
                  <a:pt x="1925320" y="1139501"/>
                </a:lnTo>
                <a:lnTo>
                  <a:pt x="1923733" y="1138863"/>
                </a:lnTo>
                <a:lnTo>
                  <a:pt x="1922145" y="1137269"/>
                </a:lnTo>
                <a:lnTo>
                  <a:pt x="1921193" y="1135676"/>
                </a:lnTo>
                <a:lnTo>
                  <a:pt x="1919923" y="1134401"/>
                </a:lnTo>
                <a:lnTo>
                  <a:pt x="1919288" y="1132489"/>
                </a:lnTo>
                <a:lnTo>
                  <a:pt x="1917700" y="1127708"/>
                </a:lnTo>
                <a:lnTo>
                  <a:pt x="1917383" y="1122608"/>
                </a:lnTo>
                <a:lnTo>
                  <a:pt x="1917065" y="1116552"/>
                </a:lnTo>
                <a:lnTo>
                  <a:pt x="1916430" y="1111134"/>
                </a:lnTo>
                <a:lnTo>
                  <a:pt x="1915795" y="1107628"/>
                </a:lnTo>
                <a:lnTo>
                  <a:pt x="1915160" y="1106353"/>
                </a:lnTo>
                <a:lnTo>
                  <a:pt x="1914525" y="1105078"/>
                </a:lnTo>
                <a:lnTo>
                  <a:pt x="1913890" y="1104441"/>
                </a:lnTo>
                <a:lnTo>
                  <a:pt x="1913255" y="1104441"/>
                </a:lnTo>
                <a:lnTo>
                  <a:pt x="1912303" y="1104441"/>
                </a:lnTo>
                <a:lnTo>
                  <a:pt x="1911668" y="1104759"/>
                </a:lnTo>
                <a:lnTo>
                  <a:pt x="1911350" y="1105078"/>
                </a:lnTo>
                <a:lnTo>
                  <a:pt x="1910398" y="1106353"/>
                </a:lnTo>
                <a:lnTo>
                  <a:pt x="1909763" y="1108903"/>
                </a:lnTo>
                <a:lnTo>
                  <a:pt x="1909445" y="1112409"/>
                </a:lnTo>
                <a:lnTo>
                  <a:pt x="1909445" y="1114640"/>
                </a:lnTo>
                <a:lnTo>
                  <a:pt x="1908810" y="1117190"/>
                </a:lnTo>
                <a:lnTo>
                  <a:pt x="1907223" y="1123246"/>
                </a:lnTo>
                <a:lnTo>
                  <a:pt x="1904683" y="1129301"/>
                </a:lnTo>
                <a:lnTo>
                  <a:pt x="1901825" y="1134401"/>
                </a:lnTo>
                <a:lnTo>
                  <a:pt x="1900238" y="1136632"/>
                </a:lnTo>
                <a:lnTo>
                  <a:pt x="1899285" y="1137907"/>
                </a:lnTo>
                <a:lnTo>
                  <a:pt x="1898015" y="1138863"/>
                </a:lnTo>
                <a:lnTo>
                  <a:pt x="1897063" y="1139182"/>
                </a:lnTo>
                <a:lnTo>
                  <a:pt x="1896110" y="1138544"/>
                </a:lnTo>
                <a:lnTo>
                  <a:pt x="1895475" y="1136951"/>
                </a:lnTo>
                <a:lnTo>
                  <a:pt x="1895475" y="1134401"/>
                </a:lnTo>
                <a:lnTo>
                  <a:pt x="1895475" y="1130576"/>
                </a:lnTo>
                <a:lnTo>
                  <a:pt x="1897380" y="1111771"/>
                </a:lnTo>
                <a:lnTo>
                  <a:pt x="1898650" y="1102210"/>
                </a:lnTo>
                <a:lnTo>
                  <a:pt x="1899920" y="1093604"/>
                </a:lnTo>
                <a:lnTo>
                  <a:pt x="1901825" y="1085636"/>
                </a:lnTo>
                <a:lnTo>
                  <a:pt x="1902778" y="1082130"/>
                </a:lnTo>
                <a:lnTo>
                  <a:pt x="1904048" y="1079261"/>
                </a:lnTo>
                <a:lnTo>
                  <a:pt x="1905318" y="1076393"/>
                </a:lnTo>
                <a:lnTo>
                  <a:pt x="1906905" y="1074481"/>
                </a:lnTo>
                <a:lnTo>
                  <a:pt x="1908810" y="1073524"/>
                </a:lnTo>
                <a:lnTo>
                  <a:pt x="1910398" y="1072887"/>
                </a:lnTo>
                <a:lnTo>
                  <a:pt x="1965325" y="1058863"/>
                </a:lnTo>
                <a:close/>
                <a:moveTo>
                  <a:pt x="1336576" y="538163"/>
                </a:moveTo>
                <a:lnTo>
                  <a:pt x="1350233" y="538481"/>
                </a:lnTo>
                <a:lnTo>
                  <a:pt x="1363890" y="539116"/>
                </a:lnTo>
                <a:lnTo>
                  <a:pt x="1377547" y="541021"/>
                </a:lnTo>
                <a:lnTo>
                  <a:pt x="1391522" y="543243"/>
                </a:lnTo>
                <a:lnTo>
                  <a:pt x="1405497" y="546101"/>
                </a:lnTo>
                <a:lnTo>
                  <a:pt x="1418836" y="549276"/>
                </a:lnTo>
                <a:lnTo>
                  <a:pt x="1432493" y="553086"/>
                </a:lnTo>
                <a:lnTo>
                  <a:pt x="1446150" y="557531"/>
                </a:lnTo>
                <a:lnTo>
                  <a:pt x="1459490" y="562611"/>
                </a:lnTo>
                <a:lnTo>
                  <a:pt x="1472829" y="567373"/>
                </a:lnTo>
                <a:lnTo>
                  <a:pt x="1485533" y="573088"/>
                </a:lnTo>
                <a:lnTo>
                  <a:pt x="1498237" y="578803"/>
                </a:lnTo>
                <a:lnTo>
                  <a:pt x="1510306" y="584836"/>
                </a:lnTo>
                <a:lnTo>
                  <a:pt x="1522375" y="590868"/>
                </a:lnTo>
                <a:lnTo>
                  <a:pt x="1534127" y="597218"/>
                </a:lnTo>
                <a:lnTo>
                  <a:pt x="1544925" y="603568"/>
                </a:lnTo>
                <a:lnTo>
                  <a:pt x="1555724" y="609918"/>
                </a:lnTo>
                <a:lnTo>
                  <a:pt x="1565887" y="616268"/>
                </a:lnTo>
                <a:lnTo>
                  <a:pt x="1575415" y="622618"/>
                </a:lnTo>
                <a:lnTo>
                  <a:pt x="1584944" y="629285"/>
                </a:lnTo>
                <a:lnTo>
                  <a:pt x="1593201" y="635000"/>
                </a:lnTo>
                <a:lnTo>
                  <a:pt x="1600824" y="641033"/>
                </a:lnTo>
                <a:lnTo>
                  <a:pt x="1608129" y="647065"/>
                </a:lnTo>
                <a:lnTo>
                  <a:pt x="1614481" y="652780"/>
                </a:lnTo>
                <a:lnTo>
                  <a:pt x="1620198" y="657860"/>
                </a:lnTo>
                <a:lnTo>
                  <a:pt x="1624644" y="662623"/>
                </a:lnTo>
                <a:lnTo>
                  <a:pt x="1628773" y="667068"/>
                </a:lnTo>
                <a:lnTo>
                  <a:pt x="1631949" y="671195"/>
                </a:lnTo>
                <a:lnTo>
                  <a:pt x="1634172" y="674688"/>
                </a:lnTo>
                <a:lnTo>
                  <a:pt x="1635443" y="677545"/>
                </a:lnTo>
                <a:lnTo>
                  <a:pt x="1636395" y="683578"/>
                </a:lnTo>
                <a:lnTo>
                  <a:pt x="1636713" y="691515"/>
                </a:lnTo>
                <a:lnTo>
                  <a:pt x="1636713" y="702310"/>
                </a:lnTo>
                <a:lnTo>
                  <a:pt x="1636395" y="715328"/>
                </a:lnTo>
                <a:lnTo>
                  <a:pt x="1635125" y="746760"/>
                </a:lnTo>
                <a:lnTo>
                  <a:pt x="1633219" y="785178"/>
                </a:lnTo>
                <a:lnTo>
                  <a:pt x="1630361" y="829628"/>
                </a:lnTo>
                <a:lnTo>
                  <a:pt x="1626867" y="878523"/>
                </a:lnTo>
                <a:lnTo>
                  <a:pt x="1622738" y="930593"/>
                </a:lnTo>
                <a:lnTo>
                  <a:pt x="1617974" y="984568"/>
                </a:lnTo>
                <a:lnTo>
                  <a:pt x="1612893" y="1039496"/>
                </a:lnTo>
                <a:lnTo>
                  <a:pt x="1607811" y="1093471"/>
                </a:lnTo>
                <a:lnTo>
                  <a:pt x="1602412" y="1146176"/>
                </a:lnTo>
                <a:lnTo>
                  <a:pt x="1597330" y="1195388"/>
                </a:lnTo>
                <a:lnTo>
                  <a:pt x="1591931" y="1240473"/>
                </a:lnTo>
                <a:lnTo>
                  <a:pt x="1586532" y="1280478"/>
                </a:lnTo>
                <a:lnTo>
                  <a:pt x="1582085" y="1313181"/>
                </a:lnTo>
                <a:lnTo>
                  <a:pt x="1579862" y="1326516"/>
                </a:lnTo>
                <a:lnTo>
                  <a:pt x="1577639" y="1337946"/>
                </a:lnTo>
                <a:lnTo>
                  <a:pt x="1562076" y="1343978"/>
                </a:lnTo>
                <a:lnTo>
                  <a:pt x="1547149" y="1348741"/>
                </a:lnTo>
                <a:lnTo>
                  <a:pt x="1533174" y="1352868"/>
                </a:lnTo>
                <a:lnTo>
                  <a:pt x="1526504" y="1354456"/>
                </a:lnTo>
                <a:lnTo>
                  <a:pt x="1519835" y="1356043"/>
                </a:lnTo>
                <a:lnTo>
                  <a:pt x="1513800" y="1356996"/>
                </a:lnTo>
                <a:lnTo>
                  <a:pt x="1507766" y="1357948"/>
                </a:lnTo>
                <a:lnTo>
                  <a:pt x="1502049" y="1358266"/>
                </a:lnTo>
                <a:lnTo>
                  <a:pt x="1496332" y="1358266"/>
                </a:lnTo>
                <a:lnTo>
                  <a:pt x="1491568" y="1357948"/>
                </a:lnTo>
                <a:lnTo>
                  <a:pt x="1487121" y="1356996"/>
                </a:lnTo>
                <a:lnTo>
                  <a:pt x="1482357" y="1356361"/>
                </a:lnTo>
                <a:lnTo>
                  <a:pt x="1478864" y="1354773"/>
                </a:lnTo>
                <a:lnTo>
                  <a:pt x="1479816" y="1336041"/>
                </a:lnTo>
                <a:lnTo>
                  <a:pt x="1481404" y="1308418"/>
                </a:lnTo>
                <a:lnTo>
                  <a:pt x="1482992" y="1274128"/>
                </a:lnTo>
                <a:lnTo>
                  <a:pt x="1483945" y="1233806"/>
                </a:lnTo>
                <a:lnTo>
                  <a:pt x="1486486" y="1141096"/>
                </a:lnTo>
                <a:lnTo>
                  <a:pt x="1487439" y="1091883"/>
                </a:lnTo>
                <a:lnTo>
                  <a:pt x="1488074" y="1042353"/>
                </a:lnTo>
                <a:lnTo>
                  <a:pt x="1488392" y="993776"/>
                </a:lnTo>
                <a:lnTo>
                  <a:pt x="1489027" y="947738"/>
                </a:lnTo>
                <a:lnTo>
                  <a:pt x="1488392" y="905511"/>
                </a:lnTo>
                <a:lnTo>
                  <a:pt x="1487756" y="868681"/>
                </a:lnTo>
                <a:lnTo>
                  <a:pt x="1486486" y="838201"/>
                </a:lnTo>
                <a:lnTo>
                  <a:pt x="1486168" y="826136"/>
                </a:lnTo>
                <a:lnTo>
                  <a:pt x="1485216" y="815976"/>
                </a:lnTo>
                <a:lnTo>
                  <a:pt x="1484263" y="808038"/>
                </a:lnTo>
                <a:lnTo>
                  <a:pt x="1483310" y="802958"/>
                </a:lnTo>
                <a:lnTo>
                  <a:pt x="1482357" y="801371"/>
                </a:lnTo>
                <a:lnTo>
                  <a:pt x="1482040" y="800101"/>
                </a:lnTo>
                <a:lnTo>
                  <a:pt x="1481404" y="800101"/>
                </a:lnTo>
                <a:lnTo>
                  <a:pt x="1480452" y="800736"/>
                </a:lnTo>
                <a:lnTo>
                  <a:pt x="1476958" y="805498"/>
                </a:lnTo>
                <a:lnTo>
                  <a:pt x="1472829" y="810896"/>
                </a:lnTo>
                <a:lnTo>
                  <a:pt x="1465206" y="821691"/>
                </a:lnTo>
                <a:lnTo>
                  <a:pt x="1463301" y="824231"/>
                </a:lnTo>
                <a:lnTo>
                  <a:pt x="1438845" y="1187768"/>
                </a:lnTo>
                <a:lnTo>
                  <a:pt x="1432175" y="1263968"/>
                </a:lnTo>
                <a:lnTo>
                  <a:pt x="1426776" y="1322706"/>
                </a:lnTo>
                <a:lnTo>
                  <a:pt x="1421694" y="1375728"/>
                </a:lnTo>
                <a:lnTo>
                  <a:pt x="1420742" y="1381126"/>
                </a:lnTo>
                <a:lnTo>
                  <a:pt x="1418201" y="1389381"/>
                </a:lnTo>
                <a:lnTo>
                  <a:pt x="1415025" y="1397636"/>
                </a:lnTo>
                <a:lnTo>
                  <a:pt x="1411531" y="1405573"/>
                </a:lnTo>
                <a:lnTo>
                  <a:pt x="1407720" y="1413828"/>
                </a:lnTo>
                <a:lnTo>
                  <a:pt x="1403591" y="1421766"/>
                </a:lnTo>
                <a:lnTo>
                  <a:pt x="1398827" y="1430021"/>
                </a:lnTo>
                <a:lnTo>
                  <a:pt x="1393745" y="1437958"/>
                </a:lnTo>
                <a:lnTo>
                  <a:pt x="1388981" y="1445578"/>
                </a:lnTo>
                <a:lnTo>
                  <a:pt x="1342928" y="2051051"/>
                </a:lnTo>
                <a:lnTo>
                  <a:pt x="1220651" y="2051051"/>
                </a:lnTo>
                <a:lnTo>
                  <a:pt x="1159670" y="1569403"/>
                </a:lnTo>
                <a:lnTo>
                  <a:pt x="1151730" y="1570356"/>
                </a:lnTo>
                <a:lnTo>
                  <a:pt x="1148237" y="1570673"/>
                </a:lnTo>
                <a:lnTo>
                  <a:pt x="1144108" y="1570991"/>
                </a:lnTo>
                <a:lnTo>
                  <a:pt x="1138709" y="1570673"/>
                </a:lnTo>
                <a:lnTo>
                  <a:pt x="1133945" y="1570038"/>
                </a:lnTo>
                <a:lnTo>
                  <a:pt x="1076140" y="2049146"/>
                </a:lnTo>
                <a:lnTo>
                  <a:pt x="949099" y="2051051"/>
                </a:lnTo>
                <a:lnTo>
                  <a:pt x="902728" y="1437641"/>
                </a:lnTo>
                <a:lnTo>
                  <a:pt x="894153" y="1423988"/>
                </a:lnTo>
                <a:lnTo>
                  <a:pt x="890024" y="1417321"/>
                </a:lnTo>
                <a:lnTo>
                  <a:pt x="885895" y="1410018"/>
                </a:lnTo>
                <a:lnTo>
                  <a:pt x="882084" y="1403033"/>
                </a:lnTo>
                <a:lnTo>
                  <a:pt x="879226" y="1396048"/>
                </a:lnTo>
                <a:lnTo>
                  <a:pt x="876050" y="1389063"/>
                </a:lnTo>
                <a:lnTo>
                  <a:pt x="873191" y="1381443"/>
                </a:lnTo>
                <a:lnTo>
                  <a:pt x="872874" y="1375728"/>
                </a:lnTo>
                <a:lnTo>
                  <a:pt x="870650" y="1353186"/>
                </a:lnTo>
                <a:lnTo>
                  <a:pt x="864933" y="1293496"/>
                </a:lnTo>
                <a:lnTo>
                  <a:pt x="856676" y="1203643"/>
                </a:lnTo>
                <a:lnTo>
                  <a:pt x="847465" y="1091248"/>
                </a:lnTo>
                <a:lnTo>
                  <a:pt x="828726" y="815023"/>
                </a:lnTo>
                <a:lnTo>
                  <a:pt x="824915" y="811848"/>
                </a:lnTo>
                <a:lnTo>
                  <a:pt x="821739" y="808038"/>
                </a:lnTo>
                <a:lnTo>
                  <a:pt x="813799" y="800736"/>
                </a:lnTo>
                <a:lnTo>
                  <a:pt x="813481" y="800101"/>
                </a:lnTo>
                <a:lnTo>
                  <a:pt x="812529" y="801053"/>
                </a:lnTo>
                <a:lnTo>
                  <a:pt x="811893" y="803911"/>
                </a:lnTo>
                <a:lnTo>
                  <a:pt x="811576" y="809943"/>
                </a:lnTo>
                <a:lnTo>
                  <a:pt x="810623" y="818198"/>
                </a:lnTo>
                <a:lnTo>
                  <a:pt x="810305" y="841058"/>
                </a:lnTo>
                <a:lnTo>
                  <a:pt x="810623" y="872491"/>
                </a:lnTo>
                <a:lnTo>
                  <a:pt x="811576" y="909638"/>
                </a:lnTo>
                <a:lnTo>
                  <a:pt x="812846" y="951866"/>
                </a:lnTo>
                <a:lnTo>
                  <a:pt x="816340" y="1046481"/>
                </a:lnTo>
                <a:lnTo>
                  <a:pt x="820786" y="1144906"/>
                </a:lnTo>
                <a:lnTo>
                  <a:pt x="825233" y="1236981"/>
                </a:lnTo>
                <a:lnTo>
                  <a:pt x="829997" y="1311593"/>
                </a:lnTo>
                <a:lnTo>
                  <a:pt x="831903" y="1338581"/>
                </a:lnTo>
                <a:lnTo>
                  <a:pt x="833173" y="1357948"/>
                </a:lnTo>
                <a:lnTo>
                  <a:pt x="823962" y="1357948"/>
                </a:lnTo>
                <a:lnTo>
                  <a:pt x="812211" y="1358266"/>
                </a:lnTo>
                <a:lnTo>
                  <a:pt x="798236" y="1357948"/>
                </a:lnTo>
                <a:lnTo>
                  <a:pt x="790932" y="1357313"/>
                </a:lnTo>
                <a:lnTo>
                  <a:pt x="782991" y="1356678"/>
                </a:lnTo>
                <a:lnTo>
                  <a:pt x="775051" y="1355726"/>
                </a:lnTo>
                <a:lnTo>
                  <a:pt x="766794" y="1354456"/>
                </a:lnTo>
                <a:lnTo>
                  <a:pt x="758536" y="1352551"/>
                </a:lnTo>
                <a:lnTo>
                  <a:pt x="749643" y="1350328"/>
                </a:lnTo>
                <a:lnTo>
                  <a:pt x="741385" y="1347153"/>
                </a:lnTo>
                <a:lnTo>
                  <a:pt x="732810" y="1343978"/>
                </a:lnTo>
                <a:lnTo>
                  <a:pt x="724552" y="1340168"/>
                </a:lnTo>
                <a:lnTo>
                  <a:pt x="716612" y="1335406"/>
                </a:lnTo>
                <a:lnTo>
                  <a:pt x="714389" y="1323976"/>
                </a:lnTo>
                <a:lnTo>
                  <a:pt x="712483" y="1310958"/>
                </a:lnTo>
                <a:lnTo>
                  <a:pt x="708037" y="1279208"/>
                </a:lnTo>
                <a:lnTo>
                  <a:pt x="703908" y="1241108"/>
                </a:lnTo>
                <a:lnTo>
                  <a:pt x="699779" y="1198246"/>
                </a:lnTo>
                <a:lnTo>
                  <a:pt x="695650" y="1151256"/>
                </a:lnTo>
                <a:lnTo>
                  <a:pt x="691521" y="1101726"/>
                </a:lnTo>
                <a:lnTo>
                  <a:pt x="687710" y="1050608"/>
                </a:lnTo>
                <a:lnTo>
                  <a:pt x="684216" y="998856"/>
                </a:lnTo>
                <a:lnTo>
                  <a:pt x="681358" y="948056"/>
                </a:lnTo>
                <a:lnTo>
                  <a:pt x="678182" y="899161"/>
                </a:lnTo>
                <a:lnTo>
                  <a:pt x="676594" y="852806"/>
                </a:lnTo>
                <a:lnTo>
                  <a:pt x="674688" y="811213"/>
                </a:lnTo>
                <a:lnTo>
                  <a:pt x="673418" y="774701"/>
                </a:lnTo>
                <a:lnTo>
                  <a:pt x="673100" y="744855"/>
                </a:lnTo>
                <a:lnTo>
                  <a:pt x="673418" y="732473"/>
                </a:lnTo>
                <a:lnTo>
                  <a:pt x="673418" y="722630"/>
                </a:lnTo>
                <a:lnTo>
                  <a:pt x="674053" y="715010"/>
                </a:lnTo>
                <a:lnTo>
                  <a:pt x="675006" y="709295"/>
                </a:lnTo>
                <a:lnTo>
                  <a:pt x="675323" y="704850"/>
                </a:lnTo>
                <a:lnTo>
                  <a:pt x="675641" y="699770"/>
                </a:lnTo>
                <a:lnTo>
                  <a:pt x="676594" y="695643"/>
                </a:lnTo>
                <a:lnTo>
                  <a:pt x="677547" y="691198"/>
                </a:lnTo>
                <a:lnTo>
                  <a:pt x="679135" y="686753"/>
                </a:lnTo>
                <a:lnTo>
                  <a:pt x="680723" y="682625"/>
                </a:lnTo>
                <a:lnTo>
                  <a:pt x="682311" y="678498"/>
                </a:lnTo>
                <a:lnTo>
                  <a:pt x="684216" y="674370"/>
                </a:lnTo>
                <a:lnTo>
                  <a:pt x="688980" y="666433"/>
                </a:lnTo>
                <a:lnTo>
                  <a:pt x="694380" y="658495"/>
                </a:lnTo>
                <a:lnTo>
                  <a:pt x="700414" y="650875"/>
                </a:lnTo>
                <a:lnTo>
                  <a:pt x="707719" y="643890"/>
                </a:lnTo>
                <a:lnTo>
                  <a:pt x="715024" y="636588"/>
                </a:lnTo>
                <a:lnTo>
                  <a:pt x="723917" y="630238"/>
                </a:lnTo>
                <a:lnTo>
                  <a:pt x="732810" y="623571"/>
                </a:lnTo>
                <a:lnTo>
                  <a:pt x="742338" y="617538"/>
                </a:lnTo>
                <a:lnTo>
                  <a:pt x="752501" y="611506"/>
                </a:lnTo>
                <a:lnTo>
                  <a:pt x="763300" y="605791"/>
                </a:lnTo>
                <a:lnTo>
                  <a:pt x="774098" y="600076"/>
                </a:lnTo>
                <a:lnTo>
                  <a:pt x="785850" y="594996"/>
                </a:lnTo>
                <a:lnTo>
                  <a:pt x="797919" y="589916"/>
                </a:lnTo>
                <a:lnTo>
                  <a:pt x="810305" y="585153"/>
                </a:lnTo>
                <a:lnTo>
                  <a:pt x="823010" y="580708"/>
                </a:lnTo>
                <a:lnTo>
                  <a:pt x="836031" y="576581"/>
                </a:lnTo>
                <a:lnTo>
                  <a:pt x="849053" y="572453"/>
                </a:lnTo>
                <a:lnTo>
                  <a:pt x="862710" y="568326"/>
                </a:lnTo>
                <a:lnTo>
                  <a:pt x="876050" y="564516"/>
                </a:lnTo>
                <a:lnTo>
                  <a:pt x="890024" y="561023"/>
                </a:lnTo>
                <a:lnTo>
                  <a:pt x="917973" y="554673"/>
                </a:lnTo>
                <a:lnTo>
                  <a:pt x="945605" y="548958"/>
                </a:lnTo>
                <a:lnTo>
                  <a:pt x="973554" y="544196"/>
                </a:lnTo>
                <a:lnTo>
                  <a:pt x="1000551" y="540386"/>
                </a:lnTo>
                <a:lnTo>
                  <a:pt x="1004044" y="540068"/>
                </a:lnTo>
                <a:lnTo>
                  <a:pt x="1006903" y="539751"/>
                </a:lnTo>
                <a:lnTo>
                  <a:pt x="1013573" y="540068"/>
                </a:lnTo>
                <a:lnTo>
                  <a:pt x="1102184" y="867411"/>
                </a:lnTo>
                <a:lnTo>
                  <a:pt x="1104090" y="854711"/>
                </a:lnTo>
                <a:lnTo>
                  <a:pt x="1134580" y="629920"/>
                </a:lnTo>
                <a:lnTo>
                  <a:pt x="1126004" y="607696"/>
                </a:lnTo>
                <a:lnTo>
                  <a:pt x="1142837" y="578486"/>
                </a:lnTo>
                <a:lnTo>
                  <a:pt x="1181585" y="577851"/>
                </a:lnTo>
                <a:lnTo>
                  <a:pt x="1197783" y="607696"/>
                </a:lnTo>
                <a:lnTo>
                  <a:pt x="1190161" y="634048"/>
                </a:lnTo>
                <a:lnTo>
                  <a:pt x="1217792" y="871221"/>
                </a:lnTo>
                <a:lnTo>
                  <a:pt x="1290524" y="550546"/>
                </a:lnTo>
                <a:lnTo>
                  <a:pt x="1298781" y="546736"/>
                </a:lnTo>
                <a:lnTo>
                  <a:pt x="1304816" y="543243"/>
                </a:lnTo>
                <a:lnTo>
                  <a:pt x="1308627" y="541021"/>
                </a:lnTo>
                <a:lnTo>
                  <a:pt x="1309580" y="540386"/>
                </a:lnTo>
                <a:lnTo>
                  <a:pt x="1322919" y="538798"/>
                </a:lnTo>
                <a:lnTo>
                  <a:pt x="1336576" y="538163"/>
                </a:lnTo>
                <a:close/>
                <a:moveTo>
                  <a:pt x="498483" y="458789"/>
                </a:moveTo>
                <a:lnTo>
                  <a:pt x="502617" y="458789"/>
                </a:lnTo>
                <a:lnTo>
                  <a:pt x="508660" y="488634"/>
                </a:lnTo>
                <a:lnTo>
                  <a:pt x="557318" y="729933"/>
                </a:lnTo>
                <a:lnTo>
                  <a:pt x="558590" y="719138"/>
                </a:lnTo>
                <a:lnTo>
                  <a:pt x="577354" y="533084"/>
                </a:lnTo>
                <a:lnTo>
                  <a:pt x="571947" y="514669"/>
                </a:lnTo>
                <a:lnTo>
                  <a:pt x="577672" y="501651"/>
                </a:lnTo>
                <a:lnTo>
                  <a:pt x="582442" y="490539"/>
                </a:lnTo>
                <a:lnTo>
                  <a:pt x="606294" y="490221"/>
                </a:lnTo>
                <a:lnTo>
                  <a:pt x="610747" y="501969"/>
                </a:lnTo>
                <a:lnTo>
                  <a:pt x="616471" y="514669"/>
                </a:lnTo>
                <a:lnTo>
                  <a:pt x="611701" y="536576"/>
                </a:lnTo>
                <a:lnTo>
                  <a:pt x="622196" y="655955"/>
                </a:lnTo>
                <a:lnTo>
                  <a:pt x="618061" y="664845"/>
                </a:lnTo>
                <a:lnTo>
                  <a:pt x="614563" y="673735"/>
                </a:lnTo>
                <a:lnTo>
                  <a:pt x="611701" y="682308"/>
                </a:lnTo>
                <a:lnTo>
                  <a:pt x="609475" y="691198"/>
                </a:lnTo>
                <a:lnTo>
                  <a:pt x="607566" y="699770"/>
                </a:lnTo>
                <a:lnTo>
                  <a:pt x="605976" y="708025"/>
                </a:lnTo>
                <a:lnTo>
                  <a:pt x="604704" y="716598"/>
                </a:lnTo>
                <a:lnTo>
                  <a:pt x="604068" y="724853"/>
                </a:lnTo>
                <a:lnTo>
                  <a:pt x="603750" y="735330"/>
                </a:lnTo>
                <a:lnTo>
                  <a:pt x="603432" y="747395"/>
                </a:lnTo>
                <a:lnTo>
                  <a:pt x="602796" y="777240"/>
                </a:lnTo>
                <a:lnTo>
                  <a:pt x="603750" y="812165"/>
                </a:lnTo>
                <a:lnTo>
                  <a:pt x="604704" y="851535"/>
                </a:lnTo>
                <a:lnTo>
                  <a:pt x="606612" y="894715"/>
                </a:lnTo>
                <a:lnTo>
                  <a:pt x="609475" y="941070"/>
                </a:lnTo>
                <a:lnTo>
                  <a:pt x="612019" y="988695"/>
                </a:lnTo>
                <a:lnTo>
                  <a:pt x="615199" y="1037273"/>
                </a:lnTo>
                <a:lnTo>
                  <a:pt x="619015" y="1085533"/>
                </a:lnTo>
                <a:lnTo>
                  <a:pt x="622832" y="1132523"/>
                </a:lnTo>
                <a:lnTo>
                  <a:pt x="626648" y="1177608"/>
                </a:lnTo>
                <a:lnTo>
                  <a:pt x="630465" y="1219200"/>
                </a:lnTo>
                <a:lnTo>
                  <a:pt x="634599" y="1256983"/>
                </a:lnTo>
                <a:lnTo>
                  <a:pt x="638415" y="1289685"/>
                </a:lnTo>
                <a:lnTo>
                  <a:pt x="641595" y="1316038"/>
                </a:lnTo>
                <a:lnTo>
                  <a:pt x="643504" y="1326833"/>
                </a:lnTo>
                <a:lnTo>
                  <a:pt x="645094" y="1335405"/>
                </a:lnTo>
                <a:lnTo>
                  <a:pt x="646366" y="1339215"/>
                </a:lnTo>
                <a:lnTo>
                  <a:pt x="648910" y="1348423"/>
                </a:lnTo>
                <a:lnTo>
                  <a:pt x="651773" y="1356678"/>
                </a:lnTo>
                <a:lnTo>
                  <a:pt x="655907" y="1364615"/>
                </a:lnTo>
                <a:lnTo>
                  <a:pt x="660677" y="1372235"/>
                </a:lnTo>
                <a:lnTo>
                  <a:pt x="666084" y="1379538"/>
                </a:lnTo>
                <a:lnTo>
                  <a:pt x="671808" y="1386205"/>
                </a:lnTo>
                <a:lnTo>
                  <a:pt x="678487" y="1392238"/>
                </a:lnTo>
                <a:lnTo>
                  <a:pt x="685801" y="1398270"/>
                </a:lnTo>
                <a:lnTo>
                  <a:pt x="653681" y="1631951"/>
                </a:lnTo>
                <a:lnTo>
                  <a:pt x="644458" y="1700213"/>
                </a:lnTo>
                <a:lnTo>
                  <a:pt x="640323" y="1698626"/>
                </a:lnTo>
                <a:lnTo>
                  <a:pt x="636189" y="1696721"/>
                </a:lnTo>
                <a:lnTo>
                  <a:pt x="630783" y="1694181"/>
                </a:lnTo>
                <a:lnTo>
                  <a:pt x="625058" y="1690053"/>
                </a:lnTo>
                <a:lnTo>
                  <a:pt x="622196" y="1687831"/>
                </a:lnTo>
                <a:lnTo>
                  <a:pt x="619333" y="1685291"/>
                </a:lnTo>
                <a:lnTo>
                  <a:pt x="617743" y="1683386"/>
                </a:lnTo>
                <a:lnTo>
                  <a:pt x="616153" y="1681163"/>
                </a:lnTo>
                <a:lnTo>
                  <a:pt x="612973" y="1675766"/>
                </a:lnTo>
                <a:lnTo>
                  <a:pt x="610429" y="1669733"/>
                </a:lnTo>
                <a:lnTo>
                  <a:pt x="608203" y="1663383"/>
                </a:lnTo>
                <a:lnTo>
                  <a:pt x="604704" y="1652906"/>
                </a:lnTo>
                <a:lnTo>
                  <a:pt x="603750" y="1648778"/>
                </a:lnTo>
                <a:lnTo>
                  <a:pt x="599934" y="1608138"/>
                </a:lnTo>
                <a:lnTo>
                  <a:pt x="589121" y="1487488"/>
                </a:lnTo>
                <a:lnTo>
                  <a:pt x="578944" y="1601788"/>
                </a:lnTo>
                <a:lnTo>
                  <a:pt x="574810" y="1648778"/>
                </a:lnTo>
                <a:lnTo>
                  <a:pt x="573537" y="1652906"/>
                </a:lnTo>
                <a:lnTo>
                  <a:pt x="570039" y="1663383"/>
                </a:lnTo>
                <a:lnTo>
                  <a:pt x="567813" y="1669733"/>
                </a:lnTo>
                <a:lnTo>
                  <a:pt x="565269" y="1675766"/>
                </a:lnTo>
                <a:lnTo>
                  <a:pt x="562088" y="1681163"/>
                </a:lnTo>
                <a:lnTo>
                  <a:pt x="560498" y="1683386"/>
                </a:lnTo>
                <a:lnTo>
                  <a:pt x="558908" y="1685291"/>
                </a:lnTo>
                <a:lnTo>
                  <a:pt x="554456" y="1689418"/>
                </a:lnTo>
                <a:lnTo>
                  <a:pt x="550321" y="1692276"/>
                </a:lnTo>
                <a:lnTo>
                  <a:pt x="546187" y="1695133"/>
                </a:lnTo>
                <a:lnTo>
                  <a:pt x="542371" y="1697356"/>
                </a:lnTo>
                <a:lnTo>
                  <a:pt x="536328" y="1699578"/>
                </a:lnTo>
                <a:lnTo>
                  <a:pt x="534102" y="1700213"/>
                </a:lnTo>
                <a:lnTo>
                  <a:pt x="524561" y="1631951"/>
                </a:lnTo>
                <a:lnTo>
                  <a:pt x="487670" y="1361440"/>
                </a:lnTo>
                <a:lnTo>
                  <a:pt x="463182" y="1356360"/>
                </a:lnTo>
                <a:lnTo>
                  <a:pt x="452369" y="1297305"/>
                </a:lnTo>
                <a:lnTo>
                  <a:pt x="440920" y="1236345"/>
                </a:lnTo>
                <a:lnTo>
                  <a:pt x="434559" y="1201738"/>
                </a:lnTo>
                <a:lnTo>
                  <a:pt x="428835" y="1190308"/>
                </a:lnTo>
                <a:lnTo>
                  <a:pt x="424064" y="1179195"/>
                </a:lnTo>
                <a:lnTo>
                  <a:pt x="419930" y="1167448"/>
                </a:lnTo>
                <a:lnTo>
                  <a:pt x="418022" y="1161415"/>
                </a:lnTo>
                <a:lnTo>
                  <a:pt x="416113" y="1155383"/>
                </a:lnTo>
                <a:lnTo>
                  <a:pt x="415796" y="1150938"/>
                </a:lnTo>
                <a:lnTo>
                  <a:pt x="411979" y="1094423"/>
                </a:lnTo>
                <a:lnTo>
                  <a:pt x="406573" y="1016318"/>
                </a:lnTo>
                <a:lnTo>
                  <a:pt x="400212" y="915035"/>
                </a:lnTo>
                <a:lnTo>
                  <a:pt x="389081" y="686118"/>
                </a:lnTo>
                <a:lnTo>
                  <a:pt x="388763" y="686118"/>
                </a:lnTo>
                <a:lnTo>
                  <a:pt x="384629" y="681038"/>
                </a:lnTo>
                <a:lnTo>
                  <a:pt x="379540" y="674370"/>
                </a:lnTo>
                <a:lnTo>
                  <a:pt x="379222" y="674053"/>
                </a:lnTo>
                <a:lnTo>
                  <a:pt x="378904" y="674370"/>
                </a:lnTo>
                <a:lnTo>
                  <a:pt x="378586" y="676275"/>
                </a:lnTo>
                <a:lnTo>
                  <a:pt x="377632" y="685483"/>
                </a:lnTo>
                <a:lnTo>
                  <a:pt x="377632" y="700088"/>
                </a:lnTo>
                <a:lnTo>
                  <a:pt x="377632" y="720090"/>
                </a:lnTo>
                <a:lnTo>
                  <a:pt x="378586" y="772795"/>
                </a:lnTo>
                <a:lnTo>
                  <a:pt x="380176" y="836613"/>
                </a:lnTo>
                <a:lnTo>
                  <a:pt x="382721" y="906145"/>
                </a:lnTo>
                <a:lnTo>
                  <a:pt x="385265" y="975043"/>
                </a:lnTo>
                <a:lnTo>
                  <a:pt x="387491" y="1036955"/>
                </a:lnTo>
                <a:lnTo>
                  <a:pt x="390035" y="1086168"/>
                </a:lnTo>
                <a:lnTo>
                  <a:pt x="391625" y="1114108"/>
                </a:lnTo>
                <a:lnTo>
                  <a:pt x="385901" y="1114425"/>
                </a:lnTo>
                <a:lnTo>
                  <a:pt x="378586" y="1114425"/>
                </a:lnTo>
                <a:lnTo>
                  <a:pt x="370317" y="1114425"/>
                </a:lnTo>
                <a:lnTo>
                  <a:pt x="360776" y="1113155"/>
                </a:lnTo>
                <a:lnTo>
                  <a:pt x="356006" y="1112520"/>
                </a:lnTo>
                <a:lnTo>
                  <a:pt x="350600" y="1111568"/>
                </a:lnTo>
                <a:lnTo>
                  <a:pt x="345193" y="1109980"/>
                </a:lnTo>
                <a:lnTo>
                  <a:pt x="340423" y="1108075"/>
                </a:lnTo>
                <a:lnTo>
                  <a:pt x="335016" y="1105535"/>
                </a:lnTo>
                <a:lnTo>
                  <a:pt x="329928" y="1102678"/>
                </a:lnTo>
                <a:lnTo>
                  <a:pt x="324521" y="1099503"/>
                </a:lnTo>
                <a:lnTo>
                  <a:pt x="319751" y="1095693"/>
                </a:lnTo>
                <a:lnTo>
                  <a:pt x="318161" y="1085215"/>
                </a:lnTo>
                <a:lnTo>
                  <a:pt x="317207" y="1073150"/>
                </a:lnTo>
                <a:lnTo>
                  <a:pt x="314662" y="1050290"/>
                </a:lnTo>
                <a:lnTo>
                  <a:pt x="312754" y="1023303"/>
                </a:lnTo>
                <a:lnTo>
                  <a:pt x="311164" y="994093"/>
                </a:lnTo>
                <a:lnTo>
                  <a:pt x="309574" y="962660"/>
                </a:lnTo>
                <a:lnTo>
                  <a:pt x="307030" y="895350"/>
                </a:lnTo>
                <a:lnTo>
                  <a:pt x="304486" y="826453"/>
                </a:lnTo>
                <a:lnTo>
                  <a:pt x="303531" y="761365"/>
                </a:lnTo>
                <a:lnTo>
                  <a:pt x="303213" y="704533"/>
                </a:lnTo>
                <a:lnTo>
                  <a:pt x="303213" y="681355"/>
                </a:lnTo>
                <a:lnTo>
                  <a:pt x="303531" y="661670"/>
                </a:lnTo>
                <a:lnTo>
                  <a:pt x="304168" y="646748"/>
                </a:lnTo>
                <a:lnTo>
                  <a:pt x="305122" y="637223"/>
                </a:lnTo>
                <a:lnTo>
                  <a:pt x="305758" y="626745"/>
                </a:lnTo>
                <a:lnTo>
                  <a:pt x="307030" y="616586"/>
                </a:lnTo>
                <a:lnTo>
                  <a:pt x="308620" y="606426"/>
                </a:lnTo>
                <a:lnTo>
                  <a:pt x="311482" y="596901"/>
                </a:lnTo>
                <a:lnTo>
                  <a:pt x="314344" y="587694"/>
                </a:lnTo>
                <a:lnTo>
                  <a:pt x="318161" y="579121"/>
                </a:lnTo>
                <a:lnTo>
                  <a:pt x="321977" y="570231"/>
                </a:lnTo>
                <a:lnTo>
                  <a:pt x="326430" y="561976"/>
                </a:lnTo>
                <a:lnTo>
                  <a:pt x="331836" y="554039"/>
                </a:lnTo>
                <a:lnTo>
                  <a:pt x="336924" y="546736"/>
                </a:lnTo>
                <a:lnTo>
                  <a:pt x="342649" y="539434"/>
                </a:lnTo>
                <a:lnTo>
                  <a:pt x="349009" y="532449"/>
                </a:lnTo>
                <a:lnTo>
                  <a:pt x="355370" y="526099"/>
                </a:lnTo>
                <a:lnTo>
                  <a:pt x="362367" y="519749"/>
                </a:lnTo>
                <a:lnTo>
                  <a:pt x="369363" y="513716"/>
                </a:lnTo>
                <a:lnTo>
                  <a:pt x="376996" y="508001"/>
                </a:lnTo>
                <a:lnTo>
                  <a:pt x="383675" y="502921"/>
                </a:lnTo>
                <a:lnTo>
                  <a:pt x="390035" y="498794"/>
                </a:lnTo>
                <a:lnTo>
                  <a:pt x="397350" y="494349"/>
                </a:lnTo>
                <a:lnTo>
                  <a:pt x="404346" y="490539"/>
                </a:lnTo>
                <a:lnTo>
                  <a:pt x="411661" y="486729"/>
                </a:lnTo>
                <a:lnTo>
                  <a:pt x="418658" y="483236"/>
                </a:lnTo>
                <a:lnTo>
                  <a:pt x="426290" y="479744"/>
                </a:lnTo>
                <a:lnTo>
                  <a:pt x="433287" y="476886"/>
                </a:lnTo>
                <a:lnTo>
                  <a:pt x="448870" y="471171"/>
                </a:lnTo>
                <a:lnTo>
                  <a:pt x="463818" y="466091"/>
                </a:lnTo>
                <a:lnTo>
                  <a:pt x="479401" y="461964"/>
                </a:lnTo>
                <a:lnTo>
                  <a:pt x="494985" y="459106"/>
                </a:lnTo>
                <a:lnTo>
                  <a:pt x="498483" y="458789"/>
                </a:lnTo>
                <a:close/>
                <a:moveTo>
                  <a:pt x="702090" y="457201"/>
                </a:moveTo>
                <a:lnTo>
                  <a:pt x="710728" y="457519"/>
                </a:lnTo>
                <a:lnTo>
                  <a:pt x="719367" y="458791"/>
                </a:lnTo>
                <a:lnTo>
                  <a:pt x="728005" y="460700"/>
                </a:lnTo>
                <a:lnTo>
                  <a:pt x="736323" y="462927"/>
                </a:lnTo>
                <a:lnTo>
                  <a:pt x="744642" y="465790"/>
                </a:lnTo>
                <a:lnTo>
                  <a:pt x="752960" y="469290"/>
                </a:lnTo>
                <a:lnTo>
                  <a:pt x="760959" y="473426"/>
                </a:lnTo>
                <a:lnTo>
                  <a:pt x="768317" y="477562"/>
                </a:lnTo>
                <a:lnTo>
                  <a:pt x="775996" y="482334"/>
                </a:lnTo>
                <a:lnTo>
                  <a:pt x="783674" y="487424"/>
                </a:lnTo>
                <a:lnTo>
                  <a:pt x="790713" y="492514"/>
                </a:lnTo>
                <a:lnTo>
                  <a:pt x="797752" y="498240"/>
                </a:lnTo>
                <a:lnTo>
                  <a:pt x="804470" y="503967"/>
                </a:lnTo>
                <a:lnTo>
                  <a:pt x="810869" y="510012"/>
                </a:lnTo>
                <a:lnTo>
                  <a:pt x="814388" y="513193"/>
                </a:lnTo>
                <a:lnTo>
                  <a:pt x="799031" y="518919"/>
                </a:lnTo>
                <a:lnTo>
                  <a:pt x="784634" y="524328"/>
                </a:lnTo>
                <a:lnTo>
                  <a:pt x="771197" y="530372"/>
                </a:lnTo>
                <a:lnTo>
                  <a:pt x="757759" y="535780"/>
                </a:lnTo>
                <a:lnTo>
                  <a:pt x="745282" y="541825"/>
                </a:lnTo>
                <a:lnTo>
                  <a:pt x="733764" y="548506"/>
                </a:lnTo>
                <a:lnTo>
                  <a:pt x="722246" y="554869"/>
                </a:lnTo>
                <a:lnTo>
                  <a:pt x="711688" y="561231"/>
                </a:lnTo>
                <a:lnTo>
                  <a:pt x="701770" y="567594"/>
                </a:lnTo>
                <a:lnTo>
                  <a:pt x="692172" y="574275"/>
                </a:lnTo>
                <a:lnTo>
                  <a:pt x="683534" y="580638"/>
                </a:lnTo>
                <a:lnTo>
                  <a:pt x="675215" y="587955"/>
                </a:lnTo>
                <a:lnTo>
                  <a:pt x="667537" y="594636"/>
                </a:lnTo>
                <a:lnTo>
                  <a:pt x="660498" y="601635"/>
                </a:lnTo>
                <a:lnTo>
                  <a:pt x="653779" y="608634"/>
                </a:lnTo>
                <a:lnTo>
                  <a:pt x="647700" y="615951"/>
                </a:lnTo>
                <a:lnTo>
                  <a:pt x="670096" y="482334"/>
                </a:lnTo>
                <a:lnTo>
                  <a:pt x="672656" y="467381"/>
                </a:lnTo>
                <a:lnTo>
                  <a:pt x="677775" y="464200"/>
                </a:lnTo>
                <a:lnTo>
                  <a:pt x="681614" y="461655"/>
                </a:lnTo>
                <a:lnTo>
                  <a:pt x="683854" y="459746"/>
                </a:lnTo>
                <a:lnTo>
                  <a:pt x="684494" y="459110"/>
                </a:lnTo>
                <a:lnTo>
                  <a:pt x="693452" y="457519"/>
                </a:lnTo>
                <a:lnTo>
                  <a:pt x="702090" y="457201"/>
                </a:lnTo>
                <a:close/>
                <a:moveTo>
                  <a:pt x="1819767" y="419101"/>
                </a:moveTo>
                <a:lnTo>
                  <a:pt x="1828029" y="419418"/>
                </a:lnTo>
                <a:lnTo>
                  <a:pt x="1836609" y="420687"/>
                </a:lnTo>
                <a:lnTo>
                  <a:pt x="1845189" y="422272"/>
                </a:lnTo>
                <a:lnTo>
                  <a:pt x="1853451" y="424810"/>
                </a:lnTo>
                <a:lnTo>
                  <a:pt x="1862030" y="427347"/>
                </a:lnTo>
                <a:lnTo>
                  <a:pt x="1869657" y="431153"/>
                </a:lnTo>
                <a:lnTo>
                  <a:pt x="1877601" y="434959"/>
                </a:lnTo>
                <a:lnTo>
                  <a:pt x="1885545" y="439400"/>
                </a:lnTo>
                <a:lnTo>
                  <a:pt x="1893172" y="443840"/>
                </a:lnTo>
                <a:lnTo>
                  <a:pt x="1900480" y="449232"/>
                </a:lnTo>
                <a:lnTo>
                  <a:pt x="1907789" y="454307"/>
                </a:lnTo>
                <a:lnTo>
                  <a:pt x="1914462" y="460016"/>
                </a:lnTo>
                <a:lnTo>
                  <a:pt x="1921453" y="465725"/>
                </a:lnTo>
                <a:lnTo>
                  <a:pt x="1927809" y="471434"/>
                </a:lnTo>
                <a:lnTo>
                  <a:pt x="1937977" y="481901"/>
                </a:lnTo>
                <a:lnTo>
                  <a:pt x="1947193" y="492051"/>
                </a:lnTo>
                <a:lnTo>
                  <a:pt x="1955455" y="502201"/>
                </a:lnTo>
                <a:lnTo>
                  <a:pt x="1962763" y="511399"/>
                </a:lnTo>
                <a:lnTo>
                  <a:pt x="1968483" y="520279"/>
                </a:lnTo>
                <a:lnTo>
                  <a:pt x="1973250" y="528209"/>
                </a:lnTo>
                <a:lnTo>
                  <a:pt x="1976427" y="534552"/>
                </a:lnTo>
                <a:lnTo>
                  <a:pt x="1977381" y="537090"/>
                </a:lnTo>
                <a:lnTo>
                  <a:pt x="1977698" y="539310"/>
                </a:lnTo>
                <a:lnTo>
                  <a:pt x="1979923" y="545654"/>
                </a:lnTo>
                <a:lnTo>
                  <a:pt x="1981829" y="552949"/>
                </a:lnTo>
                <a:lnTo>
                  <a:pt x="1983418" y="561512"/>
                </a:lnTo>
                <a:lnTo>
                  <a:pt x="1984689" y="571345"/>
                </a:lnTo>
                <a:lnTo>
                  <a:pt x="1985643" y="582129"/>
                </a:lnTo>
                <a:lnTo>
                  <a:pt x="1986914" y="594181"/>
                </a:lnTo>
                <a:lnTo>
                  <a:pt x="1988185" y="620507"/>
                </a:lnTo>
                <a:lnTo>
                  <a:pt x="1989138" y="649687"/>
                </a:lnTo>
                <a:lnTo>
                  <a:pt x="1989138" y="681404"/>
                </a:lnTo>
                <a:lnTo>
                  <a:pt x="1988820" y="715025"/>
                </a:lnTo>
                <a:lnTo>
                  <a:pt x="1987549" y="749914"/>
                </a:lnTo>
                <a:lnTo>
                  <a:pt x="1986596" y="785438"/>
                </a:lnTo>
                <a:lnTo>
                  <a:pt x="1984689" y="820961"/>
                </a:lnTo>
                <a:lnTo>
                  <a:pt x="1982783" y="856485"/>
                </a:lnTo>
                <a:lnTo>
                  <a:pt x="1980558" y="890423"/>
                </a:lnTo>
                <a:lnTo>
                  <a:pt x="1978016" y="922775"/>
                </a:lnTo>
                <a:lnTo>
                  <a:pt x="1975474" y="952906"/>
                </a:lnTo>
                <a:lnTo>
                  <a:pt x="1973250" y="979866"/>
                </a:lnTo>
                <a:lnTo>
                  <a:pt x="1970707" y="1003972"/>
                </a:lnTo>
                <a:lnTo>
                  <a:pt x="1968801" y="1018244"/>
                </a:lnTo>
                <a:lnTo>
                  <a:pt x="1967212" y="1030614"/>
                </a:lnTo>
                <a:lnTo>
                  <a:pt x="1957997" y="1035689"/>
                </a:lnTo>
                <a:lnTo>
                  <a:pt x="1948464" y="1039812"/>
                </a:lnTo>
                <a:lnTo>
                  <a:pt x="1939884" y="1042984"/>
                </a:lnTo>
                <a:lnTo>
                  <a:pt x="1931622" y="1045522"/>
                </a:lnTo>
                <a:lnTo>
                  <a:pt x="1923995" y="1047107"/>
                </a:lnTo>
                <a:lnTo>
                  <a:pt x="1920500" y="1047107"/>
                </a:lnTo>
                <a:lnTo>
                  <a:pt x="1917322" y="1047425"/>
                </a:lnTo>
                <a:lnTo>
                  <a:pt x="1914145" y="1047107"/>
                </a:lnTo>
                <a:lnTo>
                  <a:pt x="1911285" y="1046790"/>
                </a:lnTo>
                <a:lnTo>
                  <a:pt x="1908425" y="1045522"/>
                </a:lnTo>
                <a:lnTo>
                  <a:pt x="1906200" y="1044570"/>
                </a:lnTo>
                <a:lnTo>
                  <a:pt x="1907789" y="1016024"/>
                </a:lnTo>
                <a:lnTo>
                  <a:pt x="1909378" y="968765"/>
                </a:lnTo>
                <a:lnTo>
                  <a:pt x="1910331" y="910088"/>
                </a:lnTo>
                <a:lnTo>
                  <a:pt x="1911602" y="845701"/>
                </a:lnTo>
                <a:lnTo>
                  <a:pt x="1912238" y="781314"/>
                </a:lnTo>
                <a:lnTo>
                  <a:pt x="1912238" y="722320"/>
                </a:lnTo>
                <a:lnTo>
                  <a:pt x="1911920" y="696629"/>
                </a:lnTo>
                <a:lnTo>
                  <a:pt x="1911602" y="674426"/>
                </a:lnTo>
                <a:lnTo>
                  <a:pt x="1910649" y="656982"/>
                </a:lnTo>
                <a:lnTo>
                  <a:pt x="1910014" y="644295"/>
                </a:lnTo>
                <a:lnTo>
                  <a:pt x="1909696" y="639537"/>
                </a:lnTo>
                <a:lnTo>
                  <a:pt x="1909060" y="636682"/>
                </a:lnTo>
                <a:lnTo>
                  <a:pt x="1908107" y="635414"/>
                </a:lnTo>
                <a:lnTo>
                  <a:pt x="1907789" y="635414"/>
                </a:lnTo>
                <a:lnTo>
                  <a:pt x="1907471" y="635731"/>
                </a:lnTo>
                <a:lnTo>
                  <a:pt x="1902387" y="644295"/>
                </a:lnTo>
                <a:lnTo>
                  <a:pt x="1897938" y="653175"/>
                </a:lnTo>
                <a:lnTo>
                  <a:pt x="1896985" y="655713"/>
                </a:lnTo>
                <a:lnTo>
                  <a:pt x="1881732" y="956395"/>
                </a:lnTo>
                <a:lnTo>
                  <a:pt x="1876966" y="1027760"/>
                </a:lnTo>
                <a:lnTo>
                  <a:pt x="1872835" y="1088340"/>
                </a:lnTo>
                <a:lnTo>
                  <a:pt x="1870928" y="1111811"/>
                </a:lnTo>
                <a:lnTo>
                  <a:pt x="1870610" y="1115935"/>
                </a:lnTo>
                <a:lnTo>
                  <a:pt x="1867750" y="1127670"/>
                </a:lnTo>
                <a:lnTo>
                  <a:pt x="1866797" y="1132428"/>
                </a:lnTo>
                <a:lnTo>
                  <a:pt x="1864890" y="1136868"/>
                </a:lnTo>
                <a:lnTo>
                  <a:pt x="1862348" y="1141309"/>
                </a:lnTo>
                <a:lnTo>
                  <a:pt x="1859170" y="1145432"/>
                </a:lnTo>
                <a:lnTo>
                  <a:pt x="1854722" y="1150507"/>
                </a:lnTo>
                <a:lnTo>
                  <a:pt x="1848684" y="1155581"/>
                </a:lnTo>
                <a:lnTo>
                  <a:pt x="1847731" y="1163194"/>
                </a:lnTo>
                <a:lnTo>
                  <a:pt x="1833431" y="1252320"/>
                </a:lnTo>
                <a:lnTo>
                  <a:pt x="1822627" y="1317024"/>
                </a:lnTo>
                <a:lnTo>
                  <a:pt x="1808010" y="1320513"/>
                </a:lnTo>
                <a:lnTo>
                  <a:pt x="1770513" y="1592332"/>
                </a:lnTo>
                <a:lnTo>
                  <a:pt x="1760980" y="1660525"/>
                </a:lnTo>
                <a:lnTo>
                  <a:pt x="1757166" y="1658939"/>
                </a:lnTo>
                <a:lnTo>
                  <a:pt x="1753035" y="1657036"/>
                </a:lnTo>
                <a:lnTo>
                  <a:pt x="1747951" y="1654499"/>
                </a:lnTo>
                <a:lnTo>
                  <a:pt x="1742231" y="1650693"/>
                </a:lnTo>
                <a:lnTo>
                  <a:pt x="1739054" y="1648472"/>
                </a:lnTo>
                <a:lnTo>
                  <a:pt x="1736511" y="1645618"/>
                </a:lnTo>
                <a:lnTo>
                  <a:pt x="1734605" y="1643715"/>
                </a:lnTo>
                <a:lnTo>
                  <a:pt x="1733016" y="1641495"/>
                </a:lnTo>
                <a:lnTo>
                  <a:pt x="1730156" y="1636103"/>
                </a:lnTo>
                <a:lnTo>
                  <a:pt x="1727614" y="1630076"/>
                </a:lnTo>
                <a:lnTo>
                  <a:pt x="1725390" y="1624050"/>
                </a:lnTo>
                <a:lnTo>
                  <a:pt x="1721894" y="1613583"/>
                </a:lnTo>
                <a:lnTo>
                  <a:pt x="1720305" y="1609143"/>
                </a:lnTo>
                <a:lnTo>
                  <a:pt x="1717128" y="1568861"/>
                </a:lnTo>
                <a:lnTo>
                  <a:pt x="1706006" y="1448334"/>
                </a:lnTo>
                <a:lnTo>
                  <a:pt x="1695837" y="1562201"/>
                </a:lnTo>
                <a:lnTo>
                  <a:pt x="1691706" y="1609143"/>
                </a:lnTo>
                <a:lnTo>
                  <a:pt x="1690753" y="1613583"/>
                </a:lnTo>
                <a:lnTo>
                  <a:pt x="1687257" y="1624050"/>
                </a:lnTo>
                <a:lnTo>
                  <a:pt x="1685033" y="1630076"/>
                </a:lnTo>
                <a:lnTo>
                  <a:pt x="1681855" y="1636103"/>
                </a:lnTo>
                <a:lnTo>
                  <a:pt x="1678995" y="1641495"/>
                </a:lnTo>
                <a:lnTo>
                  <a:pt x="1677406" y="1643715"/>
                </a:lnTo>
                <a:lnTo>
                  <a:pt x="1675818" y="1645618"/>
                </a:lnTo>
                <a:lnTo>
                  <a:pt x="1671369" y="1649741"/>
                </a:lnTo>
                <a:lnTo>
                  <a:pt x="1667238" y="1652913"/>
                </a:lnTo>
                <a:lnTo>
                  <a:pt x="1663107" y="1655767"/>
                </a:lnTo>
                <a:lnTo>
                  <a:pt x="1658976" y="1657670"/>
                </a:lnTo>
                <a:lnTo>
                  <a:pt x="1653256" y="1659891"/>
                </a:lnTo>
                <a:lnTo>
                  <a:pt x="1651032" y="1660525"/>
                </a:lnTo>
                <a:lnTo>
                  <a:pt x="1641816" y="1592332"/>
                </a:lnTo>
                <a:lnTo>
                  <a:pt x="1614488" y="1395366"/>
                </a:lnTo>
                <a:lnTo>
                  <a:pt x="1621161" y="1389657"/>
                </a:lnTo>
                <a:lnTo>
                  <a:pt x="1627199" y="1383313"/>
                </a:lnTo>
                <a:lnTo>
                  <a:pt x="1632283" y="1376653"/>
                </a:lnTo>
                <a:lnTo>
                  <a:pt x="1637367" y="1369358"/>
                </a:lnTo>
                <a:lnTo>
                  <a:pt x="1641498" y="1362063"/>
                </a:lnTo>
                <a:lnTo>
                  <a:pt x="1644994" y="1354133"/>
                </a:lnTo>
                <a:lnTo>
                  <a:pt x="1647854" y="1345887"/>
                </a:lnTo>
                <a:lnTo>
                  <a:pt x="1650078" y="1337006"/>
                </a:lnTo>
                <a:lnTo>
                  <a:pt x="1652620" y="1321464"/>
                </a:lnTo>
                <a:lnTo>
                  <a:pt x="1656116" y="1299896"/>
                </a:lnTo>
                <a:lnTo>
                  <a:pt x="1659929" y="1270399"/>
                </a:lnTo>
                <a:lnTo>
                  <a:pt x="1664378" y="1234875"/>
                </a:lnTo>
                <a:lnTo>
                  <a:pt x="1668827" y="1195546"/>
                </a:lnTo>
                <a:lnTo>
                  <a:pt x="1673275" y="1152410"/>
                </a:lnTo>
                <a:lnTo>
                  <a:pt x="1678360" y="1106419"/>
                </a:lnTo>
                <a:lnTo>
                  <a:pt x="1683126" y="1058843"/>
                </a:lnTo>
                <a:lnTo>
                  <a:pt x="1687575" y="1009998"/>
                </a:lnTo>
                <a:lnTo>
                  <a:pt x="1692024" y="961470"/>
                </a:lnTo>
                <a:lnTo>
                  <a:pt x="1695837" y="913894"/>
                </a:lnTo>
                <a:lnTo>
                  <a:pt x="1699332" y="867903"/>
                </a:lnTo>
                <a:lnTo>
                  <a:pt x="1702192" y="824767"/>
                </a:lnTo>
                <a:lnTo>
                  <a:pt x="1704417" y="785438"/>
                </a:lnTo>
                <a:lnTo>
                  <a:pt x="1705688" y="750548"/>
                </a:lnTo>
                <a:lnTo>
                  <a:pt x="1706006" y="721051"/>
                </a:lnTo>
                <a:lnTo>
                  <a:pt x="1706006" y="708364"/>
                </a:lnTo>
                <a:lnTo>
                  <a:pt x="1705688" y="697897"/>
                </a:lnTo>
                <a:lnTo>
                  <a:pt x="1705052" y="688699"/>
                </a:lnTo>
                <a:lnTo>
                  <a:pt x="1703781" y="681721"/>
                </a:lnTo>
                <a:lnTo>
                  <a:pt x="1701557" y="672840"/>
                </a:lnTo>
                <a:lnTo>
                  <a:pt x="1699968" y="668083"/>
                </a:lnTo>
                <a:lnTo>
                  <a:pt x="1698061" y="663325"/>
                </a:lnTo>
                <a:lnTo>
                  <a:pt x="1695837" y="658567"/>
                </a:lnTo>
                <a:lnTo>
                  <a:pt x="1693613" y="653493"/>
                </a:lnTo>
                <a:lnTo>
                  <a:pt x="1690753" y="648735"/>
                </a:lnTo>
                <a:lnTo>
                  <a:pt x="1687575" y="643660"/>
                </a:lnTo>
                <a:lnTo>
                  <a:pt x="1680266" y="633511"/>
                </a:lnTo>
                <a:lnTo>
                  <a:pt x="1694566" y="494588"/>
                </a:lnTo>
                <a:lnTo>
                  <a:pt x="1689164" y="476509"/>
                </a:lnTo>
                <a:lnTo>
                  <a:pt x="1694884" y="463505"/>
                </a:lnTo>
                <a:lnTo>
                  <a:pt x="1699650" y="452087"/>
                </a:lnTo>
                <a:lnTo>
                  <a:pt x="1723483" y="452087"/>
                </a:lnTo>
                <a:lnTo>
                  <a:pt x="1727932" y="463505"/>
                </a:lnTo>
                <a:lnTo>
                  <a:pt x="1733016" y="476509"/>
                </a:lnTo>
                <a:lnTo>
                  <a:pt x="1728567" y="498077"/>
                </a:lnTo>
                <a:lnTo>
                  <a:pt x="1745727" y="694408"/>
                </a:lnTo>
                <a:lnTo>
                  <a:pt x="1787672" y="444157"/>
                </a:lnTo>
                <a:lnTo>
                  <a:pt x="1790532" y="429250"/>
                </a:lnTo>
                <a:lnTo>
                  <a:pt x="1795617" y="425761"/>
                </a:lnTo>
                <a:lnTo>
                  <a:pt x="1799430" y="423224"/>
                </a:lnTo>
                <a:lnTo>
                  <a:pt x="1801654" y="421321"/>
                </a:lnTo>
                <a:lnTo>
                  <a:pt x="1801972" y="420687"/>
                </a:lnTo>
                <a:lnTo>
                  <a:pt x="1810552" y="419418"/>
                </a:lnTo>
                <a:lnTo>
                  <a:pt x="1819767" y="419101"/>
                </a:lnTo>
                <a:close/>
                <a:moveTo>
                  <a:pt x="1616502" y="419101"/>
                </a:moveTo>
                <a:lnTo>
                  <a:pt x="1620650" y="419419"/>
                </a:lnTo>
                <a:lnTo>
                  <a:pt x="1626712" y="449632"/>
                </a:lnTo>
                <a:lnTo>
                  <a:pt x="1658938" y="608014"/>
                </a:lnTo>
                <a:lnTo>
                  <a:pt x="1650004" y="600063"/>
                </a:lnTo>
                <a:lnTo>
                  <a:pt x="1640751" y="591794"/>
                </a:lnTo>
                <a:lnTo>
                  <a:pt x="1630860" y="583525"/>
                </a:lnTo>
                <a:lnTo>
                  <a:pt x="1620331" y="575574"/>
                </a:lnTo>
                <a:lnTo>
                  <a:pt x="1609163" y="567623"/>
                </a:lnTo>
                <a:lnTo>
                  <a:pt x="1597996" y="559990"/>
                </a:lnTo>
                <a:lnTo>
                  <a:pt x="1585871" y="552358"/>
                </a:lnTo>
                <a:lnTo>
                  <a:pt x="1573747" y="544725"/>
                </a:lnTo>
                <a:lnTo>
                  <a:pt x="1561303" y="537728"/>
                </a:lnTo>
                <a:lnTo>
                  <a:pt x="1548221" y="530413"/>
                </a:lnTo>
                <a:lnTo>
                  <a:pt x="1534820" y="523734"/>
                </a:lnTo>
                <a:lnTo>
                  <a:pt x="1521419" y="517374"/>
                </a:lnTo>
                <a:lnTo>
                  <a:pt x="1507699" y="511013"/>
                </a:lnTo>
                <a:lnTo>
                  <a:pt x="1493660" y="504970"/>
                </a:lnTo>
                <a:lnTo>
                  <a:pt x="1479621" y="499245"/>
                </a:lnTo>
                <a:lnTo>
                  <a:pt x="1465263" y="494475"/>
                </a:lnTo>
                <a:lnTo>
                  <a:pt x="1472283" y="487160"/>
                </a:lnTo>
                <a:lnTo>
                  <a:pt x="1479302" y="480799"/>
                </a:lnTo>
                <a:lnTo>
                  <a:pt x="1486641" y="474439"/>
                </a:lnTo>
                <a:lnTo>
                  <a:pt x="1494298" y="468396"/>
                </a:lnTo>
                <a:lnTo>
                  <a:pt x="1500999" y="463944"/>
                </a:lnTo>
                <a:lnTo>
                  <a:pt x="1507699" y="459173"/>
                </a:lnTo>
                <a:lnTo>
                  <a:pt x="1514719" y="455039"/>
                </a:lnTo>
                <a:lnTo>
                  <a:pt x="1521738" y="450904"/>
                </a:lnTo>
                <a:lnTo>
                  <a:pt x="1528758" y="447406"/>
                </a:lnTo>
                <a:lnTo>
                  <a:pt x="1536415" y="443907"/>
                </a:lnTo>
                <a:lnTo>
                  <a:pt x="1543435" y="440409"/>
                </a:lnTo>
                <a:lnTo>
                  <a:pt x="1551093" y="437229"/>
                </a:lnTo>
                <a:lnTo>
                  <a:pt x="1566089" y="431504"/>
                </a:lnTo>
                <a:lnTo>
                  <a:pt x="1581723" y="426415"/>
                </a:lnTo>
                <a:lnTo>
                  <a:pt x="1597358" y="422917"/>
                </a:lnTo>
                <a:lnTo>
                  <a:pt x="1612673" y="419419"/>
                </a:lnTo>
                <a:lnTo>
                  <a:pt x="1616502" y="419101"/>
                </a:lnTo>
                <a:close/>
                <a:moveTo>
                  <a:pt x="610198" y="38100"/>
                </a:moveTo>
                <a:lnTo>
                  <a:pt x="618114" y="38418"/>
                </a:lnTo>
                <a:lnTo>
                  <a:pt x="620963" y="38418"/>
                </a:lnTo>
                <a:lnTo>
                  <a:pt x="612731" y="41593"/>
                </a:lnTo>
                <a:lnTo>
                  <a:pt x="605449" y="44768"/>
                </a:lnTo>
                <a:lnTo>
                  <a:pt x="597850" y="48260"/>
                </a:lnTo>
                <a:lnTo>
                  <a:pt x="590568" y="52071"/>
                </a:lnTo>
                <a:lnTo>
                  <a:pt x="593418" y="53023"/>
                </a:lnTo>
                <a:lnTo>
                  <a:pt x="601650" y="52388"/>
                </a:lnTo>
                <a:lnTo>
                  <a:pt x="610832" y="52071"/>
                </a:lnTo>
                <a:lnTo>
                  <a:pt x="620647" y="52388"/>
                </a:lnTo>
                <a:lnTo>
                  <a:pt x="630462" y="53023"/>
                </a:lnTo>
                <a:lnTo>
                  <a:pt x="640911" y="54293"/>
                </a:lnTo>
                <a:lnTo>
                  <a:pt x="651359" y="56198"/>
                </a:lnTo>
                <a:lnTo>
                  <a:pt x="662124" y="59055"/>
                </a:lnTo>
                <a:lnTo>
                  <a:pt x="672573" y="62548"/>
                </a:lnTo>
                <a:lnTo>
                  <a:pt x="677639" y="64771"/>
                </a:lnTo>
                <a:lnTo>
                  <a:pt x="682705" y="67311"/>
                </a:lnTo>
                <a:lnTo>
                  <a:pt x="687771" y="70168"/>
                </a:lnTo>
                <a:lnTo>
                  <a:pt x="693153" y="73025"/>
                </a:lnTo>
                <a:lnTo>
                  <a:pt x="697902" y="76200"/>
                </a:lnTo>
                <a:lnTo>
                  <a:pt x="702968" y="79693"/>
                </a:lnTo>
                <a:lnTo>
                  <a:pt x="707718" y="83503"/>
                </a:lnTo>
                <a:lnTo>
                  <a:pt x="712150" y="87630"/>
                </a:lnTo>
                <a:lnTo>
                  <a:pt x="716583" y="92393"/>
                </a:lnTo>
                <a:lnTo>
                  <a:pt x="721332" y="96838"/>
                </a:lnTo>
                <a:lnTo>
                  <a:pt x="725765" y="101918"/>
                </a:lnTo>
                <a:lnTo>
                  <a:pt x="729881" y="107633"/>
                </a:lnTo>
                <a:lnTo>
                  <a:pt x="733680" y="113348"/>
                </a:lnTo>
                <a:lnTo>
                  <a:pt x="737480" y="119698"/>
                </a:lnTo>
                <a:lnTo>
                  <a:pt x="740963" y="126366"/>
                </a:lnTo>
                <a:lnTo>
                  <a:pt x="744446" y="133351"/>
                </a:lnTo>
                <a:lnTo>
                  <a:pt x="750778" y="148908"/>
                </a:lnTo>
                <a:lnTo>
                  <a:pt x="756794" y="163831"/>
                </a:lnTo>
                <a:lnTo>
                  <a:pt x="761860" y="178118"/>
                </a:lnTo>
                <a:lnTo>
                  <a:pt x="765976" y="191453"/>
                </a:lnTo>
                <a:lnTo>
                  <a:pt x="769142" y="204153"/>
                </a:lnTo>
                <a:lnTo>
                  <a:pt x="772308" y="216853"/>
                </a:lnTo>
                <a:lnTo>
                  <a:pt x="774208" y="228601"/>
                </a:lnTo>
                <a:lnTo>
                  <a:pt x="775474" y="240348"/>
                </a:lnTo>
                <a:lnTo>
                  <a:pt x="776741" y="251461"/>
                </a:lnTo>
                <a:lnTo>
                  <a:pt x="777058" y="262256"/>
                </a:lnTo>
                <a:lnTo>
                  <a:pt x="777058" y="273051"/>
                </a:lnTo>
                <a:lnTo>
                  <a:pt x="776424" y="283211"/>
                </a:lnTo>
                <a:lnTo>
                  <a:pt x="775474" y="293371"/>
                </a:lnTo>
                <a:lnTo>
                  <a:pt x="774525" y="303531"/>
                </a:lnTo>
                <a:lnTo>
                  <a:pt x="772941" y="313691"/>
                </a:lnTo>
                <a:lnTo>
                  <a:pt x="771042" y="323851"/>
                </a:lnTo>
                <a:lnTo>
                  <a:pt x="769459" y="334011"/>
                </a:lnTo>
                <a:lnTo>
                  <a:pt x="768509" y="343536"/>
                </a:lnTo>
                <a:lnTo>
                  <a:pt x="767559" y="352426"/>
                </a:lnTo>
                <a:lnTo>
                  <a:pt x="767559" y="360364"/>
                </a:lnTo>
                <a:lnTo>
                  <a:pt x="768192" y="367984"/>
                </a:lnTo>
                <a:lnTo>
                  <a:pt x="768509" y="374651"/>
                </a:lnTo>
                <a:lnTo>
                  <a:pt x="769459" y="380684"/>
                </a:lnTo>
                <a:lnTo>
                  <a:pt x="771042" y="386716"/>
                </a:lnTo>
                <a:lnTo>
                  <a:pt x="772625" y="391479"/>
                </a:lnTo>
                <a:lnTo>
                  <a:pt x="774841" y="395924"/>
                </a:lnTo>
                <a:lnTo>
                  <a:pt x="777058" y="400051"/>
                </a:lnTo>
                <a:lnTo>
                  <a:pt x="779274" y="403861"/>
                </a:lnTo>
                <a:lnTo>
                  <a:pt x="781807" y="407036"/>
                </a:lnTo>
                <a:lnTo>
                  <a:pt x="784656" y="409894"/>
                </a:lnTo>
                <a:lnTo>
                  <a:pt x="787506" y="412116"/>
                </a:lnTo>
                <a:lnTo>
                  <a:pt x="790672" y="414339"/>
                </a:lnTo>
                <a:lnTo>
                  <a:pt x="793522" y="415926"/>
                </a:lnTo>
                <a:lnTo>
                  <a:pt x="796688" y="417514"/>
                </a:lnTo>
                <a:lnTo>
                  <a:pt x="799854" y="418784"/>
                </a:lnTo>
                <a:lnTo>
                  <a:pt x="803020" y="419419"/>
                </a:lnTo>
                <a:lnTo>
                  <a:pt x="808720" y="420371"/>
                </a:lnTo>
                <a:lnTo>
                  <a:pt x="813786" y="421006"/>
                </a:lnTo>
                <a:lnTo>
                  <a:pt x="818852" y="421006"/>
                </a:lnTo>
                <a:lnTo>
                  <a:pt x="822018" y="420371"/>
                </a:lnTo>
                <a:lnTo>
                  <a:pt x="825501" y="420054"/>
                </a:lnTo>
                <a:lnTo>
                  <a:pt x="824551" y="422911"/>
                </a:lnTo>
                <a:lnTo>
                  <a:pt x="823601" y="425451"/>
                </a:lnTo>
                <a:lnTo>
                  <a:pt x="822018" y="429261"/>
                </a:lnTo>
                <a:lnTo>
                  <a:pt x="819801" y="433389"/>
                </a:lnTo>
                <a:lnTo>
                  <a:pt x="817268" y="437834"/>
                </a:lnTo>
                <a:lnTo>
                  <a:pt x="813469" y="442279"/>
                </a:lnTo>
                <a:lnTo>
                  <a:pt x="809353" y="446724"/>
                </a:lnTo>
                <a:lnTo>
                  <a:pt x="806820" y="448629"/>
                </a:lnTo>
                <a:lnTo>
                  <a:pt x="803970" y="450534"/>
                </a:lnTo>
                <a:lnTo>
                  <a:pt x="801121" y="452439"/>
                </a:lnTo>
                <a:lnTo>
                  <a:pt x="797954" y="454344"/>
                </a:lnTo>
                <a:lnTo>
                  <a:pt x="794788" y="455614"/>
                </a:lnTo>
                <a:lnTo>
                  <a:pt x="790989" y="456884"/>
                </a:lnTo>
                <a:lnTo>
                  <a:pt x="787189" y="457836"/>
                </a:lnTo>
                <a:lnTo>
                  <a:pt x="783073" y="458471"/>
                </a:lnTo>
                <a:lnTo>
                  <a:pt x="778641" y="458789"/>
                </a:lnTo>
                <a:lnTo>
                  <a:pt x="774208" y="458789"/>
                </a:lnTo>
                <a:lnTo>
                  <a:pt x="768825" y="458471"/>
                </a:lnTo>
                <a:lnTo>
                  <a:pt x="763443" y="458154"/>
                </a:lnTo>
                <a:lnTo>
                  <a:pt x="758060" y="456884"/>
                </a:lnTo>
                <a:lnTo>
                  <a:pt x="752361" y="454979"/>
                </a:lnTo>
                <a:lnTo>
                  <a:pt x="746029" y="453074"/>
                </a:lnTo>
                <a:lnTo>
                  <a:pt x="739696" y="450534"/>
                </a:lnTo>
                <a:lnTo>
                  <a:pt x="693470" y="431484"/>
                </a:lnTo>
                <a:lnTo>
                  <a:pt x="695686" y="420371"/>
                </a:lnTo>
                <a:lnTo>
                  <a:pt x="697586" y="407354"/>
                </a:lnTo>
                <a:lnTo>
                  <a:pt x="699802" y="390526"/>
                </a:lnTo>
                <a:lnTo>
                  <a:pt x="701702" y="369889"/>
                </a:lnTo>
                <a:lnTo>
                  <a:pt x="702968" y="358459"/>
                </a:lnTo>
                <a:lnTo>
                  <a:pt x="703285" y="346394"/>
                </a:lnTo>
                <a:lnTo>
                  <a:pt x="703602" y="333694"/>
                </a:lnTo>
                <a:lnTo>
                  <a:pt x="703602" y="320359"/>
                </a:lnTo>
                <a:lnTo>
                  <a:pt x="703602" y="307024"/>
                </a:lnTo>
                <a:lnTo>
                  <a:pt x="702968" y="293053"/>
                </a:lnTo>
                <a:lnTo>
                  <a:pt x="701385" y="304801"/>
                </a:lnTo>
                <a:lnTo>
                  <a:pt x="699169" y="315596"/>
                </a:lnTo>
                <a:lnTo>
                  <a:pt x="696952" y="326391"/>
                </a:lnTo>
                <a:lnTo>
                  <a:pt x="694103" y="337504"/>
                </a:lnTo>
                <a:lnTo>
                  <a:pt x="691253" y="347664"/>
                </a:lnTo>
                <a:lnTo>
                  <a:pt x="687771" y="357189"/>
                </a:lnTo>
                <a:lnTo>
                  <a:pt x="684604" y="367031"/>
                </a:lnTo>
                <a:lnTo>
                  <a:pt x="680488" y="376239"/>
                </a:lnTo>
                <a:lnTo>
                  <a:pt x="676372" y="384811"/>
                </a:lnTo>
                <a:lnTo>
                  <a:pt x="671623" y="393066"/>
                </a:lnTo>
                <a:lnTo>
                  <a:pt x="666874" y="401004"/>
                </a:lnTo>
                <a:lnTo>
                  <a:pt x="662124" y="407989"/>
                </a:lnTo>
                <a:lnTo>
                  <a:pt x="656742" y="414974"/>
                </a:lnTo>
                <a:lnTo>
                  <a:pt x="651042" y="421006"/>
                </a:lnTo>
                <a:lnTo>
                  <a:pt x="645027" y="426404"/>
                </a:lnTo>
                <a:lnTo>
                  <a:pt x="639011" y="431484"/>
                </a:lnTo>
                <a:lnTo>
                  <a:pt x="633312" y="435294"/>
                </a:lnTo>
                <a:lnTo>
                  <a:pt x="627929" y="438151"/>
                </a:lnTo>
                <a:lnTo>
                  <a:pt x="622230" y="441326"/>
                </a:lnTo>
                <a:lnTo>
                  <a:pt x="616531" y="443549"/>
                </a:lnTo>
                <a:lnTo>
                  <a:pt x="610515" y="444819"/>
                </a:lnTo>
                <a:lnTo>
                  <a:pt x="604183" y="446089"/>
                </a:lnTo>
                <a:lnTo>
                  <a:pt x="597850" y="446724"/>
                </a:lnTo>
                <a:lnTo>
                  <a:pt x="591201" y="446724"/>
                </a:lnTo>
                <a:lnTo>
                  <a:pt x="586135" y="446406"/>
                </a:lnTo>
                <a:lnTo>
                  <a:pt x="581703" y="445771"/>
                </a:lnTo>
                <a:lnTo>
                  <a:pt x="576953" y="444501"/>
                </a:lnTo>
                <a:lnTo>
                  <a:pt x="572204" y="442914"/>
                </a:lnTo>
                <a:lnTo>
                  <a:pt x="567771" y="441326"/>
                </a:lnTo>
                <a:lnTo>
                  <a:pt x="563339" y="438786"/>
                </a:lnTo>
                <a:lnTo>
                  <a:pt x="559222" y="436246"/>
                </a:lnTo>
                <a:lnTo>
                  <a:pt x="555106" y="433706"/>
                </a:lnTo>
                <a:lnTo>
                  <a:pt x="549091" y="429261"/>
                </a:lnTo>
                <a:lnTo>
                  <a:pt x="543391" y="424181"/>
                </a:lnTo>
                <a:lnTo>
                  <a:pt x="538009" y="419101"/>
                </a:lnTo>
                <a:lnTo>
                  <a:pt x="532626" y="413069"/>
                </a:lnTo>
                <a:lnTo>
                  <a:pt x="527244" y="406719"/>
                </a:lnTo>
                <a:lnTo>
                  <a:pt x="522495" y="399416"/>
                </a:lnTo>
                <a:lnTo>
                  <a:pt x="517745" y="392431"/>
                </a:lnTo>
                <a:lnTo>
                  <a:pt x="512996" y="384494"/>
                </a:lnTo>
                <a:lnTo>
                  <a:pt x="508563" y="376556"/>
                </a:lnTo>
                <a:lnTo>
                  <a:pt x="504447" y="367984"/>
                </a:lnTo>
                <a:lnTo>
                  <a:pt x="500648" y="359094"/>
                </a:lnTo>
                <a:lnTo>
                  <a:pt x="496848" y="349886"/>
                </a:lnTo>
                <a:lnTo>
                  <a:pt x="493366" y="340679"/>
                </a:lnTo>
                <a:lnTo>
                  <a:pt x="489883" y="331154"/>
                </a:lnTo>
                <a:lnTo>
                  <a:pt x="486717" y="321311"/>
                </a:lnTo>
                <a:lnTo>
                  <a:pt x="483867" y="311151"/>
                </a:lnTo>
                <a:lnTo>
                  <a:pt x="484500" y="323534"/>
                </a:lnTo>
                <a:lnTo>
                  <a:pt x="485450" y="335599"/>
                </a:lnTo>
                <a:lnTo>
                  <a:pt x="487666" y="358459"/>
                </a:lnTo>
                <a:lnTo>
                  <a:pt x="490199" y="378779"/>
                </a:lnTo>
                <a:lnTo>
                  <a:pt x="493366" y="396559"/>
                </a:lnTo>
                <a:lnTo>
                  <a:pt x="495899" y="411164"/>
                </a:lnTo>
                <a:lnTo>
                  <a:pt x="498115" y="421959"/>
                </a:lnTo>
                <a:lnTo>
                  <a:pt x="500015" y="431484"/>
                </a:lnTo>
                <a:lnTo>
                  <a:pt x="454105" y="450534"/>
                </a:lnTo>
                <a:lnTo>
                  <a:pt x="447772" y="453074"/>
                </a:lnTo>
                <a:lnTo>
                  <a:pt x="441440" y="454979"/>
                </a:lnTo>
                <a:lnTo>
                  <a:pt x="435424" y="456884"/>
                </a:lnTo>
                <a:lnTo>
                  <a:pt x="429725" y="458154"/>
                </a:lnTo>
                <a:lnTo>
                  <a:pt x="424659" y="458471"/>
                </a:lnTo>
                <a:lnTo>
                  <a:pt x="419593" y="458789"/>
                </a:lnTo>
                <a:lnTo>
                  <a:pt x="414844" y="458789"/>
                </a:lnTo>
                <a:lnTo>
                  <a:pt x="410728" y="458471"/>
                </a:lnTo>
                <a:lnTo>
                  <a:pt x="406611" y="457836"/>
                </a:lnTo>
                <a:lnTo>
                  <a:pt x="402495" y="456884"/>
                </a:lnTo>
                <a:lnTo>
                  <a:pt x="399013" y="455614"/>
                </a:lnTo>
                <a:lnTo>
                  <a:pt x="395846" y="454344"/>
                </a:lnTo>
                <a:lnTo>
                  <a:pt x="392364" y="452439"/>
                </a:lnTo>
                <a:lnTo>
                  <a:pt x="389831" y="450534"/>
                </a:lnTo>
                <a:lnTo>
                  <a:pt x="386664" y="448629"/>
                </a:lnTo>
                <a:lnTo>
                  <a:pt x="384448" y="446724"/>
                </a:lnTo>
                <a:lnTo>
                  <a:pt x="380015" y="442279"/>
                </a:lnTo>
                <a:lnTo>
                  <a:pt x="376533" y="437834"/>
                </a:lnTo>
                <a:lnTo>
                  <a:pt x="374000" y="433389"/>
                </a:lnTo>
                <a:lnTo>
                  <a:pt x="371783" y="429261"/>
                </a:lnTo>
                <a:lnTo>
                  <a:pt x="370200" y="425451"/>
                </a:lnTo>
                <a:lnTo>
                  <a:pt x="369250" y="422911"/>
                </a:lnTo>
                <a:lnTo>
                  <a:pt x="368300" y="420054"/>
                </a:lnTo>
                <a:lnTo>
                  <a:pt x="371467" y="420371"/>
                </a:lnTo>
                <a:lnTo>
                  <a:pt x="375266" y="421006"/>
                </a:lnTo>
                <a:lnTo>
                  <a:pt x="379699" y="421006"/>
                </a:lnTo>
                <a:lnTo>
                  <a:pt x="384765" y="420371"/>
                </a:lnTo>
                <a:lnTo>
                  <a:pt x="390780" y="419419"/>
                </a:lnTo>
                <a:lnTo>
                  <a:pt x="393947" y="418784"/>
                </a:lnTo>
                <a:lnTo>
                  <a:pt x="396796" y="417514"/>
                </a:lnTo>
                <a:lnTo>
                  <a:pt x="399962" y="415926"/>
                </a:lnTo>
                <a:lnTo>
                  <a:pt x="403129" y="414339"/>
                </a:lnTo>
                <a:lnTo>
                  <a:pt x="406295" y="412116"/>
                </a:lnTo>
                <a:lnTo>
                  <a:pt x="408828" y="409894"/>
                </a:lnTo>
                <a:lnTo>
                  <a:pt x="411994" y="407036"/>
                </a:lnTo>
                <a:lnTo>
                  <a:pt x="414527" y="403861"/>
                </a:lnTo>
                <a:lnTo>
                  <a:pt x="416743" y="400051"/>
                </a:lnTo>
                <a:lnTo>
                  <a:pt x="418960" y="395924"/>
                </a:lnTo>
                <a:lnTo>
                  <a:pt x="420859" y="391479"/>
                </a:lnTo>
                <a:lnTo>
                  <a:pt x="422759" y="386716"/>
                </a:lnTo>
                <a:lnTo>
                  <a:pt x="423709" y="380684"/>
                </a:lnTo>
                <a:lnTo>
                  <a:pt x="424976" y="374651"/>
                </a:lnTo>
                <a:lnTo>
                  <a:pt x="425609" y="367984"/>
                </a:lnTo>
                <a:lnTo>
                  <a:pt x="426242" y="360364"/>
                </a:lnTo>
                <a:lnTo>
                  <a:pt x="425609" y="352426"/>
                </a:lnTo>
                <a:lnTo>
                  <a:pt x="425292" y="343536"/>
                </a:lnTo>
                <a:lnTo>
                  <a:pt x="424342" y="334011"/>
                </a:lnTo>
                <a:lnTo>
                  <a:pt x="422443" y="323851"/>
                </a:lnTo>
                <a:lnTo>
                  <a:pt x="420859" y="313691"/>
                </a:lnTo>
                <a:lnTo>
                  <a:pt x="419276" y="303531"/>
                </a:lnTo>
                <a:lnTo>
                  <a:pt x="418010" y="293371"/>
                </a:lnTo>
                <a:lnTo>
                  <a:pt x="417060" y="283211"/>
                </a:lnTo>
                <a:lnTo>
                  <a:pt x="416427" y="272733"/>
                </a:lnTo>
                <a:lnTo>
                  <a:pt x="416427" y="262256"/>
                </a:lnTo>
                <a:lnTo>
                  <a:pt x="416743" y="251461"/>
                </a:lnTo>
                <a:lnTo>
                  <a:pt x="417377" y="240031"/>
                </a:lnTo>
                <a:lnTo>
                  <a:pt x="418960" y="228283"/>
                </a:lnTo>
                <a:lnTo>
                  <a:pt x="420859" y="216218"/>
                </a:lnTo>
                <a:lnTo>
                  <a:pt x="423709" y="203836"/>
                </a:lnTo>
                <a:lnTo>
                  <a:pt x="427192" y="191136"/>
                </a:lnTo>
                <a:lnTo>
                  <a:pt x="431308" y="177483"/>
                </a:lnTo>
                <a:lnTo>
                  <a:pt x="436690" y="163831"/>
                </a:lnTo>
                <a:lnTo>
                  <a:pt x="442706" y="148591"/>
                </a:lnTo>
                <a:lnTo>
                  <a:pt x="449355" y="133351"/>
                </a:lnTo>
                <a:lnTo>
                  <a:pt x="453471" y="125096"/>
                </a:lnTo>
                <a:lnTo>
                  <a:pt x="457904" y="117476"/>
                </a:lnTo>
                <a:lnTo>
                  <a:pt x="462970" y="109856"/>
                </a:lnTo>
                <a:lnTo>
                  <a:pt x="467719" y="103188"/>
                </a:lnTo>
                <a:lnTo>
                  <a:pt x="463920" y="103506"/>
                </a:lnTo>
                <a:lnTo>
                  <a:pt x="467719" y="100966"/>
                </a:lnTo>
                <a:lnTo>
                  <a:pt x="471835" y="97791"/>
                </a:lnTo>
                <a:lnTo>
                  <a:pt x="479118" y="89853"/>
                </a:lnTo>
                <a:lnTo>
                  <a:pt x="486400" y="82868"/>
                </a:lnTo>
                <a:lnTo>
                  <a:pt x="493999" y="76518"/>
                </a:lnTo>
                <a:lnTo>
                  <a:pt x="501914" y="70803"/>
                </a:lnTo>
                <a:lnTo>
                  <a:pt x="506980" y="67311"/>
                </a:lnTo>
                <a:lnTo>
                  <a:pt x="512363" y="64453"/>
                </a:lnTo>
                <a:lnTo>
                  <a:pt x="522811" y="58738"/>
                </a:lnTo>
                <a:lnTo>
                  <a:pt x="532943" y="53976"/>
                </a:lnTo>
                <a:lnTo>
                  <a:pt x="543391" y="49848"/>
                </a:lnTo>
                <a:lnTo>
                  <a:pt x="553523" y="46673"/>
                </a:lnTo>
                <a:lnTo>
                  <a:pt x="563339" y="44133"/>
                </a:lnTo>
                <a:lnTo>
                  <a:pt x="573154" y="42228"/>
                </a:lnTo>
                <a:lnTo>
                  <a:pt x="581703" y="40641"/>
                </a:lnTo>
                <a:lnTo>
                  <a:pt x="589935" y="39688"/>
                </a:lnTo>
                <a:lnTo>
                  <a:pt x="597850" y="38735"/>
                </a:lnTo>
                <a:lnTo>
                  <a:pt x="610198" y="38100"/>
                </a:lnTo>
                <a:close/>
                <a:moveTo>
                  <a:pt x="1727817" y="0"/>
                </a:moveTo>
                <a:lnTo>
                  <a:pt x="1736060" y="0"/>
                </a:lnTo>
                <a:lnTo>
                  <a:pt x="1738914" y="0"/>
                </a:lnTo>
                <a:lnTo>
                  <a:pt x="1730670" y="3175"/>
                </a:lnTo>
                <a:lnTo>
                  <a:pt x="1723061" y="6350"/>
                </a:lnTo>
                <a:lnTo>
                  <a:pt x="1715768" y="10160"/>
                </a:lnTo>
                <a:lnTo>
                  <a:pt x="1708476" y="13970"/>
                </a:lnTo>
                <a:lnTo>
                  <a:pt x="1710695" y="14605"/>
                </a:lnTo>
                <a:lnTo>
                  <a:pt x="1719256" y="13970"/>
                </a:lnTo>
                <a:lnTo>
                  <a:pt x="1728768" y="13970"/>
                </a:lnTo>
                <a:lnTo>
                  <a:pt x="1738597" y="13970"/>
                </a:lnTo>
                <a:lnTo>
                  <a:pt x="1748425" y="14605"/>
                </a:lnTo>
                <a:lnTo>
                  <a:pt x="1758888" y="15875"/>
                </a:lnTo>
                <a:lnTo>
                  <a:pt x="1769034" y="18098"/>
                </a:lnTo>
                <a:lnTo>
                  <a:pt x="1779497" y="20638"/>
                </a:lnTo>
                <a:lnTo>
                  <a:pt x="1789960" y="24448"/>
                </a:lnTo>
                <a:lnTo>
                  <a:pt x="1795350" y="26670"/>
                </a:lnTo>
                <a:lnTo>
                  <a:pt x="1800423" y="28893"/>
                </a:lnTo>
                <a:lnTo>
                  <a:pt x="1805813" y="31750"/>
                </a:lnTo>
                <a:lnTo>
                  <a:pt x="1810569" y="34608"/>
                </a:lnTo>
                <a:lnTo>
                  <a:pt x="1815959" y="38100"/>
                </a:lnTo>
                <a:lnTo>
                  <a:pt x="1820715" y="41593"/>
                </a:lnTo>
                <a:lnTo>
                  <a:pt x="1825788" y="45085"/>
                </a:lnTo>
                <a:lnTo>
                  <a:pt x="1830227" y="49213"/>
                </a:lnTo>
                <a:lnTo>
                  <a:pt x="1834666" y="53975"/>
                </a:lnTo>
                <a:lnTo>
                  <a:pt x="1839105" y="58738"/>
                </a:lnTo>
                <a:lnTo>
                  <a:pt x="1843226" y="64135"/>
                </a:lnTo>
                <a:lnTo>
                  <a:pt x="1847348" y="69215"/>
                </a:lnTo>
                <a:lnTo>
                  <a:pt x="1851470" y="75248"/>
                </a:lnTo>
                <a:lnTo>
                  <a:pt x="1855275" y="81280"/>
                </a:lnTo>
                <a:lnTo>
                  <a:pt x="1858762" y="87948"/>
                </a:lnTo>
                <a:lnTo>
                  <a:pt x="1862250" y="95250"/>
                </a:lnTo>
                <a:lnTo>
                  <a:pt x="1868908" y="110490"/>
                </a:lnTo>
                <a:lnTo>
                  <a:pt x="1874932" y="125413"/>
                </a:lnTo>
                <a:lnTo>
                  <a:pt x="1879688" y="139700"/>
                </a:lnTo>
                <a:lnTo>
                  <a:pt x="1883810" y="153036"/>
                </a:lnTo>
                <a:lnTo>
                  <a:pt x="1887298" y="165736"/>
                </a:lnTo>
                <a:lnTo>
                  <a:pt x="1890151" y="178435"/>
                </a:lnTo>
                <a:lnTo>
                  <a:pt x="1892053" y="190183"/>
                </a:lnTo>
                <a:lnTo>
                  <a:pt x="1893639" y="201931"/>
                </a:lnTo>
                <a:lnTo>
                  <a:pt x="1894907" y="213361"/>
                </a:lnTo>
                <a:lnTo>
                  <a:pt x="1895224" y="224156"/>
                </a:lnTo>
                <a:lnTo>
                  <a:pt x="1894907" y="234633"/>
                </a:lnTo>
                <a:lnTo>
                  <a:pt x="1894273" y="245111"/>
                </a:lnTo>
                <a:lnTo>
                  <a:pt x="1893639" y="255271"/>
                </a:lnTo>
                <a:lnTo>
                  <a:pt x="1892371" y="265431"/>
                </a:lnTo>
                <a:lnTo>
                  <a:pt x="1891102" y="275591"/>
                </a:lnTo>
                <a:lnTo>
                  <a:pt x="1889200" y="285433"/>
                </a:lnTo>
                <a:lnTo>
                  <a:pt x="1887615" y="295593"/>
                </a:lnTo>
                <a:lnTo>
                  <a:pt x="1886346" y="305436"/>
                </a:lnTo>
                <a:lnTo>
                  <a:pt x="1885712" y="314008"/>
                </a:lnTo>
                <a:lnTo>
                  <a:pt x="1885712" y="321946"/>
                </a:lnTo>
                <a:lnTo>
                  <a:pt x="1885712" y="329566"/>
                </a:lnTo>
                <a:lnTo>
                  <a:pt x="1886346" y="336233"/>
                </a:lnTo>
                <a:lnTo>
                  <a:pt x="1887615" y="342583"/>
                </a:lnTo>
                <a:lnTo>
                  <a:pt x="1889200" y="348298"/>
                </a:lnTo>
                <a:lnTo>
                  <a:pt x="1890785" y="353061"/>
                </a:lnTo>
                <a:lnTo>
                  <a:pt x="1892371" y="358141"/>
                </a:lnTo>
                <a:lnTo>
                  <a:pt x="1894907" y="361633"/>
                </a:lnTo>
                <a:lnTo>
                  <a:pt x="1897443" y="365443"/>
                </a:lnTo>
                <a:lnTo>
                  <a:pt x="1899980" y="368936"/>
                </a:lnTo>
                <a:lnTo>
                  <a:pt x="1902516" y="371476"/>
                </a:lnTo>
                <a:lnTo>
                  <a:pt x="1905687" y="373698"/>
                </a:lnTo>
                <a:lnTo>
                  <a:pt x="1908541" y="375921"/>
                </a:lnTo>
                <a:lnTo>
                  <a:pt x="1911711" y="377508"/>
                </a:lnTo>
                <a:lnTo>
                  <a:pt x="1914565" y="379096"/>
                </a:lnTo>
                <a:lnTo>
                  <a:pt x="1917735" y="380366"/>
                </a:lnTo>
                <a:lnTo>
                  <a:pt x="1920589" y="381001"/>
                </a:lnTo>
                <a:lnTo>
                  <a:pt x="1926613" y="381953"/>
                </a:lnTo>
                <a:lnTo>
                  <a:pt x="1932003" y="382906"/>
                </a:lnTo>
                <a:lnTo>
                  <a:pt x="1936442" y="382906"/>
                </a:lnTo>
                <a:lnTo>
                  <a:pt x="1940247" y="382589"/>
                </a:lnTo>
                <a:lnTo>
                  <a:pt x="1943100" y="381636"/>
                </a:lnTo>
                <a:lnTo>
                  <a:pt x="1942466" y="384494"/>
                </a:lnTo>
                <a:lnTo>
                  <a:pt x="1941832" y="387351"/>
                </a:lnTo>
                <a:lnTo>
                  <a:pt x="1940247" y="390843"/>
                </a:lnTo>
                <a:lnTo>
                  <a:pt x="1938027" y="394971"/>
                </a:lnTo>
                <a:lnTo>
                  <a:pt x="1934857" y="399416"/>
                </a:lnTo>
                <a:lnTo>
                  <a:pt x="1931686" y="403861"/>
                </a:lnTo>
                <a:lnTo>
                  <a:pt x="1927564" y="408306"/>
                </a:lnTo>
                <a:lnTo>
                  <a:pt x="1924711" y="410211"/>
                </a:lnTo>
                <a:lnTo>
                  <a:pt x="1922174" y="412433"/>
                </a:lnTo>
                <a:lnTo>
                  <a:pt x="1919321" y="414021"/>
                </a:lnTo>
                <a:lnTo>
                  <a:pt x="1916150" y="415926"/>
                </a:lnTo>
                <a:lnTo>
                  <a:pt x="1912662" y="417513"/>
                </a:lnTo>
                <a:lnTo>
                  <a:pt x="1909175" y="418466"/>
                </a:lnTo>
                <a:lnTo>
                  <a:pt x="1905370" y="419736"/>
                </a:lnTo>
                <a:lnTo>
                  <a:pt x="1901248" y="420053"/>
                </a:lnTo>
                <a:lnTo>
                  <a:pt x="1896492" y="420371"/>
                </a:lnTo>
                <a:lnTo>
                  <a:pt x="1891736" y="420689"/>
                </a:lnTo>
                <a:lnTo>
                  <a:pt x="1886981" y="420371"/>
                </a:lnTo>
                <a:lnTo>
                  <a:pt x="1881591" y="419736"/>
                </a:lnTo>
                <a:lnTo>
                  <a:pt x="1875883" y="418466"/>
                </a:lnTo>
                <a:lnTo>
                  <a:pt x="1869859" y="417196"/>
                </a:lnTo>
                <a:lnTo>
                  <a:pt x="1863835" y="414656"/>
                </a:lnTo>
                <a:lnTo>
                  <a:pt x="1857177" y="412116"/>
                </a:lnTo>
                <a:lnTo>
                  <a:pt x="1811520" y="393066"/>
                </a:lnTo>
                <a:lnTo>
                  <a:pt x="1813740" y="381953"/>
                </a:lnTo>
                <a:lnTo>
                  <a:pt x="1815642" y="369253"/>
                </a:lnTo>
                <a:lnTo>
                  <a:pt x="1817862" y="352108"/>
                </a:lnTo>
                <a:lnTo>
                  <a:pt x="1819764" y="331788"/>
                </a:lnTo>
                <a:lnTo>
                  <a:pt x="1820398" y="320041"/>
                </a:lnTo>
                <a:lnTo>
                  <a:pt x="1821032" y="307976"/>
                </a:lnTo>
                <a:lnTo>
                  <a:pt x="1821666" y="295593"/>
                </a:lnTo>
                <a:lnTo>
                  <a:pt x="1821666" y="282576"/>
                </a:lnTo>
                <a:lnTo>
                  <a:pt x="1821666" y="268923"/>
                </a:lnTo>
                <a:lnTo>
                  <a:pt x="1820715" y="254636"/>
                </a:lnTo>
                <a:lnTo>
                  <a:pt x="1819447" y="266383"/>
                </a:lnTo>
                <a:lnTo>
                  <a:pt x="1816910" y="277496"/>
                </a:lnTo>
                <a:lnTo>
                  <a:pt x="1814691" y="288608"/>
                </a:lnTo>
                <a:lnTo>
                  <a:pt x="1812154" y="299086"/>
                </a:lnTo>
                <a:lnTo>
                  <a:pt x="1809301" y="309246"/>
                </a:lnTo>
                <a:lnTo>
                  <a:pt x="1805813" y="319406"/>
                </a:lnTo>
                <a:lnTo>
                  <a:pt x="1802326" y="328613"/>
                </a:lnTo>
                <a:lnTo>
                  <a:pt x="1798204" y="337821"/>
                </a:lnTo>
                <a:lnTo>
                  <a:pt x="1794082" y="346393"/>
                </a:lnTo>
                <a:lnTo>
                  <a:pt x="1789643" y="354648"/>
                </a:lnTo>
                <a:lnTo>
                  <a:pt x="1784887" y="362586"/>
                </a:lnTo>
                <a:lnTo>
                  <a:pt x="1779814" y="369571"/>
                </a:lnTo>
                <a:lnTo>
                  <a:pt x="1774107" y="376556"/>
                </a:lnTo>
                <a:lnTo>
                  <a:pt x="1768717" y="382589"/>
                </a:lnTo>
                <a:lnTo>
                  <a:pt x="1763010" y="387986"/>
                </a:lnTo>
                <a:lnTo>
                  <a:pt x="1756669" y="393066"/>
                </a:lnTo>
                <a:lnTo>
                  <a:pt x="1751279" y="396876"/>
                </a:lnTo>
                <a:lnTo>
                  <a:pt x="1745572" y="400051"/>
                </a:lnTo>
                <a:lnTo>
                  <a:pt x="1740182" y="402908"/>
                </a:lnTo>
                <a:lnTo>
                  <a:pt x="1734158" y="405131"/>
                </a:lnTo>
                <a:lnTo>
                  <a:pt x="1728134" y="407036"/>
                </a:lnTo>
                <a:lnTo>
                  <a:pt x="1722110" y="407988"/>
                </a:lnTo>
                <a:lnTo>
                  <a:pt x="1715768" y="408306"/>
                </a:lnTo>
                <a:lnTo>
                  <a:pt x="1708793" y="408306"/>
                </a:lnTo>
                <a:lnTo>
                  <a:pt x="1704037" y="407988"/>
                </a:lnTo>
                <a:lnTo>
                  <a:pt x="1699598" y="407353"/>
                </a:lnTo>
                <a:lnTo>
                  <a:pt x="1694525" y="406084"/>
                </a:lnTo>
                <a:lnTo>
                  <a:pt x="1690086" y="404813"/>
                </a:lnTo>
                <a:lnTo>
                  <a:pt x="1685648" y="402908"/>
                </a:lnTo>
                <a:lnTo>
                  <a:pt x="1681209" y="400368"/>
                </a:lnTo>
                <a:lnTo>
                  <a:pt x="1677087" y="398146"/>
                </a:lnTo>
                <a:lnTo>
                  <a:pt x="1672331" y="395288"/>
                </a:lnTo>
                <a:lnTo>
                  <a:pt x="1666941" y="391161"/>
                </a:lnTo>
                <a:lnTo>
                  <a:pt x="1660917" y="386081"/>
                </a:lnTo>
                <a:lnTo>
                  <a:pt x="1655527" y="380683"/>
                </a:lnTo>
                <a:lnTo>
                  <a:pt x="1650454" y="374651"/>
                </a:lnTo>
                <a:lnTo>
                  <a:pt x="1645064" y="368301"/>
                </a:lnTo>
                <a:lnTo>
                  <a:pt x="1640308" y="361316"/>
                </a:lnTo>
                <a:lnTo>
                  <a:pt x="1635235" y="354013"/>
                </a:lnTo>
                <a:lnTo>
                  <a:pt x="1630796" y="346076"/>
                </a:lnTo>
                <a:lnTo>
                  <a:pt x="1626357" y="338138"/>
                </a:lnTo>
                <a:lnTo>
                  <a:pt x="1622236" y="329566"/>
                </a:lnTo>
                <a:lnTo>
                  <a:pt x="1618431" y="320676"/>
                </a:lnTo>
                <a:lnTo>
                  <a:pt x="1614309" y="311786"/>
                </a:lnTo>
                <a:lnTo>
                  <a:pt x="1610822" y="302261"/>
                </a:lnTo>
                <a:lnTo>
                  <a:pt x="1607651" y="292736"/>
                </a:lnTo>
                <a:lnTo>
                  <a:pt x="1604480" y="282893"/>
                </a:lnTo>
                <a:lnTo>
                  <a:pt x="1601627" y="272733"/>
                </a:lnTo>
                <a:lnTo>
                  <a:pt x="1601944" y="285116"/>
                </a:lnTo>
                <a:lnTo>
                  <a:pt x="1602895" y="297181"/>
                </a:lnTo>
                <a:lnTo>
                  <a:pt x="1605114" y="320041"/>
                </a:lnTo>
                <a:lnTo>
                  <a:pt x="1607968" y="340361"/>
                </a:lnTo>
                <a:lnTo>
                  <a:pt x="1610505" y="358458"/>
                </a:lnTo>
                <a:lnTo>
                  <a:pt x="1613041" y="372746"/>
                </a:lnTo>
                <a:lnTo>
                  <a:pt x="1615260" y="383858"/>
                </a:lnTo>
                <a:lnTo>
                  <a:pt x="1617797" y="393066"/>
                </a:lnTo>
                <a:lnTo>
                  <a:pt x="1571823" y="412116"/>
                </a:lnTo>
                <a:lnTo>
                  <a:pt x="1565165" y="414656"/>
                </a:lnTo>
                <a:lnTo>
                  <a:pt x="1559141" y="417196"/>
                </a:lnTo>
                <a:lnTo>
                  <a:pt x="1553117" y="418466"/>
                </a:lnTo>
                <a:lnTo>
                  <a:pt x="1547410" y="419736"/>
                </a:lnTo>
                <a:lnTo>
                  <a:pt x="1542337" y="420371"/>
                </a:lnTo>
                <a:lnTo>
                  <a:pt x="1537264" y="420689"/>
                </a:lnTo>
                <a:lnTo>
                  <a:pt x="1532508" y="420371"/>
                </a:lnTo>
                <a:lnTo>
                  <a:pt x="1528069" y="420053"/>
                </a:lnTo>
                <a:lnTo>
                  <a:pt x="1523630" y="419736"/>
                </a:lnTo>
                <a:lnTo>
                  <a:pt x="1520143" y="418466"/>
                </a:lnTo>
                <a:lnTo>
                  <a:pt x="1516338" y="417513"/>
                </a:lnTo>
                <a:lnTo>
                  <a:pt x="1512850" y="415926"/>
                </a:lnTo>
                <a:lnTo>
                  <a:pt x="1509997" y="414021"/>
                </a:lnTo>
                <a:lnTo>
                  <a:pt x="1506826" y="412433"/>
                </a:lnTo>
                <a:lnTo>
                  <a:pt x="1504290" y="410211"/>
                </a:lnTo>
                <a:lnTo>
                  <a:pt x="1502070" y="408306"/>
                </a:lnTo>
                <a:lnTo>
                  <a:pt x="1497631" y="403861"/>
                </a:lnTo>
                <a:lnTo>
                  <a:pt x="1494144" y="399416"/>
                </a:lnTo>
                <a:lnTo>
                  <a:pt x="1490973" y="394971"/>
                </a:lnTo>
                <a:lnTo>
                  <a:pt x="1489388" y="390843"/>
                </a:lnTo>
                <a:lnTo>
                  <a:pt x="1487802" y="387351"/>
                </a:lnTo>
                <a:lnTo>
                  <a:pt x="1486534" y="384494"/>
                </a:lnTo>
                <a:lnTo>
                  <a:pt x="1485900" y="381636"/>
                </a:lnTo>
                <a:lnTo>
                  <a:pt x="1488754" y="382589"/>
                </a:lnTo>
                <a:lnTo>
                  <a:pt x="1492558" y="382906"/>
                </a:lnTo>
                <a:lnTo>
                  <a:pt x="1496997" y="382906"/>
                </a:lnTo>
                <a:lnTo>
                  <a:pt x="1502387" y="381953"/>
                </a:lnTo>
                <a:lnTo>
                  <a:pt x="1508411" y="381001"/>
                </a:lnTo>
                <a:lnTo>
                  <a:pt x="1511265" y="380366"/>
                </a:lnTo>
                <a:lnTo>
                  <a:pt x="1514435" y="379096"/>
                </a:lnTo>
                <a:lnTo>
                  <a:pt x="1517289" y="377508"/>
                </a:lnTo>
                <a:lnTo>
                  <a:pt x="1520460" y="375921"/>
                </a:lnTo>
                <a:lnTo>
                  <a:pt x="1523313" y="373698"/>
                </a:lnTo>
                <a:lnTo>
                  <a:pt x="1526484" y="371476"/>
                </a:lnTo>
                <a:lnTo>
                  <a:pt x="1529020" y="368936"/>
                </a:lnTo>
                <a:lnTo>
                  <a:pt x="1531557" y="365443"/>
                </a:lnTo>
                <a:lnTo>
                  <a:pt x="1534410" y="361633"/>
                </a:lnTo>
                <a:lnTo>
                  <a:pt x="1536630" y="358141"/>
                </a:lnTo>
                <a:lnTo>
                  <a:pt x="1538532" y="353061"/>
                </a:lnTo>
                <a:lnTo>
                  <a:pt x="1540434" y="348298"/>
                </a:lnTo>
                <a:lnTo>
                  <a:pt x="1541386" y="342583"/>
                </a:lnTo>
                <a:lnTo>
                  <a:pt x="1542654" y="336233"/>
                </a:lnTo>
                <a:lnTo>
                  <a:pt x="1543288" y="329566"/>
                </a:lnTo>
                <a:lnTo>
                  <a:pt x="1543605" y="321946"/>
                </a:lnTo>
                <a:lnTo>
                  <a:pt x="1543288" y="314008"/>
                </a:lnTo>
                <a:lnTo>
                  <a:pt x="1542971" y="305436"/>
                </a:lnTo>
                <a:lnTo>
                  <a:pt x="1541703" y="295593"/>
                </a:lnTo>
                <a:lnTo>
                  <a:pt x="1539800" y="285433"/>
                </a:lnTo>
                <a:lnTo>
                  <a:pt x="1538532" y="275591"/>
                </a:lnTo>
                <a:lnTo>
                  <a:pt x="1536630" y="265431"/>
                </a:lnTo>
                <a:lnTo>
                  <a:pt x="1535361" y="255271"/>
                </a:lnTo>
                <a:lnTo>
                  <a:pt x="1534727" y="244793"/>
                </a:lnTo>
                <a:lnTo>
                  <a:pt x="1533776" y="234633"/>
                </a:lnTo>
                <a:lnTo>
                  <a:pt x="1533776" y="223838"/>
                </a:lnTo>
                <a:lnTo>
                  <a:pt x="1534410" y="213043"/>
                </a:lnTo>
                <a:lnTo>
                  <a:pt x="1535044" y="201613"/>
                </a:lnTo>
                <a:lnTo>
                  <a:pt x="1536630" y="190183"/>
                </a:lnTo>
                <a:lnTo>
                  <a:pt x="1538532" y="178435"/>
                </a:lnTo>
                <a:lnTo>
                  <a:pt x="1541386" y="165736"/>
                </a:lnTo>
                <a:lnTo>
                  <a:pt x="1544873" y="152718"/>
                </a:lnTo>
                <a:lnTo>
                  <a:pt x="1548995" y="139066"/>
                </a:lnTo>
                <a:lnTo>
                  <a:pt x="1554068" y="125413"/>
                </a:lnTo>
                <a:lnTo>
                  <a:pt x="1559775" y="110490"/>
                </a:lnTo>
                <a:lnTo>
                  <a:pt x="1567067" y="95250"/>
                </a:lnTo>
                <a:lnTo>
                  <a:pt x="1571189" y="86995"/>
                </a:lnTo>
                <a:lnTo>
                  <a:pt x="1575628" y="79058"/>
                </a:lnTo>
                <a:lnTo>
                  <a:pt x="1580384" y="71755"/>
                </a:lnTo>
                <a:lnTo>
                  <a:pt x="1585457" y="64770"/>
                </a:lnTo>
                <a:lnTo>
                  <a:pt x="1581335" y="65088"/>
                </a:lnTo>
                <a:lnTo>
                  <a:pt x="1585457" y="62865"/>
                </a:lnTo>
                <a:lnTo>
                  <a:pt x="1589579" y="59373"/>
                </a:lnTo>
                <a:lnTo>
                  <a:pt x="1596554" y="52070"/>
                </a:lnTo>
                <a:lnTo>
                  <a:pt x="1604163" y="44768"/>
                </a:lnTo>
                <a:lnTo>
                  <a:pt x="1611773" y="38418"/>
                </a:lnTo>
                <a:lnTo>
                  <a:pt x="1619382" y="32385"/>
                </a:lnTo>
                <a:lnTo>
                  <a:pt x="1624772" y="28893"/>
                </a:lnTo>
                <a:lnTo>
                  <a:pt x="1630162" y="26035"/>
                </a:lnTo>
                <a:lnTo>
                  <a:pt x="1640308" y="20320"/>
                </a:lnTo>
                <a:lnTo>
                  <a:pt x="1650771" y="15558"/>
                </a:lnTo>
                <a:lnTo>
                  <a:pt x="1661234" y="11748"/>
                </a:lnTo>
                <a:lnTo>
                  <a:pt x="1671380" y="8255"/>
                </a:lnTo>
                <a:lnTo>
                  <a:pt x="1681209" y="5715"/>
                </a:lnTo>
                <a:lnTo>
                  <a:pt x="1690404" y="3810"/>
                </a:lnTo>
                <a:lnTo>
                  <a:pt x="1699598" y="2223"/>
                </a:lnTo>
                <a:lnTo>
                  <a:pt x="1707842" y="1270"/>
                </a:lnTo>
                <a:lnTo>
                  <a:pt x="1715134" y="318"/>
                </a:lnTo>
                <a:lnTo>
                  <a:pt x="1727817" y="0"/>
                </a:lnTo>
                <a:close/>
                <a:moveTo>
                  <a:pt x="1161733" y="0"/>
                </a:moveTo>
                <a:lnTo>
                  <a:pt x="1177608" y="0"/>
                </a:lnTo>
                <a:lnTo>
                  <a:pt x="1192848" y="317"/>
                </a:lnTo>
                <a:lnTo>
                  <a:pt x="1207453" y="1903"/>
                </a:lnTo>
                <a:lnTo>
                  <a:pt x="1221423" y="4123"/>
                </a:lnTo>
                <a:lnTo>
                  <a:pt x="1234758" y="6660"/>
                </a:lnTo>
                <a:lnTo>
                  <a:pt x="1247458" y="9831"/>
                </a:lnTo>
                <a:lnTo>
                  <a:pt x="1259841" y="13637"/>
                </a:lnTo>
                <a:lnTo>
                  <a:pt x="1271588" y="17759"/>
                </a:lnTo>
                <a:lnTo>
                  <a:pt x="1282701" y="22199"/>
                </a:lnTo>
                <a:lnTo>
                  <a:pt x="1293178" y="26639"/>
                </a:lnTo>
                <a:lnTo>
                  <a:pt x="1303021" y="31713"/>
                </a:lnTo>
                <a:lnTo>
                  <a:pt x="1311911" y="36787"/>
                </a:lnTo>
                <a:lnTo>
                  <a:pt x="1320166" y="41861"/>
                </a:lnTo>
                <a:lnTo>
                  <a:pt x="1328103" y="46618"/>
                </a:lnTo>
                <a:lnTo>
                  <a:pt x="1335088" y="51375"/>
                </a:lnTo>
                <a:lnTo>
                  <a:pt x="1341121" y="56132"/>
                </a:lnTo>
                <a:lnTo>
                  <a:pt x="1351598" y="64695"/>
                </a:lnTo>
                <a:lnTo>
                  <a:pt x="1359536" y="71354"/>
                </a:lnTo>
                <a:lnTo>
                  <a:pt x="1364298" y="75477"/>
                </a:lnTo>
                <a:lnTo>
                  <a:pt x="1365568" y="77380"/>
                </a:lnTo>
                <a:lnTo>
                  <a:pt x="1363663" y="81820"/>
                </a:lnTo>
                <a:lnTo>
                  <a:pt x="1361123" y="86894"/>
                </a:lnTo>
                <a:lnTo>
                  <a:pt x="1357313" y="93554"/>
                </a:lnTo>
                <a:lnTo>
                  <a:pt x="1352233" y="100530"/>
                </a:lnTo>
                <a:lnTo>
                  <a:pt x="1346201" y="108459"/>
                </a:lnTo>
                <a:lnTo>
                  <a:pt x="1342708" y="112581"/>
                </a:lnTo>
                <a:lnTo>
                  <a:pt x="1338898" y="116704"/>
                </a:lnTo>
                <a:lnTo>
                  <a:pt x="1334771" y="120510"/>
                </a:lnTo>
                <a:lnTo>
                  <a:pt x="1330326" y="124632"/>
                </a:lnTo>
                <a:lnTo>
                  <a:pt x="1325563" y="128121"/>
                </a:lnTo>
                <a:lnTo>
                  <a:pt x="1320483" y="131926"/>
                </a:lnTo>
                <a:lnTo>
                  <a:pt x="1314768" y="134780"/>
                </a:lnTo>
                <a:lnTo>
                  <a:pt x="1309371" y="137952"/>
                </a:lnTo>
                <a:lnTo>
                  <a:pt x="1303338" y="140489"/>
                </a:lnTo>
                <a:lnTo>
                  <a:pt x="1296988" y="142392"/>
                </a:lnTo>
                <a:lnTo>
                  <a:pt x="1290003" y="144295"/>
                </a:lnTo>
                <a:lnTo>
                  <a:pt x="1283018" y="145246"/>
                </a:lnTo>
                <a:lnTo>
                  <a:pt x="1275398" y="145880"/>
                </a:lnTo>
                <a:lnTo>
                  <a:pt x="1267778" y="145880"/>
                </a:lnTo>
                <a:lnTo>
                  <a:pt x="1259523" y="144929"/>
                </a:lnTo>
                <a:lnTo>
                  <a:pt x="1250951" y="143343"/>
                </a:lnTo>
                <a:lnTo>
                  <a:pt x="1242378" y="141757"/>
                </a:lnTo>
                <a:lnTo>
                  <a:pt x="1232853" y="138586"/>
                </a:lnTo>
                <a:lnTo>
                  <a:pt x="1223011" y="134463"/>
                </a:lnTo>
                <a:lnTo>
                  <a:pt x="1213486" y="130024"/>
                </a:lnTo>
                <a:lnTo>
                  <a:pt x="1201738" y="124315"/>
                </a:lnTo>
                <a:lnTo>
                  <a:pt x="1189673" y="118924"/>
                </a:lnTo>
                <a:lnTo>
                  <a:pt x="1214121" y="130975"/>
                </a:lnTo>
                <a:lnTo>
                  <a:pt x="1237933" y="142392"/>
                </a:lnTo>
                <a:lnTo>
                  <a:pt x="1249046" y="147466"/>
                </a:lnTo>
                <a:lnTo>
                  <a:pt x="1260476" y="152540"/>
                </a:lnTo>
                <a:lnTo>
                  <a:pt x="1270953" y="156980"/>
                </a:lnTo>
                <a:lnTo>
                  <a:pt x="1281431" y="160785"/>
                </a:lnTo>
                <a:lnTo>
                  <a:pt x="1291591" y="163639"/>
                </a:lnTo>
                <a:lnTo>
                  <a:pt x="1301116" y="166494"/>
                </a:lnTo>
                <a:lnTo>
                  <a:pt x="1310323" y="167762"/>
                </a:lnTo>
                <a:lnTo>
                  <a:pt x="1314451" y="168396"/>
                </a:lnTo>
                <a:lnTo>
                  <a:pt x="1318896" y="168396"/>
                </a:lnTo>
                <a:lnTo>
                  <a:pt x="1323023" y="168396"/>
                </a:lnTo>
                <a:lnTo>
                  <a:pt x="1326833" y="167762"/>
                </a:lnTo>
                <a:lnTo>
                  <a:pt x="1330961" y="167128"/>
                </a:lnTo>
                <a:lnTo>
                  <a:pt x="1334771" y="166494"/>
                </a:lnTo>
                <a:lnTo>
                  <a:pt x="1338263" y="164908"/>
                </a:lnTo>
                <a:lnTo>
                  <a:pt x="1341438" y="163322"/>
                </a:lnTo>
                <a:lnTo>
                  <a:pt x="1344931" y="161419"/>
                </a:lnTo>
                <a:lnTo>
                  <a:pt x="1348106" y="159200"/>
                </a:lnTo>
                <a:lnTo>
                  <a:pt x="1349058" y="167445"/>
                </a:lnTo>
                <a:lnTo>
                  <a:pt x="1350011" y="175373"/>
                </a:lnTo>
                <a:lnTo>
                  <a:pt x="1350328" y="182984"/>
                </a:lnTo>
                <a:lnTo>
                  <a:pt x="1350328" y="190278"/>
                </a:lnTo>
                <a:lnTo>
                  <a:pt x="1350328" y="204549"/>
                </a:lnTo>
                <a:lnTo>
                  <a:pt x="1349376" y="218186"/>
                </a:lnTo>
                <a:lnTo>
                  <a:pt x="1350646" y="217234"/>
                </a:lnTo>
                <a:lnTo>
                  <a:pt x="1351598" y="215966"/>
                </a:lnTo>
                <a:lnTo>
                  <a:pt x="1353186" y="215332"/>
                </a:lnTo>
                <a:lnTo>
                  <a:pt x="1354456" y="214697"/>
                </a:lnTo>
                <a:lnTo>
                  <a:pt x="1356361" y="215332"/>
                </a:lnTo>
                <a:lnTo>
                  <a:pt x="1357631" y="216283"/>
                </a:lnTo>
                <a:lnTo>
                  <a:pt x="1359536" y="217869"/>
                </a:lnTo>
                <a:lnTo>
                  <a:pt x="1361123" y="220406"/>
                </a:lnTo>
                <a:lnTo>
                  <a:pt x="1362711" y="223260"/>
                </a:lnTo>
                <a:lnTo>
                  <a:pt x="1364298" y="226748"/>
                </a:lnTo>
                <a:lnTo>
                  <a:pt x="1365251" y="230554"/>
                </a:lnTo>
                <a:lnTo>
                  <a:pt x="1366521" y="234994"/>
                </a:lnTo>
                <a:lnTo>
                  <a:pt x="1368743" y="245776"/>
                </a:lnTo>
                <a:lnTo>
                  <a:pt x="1370013" y="257193"/>
                </a:lnTo>
                <a:lnTo>
                  <a:pt x="1371283" y="270512"/>
                </a:lnTo>
                <a:lnTo>
                  <a:pt x="1371601" y="284466"/>
                </a:lnTo>
                <a:lnTo>
                  <a:pt x="1371283" y="298737"/>
                </a:lnTo>
                <a:lnTo>
                  <a:pt x="1370013" y="311422"/>
                </a:lnTo>
                <a:lnTo>
                  <a:pt x="1368743" y="323473"/>
                </a:lnTo>
                <a:lnTo>
                  <a:pt x="1366521" y="333621"/>
                </a:lnTo>
                <a:lnTo>
                  <a:pt x="1365251" y="338061"/>
                </a:lnTo>
                <a:lnTo>
                  <a:pt x="1364298" y="342184"/>
                </a:lnTo>
                <a:lnTo>
                  <a:pt x="1362711" y="345672"/>
                </a:lnTo>
                <a:lnTo>
                  <a:pt x="1361123" y="348527"/>
                </a:lnTo>
                <a:lnTo>
                  <a:pt x="1359536" y="350746"/>
                </a:lnTo>
                <a:lnTo>
                  <a:pt x="1357631" y="352649"/>
                </a:lnTo>
                <a:lnTo>
                  <a:pt x="1356361" y="353918"/>
                </a:lnTo>
                <a:lnTo>
                  <a:pt x="1354456" y="354235"/>
                </a:lnTo>
                <a:lnTo>
                  <a:pt x="1352868" y="353918"/>
                </a:lnTo>
                <a:lnTo>
                  <a:pt x="1350963" y="352649"/>
                </a:lnTo>
                <a:lnTo>
                  <a:pt x="1349058" y="350746"/>
                </a:lnTo>
                <a:lnTo>
                  <a:pt x="1347471" y="348209"/>
                </a:lnTo>
                <a:lnTo>
                  <a:pt x="1346201" y="344721"/>
                </a:lnTo>
                <a:lnTo>
                  <a:pt x="1344613" y="340915"/>
                </a:lnTo>
                <a:lnTo>
                  <a:pt x="1343343" y="336793"/>
                </a:lnTo>
                <a:lnTo>
                  <a:pt x="1342073" y="332036"/>
                </a:lnTo>
                <a:lnTo>
                  <a:pt x="1340486" y="344087"/>
                </a:lnTo>
                <a:lnTo>
                  <a:pt x="1338581" y="356138"/>
                </a:lnTo>
                <a:lnTo>
                  <a:pt x="1336041" y="367237"/>
                </a:lnTo>
                <a:lnTo>
                  <a:pt x="1332866" y="378654"/>
                </a:lnTo>
                <a:lnTo>
                  <a:pt x="1329691" y="389436"/>
                </a:lnTo>
                <a:lnTo>
                  <a:pt x="1326198" y="400219"/>
                </a:lnTo>
                <a:lnTo>
                  <a:pt x="1322071" y="410367"/>
                </a:lnTo>
                <a:lnTo>
                  <a:pt x="1317626" y="420515"/>
                </a:lnTo>
                <a:lnTo>
                  <a:pt x="1312546" y="430029"/>
                </a:lnTo>
                <a:lnTo>
                  <a:pt x="1307783" y="439543"/>
                </a:lnTo>
                <a:lnTo>
                  <a:pt x="1302068" y="448423"/>
                </a:lnTo>
                <a:lnTo>
                  <a:pt x="1296353" y="456668"/>
                </a:lnTo>
                <a:lnTo>
                  <a:pt x="1290956" y="464913"/>
                </a:lnTo>
                <a:lnTo>
                  <a:pt x="1284923" y="472842"/>
                </a:lnTo>
                <a:lnTo>
                  <a:pt x="1278573" y="480453"/>
                </a:lnTo>
                <a:lnTo>
                  <a:pt x="1271906" y="487430"/>
                </a:lnTo>
                <a:lnTo>
                  <a:pt x="1265238" y="494406"/>
                </a:lnTo>
                <a:lnTo>
                  <a:pt x="1258571" y="500115"/>
                </a:lnTo>
                <a:lnTo>
                  <a:pt x="1251268" y="506140"/>
                </a:lnTo>
                <a:lnTo>
                  <a:pt x="1244601" y="511849"/>
                </a:lnTo>
                <a:lnTo>
                  <a:pt x="1237298" y="517240"/>
                </a:lnTo>
                <a:lnTo>
                  <a:pt x="1230313" y="521680"/>
                </a:lnTo>
                <a:lnTo>
                  <a:pt x="1222693" y="525802"/>
                </a:lnTo>
                <a:lnTo>
                  <a:pt x="1215708" y="529925"/>
                </a:lnTo>
                <a:lnTo>
                  <a:pt x="1208406" y="533413"/>
                </a:lnTo>
                <a:lnTo>
                  <a:pt x="1201421" y="536268"/>
                </a:lnTo>
                <a:lnTo>
                  <a:pt x="1193801" y="538805"/>
                </a:lnTo>
                <a:lnTo>
                  <a:pt x="1186816" y="540708"/>
                </a:lnTo>
                <a:lnTo>
                  <a:pt x="1179831" y="542293"/>
                </a:lnTo>
                <a:lnTo>
                  <a:pt x="1172846" y="543879"/>
                </a:lnTo>
                <a:lnTo>
                  <a:pt x="1165861" y="544513"/>
                </a:lnTo>
                <a:lnTo>
                  <a:pt x="1159193" y="544513"/>
                </a:lnTo>
                <a:lnTo>
                  <a:pt x="1153478" y="544196"/>
                </a:lnTo>
                <a:lnTo>
                  <a:pt x="1148081" y="543562"/>
                </a:lnTo>
                <a:lnTo>
                  <a:pt x="1142048" y="542293"/>
                </a:lnTo>
                <a:lnTo>
                  <a:pt x="1136016" y="540708"/>
                </a:lnTo>
                <a:lnTo>
                  <a:pt x="1129666" y="538488"/>
                </a:lnTo>
                <a:lnTo>
                  <a:pt x="1122998" y="535951"/>
                </a:lnTo>
                <a:lnTo>
                  <a:pt x="1116648" y="532462"/>
                </a:lnTo>
                <a:lnTo>
                  <a:pt x="1109981" y="529291"/>
                </a:lnTo>
                <a:lnTo>
                  <a:pt x="1103313" y="525168"/>
                </a:lnTo>
                <a:lnTo>
                  <a:pt x="1096011" y="521045"/>
                </a:lnTo>
                <a:lnTo>
                  <a:pt x="1089343" y="515971"/>
                </a:lnTo>
                <a:lnTo>
                  <a:pt x="1082041" y="510897"/>
                </a:lnTo>
                <a:lnTo>
                  <a:pt x="1075373" y="505189"/>
                </a:lnTo>
                <a:lnTo>
                  <a:pt x="1068388" y="499164"/>
                </a:lnTo>
                <a:lnTo>
                  <a:pt x="1061403" y="493138"/>
                </a:lnTo>
                <a:lnTo>
                  <a:pt x="1054736" y="486478"/>
                </a:lnTo>
                <a:lnTo>
                  <a:pt x="1048068" y="479184"/>
                </a:lnTo>
                <a:lnTo>
                  <a:pt x="1041083" y="472207"/>
                </a:lnTo>
                <a:lnTo>
                  <a:pt x="1034416" y="464279"/>
                </a:lnTo>
                <a:lnTo>
                  <a:pt x="1028066" y="456351"/>
                </a:lnTo>
                <a:lnTo>
                  <a:pt x="1022033" y="448106"/>
                </a:lnTo>
                <a:lnTo>
                  <a:pt x="1016001" y="439543"/>
                </a:lnTo>
                <a:lnTo>
                  <a:pt x="1009968" y="430346"/>
                </a:lnTo>
                <a:lnTo>
                  <a:pt x="1004253" y="421467"/>
                </a:lnTo>
                <a:lnTo>
                  <a:pt x="999173" y="411953"/>
                </a:lnTo>
                <a:lnTo>
                  <a:pt x="993776" y="402122"/>
                </a:lnTo>
                <a:lnTo>
                  <a:pt x="989013" y="392608"/>
                </a:lnTo>
                <a:lnTo>
                  <a:pt x="984251" y="382460"/>
                </a:lnTo>
                <a:lnTo>
                  <a:pt x="980123" y="372311"/>
                </a:lnTo>
                <a:lnTo>
                  <a:pt x="976631" y="361529"/>
                </a:lnTo>
                <a:lnTo>
                  <a:pt x="973138" y="350746"/>
                </a:lnTo>
                <a:lnTo>
                  <a:pt x="969646" y="339964"/>
                </a:lnTo>
                <a:lnTo>
                  <a:pt x="967423" y="346941"/>
                </a:lnTo>
                <a:lnTo>
                  <a:pt x="966471" y="350112"/>
                </a:lnTo>
                <a:lnTo>
                  <a:pt x="964883" y="352649"/>
                </a:lnTo>
                <a:lnTo>
                  <a:pt x="963296" y="354552"/>
                </a:lnTo>
                <a:lnTo>
                  <a:pt x="961708" y="356138"/>
                </a:lnTo>
                <a:lnTo>
                  <a:pt x="960438" y="357089"/>
                </a:lnTo>
                <a:lnTo>
                  <a:pt x="958851" y="357089"/>
                </a:lnTo>
                <a:lnTo>
                  <a:pt x="956946" y="356772"/>
                </a:lnTo>
                <a:lnTo>
                  <a:pt x="955041" y="356138"/>
                </a:lnTo>
                <a:lnTo>
                  <a:pt x="953453" y="354235"/>
                </a:lnTo>
                <a:lnTo>
                  <a:pt x="952183" y="352015"/>
                </a:lnTo>
                <a:lnTo>
                  <a:pt x="950596" y="348844"/>
                </a:lnTo>
                <a:lnTo>
                  <a:pt x="949008" y="345672"/>
                </a:lnTo>
                <a:lnTo>
                  <a:pt x="948056" y="341550"/>
                </a:lnTo>
                <a:lnTo>
                  <a:pt x="946786" y="336793"/>
                </a:lnTo>
                <a:lnTo>
                  <a:pt x="944563" y="326644"/>
                </a:lnTo>
                <a:lnTo>
                  <a:pt x="942976" y="314593"/>
                </a:lnTo>
                <a:lnTo>
                  <a:pt x="942023" y="301908"/>
                </a:lnTo>
                <a:lnTo>
                  <a:pt x="941388" y="287637"/>
                </a:lnTo>
                <a:lnTo>
                  <a:pt x="942023" y="273684"/>
                </a:lnTo>
                <a:lnTo>
                  <a:pt x="942976" y="260681"/>
                </a:lnTo>
                <a:lnTo>
                  <a:pt x="944563" y="248947"/>
                </a:lnTo>
                <a:lnTo>
                  <a:pt x="946786" y="238482"/>
                </a:lnTo>
                <a:lnTo>
                  <a:pt x="948056" y="234042"/>
                </a:lnTo>
                <a:lnTo>
                  <a:pt x="949008" y="229920"/>
                </a:lnTo>
                <a:lnTo>
                  <a:pt x="950596" y="226431"/>
                </a:lnTo>
                <a:lnTo>
                  <a:pt x="952183" y="223577"/>
                </a:lnTo>
                <a:lnTo>
                  <a:pt x="953453" y="221357"/>
                </a:lnTo>
                <a:lnTo>
                  <a:pt x="955041" y="219772"/>
                </a:lnTo>
                <a:lnTo>
                  <a:pt x="956946" y="218503"/>
                </a:lnTo>
                <a:lnTo>
                  <a:pt x="958851" y="218186"/>
                </a:lnTo>
                <a:lnTo>
                  <a:pt x="959486" y="218503"/>
                </a:lnTo>
                <a:lnTo>
                  <a:pt x="960756" y="218820"/>
                </a:lnTo>
                <a:lnTo>
                  <a:pt x="961073" y="209623"/>
                </a:lnTo>
                <a:lnTo>
                  <a:pt x="961708" y="201061"/>
                </a:lnTo>
                <a:lnTo>
                  <a:pt x="962661" y="192181"/>
                </a:lnTo>
                <a:lnTo>
                  <a:pt x="963931" y="184887"/>
                </a:lnTo>
                <a:lnTo>
                  <a:pt x="963296" y="175056"/>
                </a:lnTo>
                <a:lnTo>
                  <a:pt x="962978" y="165859"/>
                </a:lnTo>
                <a:lnTo>
                  <a:pt x="962978" y="156980"/>
                </a:lnTo>
                <a:lnTo>
                  <a:pt x="963296" y="149051"/>
                </a:lnTo>
                <a:lnTo>
                  <a:pt x="963931" y="141123"/>
                </a:lnTo>
                <a:lnTo>
                  <a:pt x="965201" y="134146"/>
                </a:lnTo>
                <a:lnTo>
                  <a:pt x="966788" y="127486"/>
                </a:lnTo>
                <a:lnTo>
                  <a:pt x="968058" y="121461"/>
                </a:lnTo>
                <a:lnTo>
                  <a:pt x="970598" y="115435"/>
                </a:lnTo>
                <a:lnTo>
                  <a:pt x="973138" y="110044"/>
                </a:lnTo>
                <a:lnTo>
                  <a:pt x="975678" y="105287"/>
                </a:lnTo>
                <a:lnTo>
                  <a:pt x="979171" y="100530"/>
                </a:lnTo>
                <a:lnTo>
                  <a:pt x="982663" y="96408"/>
                </a:lnTo>
                <a:lnTo>
                  <a:pt x="986156" y="92919"/>
                </a:lnTo>
                <a:lnTo>
                  <a:pt x="989966" y="89431"/>
                </a:lnTo>
                <a:lnTo>
                  <a:pt x="994411" y="86260"/>
                </a:lnTo>
                <a:lnTo>
                  <a:pt x="975361" y="86260"/>
                </a:lnTo>
                <a:lnTo>
                  <a:pt x="960756" y="87211"/>
                </a:lnTo>
                <a:lnTo>
                  <a:pt x="948373" y="87845"/>
                </a:lnTo>
                <a:lnTo>
                  <a:pt x="952501" y="85625"/>
                </a:lnTo>
                <a:lnTo>
                  <a:pt x="956946" y="83088"/>
                </a:lnTo>
                <a:lnTo>
                  <a:pt x="965836" y="77380"/>
                </a:lnTo>
                <a:lnTo>
                  <a:pt x="975043" y="71037"/>
                </a:lnTo>
                <a:lnTo>
                  <a:pt x="983616" y="64378"/>
                </a:lnTo>
                <a:lnTo>
                  <a:pt x="1001078" y="51375"/>
                </a:lnTo>
                <a:lnTo>
                  <a:pt x="1009333" y="45984"/>
                </a:lnTo>
                <a:lnTo>
                  <a:pt x="1016318" y="41227"/>
                </a:lnTo>
                <a:lnTo>
                  <a:pt x="1026478" y="36470"/>
                </a:lnTo>
                <a:lnTo>
                  <a:pt x="1036321" y="32030"/>
                </a:lnTo>
                <a:lnTo>
                  <a:pt x="1046163" y="27590"/>
                </a:lnTo>
                <a:lnTo>
                  <a:pt x="1055688" y="23785"/>
                </a:lnTo>
                <a:lnTo>
                  <a:pt x="1065213" y="19979"/>
                </a:lnTo>
                <a:lnTo>
                  <a:pt x="1074738" y="16491"/>
                </a:lnTo>
                <a:lnTo>
                  <a:pt x="1083946" y="13954"/>
                </a:lnTo>
                <a:lnTo>
                  <a:pt x="1093153" y="11417"/>
                </a:lnTo>
                <a:lnTo>
                  <a:pt x="1102043" y="8563"/>
                </a:lnTo>
                <a:lnTo>
                  <a:pt x="1111251" y="6660"/>
                </a:lnTo>
                <a:lnTo>
                  <a:pt x="1119823" y="4757"/>
                </a:lnTo>
                <a:lnTo>
                  <a:pt x="1128396" y="3488"/>
                </a:lnTo>
                <a:lnTo>
                  <a:pt x="1136968" y="2220"/>
                </a:lnTo>
                <a:lnTo>
                  <a:pt x="1145223" y="1586"/>
                </a:lnTo>
                <a:lnTo>
                  <a:pt x="1153478" y="634"/>
                </a:lnTo>
                <a:lnTo>
                  <a:pt x="1161733"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KSO_Shape"/>
          <p:cNvSpPr/>
          <p:nvPr/>
        </p:nvSpPr>
        <p:spPr bwMode="auto">
          <a:xfrm>
            <a:off x="6708939" y="2518005"/>
            <a:ext cx="702875" cy="871922"/>
          </a:xfrm>
          <a:custGeom>
            <a:avLst/>
            <a:gdLst>
              <a:gd name="T0" fmla="*/ 967732 w 2144713"/>
              <a:gd name="T1" fmla="*/ 639774 h 1652588"/>
              <a:gd name="T2" fmla="*/ 963954 w 2144713"/>
              <a:gd name="T3" fmla="*/ 681968 h 1652588"/>
              <a:gd name="T4" fmla="*/ 926887 w 2144713"/>
              <a:gd name="T5" fmla="*/ 662293 h 1652588"/>
              <a:gd name="T6" fmla="*/ 1030100 w 2144713"/>
              <a:gd name="T7" fmla="*/ 600975 h 1652588"/>
              <a:gd name="T8" fmla="*/ 1045993 w 2144713"/>
              <a:gd name="T9" fmla="*/ 639669 h 1652588"/>
              <a:gd name="T10" fmla="*/ 1004007 w 2144713"/>
              <a:gd name="T11" fmla="*/ 639669 h 1652588"/>
              <a:gd name="T12" fmla="*/ 1019900 w 2144713"/>
              <a:gd name="T13" fmla="*/ 600975 h 1652588"/>
              <a:gd name="T14" fmla="*/ 903853 w 2144713"/>
              <a:gd name="T15" fmla="*/ 628108 h 1652588"/>
              <a:gd name="T16" fmla="*/ 867415 w 2144713"/>
              <a:gd name="T17" fmla="*/ 647927 h 1652588"/>
              <a:gd name="T18" fmla="*/ 863494 w 2144713"/>
              <a:gd name="T19" fmla="*/ 606166 h 1652588"/>
              <a:gd name="T20" fmla="*/ 797122 w 2144713"/>
              <a:gd name="T21" fmla="*/ 644446 h 1652588"/>
              <a:gd name="T22" fmla="*/ 951205 w 2144713"/>
              <a:gd name="T23" fmla="*/ 735846 h 1652588"/>
              <a:gd name="T24" fmla="*/ 1104348 w 2144713"/>
              <a:gd name="T25" fmla="*/ 661128 h 1652588"/>
              <a:gd name="T26" fmla="*/ 1265489 w 2144713"/>
              <a:gd name="T27" fmla="*/ 627528 h 1652588"/>
              <a:gd name="T28" fmla="*/ 695027 w 2144713"/>
              <a:gd name="T29" fmla="*/ 601447 h 1652588"/>
              <a:gd name="T30" fmla="*/ 1123349 w 2144713"/>
              <a:gd name="T31" fmla="*/ 586598 h 1652588"/>
              <a:gd name="T32" fmla="*/ 1093461 w 2144713"/>
              <a:gd name="T33" fmla="*/ 616702 h 1652588"/>
              <a:gd name="T34" fmla="*/ 1077331 w 2144713"/>
              <a:gd name="T35" fmla="*/ 577827 h 1652588"/>
              <a:gd name="T36" fmla="*/ 824791 w 2144713"/>
              <a:gd name="T37" fmla="*/ 575457 h 1652588"/>
              <a:gd name="T38" fmla="*/ 813084 w 2144713"/>
              <a:gd name="T39" fmla="*/ 615754 h 1652588"/>
              <a:gd name="T40" fmla="*/ 781406 w 2144713"/>
              <a:gd name="T41" fmla="*/ 589206 h 1652588"/>
              <a:gd name="T42" fmla="*/ 1508771 w 2144713"/>
              <a:gd name="T43" fmla="*/ 568010 h 1652588"/>
              <a:gd name="T44" fmla="*/ 1728271 w 2144713"/>
              <a:gd name="T45" fmla="*/ 398564 h 1652588"/>
              <a:gd name="T46" fmla="*/ 1387505 w 2144713"/>
              <a:gd name="T47" fmla="*/ 489985 h 1652588"/>
              <a:gd name="T48" fmla="*/ 1374344 w 2144713"/>
              <a:gd name="T49" fmla="*/ 370363 h 1652588"/>
              <a:gd name="T50" fmla="*/ 424255 w 2144713"/>
              <a:gd name="T51" fmla="*/ 517009 h 1652588"/>
              <a:gd name="T52" fmla="*/ 534652 w 2144713"/>
              <a:gd name="T53" fmla="*/ 384698 h 1652588"/>
              <a:gd name="T54" fmla="*/ 474756 w 2144713"/>
              <a:gd name="T55" fmla="*/ 536515 h 1652588"/>
              <a:gd name="T56" fmla="*/ 221074 w 2144713"/>
              <a:gd name="T57" fmla="*/ 374828 h 1652588"/>
              <a:gd name="T58" fmla="*/ 831704 w 2144713"/>
              <a:gd name="T59" fmla="*/ 301072 h 1652588"/>
              <a:gd name="T60" fmla="*/ 888577 w 2144713"/>
              <a:gd name="T61" fmla="*/ 465075 h 1652588"/>
              <a:gd name="T62" fmla="*/ 999502 w 2144713"/>
              <a:gd name="T63" fmla="*/ 491586 h 1652588"/>
              <a:gd name="T64" fmla="*/ 1084106 w 2144713"/>
              <a:gd name="T65" fmla="*/ 360667 h 1652588"/>
              <a:gd name="T66" fmla="*/ 927354 w 2144713"/>
              <a:gd name="T67" fmla="*/ 264706 h 1652588"/>
              <a:gd name="T68" fmla="*/ 952969 w 2144713"/>
              <a:gd name="T69" fmla="*/ 52136 h 1652588"/>
              <a:gd name="T70" fmla="*/ 1113013 w 2144713"/>
              <a:gd name="T71" fmla="*/ 105161 h 1652588"/>
              <a:gd name="T72" fmla="*/ 1219003 w 2144713"/>
              <a:gd name="T73" fmla="*/ 363013 h 1652588"/>
              <a:gd name="T74" fmla="*/ 1227697 w 2144713"/>
              <a:gd name="T75" fmla="*/ 478682 h 1652588"/>
              <a:gd name="T76" fmla="*/ 1095387 w 2144713"/>
              <a:gd name="T77" fmla="*/ 485017 h 1652588"/>
              <a:gd name="T78" fmla="*/ 938869 w 2144713"/>
              <a:gd name="T79" fmla="*/ 543907 h 1652588"/>
              <a:gd name="T80" fmla="*/ 775536 w 2144713"/>
              <a:gd name="T81" fmla="*/ 493229 h 1652588"/>
              <a:gd name="T82" fmla="*/ 687642 w 2144713"/>
              <a:gd name="T83" fmla="*/ 458974 h 1652588"/>
              <a:gd name="T84" fmla="*/ 749450 w 2144713"/>
              <a:gd name="T85" fmla="*/ 260483 h 1652588"/>
              <a:gd name="T86" fmla="*/ 856850 w 2144713"/>
              <a:gd name="T87" fmla="*/ 73252 h 1652588"/>
              <a:gd name="T88" fmla="*/ 1546226 w 2144713"/>
              <a:gd name="T89" fmla="*/ 7524 h 1652588"/>
              <a:gd name="T90" fmla="*/ 1631002 w 2144713"/>
              <a:gd name="T91" fmla="*/ 107935 h 1652588"/>
              <a:gd name="T92" fmla="*/ 1663880 w 2144713"/>
              <a:gd name="T93" fmla="*/ 185301 h 1652588"/>
              <a:gd name="T94" fmla="*/ 1620669 w 2144713"/>
              <a:gd name="T95" fmla="*/ 236563 h 1652588"/>
              <a:gd name="T96" fmla="*/ 1530023 w 2144713"/>
              <a:gd name="T97" fmla="*/ 355080 h 1652588"/>
              <a:gd name="T98" fmla="*/ 1445246 w 2144713"/>
              <a:gd name="T99" fmla="*/ 332035 h 1652588"/>
              <a:gd name="T100" fmla="*/ 1361644 w 2144713"/>
              <a:gd name="T101" fmla="*/ 222924 h 1652588"/>
              <a:gd name="T102" fmla="*/ 1363288 w 2144713"/>
              <a:gd name="T103" fmla="*/ 162726 h 1652588"/>
              <a:gd name="T104" fmla="*/ 1409786 w 2144713"/>
              <a:gd name="T105" fmla="*/ 43033 h 1652588"/>
              <a:gd name="T106" fmla="*/ 401165 w 2144713"/>
              <a:gd name="T107" fmla="*/ 706 h 1652588"/>
              <a:gd name="T108" fmla="*/ 503160 w 2144713"/>
              <a:gd name="T109" fmla="*/ 72192 h 1652588"/>
              <a:gd name="T110" fmla="*/ 541466 w 2144713"/>
              <a:gd name="T111" fmla="*/ 169075 h 1652588"/>
              <a:gd name="T112" fmla="*/ 519611 w 2144713"/>
              <a:gd name="T113" fmla="*/ 233507 h 1652588"/>
              <a:gd name="T114" fmla="*/ 435946 w 2144713"/>
              <a:gd name="T115" fmla="*/ 342853 h 1652588"/>
              <a:gd name="T116" fmla="*/ 350402 w 2144713"/>
              <a:gd name="T117" fmla="*/ 348261 h 1652588"/>
              <a:gd name="T118" fmla="*/ 262508 w 2144713"/>
              <a:gd name="T119" fmla="*/ 233271 h 1652588"/>
              <a:gd name="T120" fmla="*/ 238537 w 2144713"/>
              <a:gd name="T121" fmla="*/ 174013 h 1652588"/>
              <a:gd name="T122" fmla="*/ 275199 w 2144713"/>
              <a:gd name="T123" fmla="*/ 72192 h 1652588"/>
              <a:gd name="T124" fmla="*/ 376958 w 2144713"/>
              <a:gd name="T125" fmla="*/ 706 h 16525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144713" h="1652588">
                <a:moveTo>
                  <a:pt x="1712170" y="819150"/>
                </a:moveTo>
                <a:lnTo>
                  <a:pt x="2144713" y="936249"/>
                </a:lnTo>
                <a:lnTo>
                  <a:pt x="1933207" y="1330632"/>
                </a:lnTo>
                <a:lnTo>
                  <a:pt x="1873911" y="1193708"/>
                </a:lnTo>
                <a:lnTo>
                  <a:pt x="842585" y="1652588"/>
                </a:lnTo>
                <a:lnTo>
                  <a:pt x="532869" y="1401473"/>
                </a:lnTo>
                <a:lnTo>
                  <a:pt x="94768" y="1569588"/>
                </a:lnTo>
                <a:lnTo>
                  <a:pt x="0" y="1330104"/>
                </a:lnTo>
                <a:lnTo>
                  <a:pt x="578400" y="1106743"/>
                </a:lnTo>
                <a:lnTo>
                  <a:pt x="882292" y="1353100"/>
                </a:lnTo>
                <a:lnTo>
                  <a:pt x="1771731" y="957396"/>
                </a:lnTo>
                <a:lnTo>
                  <a:pt x="1712170" y="819150"/>
                </a:lnTo>
                <a:close/>
                <a:moveTo>
                  <a:pt x="1071696" y="714375"/>
                </a:moveTo>
                <a:lnTo>
                  <a:pt x="1074354" y="714642"/>
                </a:lnTo>
                <a:lnTo>
                  <a:pt x="1077278" y="714909"/>
                </a:lnTo>
                <a:lnTo>
                  <a:pt x="1079936" y="715711"/>
                </a:lnTo>
                <a:lnTo>
                  <a:pt x="1082594" y="716779"/>
                </a:lnTo>
                <a:lnTo>
                  <a:pt x="1085252" y="717847"/>
                </a:lnTo>
                <a:lnTo>
                  <a:pt x="1087379" y="719449"/>
                </a:lnTo>
                <a:lnTo>
                  <a:pt x="1089505" y="720785"/>
                </a:lnTo>
                <a:lnTo>
                  <a:pt x="1091632" y="722654"/>
                </a:lnTo>
                <a:lnTo>
                  <a:pt x="1093493" y="725057"/>
                </a:lnTo>
                <a:lnTo>
                  <a:pt x="1095088" y="727194"/>
                </a:lnTo>
                <a:lnTo>
                  <a:pt x="1096682" y="729330"/>
                </a:lnTo>
                <a:lnTo>
                  <a:pt x="1098011" y="731734"/>
                </a:lnTo>
                <a:lnTo>
                  <a:pt x="1098809" y="734672"/>
                </a:lnTo>
                <a:lnTo>
                  <a:pt x="1099341" y="737342"/>
                </a:lnTo>
                <a:lnTo>
                  <a:pt x="1099872" y="740280"/>
                </a:lnTo>
                <a:lnTo>
                  <a:pt x="1100138" y="742950"/>
                </a:lnTo>
                <a:lnTo>
                  <a:pt x="1099872" y="746155"/>
                </a:lnTo>
                <a:lnTo>
                  <a:pt x="1099341" y="748825"/>
                </a:lnTo>
                <a:lnTo>
                  <a:pt x="1098809" y="751763"/>
                </a:lnTo>
                <a:lnTo>
                  <a:pt x="1098011" y="754167"/>
                </a:lnTo>
                <a:lnTo>
                  <a:pt x="1096682" y="756570"/>
                </a:lnTo>
                <a:lnTo>
                  <a:pt x="1095088" y="759241"/>
                </a:lnTo>
                <a:lnTo>
                  <a:pt x="1093493" y="761377"/>
                </a:lnTo>
                <a:lnTo>
                  <a:pt x="1091632" y="763247"/>
                </a:lnTo>
                <a:lnTo>
                  <a:pt x="1089505" y="765116"/>
                </a:lnTo>
                <a:lnTo>
                  <a:pt x="1087379" y="766985"/>
                </a:lnTo>
                <a:lnTo>
                  <a:pt x="1085252" y="768321"/>
                </a:lnTo>
                <a:lnTo>
                  <a:pt x="1082594" y="769389"/>
                </a:lnTo>
                <a:lnTo>
                  <a:pt x="1079936" y="770457"/>
                </a:lnTo>
                <a:lnTo>
                  <a:pt x="1077278" y="770991"/>
                </a:lnTo>
                <a:lnTo>
                  <a:pt x="1074354" y="771525"/>
                </a:lnTo>
                <a:lnTo>
                  <a:pt x="1071696" y="771525"/>
                </a:lnTo>
                <a:lnTo>
                  <a:pt x="1068772" y="771525"/>
                </a:lnTo>
                <a:lnTo>
                  <a:pt x="1066114" y="770991"/>
                </a:lnTo>
                <a:lnTo>
                  <a:pt x="1063190" y="770457"/>
                </a:lnTo>
                <a:lnTo>
                  <a:pt x="1060532" y="769389"/>
                </a:lnTo>
                <a:lnTo>
                  <a:pt x="1057874" y="768321"/>
                </a:lnTo>
                <a:lnTo>
                  <a:pt x="1055747" y="766985"/>
                </a:lnTo>
                <a:lnTo>
                  <a:pt x="1053621" y="765116"/>
                </a:lnTo>
                <a:lnTo>
                  <a:pt x="1051494" y="763247"/>
                </a:lnTo>
                <a:lnTo>
                  <a:pt x="1049633" y="761377"/>
                </a:lnTo>
                <a:lnTo>
                  <a:pt x="1048038" y="759241"/>
                </a:lnTo>
                <a:lnTo>
                  <a:pt x="1046444" y="756570"/>
                </a:lnTo>
                <a:lnTo>
                  <a:pt x="1045646" y="754167"/>
                </a:lnTo>
                <a:lnTo>
                  <a:pt x="1044317" y="751763"/>
                </a:lnTo>
                <a:lnTo>
                  <a:pt x="1043785" y="748825"/>
                </a:lnTo>
                <a:lnTo>
                  <a:pt x="1043520" y="746155"/>
                </a:lnTo>
                <a:lnTo>
                  <a:pt x="1042988" y="742950"/>
                </a:lnTo>
                <a:lnTo>
                  <a:pt x="1043520" y="740280"/>
                </a:lnTo>
                <a:lnTo>
                  <a:pt x="1043785" y="737342"/>
                </a:lnTo>
                <a:lnTo>
                  <a:pt x="1044317" y="734672"/>
                </a:lnTo>
                <a:lnTo>
                  <a:pt x="1045646" y="731734"/>
                </a:lnTo>
                <a:lnTo>
                  <a:pt x="1046444" y="729330"/>
                </a:lnTo>
                <a:lnTo>
                  <a:pt x="1048038" y="727194"/>
                </a:lnTo>
                <a:lnTo>
                  <a:pt x="1049633" y="725057"/>
                </a:lnTo>
                <a:lnTo>
                  <a:pt x="1051494" y="722654"/>
                </a:lnTo>
                <a:lnTo>
                  <a:pt x="1053621" y="720785"/>
                </a:lnTo>
                <a:lnTo>
                  <a:pt x="1055747" y="719449"/>
                </a:lnTo>
                <a:lnTo>
                  <a:pt x="1057874" y="717847"/>
                </a:lnTo>
                <a:lnTo>
                  <a:pt x="1060532" y="716779"/>
                </a:lnTo>
                <a:lnTo>
                  <a:pt x="1063190" y="715711"/>
                </a:lnTo>
                <a:lnTo>
                  <a:pt x="1066114" y="714909"/>
                </a:lnTo>
                <a:lnTo>
                  <a:pt x="1068772" y="714642"/>
                </a:lnTo>
                <a:lnTo>
                  <a:pt x="1071696" y="714375"/>
                </a:lnTo>
                <a:close/>
                <a:moveTo>
                  <a:pt x="1154113" y="676275"/>
                </a:moveTo>
                <a:lnTo>
                  <a:pt x="1156784" y="676807"/>
                </a:lnTo>
                <a:lnTo>
                  <a:pt x="1159721" y="677073"/>
                </a:lnTo>
                <a:lnTo>
                  <a:pt x="1162392" y="677604"/>
                </a:lnTo>
                <a:lnTo>
                  <a:pt x="1165062" y="678668"/>
                </a:lnTo>
                <a:lnTo>
                  <a:pt x="1167466" y="679731"/>
                </a:lnTo>
                <a:lnTo>
                  <a:pt x="1169869" y="681326"/>
                </a:lnTo>
                <a:lnTo>
                  <a:pt x="1172006" y="682921"/>
                </a:lnTo>
                <a:lnTo>
                  <a:pt x="1174142" y="684781"/>
                </a:lnTo>
                <a:lnTo>
                  <a:pt x="1176012" y="686908"/>
                </a:lnTo>
                <a:lnTo>
                  <a:pt x="1177614" y="689034"/>
                </a:lnTo>
                <a:lnTo>
                  <a:pt x="1178949" y="691161"/>
                </a:lnTo>
                <a:lnTo>
                  <a:pt x="1180284" y="693819"/>
                </a:lnTo>
                <a:lnTo>
                  <a:pt x="1181086" y="696477"/>
                </a:lnTo>
                <a:lnTo>
                  <a:pt x="1182154" y="698869"/>
                </a:lnTo>
                <a:lnTo>
                  <a:pt x="1182421" y="702059"/>
                </a:lnTo>
                <a:lnTo>
                  <a:pt x="1182688" y="704983"/>
                </a:lnTo>
                <a:lnTo>
                  <a:pt x="1182421" y="707641"/>
                </a:lnTo>
                <a:lnTo>
                  <a:pt x="1182154" y="710565"/>
                </a:lnTo>
                <a:lnTo>
                  <a:pt x="1181086" y="713223"/>
                </a:lnTo>
                <a:lnTo>
                  <a:pt x="1180284" y="715882"/>
                </a:lnTo>
                <a:lnTo>
                  <a:pt x="1178949" y="718540"/>
                </a:lnTo>
                <a:lnTo>
                  <a:pt x="1177614" y="720666"/>
                </a:lnTo>
                <a:lnTo>
                  <a:pt x="1176012" y="722793"/>
                </a:lnTo>
                <a:lnTo>
                  <a:pt x="1174142" y="724919"/>
                </a:lnTo>
                <a:lnTo>
                  <a:pt x="1172006" y="726780"/>
                </a:lnTo>
                <a:lnTo>
                  <a:pt x="1169869" y="728375"/>
                </a:lnTo>
                <a:lnTo>
                  <a:pt x="1167466" y="729970"/>
                </a:lnTo>
                <a:lnTo>
                  <a:pt x="1165062" y="731299"/>
                </a:lnTo>
                <a:lnTo>
                  <a:pt x="1162392" y="732096"/>
                </a:lnTo>
                <a:lnTo>
                  <a:pt x="1159721" y="732628"/>
                </a:lnTo>
                <a:lnTo>
                  <a:pt x="1156784" y="733159"/>
                </a:lnTo>
                <a:lnTo>
                  <a:pt x="1154113" y="733425"/>
                </a:lnTo>
                <a:lnTo>
                  <a:pt x="1150908" y="733159"/>
                </a:lnTo>
                <a:lnTo>
                  <a:pt x="1148238" y="732628"/>
                </a:lnTo>
                <a:lnTo>
                  <a:pt x="1145300" y="732096"/>
                </a:lnTo>
                <a:lnTo>
                  <a:pt x="1142897" y="731299"/>
                </a:lnTo>
                <a:lnTo>
                  <a:pt x="1140226" y="729970"/>
                </a:lnTo>
                <a:lnTo>
                  <a:pt x="1138090" y="728375"/>
                </a:lnTo>
                <a:lnTo>
                  <a:pt x="1135686" y="726780"/>
                </a:lnTo>
                <a:lnTo>
                  <a:pt x="1133817" y="724919"/>
                </a:lnTo>
                <a:lnTo>
                  <a:pt x="1131947" y="722793"/>
                </a:lnTo>
                <a:lnTo>
                  <a:pt x="1130345" y="720666"/>
                </a:lnTo>
                <a:lnTo>
                  <a:pt x="1128743" y="718540"/>
                </a:lnTo>
                <a:lnTo>
                  <a:pt x="1127674" y="715882"/>
                </a:lnTo>
                <a:lnTo>
                  <a:pt x="1126606" y="713223"/>
                </a:lnTo>
                <a:lnTo>
                  <a:pt x="1126072" y="710565"/>
                </a:lnTo>
                <a:lnTo>
                  <a:pt x="1125805" y="707641"/>
                </a:lnTo>
                <a:lnTo>
                  <a:pt x="1125538" y="704983"/>
                </a:lnTo>
                <a:lnTo>
                  <a:pt x="1125805" y="702059"/>
                </a:lnTo>
                <a:lnTo>
                  <a:pt x="1126072" y="698869"/>
                </a:lnTo>
                <a:lnTo>
                  <a:pt x="1126606" y="696477"/>
                </a:lnTo>
                <a:lnTo>
                  <a:pt x="1127674" y="693819"/>
                </a:lnTo>
                <a:lnTo>
                  <a:pt x="1128743" y="691161"/>
                </a:lnTo>
                <a:lnTo>
                  <a:pt x="1130345" y="689034"/>
                </a:lnTo>
                <a:lnTo>
                  <a:pt x="1131947" y="686908"/>
                </a:lnTo>
                <a:lnTo>
                  <a:pt x="1133817" y="684781"/>
                </a:lnTo>
                <a:lnTo>
                  <a:pt x="1135686" y="682921"/>
                </a:lnTo>
                <a:lnTo>
                  <a:pt x="1138090" y="681326"/>
                </a:lnTo>
                <a:lnTo>
                  <a:pt x="1140226" y="679731"/>
                </a:lnTo>
                <a:lnTo>
                  <a:pt x="1142897" y="678668"/>
                </a:lnTo>
                <a:lnTo>
                  <a:pt x="1145300" y="677604"/>
                </a:lnTo>
                <a:lnTo>
                  <a:pt x="1148238" y="677073"/>
                </a:lnTo>
                <a:lnTo>
                  <a:pt x="1150908" y="676807"/>
                </a:lnTo>
                <a:lnTo>
                  <a:pt x="1154113" y="676275"/>
                </a:lnTo>
                <a:close/>
                <a:moveTo>
                  <a:pt x="989547" y="676275"/>
                </a:moveTo>
                <a:lnTo>
                  <a:pt x="992663" y="676807"/>
                </a:lnTo>
                <a:lnTo>
                  <a:pt x="995519" y="677073"/>
                </a:lnTo>
                <a:lnTo>
                  <a:pt x="998115" y="677604"/>
                </a:lnTo>
                <a:lnTo>
                  <a:pt x="1000452" y="678668"/>
                </a:lnTo>
                <a:lnTo>
                  <a:pt x="1003048" y="679731"/>
                </a:lnTo>
                <a:lnTo>
                  <a:pt x="1005385" y="681326"/>
                </a:lnTo>
                <a:lnTo>
                  <a:pt x="1007462" y="682921"/>
                </a:lnTo>
                <a:lnTo>
                  <a:pt x="1009280" y="684781"/>
                </a:lnTo>
                <a:lnTo>
                  <a:pt x="1011097" y="686908"/>
                </a:lnTo>
                <a:lnTo>
                  <a:pt x="1012914" y="689034"/>
                </a:lnTo>
                <a:lnTo>
                  <a:pt x="1014213" y="691161"/>
                </a:lnTo>
                <a:lnTo>
                  <a:pt x="1015251" y="693819"/>
                </a:lnTo>
                <a:lnTo>
                  <a:pt x="1016290" y="696477"/>
                </a:lnTo>
                <a:lnTo>
                  <a:pt x="1017069" y="698869"/>
                </a:lnTo>
                <a:lnTo>
                  <a:pt x="1017588" y="702059"/>
                </a:lnTo>
                <a:lnTo>
                  <a:pt x="1017588" y="704983"/>
                </a:lnTo>
                <a:lnTo>
                  <a:pt x="1017588" y="707641"/>
                </a:lnTo>
                <a:lnTo>
                  <a:pt x="1017069" y="710565"/>
                </a:lnTo>
                <a:lnTo>
                  <a:pt x="1016290" y="713223"/>
                </a:lnTo>
                <a:lnTo>
                  <a:pt x="1015251" y="715882"/>
                </a:lnTo>
                <a:lnTo>
                  <a:pt x="1014213" y="718540"/>
                </a:lnTo>
                <a:lnTo>
                  <a:pt x="1012914" y="720666"/>
                </a:lnTo>
                <a:lnTo>
                  <a:pt x="1011097" y="722793"/>
                </a:lnTo>
                <a:lnTo>
                  <a:pt x="1009280" y="724919"/>
                </a:lnTo>
                <a:lnTo>
                  <a:pt x="1007462" y="726780"/>
                </a:lnTo>
                <a:lnTo>
                  <a:pt x="1005385" y="728375"/>
                </a:lnTo>
                <a:lnTo>
                  <a:pt x="1003048" y="729970"/>
                </a:lnTo>
                <a:lnTo>
                  <a:pt x="1000452" y="731299"/>
                </a:lnTo>
                <a:lnTo>
                  <a:pt x="998115" y="732096"/>
                </a:lnTo>
                <a:lnTo>
                  <a:pt x="995519" y="732628"/>
                </a:lnTo>
                <a:lnTo>
                  <a:pt x="992663" y="733159"/>
                </a:lnTo>
                <a:lnTo>
                  <a:pt x="989547" y="733425"/>
                </a:lnTo>
                <a:lnTo>
                  <a:pt x="986950" y="733159"/>
                </a:lnTo>
                <a:lnTo>
                  <a:pt x="984094" y="732628"/>
                </a:lnTo>
                <a:lnTo>
                  <a:pt x="981498" y="732096"/>
                </a:lnTo>
                <a:lnTo>
                  <a:pt x="979161" y="731299"/>
                </a:lnTo>
                <a:lnTo>
                  <a:pt x="976565" y="729970"/>
                </a:lnTo>
                <a:lnTo>
                  <a:pt x="974228" y="728375"/>
                </a:lnTo>
                <a:lnTo>
                  <a:pt x="972151" y="726780"/>
                </a:lnTo>
                <a:lnTo>
                  <a:pt x="970333" y="724919"/>
                </a:lnTo>
                <a:lnTo>
                  <a:pt x="968516" y="722793"/>
                </a:lnTo>
                <a:lnTo>
                  <a:pt x="966958" y="720666"/>
                </a:lnTo>
                <a:lnTo>
                  <a:pt x="965400" y="718540"/>
                </a:lnTo>
                <a:lnTo>
                  <a:pt x="964362" y="715882"/>
                </a:lnTo>
                <a:lnTo>
                  <a:pt x="963323" y="713223"/>
                </a:lnTo>
                <a:lnTo>
                  <a:pt x="962804" y="710565"/>
                </a:lnTo>
                <a:lnTo>
                  <a:pt x="962025" y="707641"/>
                </a:lnTo>
                <a:lnTo>
                  <a:pt x="962025" y="704983"/>
                </a:lnTo>
                <a:lnTo>
                  <a:pt x="962025" y="702059"/>
                </a:lnTo>
                <a:lnTo>
                  <a:pt x="962804" y="698869"/>
                </a:lnTo>
                <a:lnTo>
                  <a:pt x="963323" y="696477"/>
                </a:lnTo>
                <a:lnTo>
                  <a:pt x="964362" y="693819"/>
                </a:lnTo>
                <a:lnTo>
                  <a:pt x="965400" y="691161"/>
                </a:lnTo>
                <a:lnTo>
                  <a:pt x="966958" y="689034"/>
                </a:lnTo>
                <a:lnTo>
                  <a:pt x="968516" y="686908"/>
                </a:lnTo>
                <a:lnTo>
                  <a:pt x="970333" y="684781"/>
                </a:lnTo>
                <a:lnTo>
                  <a:pt x="972151" y="682921"/>
                </a:lnTo>
                <a:lnTo>
                  <a:pt x="974228" y="681326"/>
                </a:lnTo>
                <a:lnTo>
                  <a:pt x="976565" y="679731"/>
                </a:lnTo>
                <a:lnTo>
                  <a:pt x="979161" y="678668"/>
                </a:lnTo>
                <a:lnTo>
                  <a:pt x="981498" y="677604"/>
                </a:lnTo>
                <a:lnTo>
                  <a:pt x="984094" y="677073"/>
                </a:lnTo>
                <a:lnTo>
                  <a:pt x="986950" y="676807"/>
                </a:lnTo>
                <a:lnTo>
                  <a:pt x="989547" y="676275"/>
                </a:lnTo>
                <a:close/>
                <a:moveTo>
                  <a:pt x="817709" y="663575"/>
                </a:moveTo>
                <a:lnTo>
                  <a:pt x="819563" y="663575"/>
                </a:lnTo>
                <a:lnTo>
                  <a:pt x="821682" y="664105"/>
                </a:lnTo>
                <a:lnTo>
                  <a:pt x="823536" y="664634"/>
                </a:lnTo>
                <a:lnTo>
                  <a:pt x="825920" y="665164"/>
                </a:lnTo>
                <a:lnTo>
                  <a:pt x="830687" y="667811"/>
                </a:lnTo>
                <a:lnTo>
                  <a:pt x="835719" y="670723"/>
                </a:lnTo>
                <a:lnTo>
                  <a:pt x="841016" y="674428"/>
                </a:lnTo>
                <a:lnTo>
                  <a:pt x="846842" y="679193"/>
                </a:lnTo>
                <a:lnTo>
                  <a:pt x="853463" y="684223"/>
                </a:lnTo>
                <a:lnTo>
                  <a:pt x="866705" y="696664"/>
                </a:lnTo>
                <a:lnTo>
                  <a:pt x="881537" y="710694"/>
                </a:lnTo>
                <a:lnTo>
                  <a:pt x="897427" y="726048"/>
                </a:lnTo>
                <a:lnTo>
                  <a:pt x="914377" y="741666"/>
                </a:lnTo>
                <a:lnTo>
                  <a:pt x="923382" y="749607"/>
                </a:lnTo>
                <a:lnTo>
                  <a:pt x="932651" y="757813"/>
                </a:lnTo>
                <a:lnTo>
                  <a:pt x="941921" y="765755"/>
                </a:lnTo>
                <a:lnTo>
                  <a:pt x="951455" y="773431"/>
                </a:lnTo>
                <a:lnTo>
                  <a:pt x="960989" y="781108"/>
                </a:lnTo>
                <a:lnTo>
                  <a:pt x="971054" y="788255"/>
                </a:lnTo>
                <a:lnTo>
                  <a:pt x="981118" y="795138"/>
                </a:lnTo>
                <a:lnTo>
                  <a:pt x="991446" y="801491"/>
                </a:lnTo>
                <a:lnTo>
                  <a:pt x="1001510" y="807314"/>
                </a:lnTo>
                <a:lnTo>
                  <a:pt x="1012104" y="812873"/>
                </a:lnTo>
                <a:lnTo>
                  <a:pt x="1022433" y="817638"/>
                </a:lnTo>
                <a:lnTo>
                  <a:pt x="1033292" y="821609"/>
                </a:lnTo>
                <a:lnTo>
                  <a:pt x="1038589" y="823462"/>
                </a:lnTo>
                <a:lnTo>
                  <a:pt x="1043885" y="824786"/>
                </a:lnTo>
                <a:lnTo>
                  <a:pt x="1049447" y="826109"/>
                </a:lnTo>
                <a:lnTo>
                  <a:pt x="1054479" y="827168"/>
                </a:lnTo>
                <a:lnTo>
                  <a:pt x="1060041" y="827962"/>
                </a:lnTo>
                <a:lnTo>
                  <a:pt x="1065338" y="828756"/>
                </a:lnTo>
                <a:lnTo>
                  <a:pt x="1070899" y="829021"/>
                </a:lnTo>
                <a:lnTo>
                  <a:pt x="1076461" y="829286"/>
                </a:lnTo>
                <a:lnTo>
                  <a:pt x="1081758" y="829021"/>
                </a:lnTo>
                <a:lnTo>
                  <a:pt x="1087320" y="828756"/>
                </a:lnTo>
                <a:lnTo>
                  <a:pt x="1092881" y="827962"/>
                </a:lnTo>
                <a:lnTo>
                  <a:pt x="1098178" y="827168"/>
                </a:lnTo>
                <a:lnTo>
                  <a:pt x="1103740" y="826109"/>
                </a:lnTo>
                <a:lnTo>
                  <a:pt x="1109302" y="825050"/>
                </a:lnTo>
                <a:lnTo>
                  <a:pt x="1114598" y="823462"/>
                </a:lnTo>
                <a:lnTo>
                  <a:pt x="1119895" y="821874"/>
                </a:lnTo>
                <a:lnTo>
                  <a:pt x="1130754" y="817903"/>
                </a:lnTo>
                <a:lnTo>
                  <a:pt x="1141877" y="813138"/>
                </a:lnTo>
                <a:lnTo>
                  <a:pt x="1152471" y="808373"/>
                </a:lnTo>
                <a:lnTo>
                  <a:pt x="1163065" y="802550"/>
                </a:lnTo>
                <a:lnTo>
                  <a:pt x="1173658" y="796197"/>
                </a:lnTo>
                <a:lnTo>
                  <a:pt x="1184252" y="789843"/>
                </a:lnTo>
                <a:lnTo>
                  <a:pt x="1194581" y="782696"/>
                </a:lnTo>
                <a:lnTo>
                  <a:pt x="1204910" y="775284"/>
                </a:lnTo>
                <a:lnTo>
                  <a:pt x="1214709" y="767872"/>
                </a:lnTo>
                <a:lnTo>
                  <a:pt x="1224508" y="760196"/>
                </a:lnTo>
                <a:lnTo>
                  <a:pt x="1243312" y="744842"/>
                </a:lnTo>
                <a:lnTo>
                  <a:pt x="1261586" y="729754"/>
                </a:lnTo>
                <a:lnTo>
                  <a:pt x="1278536" y="714930"/>
                </a:lnTo>
                <a:lnTo>
                  <a:pt x="1294162" y="701694"/>
                </a:lnTo>
                <a:lnTo>
                  <a:pt x="1308728" y="689782"/>
                </a:lnTo>
                <a:lnTo>
                  <a:pt x="1315349" y="685017"/>
                </a:lnTo>
                <a:lnTo>
                  <a:pt x="1321706" y="680782"/>
                </a:lnTo>
                <a:lnTo>
                  <a:pt x="1327532" y="677076"/>
                </a:lnTo>
                <a:lnTo>
                  <a:pt x="1332829" y="674164"/>
                </a:lnTo>
                <a:lnTo>
                  <a:pt x="1337861" y="672046"/>
                </a:lnTo>
                <a:lnTo>
                  <a:pt x="1340245" y="671517"/>
                </a:lnTo>
                <a:lnTo>
                  <a:pt x="1342363" y="670723"/>
                </a:lnTo>
                <a:lnTo>
                  <a:pt x="1344482" y="670723"/>
                </a:lnTo>
                <a:lnTo>
                  <a:pt x="1346336" y="670723"/>
                </a:lnTo>
                <a:lnTo>
                  <a:pt x="1348190" y="670987"/>
                </a:lnTo>
                <a:lnTo>
                  <a:pt x="1350044" y="671781"/>
                </a:lnTo>
                <a:lnTo>
                  <a:pt x="1364345" y="677605"/>
                </a:lnTo>
                <a:lnTo>
                  <a:pt x="1377852" y="683693"/>
                </a:lnTo>
                <a:lnTo>
                  <a:pt x="1390830" y="689782"/>
                </a:lnTo>
                <a:lnTo>
                  <a:pt x="1403277" y="695870"/>
                </a:lnTo>
                <a:lnTo>
                  <a:pt x="1424730" y="706988"/>
                </a:lnTo>
                <a:lnTo>
                  <a:pt x="1443269" y="717047"/>
                </a:lnTo>
                <a:lnTo>
                  <a:pt x="1458100" y="725253"/>
                </a:lnTo>
                <a:lnTo>
                  <a:pt x="1468958" y="732136"/>
                </a:lnTo>
                <a:lnTo>
                  <a:pt x="1477963" y="737960"/>
                </a:lnTo>
                <a:lnTo>
                  <a:pt x="1477963" y="781373"/>
                </a:lnTo>
                <a:lnTo>
                  <a:pt x="1477963" y="920347"/>
                </a:lnTo>
                <a:lnTo>
                  <a:pt x="1477963" y="947083"/>
                </a:lnTo>
                <a:lnTo>
                  <a:pt x="901930" y="1203325"/>
                </a:lnTo>
                <a:lnTo>
                  <a:pt x="668338" y="1014055"/>
                </a:lnTo>
                <a:lnTo>
                  <a:pt x="668338" y="975672"/>
                </a:lnTo>
                <a:lnTo>
                  <a:pt x="668338" y="781373"/>
                </a:lnTo>
                <a:lnTo>
                  <a:pt x="668338" y="737960"/>
                </a:lnTo>
                <a:lnTo>
                  <a:pt x="678667" y="731342"/>
                </a:lnTo>
                <a:lnTo>
                  <a:pt x="691114" y="723930"/>
                </a:lnTo>
                <a:lnTo>
                  <a:pt x="708064" y="714135"/>
                </a:lnTo>
                <a:lnTo>
                  <a:pt x="728987" y="702753"/>
                </a:lnTo>
                <a:lnTo>
                  <a:pt x="741170" y="696664"/>
                </a:lnTo>
                <a:lnTo>
                  <a:pt x="754147" y="690576"/>
                </a:lnTo>
                <a:lnTo>
                  <a:pt x="767919" y="683958"/>
                </a:lnTo>
                <a:lnTo>
                  <a:pt x="782485" y="677605"/>
                </a:lnTo>
                <a:lnTo>
                  <a:pt x="797846" y="670987"/>
                </a:lnTo>
                <a:lnTo>
                  <a:pt x="814266" y="664369"/>
                </a:lnTo>
                <a:lnTo>
                  <a:pt x="815856" y="664105"/>
                </a:lnTo>
                <a:lnTo>
                  <a:pt x="817709" y="663575"/>
                </a:lnTo>
                <a:close/>
                <a:moveTo>
                  <a:pt x="1233725" y="638175"/>
                </a:moveTo>
                <a:lnTo>
                  <a:pt x="1236663" y="638175"/>
                </a:lnTo>
                <a:lnTo>
                  <a:pt x="1239334" y="638175"/>
                </a:lnTo>
                <a:lnTo>
                  <a:pt x="1242538" y="638709"/>
                </a:lnTo>
                <a:lnTo>
                  <a:pt x="1244942" y="639243"/>
                </a:lnTo>
                <a:lnTo>
                  <a:pt x="1247879" y="640312"/>
                </a:lnTo>
                <a:lnTo>
                  <a:pt x="1250283" y="641647"/>
                </a:lnTo>
                <a:lnTo>
                  <a:pt x="1252419" y="642982"/>
                </a:lnTo>
                <a:lnTo>
                  <a:pt x="1255090" y="644585"/>
                </a:lnTo>
                <a:lnTo>
                  <a:pt x="1256692" y="646454"/>
                </a:lnTo>
                <a:lnTo>
                  <a:pt x="1258562" y="648323"/>
                </a:lnTo>
                <a:lnTo>
                  <a:pt x="1260164" y="650994"/>
                </a:lnTo>
                <a:lnTo>
                  <a:pt x="1261766" y="653130"/>
                </a:lnTo>
                <a:lnTo>
                  <a:pt x="1263102" y="655534"/>
                </a:lnTo>
                <a:lnTo>
                  <a:pt x="1263903" y="658204"/>
                </a:lnTo>
                <a:lnTo>
                  <a:pt x="1264704" y="660875"/>
                </a:lnTo>
                <a:lnTo>
                  <a:pt x="1265238" y="663813"/>
                </a:lnTo>
                <a:lnTo>
                  <a:pt x="1265238" y="666750"/>
                </a:lnTo>
                <a:lnTo>
                  <a:pt x="1265238" y="669421"/>
                </a:lnTo>
                <a:lnTo>
                  <a:pt x="1264704" y="672358"/>
                </a:lnTo>
                <a:lnTo>
                  <a:pt x="1263903" y="675029"/>
                </a:lnTo>
                <a:lnTo>
                  <a:pt x="1263102" y="677967"/>
                </a:lnTo>
                <a:lnTo>
                  <a:pt x="1261766" y="680370"/>
                </a:lnTo>
                <a:lnTo>
                  <a:pt x="1260164" y="682507"/>
                </a:lnTo>
                <a:lnTo>
                  <a:pt x="1258562" y="684643"/>
                </a:lnTo>
                <a:lnTo>
                  <a:pt x="1256692" y="687047"/>
                </a:lnTo>
                <a:lnTo>
                  <a:pt x="1255090" y="688916"/>
                </a:lnTo>
                <a:lnTo>
                  <a:pt x="1252419" y="690251"/>
                </a:lnTo>
                <a:lnTo>
                  <a:pt x="1250283" y="691586"/>
                </a:lnTo>
                <a:lnTo>
                  <a:pt x="1247879" y="692922"/>
                </a:lnTo>
                <a:lnTo>
                  <a:pt x="1244942" y="693723"/>
                </a:lnTo>
                <a:lnTo>
                  <a:pt x="1242538" y="694791"/>
                </a:lnTo>
                <a:lnTo>
                  <a:pt x="1239334" y="695058"/>
                </a:lnTo>
                <a:lnTo>
                  <a:pt x="1236663" y="695325"/>
                </a:lnTo>
                <a:lnTo>
                  <a:pt x="1233725" y="695058"/>
                </a:lnTo>
                <a:lnTo>
                  <a:pt x="1231055" y="694791"/>
                </a:lnTo>
                <a:lnTo>
                  <a:pt x="1228117" y="693723"/>
                </a:lnTo>
                <a:lnTo>
                  <a:pt x="1225447" y="692922"/>
                </a:lnTo>
                <a:lnTo>
                  <a:pt x="1223043" y="691586"/>
                </a:lnTo>
                <a:lnTo>
                  <a:pt x="1220640" y="690251"/>
                </a:lnTo>
                <a:lnTo>
                  <a:pt x="1218503" y="688916"/>
                </a:lnTo>
                <a:lnTo>
                  <a:pt x="1216367" y="687047"/>
                </a:lnTo>
                <a:lnTo>
                  <a:pt x="1214497" y="684643"/>
                </a:lnTo>
                <a:lnTo>
                  <a:pt x="1212895" y="682507"/>
                </a:lnTo>
                <a:lnTo>
                  <a:pt x="1211827" y="680370"/>
                </a:lnTo>
                <a:lnTo>
                  <a:pt x="1210492" y="677967"/>
                </a:lnTo>
                <a:lnTo>
                  <a:pt x="1209423" y="675029"/>
                </a:lnTo>
                <a:lnTo>
                  <a:pt x="1208622" y="672358"/>
                </a:lnTo>
                <a:lnTo>
                  <a:pt x="1208355" y="669421"/>
                </a:lnTo>
                <a:lnTo>
                  <a:pt x="1208088" y="666750"/>
                </a:lnTo>
                <a:lnTo>
                  <a:pt x="1208355" y="663813"/>
                </a:lnTo>
                <a:lnTo>
                  <a:pt x="1208622" y="660875"/>
                </a:lnTo>
                <a:lnTo>
                  <a:pt x="1209423" y="658204"/>
                </a:lnTo>
                <a:lnTo>
                  <a:pt x="1210492" y="655534"/>
                </a:lnTo>
                <a:lnTo>
                  <a:pt x="1211827" y="653130"/>
                </a:lnTo>
                <a:lnTo>
                  <a:pt x="1212895" y="650994"/>
                </a:lnTo>
                <a:lnTo>
                  <a:pt x="1214497" y="648323"/>
                </a:lnTo>
                <a:lnTo>
                  <a:pt x="1216367" y="646454"/>
                </a:lnTo>
                <a:lnTo>
                  <a:pt x="1218503" y="644585"/>
                </a:lnTo>
                <a:lnTo>
                  <a:pt x="1220640" y="642982"/>
                </a:lnTo>
                <a:lnTo>
                  <a:pt x="1223043" y="641647"/>
                </a:lnTo>
                <a:lnTo>
                  <a:pt x="1225447" y="640312"/>
                </a:lnTo>
                <a:lnTo>
                  <a:pt x="1228117" y="639243"/>
                </a:lnTo>
                <a:lnTo>
                  <a:pt x="1231055" y="638709"/>
                </a:lnTo>
                <a:lnTo>
                  <a:pt x="1233725" y="638175"/>
                </a:lnTo>
                <a:close/>
                <a:moveTo>
                  <a:pt x="904285" y="638175"/>
                </a:moveTo>
                <a:lnTo>
                  <a:pt x="907127" y="638175"/>
                </a:lnTo>
                <a:lnTo>
                  <a:pt x="909970" y="638175"/>
                </a:lnTo>
                <a:lnTo>
                  <a:pt x="912554" y="638709"/>
                </a:lnTo>
                <a:lnTo>
                  <a:pt x="915397" y="639243"/>
                </a:lnTo>
                <a:lnTo>
                  <a:pt x="917981" y="640312"/>
                </a:lnTo>
                <a:lnTo>
                  <a:pt x="920566" y="641647"/>
                </a:lnTo>
                <a:lnTo>
                  <a:pt x="922633" y="642982"/>
                </a:lnTo>
                <a:lnTo>
                  <a:pt x="924701" y="644585"/>
                </a:lnTo>
                <a:lnTo>
                  <a:pt x="926768" y="646454"/>
                </a:lnTo>
                <a:lnTo>
                  <a:pt x="928577" y="648323"/>
                </a:lnTo>
                <a:lnTo>
                  <a:pt x="930128" y="650994"/>
                </a:lnTo>
                <a:lnTo>
                  <a:pt x="931678" y="653130"/>
                </a:lnTo>
                <a:lnTo>
                  <a:pt x="932454" y="655534"/>
                </a:lnTo>
                <a:lnTo>
                  <a:pt x="933746" y="658204"/>
                </a:lnTo>
                <a:lnTo>
                  <a:pt x="934263" y="660875"/>
                </a:lnTo>
                <a:lnTo>
                  <a:pt x="934521" y="663813"/>
                </a:lnTo>
                <a:lnTo>
                  <a:pt x="935038" y="666750"/>
                </a:lnTo>
                <a:lnTo>
                  <a:pt x="934521" y="669421"/>
                </a:lnTo>
                <a:lnTo>
                  <a:pt x="934263" y="672358"/>
                </a:lnTo>
                <a:lnTo>
                  <a:pt x="933746" y="675029"/>
                </a:lnTo>
                <a:lnTo>
                  <a:pt x="932454" y="677967"/>
                </a:lnTo>
                <a:lnTo>
                  <a:pt x="931678" y="680370"/>
                </a:lnTo>
                <a:lnTo>
                  <a:pt x="930128" y="682507"/>
                </a:lnTo>
                <a:lnTo>
                  <a:pt x="928577" y="684643"/>
                </a:lnTo>
                <a:lnTo>
                  <a:pt x="926768" y="687047"/>
                </a:lnTo>
                <a:lnTo>
                  <a:pt x="924701" y="688916"/>
                </a:lnTo>
                <a:lnTo>
                  <a:pt x="922633" y="690251"/>
                </a:lnTo>
                <a:lnTo>
                  <a:pt x="920566" y="691586"/>
                </a:lnTo>
                <a:lnTo>
                  <a:pt x="917981" y="692922"/>
                </a:lnTo>
                <a:lnTo>
                  <a:pt x="915397" y="693723"/>
                </a:lnTo>
                <a:lnTo>
                  <a:pt x="912554" y="694791"/>
                </a:lnTo>
                <a:lnTo>
                  <a:pt x="909970" y="695058"/>
                </a:lnTo>
                <a:lnTo>
                  <a:pt x="907127" y="695325"/>
                </a:lnTo>
                <a:lnTo>
                  <a:pt x="904285" y="695058"/>
                </a:lnTo>
                <a:lnTo>
                  <a:pt x="901442" y="694791"/>
                </a:lnTo>
                <a:lnTo>
                  <a:pt x="899116" y="693723"/>
                </a:lnTo>
                <a:lnTo>
                  <a:pt x="896273" y="692922"/>
                </a:lnTo>
                <a:lnTo>
                  <a:pt x="893947" y="691586"/>
                </a:lnTo>
                <a:lnTo>
                  <a:pt x="891880" y="690251"/>
                </a:lnTo>
                <a:lnTo>
                  <a:pt x="889812" y="688916"/>
                </a:lnTo>
                <a:lnTo>
                  <a:pt x="887745" y="687047"/>
                </a:lnTo>
                <a:lnTo>
                  <a:pt x="885936" y="684643"/>
                </a:lnTo>
                <a:lnTo>
                  <a:pt x="884385" y="682507"/>
                </a:lnTo>
                <a:lnTo>
                  <a:pt x="882835" y="680370"/>
                </a:lnTo>
                <a:lnTo>
                  <a:pt x="881542" y="677967"/>
                </a:lnTo>
                <a:lnTo>
                  <a:pt x="880767" y="675029"/>
                </a:lnTo>
                <a:lnTo>
                  <a:pt x="880250" y="672358"/>
                </a:lnTo>
                <a:lnTo>
                  <a:pt x="879733" y="669421"/>
                </a:lnTo>
                <a:lnTo>
                  <a:pt x="879475" y="666750"/>
                </a:lnTo>
                <a:lnTo>
                  <a:pt x="879733" y="663813"/>
                </a:lnTo>
                <a:lnTo>
                  <a:pt x="880250" y="660875"/>
                </a:lnTo>
                <a:lnTo>
                  <a:pt x="880767" y="658204"/>
                </a:lnTo>
                <a:lnTo>
                  <a:pt x="881542" y="655534"/>
                </a:lnTo>
                <a:lnTo>
                  <a:pt x="882835" y="653130"/>
                </a:lnTo>
                <a:lnTo>
                  <a:pt x="884385" y="650994"/>
                </a:lnTo>
                <a:lnTo>
                  <a:pt x="885936" y="648323"/>
                </a:lnTo>
                <a:lnTo>
                  <a:pt x="887745" y="646454"/>
                </a:lnTo>
                <a:lnTo>
                  <a:pt x="889812" y="644585"/>
                </a:lnTo>
                <a:lnTo>
                  <a:pt x="891880" y="642982"/>
                </a:lnTo>
                <a:lnTo>
                  <a:pt x="893947" y="641647"/>
                </a:lnTo>
                <a:lnTo>
                  <a:pt x="896273" y="640312"/>
                </a:lnTo>
                <a:lnTo>
                  <a:pt x="899116" y="639243"/>
                </a:lnTo>
                <a:lnTo>
                  <a:pt x="901442" y="638709"/>
                </a:lnTo>
                <a:lnTo>
                  <a:pt x="904285" y="638175"/>
                </a:lnTo>
                <a:close/>
                <a:moveTo>
                  <a:pt x="1572419" y="401638"/>
                </a:moveTo>
                <a:lnTo>
                  <a:pt x="1583267" y="423614"/>
                </a:lnTo>
                <a:lnTo>
                  <a:pt x="1599935" y="456711"/>
                </a:lnTo>
                <a:lnTo>
                  <a:pt x="1641475" y="537731"/>
                </a:lnTo>
                <a:lnTo>
                  <a:pt x="1695979" y="643375"/>
                </a:lnTo>
                <a:lnTo>
                  <a:pt x="1698625" y="639933"/>
                </a:lnTo>
                <a:lnTo>
                  <a:pt x="1701271" y="635961"/>
                </a:lnTo>
                <a:lnTo>
                  <a:pt x="1708150" y="625900"/>
                </a:lnTo>
                <a:lnTo>
                  <a:pt x="1715559" y="613456"/>
                </a:lnTo>
                <a:lnTo>
                  <a:pt x="1723761" y="598893"/>
                </a:lnTo>
                <a:lnTo>
                  <a:pt x="1733021" y="582477"/>
                </a:lnTo>
                <a:lnTo>
                  <a:pt x="1742546" y="565267"/>
                </a:lnTo>
                <a:lnTo>
                  <a:pt x="1762390" y="527934"/>
                </a:lnTo>
                <a:lnTo>
                  <a:pt x="1781704" y="490072"/>
                </a:lnTo>
                <a:lnTo>
                  <a:pt x="1799696" y="454857"/>
                </a:lnTo>
                <a:lnTo>
                  <a:pt x="1813984" y="424938"/>
                </a:lnTo>
                <a:lnTo>
                  <a:pt x="1824567" y="404021"/>
                </a:lnTo>
                <a:lnTo>
                  <a:pt x="1835944" y="406934"/>
                </a:lnTo>
                <a:lnTo>
                  <a:pt x="1847057" y="410376"/>
                </a:lnTo>
                <a:lnTo>
                  <a:pt x="1858169" y="413818"/>
                </a:lnTo>
                <a:lnTo>
                  <a:pt x="1869017" y="417525"/>
                </a:lnTo>
                <a:lnTo>
                  <a:pt x="1879336" y="421231"/>
                </a:lnTo>
                <a:lnTo>
                  <a:pt x="1889655" y="424938"/>
                </a:lnTo>
                <a:lnTo>
                  <a:pt x="1909763" y="432881"/>
                </a:lnTo>
                <a:lnTo>
                  <a:pt x="1928019" y="440824"/>
                </a:lnTo>
                <a:lnTo>
                  <a:pt x="1945746" y="449032"/>
                </a:lnTo>
                <a:lnTo>
                  <a:pt x="1961621" y="456976"/>
                </a:lnTo>
                <a:lnTo>
                  <a:pt x="1976438" y="464919"/>
                </a:lnTo>
                <a:lnTo>
                  <a:pt x="1990196" y="472332"/>
                </a:lnTo>
                <a:lnTo>
                  <a:pt x="2001838" y="479216"/>
                </a:lnTo>
                <a:lnTo>
                  <a:pt x="2011892" y="485306"/>
                </a:lnTo>
                <a:lnTo>
                  <a:pt x="2020623" y="490866"/>
                </a:lnTo>
                <a:lnTo>
                  <a:pt x="2032265" y="498545"/>
                </a:lnTo>
                <a:lnTo>
                  <a:pt x="2036763" y="501457"/>
                </a:lnTo>
                <a:lnTo>
                  <a:pt x="2036763" y="541173"/>
                </a:lnTo>
                <a:lnTo>
                  <a:pt x="2036763" y="692887"/>
                </a:lnTo>
                <a:lnTo>
                  <a:pt x="2036763" y="773113"/>
                </a:lnTo>
                <a:lnTo>
                  <a:pt x="1745721" y="694476"/>
                </a:lnTo>
                <a:lnTo>
                  <a:pt x="1611842" y="657937"/>
                </a:lnTo>
                <a:lnTo>
                  <a:pt x="1611842" y="649994"/>
                </a:lnTo>
                <a:lnTo>
                  <a:pt x="1611842" y="604718"/>
                </a:lnTo>
                <a:lnTo>
                  <a:pt x="1575329" y="577976"/>
                </a:lnTo>
                <a:lnTo>
                  <a:pt x="1573742" y="575593"/>
                </a:lnTo>
                <a:lnTo>
                  <a:pt x="1570567" y="570033"/>
                </a:lnTo>
                <a:lnTo>
                  <a:pt x="1566598" y="562090"/>
                </a:lnTo>
                <a:lnTo>
                  <a:pt x="1562100" y="552029"/>
                </a:lnTo>
                <a:lnTo>
                  <a:pt x="1556808" y="539584"/>
                </a:lnTo>
                <a:lnTo>
                  <a:pt x="1551517" y="526081"/>
                </a:lnTo>
                <a:lnTo>
                  <a:pt x="1549135" y="518667"/>
                </a:lnTo>
                <a:lnTo>
                  <a:pt x="1546490" y="511254"/>
                </a:lnTo>
                <a:lnTo>
                  <a:pt x="1544373" y="503840"/>
                </a:lnTo>
                <a:lnTo>
                  <a:pt x="1542256" y="496162"/>
                </a:lnTo>
                <a:lnTo>
                  <a:pt x="1540404" y="488483"/>
                </a:lnTo>
                <a:lnTo>
                  <a:pt x="1538817" y="480276"/>
                </a:lnTo>
                <a:lnTo>
                  <a:pt x="1537758" y="473127"/>
                </a:lnTo>
                <a:lnTo>
                  <a:pt x="1536965" y="465184"/>
                </a:lnTo>
                <a:lnTo>
                  <a:pt x="1536700" y="457770"/>
                </a:lnTo>
                <a:lnTo>
                  <a:pt x="1536700" y="450621"/>
                </a:lnTo>
                <a:lnTo>
                  <a:pt x="1537229" y="443737"/>
                </a:lnTo>
                <a:lnTo>
                  <a:pt x="1538552" y="436853"/>
                </a:lnTo>
                <a:lnTo>
                  <a:pt x="1540140" y="430763"/>
                </a:lnTo>
                <a:lnTo>
                  <a:pt x="1541463" y="427586"/>
                </a:lnTo>
                <a:lnTo>
                  <a:pt x="1542521" y="424938"/>
                </a:lnTo>
                <a:lnTo>
                  <a:pt x="1543844" y="422026"/>
                </a:lnTo>
                <a:lnTo>
                  <a:pt x="1545696" y="419643"/>
                </a:lnTo>
                <a:lnTo>
                  <a:pt x="1547283" y="417260"/>
                </a:lnTo>
                <a:lnTo>
                  <a:pt x="1549400" y="414612"/>
                </a:lnTo>
                <a:lnTo>
                  <a:pt x="1551517" y="412494"/>
                </a:lnTo>
                <a:lnTo>
                  <a:pt x="1553898" y="410376"/>
                </a:lnTo>
                <a:lnTo>
                  <a:pt x="1556544" y="408522"/>
                </a:lnTo>
                <a:lnTo>
                  <a:pt x="1559190" y="406669"/>
                </a:lnTo>
                <a:lnTo>
                  <a:pt x="1562100" y="405080"/>
                </a:lnTo>
                <a:lnTo>
                  <a:pt x="1565275" y="404021"/>
                </a:lnTo>
                <a:lnTo>
                  <a:pt x="1568715" y="402697"/>
                </a:lnTo>
                <a:lnTo>
                  <a:pt x="1572419" y="401638"/>
                </a:lnTo>
                <a:close/>
                <a:moveTo>
                  <a:pt x="317121" y="401638"/>
                </a:moveTo>
                <a:lnTo>
                  <a:pt x="328227" y="423614"/>
                </a:lnTo>
                <a:lnTo>
                  <a:pt x="344887" y="456710"/>
                </a:lnTo>
                <a:lnTo>
                  <a:pt x="386406" y="537729"/>
                </a:lnTo>
                <a:lnTo>
                  <a:pt x="440617" y="643372"/>
                </a:lnTo>
                <a:lnTo>
                  <a:pt x="443262" y="639930"/>
                </a:lnTo>
                <a:lnTo>
                  <a:pt x="446170" y="635958"/>
                </a:lnTo>
                <a:lnTo>
                  <a:pt x="452517" y="625897"/>
                </a:lnTo>
                <a:lnTo>
                  <a:pt x="460186" y="613453"/>
                </a:lnTo>
                <a:lnTo>
                  <a:pt x="468648" y="598891"/>
                </a:lnTo>
                <a:lnTo>
                  <a:pt x="477640" y="582475"/>
                </a:lnTo>
                <a:lnTo>
                  <a:pt x="487160" y="565265"/>
                </a:lnTo>
                <a:lnTo>
                  <a:pt x="506729" y="527933"/>
                </a:lnTo>
                <a:lnTo>
                  <a:pt x="526298" y="490071"/>
                </a:lnTo>
                <a:lnTo>
                  <a:pt x="544016" y="454857"/>
                </a:lnTo>
                <a:lnTo>
                  <a:pt x="558825" y="424938"/>
                </a:lnTo>
                <a:lnTo>
                  <a:pt x="569138" y="404021"/>
                </a:lnTo>
                <a:lnTo>
                  <a:pt x="572840" y="405080"/>
                </a:lnTo>
                <a:lnTo>
                  <a:pt x="576014" y="406404"/>
                </a:lnTo>
                <a:lnTo>
                  <a:pt x="579451" y="407993"/>
                </a:lnTo>
                <a:lnTo>
                  <a:pt x="582625" y="409581"/>
                </a:lnTo>
                <a:lnTo>
                  <a:pt x="585269" y="411435"/>
                </a:lnTo>
                <a:lnTo>
                  <a:pt x="587914" y="413288"/>
                </a:lnTo>
                <a:lnTo>
                  <a:pt x="590294" y="415406"/>
                </a:lnTo>
                <a:lnTo>
                  <a:pt x="592409" y="417524"/>
                </a:lnTo>
                <a:lnTo>
                  <a:pt x="594525" y="419907"/>
                </a:lnTo>
                <a:lnTo>
                  <a:pt x="596376" y="422290"/>
                </a:lnTo>
                <a:lnTo>
                  <a:pt x="597963" y="424938"/>
                </a:lnTo>
                <a:lnTo>
                  <a:pt x="599549" y="427586"/>
                </a:lnTo>
                <a:lnTo>
                  <a:pt x="601136" y="430498"/>
                </a:lnTo>
                <a:lnTo>
                  <a:pt x="601929" y="433410"/>
                </a:lnTo>
                <a:lnTo>
                  <a:pt x="604045" y="439765"/>
                </a:lnTo>
                <a:lnTo>
                  <a:pt x="605367" y="446119"/>
                </a:lnTo>
                <a:lnTo>
                  <a:pt x="605896" y="453268"/>
                </a:lnTo>
                <a:lnTo>
                  <a:pt x="606425" y="460417"/>
                </a:lnTo>
                <a:lnTo>
                  <a:pt x="606425" y="467566"/>
                </a:lnTo>
                <a:lnTo>
                  <a:pt x="605632" y="475244"/>
                </a:lnTo>
                <a:lnTo>
                  <a:pt x="604838" y="482657"/>
                </a:lnTo>
                <a:lnTo>
                  <a:pt x="603516" y="490336"/>
                </a:lnTo>
                <a:lnTo>
                  <a:pt x="601929" y="497749"/>
                </a:lnTo>
                <a:lnTo>
                  <a:pt x="600078" y="505428"/>
                </a:lnTo>
                <a:lnTo>
                  <a:pt x="597963" y="512841"/>
                </a:lnTo>
                <a:lnTo>
                  <a:pt x="595847" y="520255"/>
                </a:lnTo>
                <a:lnTo>
                  <a:pt x="593732" y="527403"/>
                </a:lnTo>
                <a:lnTo>
                  <a:pt x="588707" y="540642"/>
                </a:lnTo>
                <a:lnTo>
                  <a:pt x="583947" y="552292"/>
                </a:lnTo>
                <a:lnTo>
                  <a:pt x="579451" y="562353"/>
                </a:lnTo>
                <a:lnTo>
                  <a:pt x="575749" y="570561"/>
                </a:lnTo>
                <a:lnTo>
                  <a:pt x="572840" y="575591"/>
                </a:lnTo>
                <a:lnTo>
                  <a:pt x="571518" y="577974"/>
                </a:lnTo>
                <a:lnTo>
                  <a:pt x="534496" y="604451"/>
                </a:lnTo>
                <a:lnTo>
                  <a:pt x="534496" y="649991"/>
                </a:lnTo>
                <a:lnTo>
                  <a:pt x="534496" y="696590"/>
                </a:lnTo>
                <a:lnTo>
                  <a:pt x="534496" y="875574"/>
                </a:lnTo>
                <a:lnTo>
                  <a:pt x="534496" y="985188"/>
                </a:lnTo>
                <a:lnTo>
                  <a:pt x="530793" y="986777"/>
                </a:lnTo>
                <a:lnTo>
                  <a:pt x="95250" y="1158876"/>
                </a:lnTo>
                <a:lnTo>
                  <a:pt x="95250" y="692884"/>
                </a:lnTo>
                <a:lnTo>
                  <a:pt x="95250" y="541171"/>
                </a:lnTo>
                <a:lnTo>
                  <a:pt x="95250" y="501456"/>
                </a:lnTo>
                <a:lnTo>
                  <a:pt x="99481" y="498279"/>
                </a:lnTo>
                <a:lnTo>
                  <a:pt x="111910" y="490336"/>
                </a:lnTo>
                <a:lnTo>
                  <a:pt x="120901" y="484776"/>
                </a:lnTo>
                <a:lnTo>
                  <a:pt x="131479" y="478156"/>
                </a:lnTo>
                <a:lnTo>
                  <a:pt x="144173" y="470743"/>
                </a:lnTo>
                <a:lnTo>
                  <a:pt x="158188" y="463065"/>
                </a:lnTo>
                <a:lnTo>
                  <a:pt x="173791" y="455121"/>
                </a:lnTo>
                <a:lnTo>
                  <a:pt x="190715" y="447178"/>
                </a:lnTo>
                <a:lnTo>
                  <a:pt x="208962" y="438706"/>
                </a:lnTo>
                <a:lnTo>
                  <a:pt x="228267" y="430498"/>
                </a:lnTo>
                <a:lnTo>
                  <a:pt x="248893" y="422290"/>
                </a:lnTo>
                <a:lnTo>
                  <a:pt x="259736" y="418848"/>
                </a:lnTo>
                <a:lnTo>
                  <a:pt x="270842" y="415141"/>
                </a:lnTo>
                <a:lnTo>
                  <a:pt x="281949" y="411435"/>
                </a:lnTo>
                <a:lnTo>
                  <a:pt x="293585" y="407993"/>
                </a:lnTo>
                <a:lnTo>
                  <a:pt x="304956" y="404551"/>
                </a:lnTo>
                <a:lnTo>
                  <a:pt x="317121" y="401638"/>
                </a:lnTo>
                <a:close/>
                <a:moveTo>
                  <a:pt x="967581" y="240070"/>
                </a:moveTo>
                <a:lnTo>
                  <a:pt x="964671" y="240335"/>
                </a:lnTo>
                <a:lnTo>
                  <a:pt x="962290" y="240863"/>
                </a:lnTo>
                <a:lnTo>
                  <a:pt x="959908" y="241921"/>
                </a:lnTo>
                <a:lnTo>
                  <a:pt x="957263" y="242978"/>
                </a:lnTo>
                <a:lnTo>
                  <a:pt x="954881" y="244564"/>
                </a:lnTo>
                <a:lnTo>
                  <a:pt x="952765" y="246414"/>
                </a:lnTo>
                <a:lnTo>
                  <a:pt x="949060" y="258574"/>
                </a:lnTo>
                <a:lnTo>
                  <a:pt x="945621" y="270997"/>
                </a:lnTo>
                <a:lnTo>
                  <a:pt x="942446" y="283685"/>
                </a:lnTo>
                <a:lnTo>
                  <a:pt x="940329" y="297166"/>
                </a:lnTo>
                <a:lnTo>
                  <a:pt x="938477" y="310911"/>
                </a:lnTo>
                <a:lnTo>
                  <a:pt x="937154" y="324657"/>
                </a:lnTo>
                <a:lnTo>
                  <a:pt x="936360" y="339195"/>
                </a:lnTo>
                <a:lnTo>
                  <a:pt x="936096" y="353733"/>
                </a:lnTo>
                <a:lnTo>
                  <a:pt x="936360" y="364307"/>
                </a:lnTo>
                <a:lnTo>
                  <a:pt x="937154" y="375144"/>
                </a:lnTo>
                <a:lnTo>
                  <a:pt x="937948" y="385718"/>
                </a:lnTo>
                <a:lnTo>
                  <a:pt x="939535" y="396027"/>
                </a:lnTo>
                <a:lnTo>
                  <a:pt x="941652" y="406336"/>
                </a:lnTo>
                <a:lnTo>
                  <a:pt x="943769" y="416116"/>
                </a:lnTo>
                <a:lnTo>
                  <a:pt x="946679" y="425896"/>
                </a:lnTo>
                <a:lnTo>
                  <a:pt x="949325" y="435941"/>
                </a:lnTo>
                <a:lnTo>
                  <a:pt x="952765" y="445192"/>
                </a:lnTo>
                <a:lnTo>
                  <a:pt x="956469" y="454180"/>
                </a:lnTo>
                <a:lnTo>
                  <a:pt x="960437" y="463167"/>
                </a:lnTo>
                <a:lnTo>
                  <a:pt x="964406" y="471890"/>
                </a:lnTo>
                <a:lnTo>
                  <a:pt x="969169" y="480349"/>
                </a:lnTo>
                <a:lnTo>
                  <a:pt x="973667" y="488543"/>
                </a:lnTo>
                <a:lnTo>
                  <a:pt x="978694" y="496209"/>
                </a:lnTo>
                <a:lnTo>
                  <a:pt x="983985" y="503874"/>
                </a:lnTo>
                <a:lnTo>
                  <a:pt x="989542" y="511011"/>
                </a:lnTo>
                <a:lnTo>
                  <a:pt x="994569" y="517620"/>
                </a:lnTo>
                <a:lnTo>
                  <a:pt x="1000390" y="523964"/>
                </a:lnTo>
                <a:lnTo>
                  <a:pt x="1006475" y="530043"/>
                </a:lnTo>
                <a:lnTo>
                  <a:pt x="1012296" y="535594"/>
                </a:lnTo>
                <a:lnTo>
                  <a:pt x="1018381" y="540881"/>
                </a:lnTo>
                <a:lnTo>
                  <a:pt x="1024467" y="545639"/>
                </a:lnTo>
                <a:lnTo>
                  <a:pt x="1030817" y="550132"/>
                </a:lnTo>
                <a:lnTo>
                  <a:pt x="1036902" y="553833"/>
                </a:lnTo>
                <a:lnTo>
                  <a:pt x="1043252" y="557269"/>
                </a:lnTo>
                <a:lnTo>
                  <a:pt x="1049602" y="560177"/>
                </a:lnTo>
                <a:lnTo>
                  <a:pt x="1055952" y="562820"/>
                </a:lnTo>
                <a:lnTo>
                  <a:pt x="1062567" y="564671"/>
                </a:lnTo>
                <a:lnTo>
                  <a:pt x="1068652" y="565992"/>
                </a:lnTo>
                <a:lnTo>
                  <a:pt x="1074737" y="566785"/>
                </a:lnTo>
                <a:lnTo>
                  <a:pt x="1081352" y="567050"/>
                </a:lnTo>
                <a:lnTo>
                  <a:pt x="1087437" y="566785"/>
                </a:lnTo>
                <a:lnTo>
                  <a:pt x="1093523" y="565992"/>
                </a:lnTo>
                <a:lnTo>
                  <a:pt x="1099873" y="564671"/>
                </a:lnTo>
                <a:lnTo>
                  <a:pt x="1106223" y="562820"/>
                </a:lnTo>
                <a:lnTo>
                  <a:pt x="1112573" y="560177"/>
                </a:lnTo>
                <a:lnTo>
                  <a:pt x="1118923" y="557269"/>
                </a:lnTo>
                <a:lnTo>
                  <a:pt x="1125273" y="553833"/>
                </a:lnTo>
                <a:lnTo>
                  <a:pt x="1131623" y="550132"/>
                </a:lnTo>
                <a:lnTo>
                  <a:pt x="1137708" y="545639"/>
                </a:lnTo>
                <a:lnTo>
                  <a:pt x="1143794" y="540881"/>
                </a:lnTo>
                <a:lnTo>
                  <a:pt x="1149879" y="535594"/>
                </a:lnTo>
                <a:lnTo>
                  <a:pt x="1155965" y="530043"/>
                </a:lnTo>
                <a:lnTo>
                  <a:pt x="1161785" y="523964"/>
                </a:lnTo>
                <a:lnTo>
                  <a:pt x="1167342" y="517620"/>
                </a:lnTo>
                <a:lnTo>
                  <a:pt x="1172898" y="511011"/>
                </a:lnTo>
                <a:lnTo>
                  <a:pt x="1178454" y="503874"/>
                </a:lnTo>
                <a:lnTo>
                  <a:pt x="1183217" y="496209"/>
                </a:lnTo>
                <a:lnTo>
                  <a:pt x="1188244" y="488543"/>
                </a:lnTo>
                <a:lnTo>
                  <a:pt x="1193271" y="480349"/>
                </a:lnTo>
                <a:lnTo>
                  <a:pt x="1197504" y="471890"/>
                </a:lnTo>
                <a:lnTo>
                  <a:pt x="1201737" y="463167"/>
                </a:lnTo>
                <a:lnTo>
                  <a:pt x="1205442" y="454180"/>
                </a:lnTo>
                <a:lnTo>
                  <a:pt x="1209146" y="445192"/>
                </a:lnTo>
                <a:lnTo>
                  <a:pt x="1212585" y="435941"/>
                </a:lnTo>
                <a:lnTo>
                  <a:pt x="1215760" y="425896"/>
                </a:lnTo>
                <a:lnTo>
                  <a:pt x="1218142" y="416116"/>
                </a:lnTo>
                <a:lnTo>
                  <a:pt x="1220523" y="406336"/>
                </a:lnTo>
                <a:lnTo>
                  <a:pt x="1222375" y="396027"/>
                </a:lnTo>
                <a:lnTo>
                  <a:pt x="1223963" y="385718"/>
                </a:lnTo>
                <a:lnTo>
                  <a:pt x="1225285" y="375144"/>
                </a:lnTo>
                <a:lnTo>
                  <a:pt x="1225815" y="364307"/>
                </a:lnTo>
                <a:lnTo>
                  <a:pt x="1226079" y="353733"/>
                </a:lnTo>
                <a:lnTo>
                  <a:pt x="1225815" y="346332"/>
                </a:lnTo>
                <a:lnTo>
                  <a:pt x="1225550" y="339195"/>
                </a:lnTo>
                <a:lnTo>
                  <a:pt x="1209146" y="337609"/>
                </a:lnTo>
                <a:lnTo>
                  <a:pt x="1192477" y="335759"/>
                </a:lnTo>
                <a:lnTo>
                  <a:pt x="1175544" y="333644"/>
                </a:lnTo>
                <a:lnTo>
                  <a:pt x="1158610" y="330736"/>
                </a:lnTo>
                <a:lnTo>
                  <a:pt x="1141677" y="328093"/>
                </a:lnTo>
                <a:lnTo>
                  <a:pt x="1125273" y="324392"/>
                </a:lnTo>
                <a:lnTo>
                  <a:pt x="1109133" y="320692"/>
                </a:lnTo>
                <a:lnTo>
                  <a:pt x="1093258" y="316462"/>
                </a:lnTo>
                <a:lnTo>
                  <a:pt x="1078177" y="311440"/>
                </a:lnTo>
                <a:lnTo>
                  <a:pt x="1063625" y="306418"/>
                </a:lnTo>
                <a:lnTo>
                  <a:pt x="1057010" y="303775"/>
                </a:lnTo>
                <a:lnTo>
                  <a:pt x="1050396" y="300867"/>
                </a:lnTo>
                <a:lnTo>
                  <a:pt x="1044046" y="298224"/>
                </a:lnTo>
                <a:lnTo>
                  <a:pt x="1038225" y="295052"/>
                </a:lnTo>
                <a:lnTo>
                  <a:pt x="1032140" y="292144"/>
                </a:lnTo>
                <a:lnTo>
                  <a:pt x="1027113" y="288972"/>
                </a:lnTo>
                <a:lnTo>
                  <a:pt x="1021821" y="285536"/>
                </a:lnTo>
                <a:lnTo>
                  <a:pt x="1017058" y="282099"/>
                </a:lnTo>
                <a:lnTo>
                  <a:pt x="1012825" y="278663"/>
                </a:lnTo>
                <a:lnTo>
                  <a:pt x="1009121" y="275227"/>
                </a:lnTo>
                <a:lnTo>
                  <a:pt x="1005417" y="271526"/>
                </a:lnTo>
                <a:lnTo>
                  <a:pt x="1002242" y="267825"/>
                </a:lnTo>
                <a:lnTo>
                  <a:pt x="998008" y="262274"/>
                </a:lnTo>
                <a:lnTo>
                  <a:pt x="994040" y="257252"/>
                </a:lnTo>
                <a:lnTo>
                  <a:pt x="990071" y="253023"/>
                </a:lnTo>
                <a:lnTo>
                  <a:pt x="986367" y="249586"/>
                </a:lnTo>
                <a:lnTo>
                  <a:pt x="982927" y="246414"/>
                </a:lnTo>
                <a:lnTo>
                  <a:pt x="979487" y="244300"/>
                </a:lnTo>
                <a:lnTo>
                  <a:pt x="976048" y="242449"/>
                </a:lnTo>
                <a:lnTo>
                  <a:pt x="973137" y="241128"/>
                </a:lnTo>
                <a:lnTo>
                  <a:pt x="970227" y="240335"/>
                </a:lnTo>
                <a:lnTo>
                  <a:pt x="967581" y="240070"/>
                </a:lnTo>
                <a:close/>
                <a:moveTo>
                  <a:pt x="1072885" y="58738"/>
                </a:moveTo>
                <a:lnTo>
                  <a:pt x="1085850" y="58738"/>
                </a:lnTo>
                <a:lnTo>
                  <a:pt x="1098815" y="58738"/>
                </a:lnTo>
                <a:lnTo>
                  <a:pt x="1113102" y="59003"/>
                </a:lnTo>
                <a:lnTo>
                  <a:pt x="1127919" y="60060"/>
                </a:lnTo>
                <a:lnTo>
                  <a:pt x="1135592" y="61117"/>
                </a:lnTo>
                <a:lnTo>
                  <a:pt x="1143265" y="61910"/>
                </a:lnTo>
                <a:lnTo>
                  <a:pt x="1150937" y="63232"/>
                </a:lnTo>
                <a:lnTo>
                  <a:pt x="1158875" y="65082"/>
                </a:lnTo>
                <a:lnTo>
                  <a:pt x="1167077" y="66933"/>
                </a:lnTo>
                <a:lnTo>
                  <a:pt x="1175015" y="69312"/>
                </a:lnTo>
                <a:lnTo>
                  <a:pt x="1182952" y="71955"/>
                </a:lnTo>
                <a:lnTo>
                  <a:pt x="1190890" y="75127"/>
                </a:lnTo>
                <a:lnTo>
                  <a:pt x="1199092" y="78563"/>
                </a:lnTo>
                <a:lnTo>
                  <a:pt x="1207029" y="82528"/>
                </a:lnTo>
                <a:lnTo>
                  <a:pt x="1214967" y="87286"/>
                </a:lnTo>
                <a:lnTo>
                  <a:pt x="1222640" y="92308"/>
                </a:lnTo>
                <a:lnTo>
                  <a:pt x="1230313" y="98124"/>
                </a:lnTo>
                <a:lnTo>
                  <a:pt x="1238250" y="104203"/>
                </a:lnTo>
                <a:lnTo>
                  <a:pt x="1245658" y="111076"/>
                </a:lnTo>
                <a:lnTo>
                  <a:pt x="1253067" y="118477"/>
                </a:lnTo>
                <a:lnTo>
                  <a:pt x="1259946" y="126672"/>
                </a:lnTo>
                <a:lnTo>
                  <a:pt x="1266825" y="135659"/>
                </a:lnTo>
                <a:lnTo>
                  <a:pt x="1273704" y="145175"/>
                </a:lnTo>
                <a:lnTo>
                  <a:pt x="1279790" y="155748"/>
                </a:lnTo>
                <a:lnTo>
                  <a:pt x="1285875" y="166586"/>
                </a:lnTo>
                <a:lnTo>
                  <a:pt x="1291696" y="178745"/>
                </a:lnTo>
                <a:lnTo>
                  <a:pt x="1297252" y="191698"/>
                </a:lnTo>
                <a:lnTo>
                  <a:pt x="1302279" y="205178"/>
                </a:lnTo>
                <a:lnTo>
                  <a:pt x="1307306" y="219981"/>
                </a:lnTo>
                <a:lnTo>
                  <a:pt x="1311540" y="235577"/>
                </a:lnTo>
                <a:lnTo>
                  <a:pt x="1315508" y="251437"/>
                </a:lnTo>
                <a:lnTo>
                  <a:pt x="1319742" y="266239"/>
                </a:lnTo>
                <a:lnTo>
                  <a:pt x="1323710" y="280249"/>
                </a:lnTo>
                <a:lnTo>
                  <a:pt x="1328208" y="293466"/>
                </a:lnTo>
                <a:lnTo>
                  <a:pt x="1336146" y="318577"/>
                </a:lnTo>
                <a:lnTo>
                  <a:pt x="1344083" y="340781"/>
                </a:lnTo>
                <a:lnTo>
                  <a:pt x="1351492" y="360606"/>
                </a:lnTo>
                <a:lnTo>
                  <a:pt x="1358900" y="378581"/>
                </a:lnTo>
                <a:lnTo>
                  <a:pt x="1366044" y="394441"/>
                </a:lnTo>
                <a:lnTo>
                  <a:pt x="1372394" y="408979"/>
                </a:lnTo>
                <a:lnTo>
                  <a:pt x="1384035" y="434355"/>
                </a:lnTo>
                <a:lnTo>
                  <a:pt x="1388533" y="445457"/>
                </a:lnTo>
                <a:lnTo>
                  <a:pt x="1392502" y="456030"/>
                </a:lnTo>
                <a:lnTo>
                  <a:pt x="1395942" y="466603"/>
                </a:lnTo>
                <a:lnTo>
                  <a:pt x="1397265" y="471626"/>
                </a:lnTo>
                <a:lnTo>
                  <a:pt x="1398058" y="476912"/>
                </a:lnTo>
                <a:lnTo>
                  <a:pt x="1399117" y="481935"/>
                </a:lnTo>
                <a:lnTo>
                  <a:pt x="1399646" y="487221"/>
                </a:lnTo>
                <a:lnTo>
                  <a:pt x="1400175" y="492508"/>
                </a:lnTo>
                <a:lnTo>
                  <a:pt x="1400175" y="498059"/>
                </a:lnTo>
                <a:lnTo>
                  <a:pt x="1399910" y="503346"/>
                </a:lnTo>
                <a:lnTo>
                  <a:pt x="1399646" y="508104"/>
                </a:lnTo>
                <a:lnTo>
                  <a:pt x="1398852" y="512862"/>
                </a:lnTo>
                <a:lnTo>
                  <a:pt x="1397529" y="517355"/>
                </a:lnTo>
                <a:lnTo>
                  <a:pt x="1395677" y="521849"/>
                </a:lnTo>
                <a:lnTo>
                  <a:pt x="1393825" y="525814"/>
                </a:lnTo>
                <a:lnTo>
                  <a:pt x="1391444" y="529514"/>
                </a:lnTo>
                <a:lnTo>
                  <a:pt x="1388533" y="532951"/>
                </a:lnTo>
                <a:lnTo>
                  <a:pt x="1385358" y="536123"/>
                </a:lnTo>
                <a:lnTo>
                  <a:pt x="1382183" y="539295"/>
                </a:lnTo>
                <a:lnTo>
                  <a:pt x="1378479" y="541938"/>
                </a:lnTo>
                <a:lnTo>
                  <a:pt x="1373981" y="544581"/>
                </a:lnTo>
                <a:lnTo>
                  <a:pt x="1369483" y="546960"/>
                </a:lnTo>
                <a:lnTo>
                  <a:pt x="1364456" y="548811"/>
                </a:lnTo>
                <a:lnTo>
                  <a:pt x="1359165" y="550661"/>
                </a:lnTo>
                <a:lnTo>
                  <a:pt x="1353344" y="552247"/>
                </a:lnTo>
                <a:lnTo>
                  <a:pt x="1347258" y="553569"/>
                </a:lnTo>
                <a:lnTo>
                  <a:pt x="1340908" y="554362"/>
                </a:lnTo>
                <a:lnTo>
                  <a:pt x="1334029" y="555419"/>
                </a:lnTo>
                <a:lnTo>
                  <a:pt x="1326885" y="555948"/>
                </a:lnTo>
                <a:lnTo>
                  <a:pt x="1319213" y="555948"/>
                </a:lnTo>
                <a:lnTo>
                  <a:pt x="1311275" y="555948"/>
                </a:lnTo>
                <a:lnTo>
                  <a:pt x="1302808" y="555683"/>
                </a:lnTo>
                <a:lnTo>
                  <a:pt x="1293813" y="555419"/>
                </a:lnTo>
                <a:lnTo>
                  <a:pt x="1285081" y="554362"/>
                </a:lnTo>
                <a:lnTo>
                  <a:pt x="1275556" y="553040"/>
                </a:lnTo>
                <a:lnTo>
                  <a:pt x="1265237" y="551983"/>
                </a:lnTo>
                <a:lnTo>
                  <a:pt x="1255183" y="550397"/>
                </a:lnTo>
                <a:lnTo>
                  <a:pt x="1244335" y="548546"/>
                </a:lnTo>
                <a:lnTo>
                  <a:pt x="1233223" y="546432"/>
                </a:lnTo>
                <a:lnTo>
                  <a:pt x="1209675" y="541145"/>
                </a:lnTo>
                <a:lnTo>
                  <a:pt x="1202796" y="549868"/>
                </a:lnTo>
                <a:lnTo>
                  <a:pt x="1195387" y="557798"/>
                </a:lnTo>
                <a:lnTo>
                  <a:pt x="1187715" y="565464"/>
                </a:lnTo>
                <a:lnTo>
                  <a:pt x="1179777" y="572601"/>
                </a:lnTo>
                <a:lnTo>
                  <a:pt x="1171840" y="578945"/>
                </a:lnTo>
                <a:lnTo>
                  <a:pt x="1163902" y="585289"/>
                </a:lnTo>
                <a:lnTo>
                  <a:pt x="1155965" y="591104"/>
                </a:lnTo>
                <a:lnTo>
                  <a:pt x="1147498" y="595862"/>
                </a:lnTo>
                <a:lnTo>
                  <a:pt x="1139296" y="600620"/>
                </a:lnTo>
                <a:lnTo>
                  <a:pt x="1130829" y="604585"/>
                </a:lnTo>
                <a:lnTo>
                  <a:pt x="1122363" y="608021"/>
                </a:lnTo>
                <a:lnTo>
                  <a:pt x="1113896" y="610665"/>
                </a:lnTo>
                <a:lnTo>
                  <a:pt x="1105694" y="612779"/>
                </a:lnTo>
                <a:lnTo>
                  <a:pt x="1097227" y="614365"/>
                </a:lnTo>
                <a:lnTo>
                  <a:pt x="1089290" y="615687"/>
                </a:lnTo>
                <a:lnTo>
                  <a:pt x="1081352" y="615951"/>
                </a:lnTo>
                <a:lnTo>
                  <a:pt x="1073150" y="615687"/>
                </a:lnTo>
                <a:lnTo>
                  <a:pt x="1064948" y="614365"/>
                </a:lnTo>
                <a:lnTo>
                  <a:pt x="1057010" y="612779"/>
                </a:lnTo>
                <a:lnTo>
                  <a:pt x="1048544" y="610665"/>
                </a:lnTo>
                <a:lnTo>
                  <a:pt x="1040342" y="608021"/>
                </a:lnTo>
                <a:lnTo>
                  <a:pt x="1032140" y="604849"/>
                </a:lnTo>
                <a:lnTo>
                  <a:pt x="1023937" y="600884"/>
                </a:lnTo>
                <a:lnTo>
                  <a:pt x="1015735" y="596655"/>
                </a:lnTo>
                <a:lnTo>
                  <a:pt x="1007533" y="591633"/>
                </a:lnTo>
                <a:lnTo>
                  <a:pt x="999331" y="586082"/>
                </a:lnTo>
                <a:lnTo>
                  <a:pt x="991658" y="580002"/>
                </a:lnTo>
                <a:lnTo>
                  <a:pt x="983456" y="573394"/>
                </a:lnTo>
                <a:lnTo>
                  <a:pt x="975783" y="566785"/>
                </a:lnTo>
                <a:lnTo>
                  <a:pt x="968375" y="559384"/>
                </a:lnTo>
                <a:lnTo>
                  <a:pt x="960967" y="551190"/>
                </a:lnTo>
                <a:lnTo>
                  <a:pt x="954087" y="542995"/>
                </a:lnTo>
                <a:lnTo>
                  <a:pt x="931598" y="547489"/>
                </a:lnTo>
                <a:lnTo>
                  <a:pt x="920750" y="549868"/>
                </a:lnTo>
                <a:lnTo>
                  <a:pt x="910431" y="551190"/>
                </a:lnTo>
                <a:lnTo>
                  <a:pt x="900642" y="552776"/>
                </a:lnTo>
                <a:lnTo>
                  <a:pt x="891117" y="554097"/>
                </a:lnTo>
                <a:lnTo>
                  <a:pt x="882121" y="554890"/>
                </a:lnTo>
                <a:lnTo>
                  <a:pt x="873125" y="555683"/>
                </a:lnTo>
                <a:lnTo>
                  <a:pt x="864923" y="555948"/>
                </a:lnTo>
                <a:lnTo>
                  <a:pt x="856985" y="556212"/>
                </a:lnTo>
                <a:lnTo>
                  <a:pt x="849313" y="555948"/>
                </a:lnTo>
                <a:lnTo>
                  <a:pt x="841904" y="555683"/>
                </a:lnTo>
                <a:lnTo>
                  <a:pt x="835025" y="554890"/>
                </a:lnTo>
                <a:lnTo>
                  <a:pt x="828410" y="554362"/>
                </a:lnTo>
                <a:lnTo>
                  <a:pt x="822060" y="553040"/>
                </a:lnTo>
                <a:lnTo>
                  <a:pt x="816504" y="551983"/>
                </a:lnTo>
                <a:lnTo>
                  <a:pt x="810948" y="550397"/>
                </a:lnTo>
                <a:lnTo>
                  <a:pt x="805656" y="548546"/>
                </a:lnTo>
                <a:lnTo>
                  <a:pt x="801158" y="546432"/>
                </a:lnTo>
                <a:lnTo>
                  <a:pt x="796660" y="543788"/>
                </a:lnTo>
                <a:lnTo>
                  <a:pt x="792692" y="541409"/>
                </a:lnTo>
                <a:lnTo>
                  <a:pt x="788987" y="538766"/>
                </a:lnTo>
                <a:lnTo>
                  <a:pt x="785813" y="535594"/>
                </a:lnTo>
                <a:lnTo>
                  <a:pt x="782637" y="532422"/>
                </a:lnTo>
                <a:lnTo>
                  <a:pt x="780256" y="528721"/>
                </a:lnTo>
                <a:lnTo>
                  <a:pt x="777610" y="525021"/>
                </a:lnTo>
                <a:lnTo>
                  <a:pt x="775758" y="521056"/>
                </a:lnTo>
                <a:lnTo>
                  <a:pt x="774171" y="517091"/>
                </a:lnTo>
                <a:lnTo>
                  <a:pt x="773113" y="512597"/>
                </a:lnTo>
                <a:lnTo>
                  <a:pt x="772054" y="507839"/>
                </a:lnTo>
                <a:lnTo>
                  <a:pt x="771790" y="503081"/>
                </a:lnTo>
                <a:lnTo>
                  <a:pt x="771525" y="498059"/>
                </a:lnTo>
                <a:lnTo>
                  <a:pt x="771790" y="492508"/>
                </a:lnTo>
                <a:lnTo>
                  <a:pt x="772054" y="487221"/>
                </a:lnTo>
                <a:lnTo>
                  <a:pt x="772848" y="481935"/>
                </a:lnTo>
                <a:lnTo>
                  <a:pt x="773642" y="476912"/>
                </a:lnTo>
                <a:lnTo>
                  <a:pt x="774700" y="471626"/>
                </a:lnTo>
                <a:lnTo>
                  <a:pt x="775758" y="466603"/>
                </a:lnTo>
                <a:lnTo>
                  <a:pt x="779198" y="456030"/>
                </a:lnTo>
                <a:lnTo>
                  <a:pt x="783167" y="445457"/>
                </a:lnTo>
                <a:lnTo>
                  <a:pt x="787929" y="434355"/>
                </a:lnTo>
                <a:lnTo>
                  <a:pt x="799306" y="408979"/>
                </a:lnTo>
                <a:lnTo>
                  <a:pt x="805656" y="394441"/>
                </a:lnTo>
                <a:lnTo>
                  <a:pt x="812800" y="378581"/>
                </a:lnTo>
                <a:lnTo>
                  <a:pt x="819944" y="360606"/>
                </a:lnTo>
                <a:lnTo>
                  <a:pt x="827617" y="340781"/>
                </a:lnTo>
                <a:lnTo>
                  <a:pt x="835554" y="318577"/>
                </a:lnTo>
                <a:lnTo>
                  <a:pt x="843756" y="293466"/>
                </a:lnTo>
                <a:lnTo>
                  <a:pt x="847990" y="280249"/>
                </a:lnTo>
                <a:lnTo>
                  <a:pt x="851958" y="266239"/>
                </a:lnTo>
                <a:lnTo>
                  <a:pt x="856192" y="251437"/>
                </a:lnTo>
                <a:lnTo>
                  <a:pt x="860160" y="235577"/>
                </a:lnTo>
                <a:lnTo>
                  <a:pt x="864658" y="219981"/>
                </a:lnTo>
                <a:lnTo>
                  <a:pt x="869421" y="205178"/>
                </a:lnTo>
                <a:lnTo>
                  <a:pt x="874448" y="191698"/>
                </a:lnTo>
                <a:lnTo>
                  <a:pt x="880004" y="178745"/>
                </a:lnTo>
                <a:lnTo>
                  <a:pt x="885825" y="166586"/>
                </a:lnTo>
                <a:lnTo>
                  <a:pt x="891910" y="155748"/>
                </a:lnTo>
                <a:lnTo>
                  <a:pt x="898260" y="145175"/>
                </a:lnTo>
                <a:lnTo>
                  <a:pt x="904875" y="135659"/>
                </a:lnTo>
                <a:lnTo>
                  <a:pt x="911754" y="126672"/>
                </a:lnTo>
                <a:lnTo>
                  <a:pt x="918898" y="118477"/>
                </a:lnTo>
                <a:lnTo>
                  <a:pt x="926306" y="111076"/>
                </a:lnTo>
                <a:lnTo>
                  <a:pt x="933715" y="104203"/>
                </a:lnTo>
                <a:lnTo>
                  <a:pt x="941387" y="98124"/>
                </a:lnTo>
                <a:lnTo>
                  <a:pt x="949060" y="92308"/>
                </a:lnTo>
                <a:lnTo>
                  <a:pt x="956733" y="87286"/>
                </a:lnTo>
                <a:lnTo>
                  <a:pt x="964671" y="82528"/>
                </a:lnTo>
                <a:lnTo>
                  <a:pt x="972873" y="78563"/>
                </a:lnTo>
                <a:lnTo>
                  <a:pt x="980810" y="75127"/>
                </a:lnTo>
                <a:lnTo>
                  <a:pt x="988748" y="71955"/>
                </a:lnTo>
                <a:lnTo>
                  <a:pt x="996685" y="69312"/>
                </a:lnTo>
                <a:lnTo>
                  <a:pt x="1004887" y="66933"/>
                </a:lnTo>
                <a:lnTo>
                  <a:pt x="1012825" y="65082"/>
                </a:lnTo>
                <a:lnTo>
                  <a:pt x="1020763" y="63232"/>
                </a:lnTo>
                <a:lnTo>
                  <a:pt x="1028435" y="61910"/>
                </a:lnTo>
                <a:lnTo>
                  <a:pt x="1036373" y="61117"/>
                </a:lnTo>
                <a:lnTo>
                  <a:pt x="1044046" y="60060"/>
                </a:lnTo>
                <a:lnTo>
                  <a:pt x="1058863" y="59003"/>
                </a:lnTo>
                <a:lnTo>
                  <a:pt x="1072885" y="58738"/>
                </a:lnTo>
                <a:close/>
                <a:moveTo>
                  <a:pt x="1693732" y="0"/>
                </a:moveTo>
                <a:lnTo>
                  <a:pt x="1700606" y="265"/>
                </a:lnTo>
                <a:lnTo>
                  <a:pt x="1707216" y="795"/>
                </a:lnTo>
                <a:lnTo>
                  <a:pt x="1714090" y="1589"/>
                </a:lnTo>
                <a:lnTo>
                  <a:pt x="1720700" y="2914"/>
                </a:lnTo>
                <a:lnTo>
                  <a:pt x="1727574" y="4504"/>
                </a:lnTo>
                <a:lnTo>
                  <a:pt x="1734448" y="6358"/>
                </a:lnTo>
                <a:lnTo>
                  <a:pt x="1740793" y="8477"/>
                </a:lnTo>
                <a:lnTo>
                  <a:pt x="1747403" y="10862"/>
                </a:lnTo>
                <a:lnTo>
                  <a:pt x="1753748" y="14041"/>
                </a:lnTo>
                <a:lnTo>
                  <a:pt x="1760358" y="16955"/>
                </a:lnTo>
                <a:lnTo>
                  <a:pt x="1766439" y="20399"/>
                </a:lnTo>
                <a:lnTo>
                  <a:pt x="1772256" y="24373"/>
                </a:lnTo>
                <a:lnTo>
                  <a:pt x="1778072" y="28347"/>
                </a:lnTo>
                <a:lnTo>
                  <a:pt x="1783889" y="33116"/>
                </a:lnTo>
                <a:lnTo>
                  <a:pt x="1789441" y="38149"/>
                </a:lnTo>
                <a:lnTo>
                  <a:pt x="1794728" y="43183"/>
                </a:lnTo>
                <a:lnTo>
                  <a:pt x="1800016" y="48482"/>
                </a:lnTo>
                <a:lnTo>
                  <a:pt x="1805040" y="54310"/>
                </a:lnTo>
                <a:lnTo>
                  <a:pt x="1809534" y="60669"/>
                </a:lnTo>
                <a:lnTo>
                  <a:pt x="1813764" y="67027"/>
                </a:lnTo>
                <a:lnTo>
                  <a:pt x="1818259" y="73915"/>
                </a:lnTo>
                <a:lnTo>
                  <a:pt x="1821960" y="81333"/>
                </a:lnTo>
                <a:lnTo>
                  <a:pt x="1825662" y="88751"/>
                </a:lnTo>
                <a:lnTo>
                  <a:pt x="1828570" y="96434"/>
                </a:lnTo>
                <a:lnTo>
                  <a:pt x="1831743" y="104382"/>
                </a:lnTo>
                <a:lnTo>
                  <a:pt x="1834122" y="113125"/>
                </a:lnTo>
                <a:lnTo>
                  <a:pt x="1836237" y="121602"/>
                </a:lnTo>
                <a:lnTo>
                  <a:pt x="1838088" y="130875"/>
                </a:lnTo>
                <a:lnTo>
                  <a:pt x="1839674" y="140147"/>
                </a:lnTo>
                <a:lnTo>
                  <a:pt x="1840732" y="149950"/>
                </a:lnTo>
                <a:lnTo>
                  <a:pt x="1841261" y="160017"/>
                </a:lnTo>
                <a:lnTo>
                  <a:pt x="1841525" y="170349"/>
                </a:lnTo>
                <a:lnTo>
                  <a:pt x="1841261" y="177502"/>
                </a:lnTo>
                <a:lnTo>
                  <a:pt x="1841525" y="177502"/>
                </a:lnTo>
                <a:lnTo>
                  <a:pt x="1844962" y="177767"/>
                </a:lnTo>
                <a:lnTo>
                  <a:pt x="1848399" y="178562"/>
                </a:lnTo>
                <a:lnTo>
                  <a:pt x="1851307" y="179622"/>
                </a:lnTo>
                <a:lnTo>
                  <a:pt x="1854480" y="181211"/>
                </a:lnTo>
                <a:lnTo>
                  <a:pt x="1857653" y="183066"/>
                </a:lnTo>
                <a:lnTo>
                  <a:pt x="1860032" y="185185"/>
                </a:lnTo>
                <a:lnTo>
                  <a:pt x="1862941" y="187834"/>
                </a:lnTo>
                <a:lnTo>
                  <a:pt x="1865056" y="190484"/>
                </a:lnTo>
                <a:lnTo>
                  <a:pt x="1867171" y="193928"/>
                </a:lnTo>
                <a:lnTo>
                  <a:pt x="1869286" y="197372"/>
                </a:lnTo>
                <a:lnTo>
                  <a:pt x="1870872" y="201081"/>
                </a:lnTo>
                <a:lnTo>
                  <a:pt x="1871930" y="204790"/>
                </a:lnTo>
                <a:lnTo>
                  <a:pt x="1873252" y="208764"/>
                </a:lnTo>
                <a:lnTo>
                  <a:pt x="1874309" y="213003"/>
                </a:lnTo>
                <a:lnTo>
                  <a:pt x="1874574" y="217241"/>
                </a:lnTo>
                <a:lnTo>
                  <a:pt x="1874838" y="222010"/>
                </a:lnTo>
                <a:lnTo>
                  <a:pt x="1874574" y="226514"/>
                </a:lnTo>
                <a:lnTo>
                  <a:pt x="1873252" y="231018"/>
                </a:lnTo>
                <a:lnTo>
                  <a:pt x="1871665" y="235257"/>
                </a:lnTo>
                <a:lnTo>
                  <a:pt x="1869550" y="239230"/>
                </a:lnTo>
                <a:lnTo>
                  <a:pt x="1866906" y="243204"/>
                </a:lnTo>
                <a:lnTo>
                  <a:pt x="1863998" y="246648"/>
                </a:lnTo>
                <a:lnTo>
                  <a:pt x="1860561" y="250357"/>
                </a:lnTo>
                <a:lnTo>
                  <a:pt x="1856860" y="253537"/>
                </a:lnTo>
                <a:lnTo>
                  <a:pt x="1852894" y="256186"/>
                </a:lnTo>
                <a:lnTo>
                  <a:pt x="1848928" y="258570"/>
                </a:lnTo>
                <a:lnTo>
                  <a:pt x="1844698" y="261220"/>
                </a:lnTo>
                <a:lnTo>
                  <a:pt x="1840732" y="263074"/>
                </a:lnTo>
                <a:lnTo>
                  <a:pt x="1836502" y="264134"/>
                </a:lnTo>
                <a:lnTo>
                  <a:pt x="1832536" y="265458"/>
                </a:lnTo>
                <a:lnTo>
                  <a:pt x="1828570" y="265988"/>
                </a:lnTo>
                <a:lnTo>
                  <a:pt x="1824869" y="266518"/>
                </a:lnTo>
                <a:lnTo>
                  <a:pt x="1824604" y="266518"/>
                </a:lnTo>
                <a:lnTo>
                  <a:pt x="1819317" y="280559"/>
                </a:lnTo>
                <a:lnTo>
                  <a:pt x="1813500" y="294600"/>
                </a:lnTo>
                <a:lnTo>
                  <a:pt x="1807419" y="307847"/>
                </a:lnTo>
                <a:lnTo>
                  <a:pt x="1800281" y="320828"/>
                </a:lnTo>
                <a:lnTo>
                  <a:pt x="1793142" y="333015"/>
                </a:lnTo>
                <a:lnTo>
                  <a:pt x="1785211" y="344407"/>
                </a:lnTo>
                <a:lnTo>
                  <a:pt x="1781245" y="349971"/>
                </a:lnTo>
                <a:lnTo>
                  <a:pt x="1777279" y="355269"/>
                </a:lnTo>
                <a:lnTo>
                  <a:pt x="1772784" y="360303"/>
                </a:lnTo>
                <a:lnTo>
                  <a:pt x="1768554" y="365071"/>
                </a:lnTo>
                <a:lnTo>
                  <a:pt x="1764324" y="369840"/>
                </a:lnTo>
                <a:lnTo>
                  <a:pt x="1759829" y="374344"/>
                </a:lnTo>
                <a:lnTo>
                  <a:pt x="1755335" y="378318"/>
                </a:lnTo>
                <a:lnTo>
                  <a:pt x="1751104" y="382557"/>
                </a:lnTo>
                <a:lnTo>
                  <a:pt x="1746345" y="386266"/>
                </a:lnTo>
                <a:lnTo>
                  <a:pt x="1741851" y="389445"/>
                </a:lnTo>
                <a:lnTo>
                  <a:pt x="1736828" y="392624"/>
                </a:lnTo>
                <a:lnTo>
                  <a:pt x="1732333" y="395273"/>
                </a:lnTo>
                <a:lnTo>
                  <a:pt x="1727310" y="397923"/>
                </a:lnTo>
                <a:lnTo>
                  <a:pt x="1722551" y="400042"/>
                </a:lnTo>
                <a:lnTo>
                  <a:pt x="1717792" y="401896"/>
                </a:lnTo>
                <a:lnTo>
                  <a:pt x="1713033" y="403486"/>
                </a:lnTo>
                <a:lnTo>
                  <a:pt x="1708274" y="404546"/>
                </a:lnTo>
                <a:lnTo>
                  <a:pt x="1703250" y="405605"/>
                </a:lnTo>
                <a:lnTo>
                  <a:pt x="1698227" y="406135"/>
                </a:lnTo>
                <a:lnTo>
                  <a:pt x="1693732" y="406400"/>
                </a:lnTo>
                <a:lnTo>
                  <a:pt x="1688709" y="406135"/>
                </a:lnTo>
                <a:lnTo>
                  <a:pt x="1683950" y="405605"/>
                </a:lnTo>
                <a:lnTo>
                  <a:pt x="1678927" y="404546"/>
                </a:lnTo>
                <a:lnTo>
                  <a:pt x="1673903" y="403486"/>
                </a:lnTo>
                <a:lnTo>
                  <a:pt x="1669409" y="401896"/>
                </a:lnTo>
                <a:lnTo>
                  <a:pt x="1664385" y="400042"/>
                </a:lnTo>
                <a:lnTo>
                  <a:pt x="1659626" y="397923"/>
                </a:lnTo>
                <a:lnTo>
                  <a:pt x="1654867" y="395273"/>
                </a:lnTo>
                <a:lnTo>
                  <a:pt x="1650108" y="392359"/>
                </a:lnTo>
                <a:lnTo>
                  <a:pt x="1645349" y="389180"/>
                </a:lnTo>
                <a:lnTo>
                  <a:pt x="1640855" y="385736"/>
                </a:lnTo>
                <a:lnTo>
                  <a:pt x="1636096" y="382027"/>
                </a:lnTo>
                <a:lnTo>
                  <a:pt x="1631601" y="378318"/>
                </a:lnTo>
                <a:lnTo>
                  <a:pt x="1627107" y="374079"/>
                </a:lnTo>
                <a:lnTo>
                  <a:pt x="1622612" y="369840"/>
                </a:lnTo>
                <a:lnTo>
                  <a:pt x="1618382" y="365071"/>
                </a:lnTo>
                <a:lnTo>
                  <a:pt x="1613887" y="360303"/>
                </a:lnTo>
                <a:lnTo>
                  <a:pt x="1609921" y="355004"/>
                </a:lnTo>
                <a:lnTo>
                  <a:pt x="1605691" y="349706"/>
                </a:lnTo>
                <a:lnTo>
                  <a:pt x="1601725" y="344142"/>
                </a:lnTo>
                <a:lnTo>
                  <a:pt x="1594058" y="332750"/>
                </a:lnTo>
                <a:lnTo>
                  <a:pt x="1586655" y="320299"/>
                </a:lnTo>
                <a:lnTo>
                  <a:pt x="1579781" y="307317"/>
                </a:lnTo>
                <a:lnTo>
                  <a:pt x="1573436" y="294071"/>
                </a:lnTo>
                <a:lnTo>
                  <a:pt x="1567355" y="280294"/>
                </a:lnTo>
                <a:lnTo>
                  <a:pt x="1562332" y="265723"/>
                </a:lnTo>
                <a:lnTo>
                  <a:pt x="1558895" y="265193"/>
                </a:lnTo>
                <a:lnTo>
                  <a:pt x="1555193" y="263869"/>
                </a:lnTo>
                <a:lnTo>
                  <a:pt x="1551492" y="262809"/>
                </a:lnTo>
                <a:lnTo>
                  <a:pt x="1547526" y="260955"/>
                </a:lnTo>
                <a:lnTo>
                  <a:pt x="1543824" y="259100"/>
                </a:lnTo>
                <a:lnTo>
                  <a:pt x="1540123" y="256451"/>
                </a:lnTo>
                <a:lnTo>
                  <a:pt x="1536422" y="254066"/>
                </a:lnTo>
                <a:lnTo>
                  <a:pt x="1532984" y="251152"/>
                </a:lnTo>
                <a:lnTo>
                  <a:pt x="1529812" y="248238"/>
                </a:lnTo>
                <a:lnTo>
                  <a:pt x="1526904" y="245059"/>
                </a:lnTo>
                <a:lnTo>
                  <a:pt x="1523995" y="241350"/>
                </a:lnTo>
                <a:lnTo>
                  <a:pt x="1521880" y="237906"/>
                </a:lnTo>
                <a:lnTo>
                  <a:pt x="1520029" y="233932"/>
                </a:lnTo>
                <a:lnTo>
                  <a:pt x="1518708" y="230223"/>
                </a:lnTo>
                <a:lnTo>
                  <a:pt x="1517914" y="225984"/>
                </a:lnTo>
                <a:lnTo>
                  <a:pt x="1517650" y="222010"/>
                </a:lnTo>
                <a:lnTo>
                  <a:pt x="1517650" y="218036"/>
                </a:lnTo>
                <a:lnTo>
                  <a:pt x="1518179" y="214062"/>
                </a:lnTo>
                <a:lnTo>
                  <a:pt x="1518708" y="209823"/>
                </a:lnTo>
                <a:lnTo>
                  <a:pt x="1519765" y="206114"/>
                </a:lnTo>
                <a:lnTo>
                  <a:pt x="1520823" y="202405"/>
                </a:lnTo>
                <a:lnTo>
                  <a:pt x="1522145" y="199226"/>
                </a:lnTo>
                <a:lnTo>
                  <a:pt x="1523995" y="196047"/>
                </a:lnTo>
                <a:lnTo>
                  <a:pt x="1525846" y="192868"/>
                </a:lnTo>
                <a:lnTo>
                  <a:pt x="1527697" y="190219"/>
                </a:lnTo>
                <a:lnTo>
                  <a:pt x="1529812" y="187834"/>
                </a:lnTo>
                <a:lnTo>
                  <a:pt x="1532456" y="185185"/>
                </a:lnTo>
                <a:lnTo>
                  <a:pt x="1534835" y="183331"/>
                </a:lnTo>
                <a:lnTo>
                  <a:pt x="1537215" y="181476"/>
                </a:lnTo>
                <a:lnTo>
                  <a:pt x="1540123" y="179887"/>
                </a:lnTo>
                <a:lnTo>
                  <a:pt x="1542767" y="179092"/>
                </a:lnTo>
                <a:lnTo>
                  <a:pt x="1545940" y="178032"/>
                </a:lnTo>
                <a:lnTo>
                  <a:pt x="1545675" y="170349"/>
                </a:lnTo>
                <a:lnTo>
                  <a:pt x="1545940" y="160017"/>
                </a:lnTo>
                <a:lnTo>
                  <a:pt x="1546468" y="149950"/>
                </a:lnTo>
                <a:lnTo>
                  <a:pt x="1547526" y="140147"/>
                </a:lnTo>
                <a:lnTo>
                  <a:pt x="1548848" y="130875"/>
                </a:lnTo>
                <a:lnTo>
                  <a:pt x="1550698" y="121602"/>
                </a:lnTo>
                <a:lnTo>
                  <a:pt x="1553078" y="113125"/>
                </a:lnTo>
                <a:lnTo>
                  <a:pt x="1555722" y="104382"/>
                </a:lnTo>
                <a:lnTo>
                  <a:pt x="1558630" y="96434"/>
                </a:lnTo>
                <a:lnTo>
                  <a:pt x="1561803" y="88751"/>
                </a:lnTo>
                <a:lnTo>
                  <a:pt x="1565240" y="81333"/>
                </a:lnTo>
                <a:lnTo>
                  <a:pt x="1569206" y="73915"/>
                </a:lnTo>
                <a:lnTo>
                  <a:pt x="1573436" y="67027"/>
                </a:lnTo>
                <a:lnTo>
                  <a:pt x="1577666" y="60669"/>
                </a:lnTo>
                <a:lnTo>
                  <a:pt x="1582161" y="54310"/>
                </a:lnTo>
                <a:lnTo>
                  <a:pt x="1587184" y="48482"/>
                </a:lnTo>
                <a:lnTo>
                  <a:pt x="1592472" y="43183"/>
                </a:lnTo>
                <a:lnTo>
                  <a:pt x="1597760" y="38149"/>
                </a:lnTo>
                <a:lnTo>
                  <a:pt x="1603312" y="33116"/>
                </a:lnTo>
                <a:lnTo>
                  <a:pt x="1609128" y="28347"/>
                </a:lnTo>
                <a:lnTo>
                  <a:pt x="1614945" y="24373"/>
                </a:lnTo>
                <a:lnTo>
                  <a:pt x="1620761" y="20399"/>
                </a:lnTo>
                <a:lnTo>
                  <a:pt x="1627107" y="16955"/>
                </a:lnTo>
                <a:lnTo>
                  <a:pt x="1633452" y="14041"/>
                </a:lnTo>
                <a:lnTo>
                  <a:pt x="1639797" y="10862"/>
                </a:lnTo>
                <a:lnTo>
                  <a:pt x="1646407" y="8477"/>
                </a:lnTo>
                <a:lnTo>
                  <a:pt x="1653017" y="6358"/>
                </a:lnTo>
                <a:lnTo>
                  <a:pt x="1659626" y="4504"/>
                </a:lnTo>
                <a:lnTo>
                  <a:pt x="1666236" y="2914"/>
                </a:lnTo>
                <a:lnTo>
                  <a:pt x="1673110" y="1589"/>
                </a:lnTo>
                <a:lnTo>
                  <a:pt x="1679984" y="795"/>
                </a:lnTo>
                <a:lnTo>
                  <a:pt x="1686594" y="265"/>
                </a:lnTo>
                <a:lnTo>
                  <a:pt x="1693732" y="0"/>
                </a:lnTo>
                <a:close/>
                <a:moveTo>
                  <a:pt x="438151" y="0"/>
                </a:moveTo>
                <a:lnTo>
                  <a:pt x="444765" y="265"/>
                </a:lnTo>
                <a:lnTo>
                  <a:pt x="451645" y="795"/>
                </a:lnTo>
                <a:lnTo>
                  <a:pt x="458259" y="1589"/>
                </a:lnTo>
                <a:lnTo>
                  <a:pt x="465138" y="2914"/>
                </a:lnTo>
                <a:lnTo>
                  <a:pt x="472017" y="4504"/>
                </a:lnTo>
                <a:lnTo>
                  <a:pt x="478632" y="6358"/>
                </a:lnTo>
                <a:lnTo>
                  <a:pt x="485247" y="8477"/>
                </a:lnTo>
                <a:lnTo>
                  <a:pt x="491861" y="10862"/>
                </a:lnTo>
                <a:lnTo>
                  <a:pt x="498211" y="14041"/>
                </a:lnTo>
                <a:lnTo>
                  <a:pt x="504561" y="16955"/>
                </a:lnTo>
                <a:lnTo>
                  <a:pt x="510647" y="20399"/>
                </a:lnTo>
                <a:lnTo>
                  <a:pt x="516997" y="24373"/>
                </a:lnTo>
                <a:lnTo>
                  <a:pt x="522818" y="28347"/>
                </a:lnTo>
                <a:lnTo>
                  <a:pt x="528374" y="33116"/>
                </a:lnTo>
                <a:lnTo>
                  <a:pt x="533930" y="38149"/>
                </a:lnTo>
                <a:lnTo>
                  <a:pt x="539486" y="43183"/>
                </a:lnTo>
                <a:lnTo>
                  <a:pt x="544249" y="48482"/>
                </a:lnTo>
                <a:lnTo>
                  <a:pt x="549276" y="54310"/>
                </a:lnTo>
                <a:lnTo>
                  <a:pt x="554038" y="60669"/>
                </a:lnTo>
                <a:lnTo>
                  <a:pt x="558536" y="67027"/>
                </a:lnTo>
                <a:lnTo>
                  <a:pt x="562505" y="73915"/>
                </a:lnTo>
                <a:lnTo>
                  <a:pt x="566474" y="81333"/>
                </a:lnTo>
                <a:lnTo>
                  <a:pt x="569913" y="88751"/>
                </a:lnTo>
                <a:lnTo>
                  <a:pt x="573353" y="96434"/>
                </a:lnTo>
                <a:lnTo>
                  <a:pt x="575999" y="104382"/>
                </a:lnTo>
                <a:lnTo>
                  <a:pt x="578909" y="113125"/>
                </a:lnTo>
                <a:lnTo>
                  <a:pt x="581026" y="121602"/>
                </a:lnTo>
                <a:lnTo>
                  <a:pt x="582878" y="130875"/>
                </a:lnTo>
                <a:lnTo>
                  <a:pt x="584201" y="140147"/>
                </a:lnTo>
                <a:lnTo>
                  <a:pt x="585259" y="149950"/>
                </a:lnTo>
                <a:lnTo>
                  <a:pt x="586053" y="160017"/>
                </a:lnTo>
                <a:lnTo>
                  <a:pt x="586318" y="170349"/>
                </a:lnTo>
                <a:lnTo>
                  <a:pt x="586053" y="177502"/>
                </a:lnTo>
                <a:lnTo>
                  <a:pt x="586318" y="177502"/>
                </a:lnTo>
                <a:lnTo>
                  <a:pt x="589757" y="177767"/>
                </a:lnTo>
                <a:lnTo>
                  <a:pt x="592668" y="178562"/>
                </a:lnTo>
                <a:lnTo>
                  <a:pt x="596107" y="179622"/>
                </a:lnTo>
                <a:lnTo>
                  <a:pt x="599282" y="181211"/>
                </a:lnTo>
                <a:lnTo>
                  <a:pt x="601928" y="183066"/>
                </a:lnTo>
                <a:lnTo>
                  <a:pt x="604838" y="185185"/>
                </a:lnTo>
                <a:lnTo>
                  <a:pt x="607220" y="187834"/>
                </a:lnTo>
                <a:lnTo>
                  <a:pt x="609601" y="190484"/>
                </a:lnTo>
                <a:lnTo>
                  <a:pt x="611982" y="193928"/>
                </a:lnTo>
                <a:lnTo>
                  <a:pt x="613834" y="197372"/>
                </a:lnTo>
                <a:lnTo>
                  <a:pt x="615157" y="201081"/>
                </a:lnTo>
                <a:lnTo>
                  <a:pt x="616745" y="204790"/>
                </a:lnTo>
                <a:lnTo>
                  <a:pt x="617803" y="208764"/>
                </a:lnTo>
                <a:lnTo>
                  <a:pt x="618597" y="213003"/>
                </a:lnTo>
                <a:lnTo>
                  <a:pt x="619126" y="217241"/>
                </a:lnTo>
                <a:lnTo>
                  <a:pt x="619126" y="222010"/>
                </a:lnTo>
                <a:lnTo>
                  <a:pt x="618861" y="226514"/>
                </a:lnTo>
                <a:lnTo>
                  <a:pt x="618068" y="231018"/>
                </a:lnTo>
                <a:lnTo>
                  <a:pt x="616216" y="235257"/>
                </a:lnTo>
                <a:lnTo>
                  <a:pt x="614099" y="239230"/>
                </a:lnTo>
                <a:lnTo>
                  <a:pt x="611453" y="243204"/>
                </a:lnTo>
                <a:lnTo>
                  <a:pt x="608543" y="246648"/>
                </a:lnTo>
                <a:lnTo>
                  <a:pt x="605103" y="250357"/>
                </a:lnTo>
                <a:lnTo>
                  <a:pt x="601399" y="253537"/>
                </a:lnTo>
                <a:lnTo>
                  <a:pt x="597430" y="256186"/>
                </a:lnTo>
                <a:lnTo>
                  <a:pt x="593461" y="258570"/>
                </a:lnTo>
                <a:lnTo>
                  <a:pt x="589493" y="261220"/>
                </a:lnTo>
                <a:lnTo>
                  <a:pt x="584995" y="263074"/>
                </a:lnTo>
                <a:lnTo>
                  <a:pt x="581026" y="264134"/>
                </a:lnTo>
                <a:lnTo>
                  <a:pt x="577057" y="265458"/>
                </a:lnTo>
                <a:lnTo>
                  <a:pt x="573353" y="265988"/>
                </a:lnTo>
                <a:lnTo>
                  <a:pt x="569649" y="266518"/>
                </a:lnTo>
                <a:lnTo>
                  <a:pt x="569384" y="266518"/>
                </a:lnTo>
                <a:lnTo>
                  <a:pt x="564093" y="280559"/>
                </a:lnTo>
                <a:lnTo>
                  <a:pt x="558272" y="294600"/>
                </a:lnTo>
                <a:lnTo>
                  <a:pt x="551657" y="307847"/>
                </a:lnTo>
                <a:lnTo>
                  <a:pt x="545043" y="320828"/>
                </a:lnTo>
                <a:lnTo>
                  <a:pt x="537634" y="333015"/>
                </a:lnTo>
                <a:lnTo>
                  <a:pt x="529961" y="344407"/>
                </a:lnTo>
                <a:lnTo>
                  <a:pt x="525993" y="349971"/>
                </a:lnTo>
                <a:lnTo>
                  <a:pt x="521759" y="355269"/>
                </a:lnTo>
                <a:lnTo>
                  <a:pt x="517526" y="360303"/>
                </a:lnTo>
                <a:lnTo>
                  <a:pt x="513293" y="365071"/>
                </a:lnTo>
                <a:lnTo>
                  <a:pt x="508795" y="369840"/>
                </a:lnTo>
                <a:lnTo>
                  <a:pt x="504561" y="374344"/>
                </a:lnTo>
                <a:lnTo>
                  <a:pt x="500063" y="378318"/>
                </a:lnTo>
                <a:lnTo>
                  <a:pt x="495301" y="382557"/>
                </a:lnTo>
                <a:lnTo>
                  <a:pt x="490803" y="386266"/>
                </a:lnTo>
                <a:lnTo>
                  <a:pt x="486040" y="389445"/>
                </a:lnTo>
                <a:lnTo>
                  <a:pt x="481542" y="392624"/>
                </a:lnTo>
                <a:lnTo>
                  <a:pt x="476515" y="395273"/>
                </a:lnTo>
                <a:lnTo>
                  <a:pt x="472017" y="397923"/>
                </a:lnTo>
                <a:lnTo>
                  <a:pt x="466990" y="400042"/>
                </a:lnTo>
                <a:lnTo>
                  <a:pt x="462492" y="401896"/>
                </a:lnTo>
                <a:lnTo>
                  <a:pt x="457465" y="403486"/>
                </a:lnTo>
                <a:lnTo>
                  <a:pt x="452438" y="404546"/>
                </a:lnTo>
                <a:lnTo>
                  <a:pt x="447676" y="405605"/>
                </a:lnTo>
                <a:lnTo>
                  <a:pt x="442913" y="406135"/>
                </a:lnTo>
                <a:lnTo>
                  <a:pt x="438151" y="406400"/>
                </a:lnTo>
                <a:lnTo>
                  <a:pt x="433124" y="406135"/>
                </a:lnTo>
                <a:lnTo>
                  <a:pt x="428097" y="405605"/>
                </a:lnTo>
                <a:lnTo>
                  <a:pt x="423334" y="404546"/>
                </a:lnTo>
                <a:lnTo>
                  <a:pt x="418572" y="403486"/>
                </a:lnTo>
                <a:lnTo>
                  <a:pt x="413809" y="401896"/>
                </a:lnTo>
                <a:lnTo>
                  <a:pt x="408782" y="400042"/>
                </a:lnTo>
                <a:lnTo>
                  <a:pt x="404019" y="397923"/>
                </a:lnTo>
                <a:lnTo>
                  <a:pt x="399257" y="395273"/>
                </a:lnTo>
                <a:lnTo>
                  <a:pt x="394494" y="392359"/>
                </a:lnTo>
                <a:lnTo>
                  <a:pt x="389997" y="389180"/>
                </a:lnTo>
                <a:lnTo>
                  <a:pt x="384969" y="385736"/>
                </a:lnTo>
                <a:lnTo>
                  <a:pt x="380471" y="382027"/>
                </a:lnTo>
                <a:lnTo>
                  <a:pt x="375974" y="378318"/>
                </a:lnTo>
                <a:lnTo>
                  <a:pt x="371476" y="374079"/>
                </a:lnTo>
                <a:lnTo>
                  <a:pt x="367242" y="369840"/>
                </a:lnTo>
                <a:lnTo>
                  <a:pt x="362744" y="365071"/>
                </a:lnTo>
                <a:lnTo>
                  <a:pt x="358511" y="360303"/>
                </a:lnTo>
                <a:lnTo>
                  <a:pt x="354278" y="355004"/>
                </a:lnTo>
                <a:lnTo>
                  <a:pt x="350309" y="349706"/>
                </a:lnTo>
                <a:lnTo>
                  <a:pt x="346076" y="344142"/>
                </a:lnTo>
                <a:lnTo>
                  <a:pt x="338138" y="332750"/>
                </a:lnTo>
                <a:lnTo>
                  <a:pt x="330730" y="320299"/>
                </a:lnTo>
                <a:lnTo>
                  <a:pt x="324115" y="307317"/>
                </a:lnTo>
                <a:lnTo>
                  <a:pt x="317765" y="294071"/>
                </a:lnTo>
                <a:lnTo>
                  <a:pt x="311944" y="280294"/>
                </a:lnTo>
                <a:lnTo>
                  <a:pt x="306653" y="265723"/>
                </a:lnTo>
                <a:lnTo>
                  <a:pt x="302948" y="265193"/>
                </a:lnTo>
                <a:lnTo>
                  <a:pt x="299244" y="263869"/>
                </a:lnTo>
                <a:lnTo>
                  <a:pt x="295540" y="262809"/>
                </a:lnTo>
                <a:lnTo>
                  <a:pt x="291836" y="260955"/>
                </a:lnTo>
                <a:lnTo>
                  <a:pt x="288132" y="259100"/>
                </a:lnTo>
                <a:lnTo>
                  <a:pt x="284428" y="256451"/>
                </a:lnTo>
                <a:lnTo>
                  <a:pt x="280723" y="254066"/>
                </a:lnTo>
                <a:lnTo>
                  <a:pt x="277548" y="251152"/>
                </a:lnTo>
                <a:lnTo>
                  <a:pt x="274109" y="248238"/>
                </a:lnTo>
                <a:lnTo>
                  <a:pt x="271198" y="245059"/>
                </a:lnTo>
                <a:lnTo>
                  <a:pt x="268553" y="241350"/>
                </a:lnTo>
                <a:lnTo>
                  <a:pt x="266436" y="237906"/>
                </a:lnTo>
                <a:lnTo>
                  <a:pt x="264584" y="233932"/>
                </a:lnTo>
                <a:lnTo>
                  <a:pt x="263261" y="230223"/>
                </a:lnTo>
                <a:lnTo>
                  <a:pt x="262467" y="225984"/>
                </a:lnTo>
                <a:lnTo>
                  <a:pt x="261938" y="222010"/>
                </a:lnTo>
                <a:lnTo>
                  <a:pt x="261938" y="218036"/>
                </a:lnTo>
                <a:lnTo>
                  <a:pt x="262732" y="214062"/>
                </a:lnTo>
                <a:lnTo>
                  <a:pt x="263261" y="209823"/>
                </a:lnTo>
                <a:lnTo>
                  <a:pt x="264319" y="206114"/>
                </a:lnTo>
                <a:lnTo>
                  <a:pt x="265378" y="202405"/>
                </a:lnTo>
                <a:lnTo>
                  <a:pt x="266701" y="199226"/>
                </a:lnTo>
                <a:lnTo>
                  <a:pt x="268553" y="196047"/>
                </a:lnTo>
                <a:lnTo>
                  <a:pt x="270140" y="192868"/>
                </a:lnTo>
                <a:lnTo>
                  <a:pt x="272257" y="190219"/>
                </a:lnTo>
                <a:lnTo>
                  <a:pt x="274373" y="187834"/>
                </a:lnTo>
                <a:lnTo>
                  <a:pt x="276490" y="185185"/>
                </a:lnTo>
                <a:lnTo>
                  <a:pt x="278871" y="183331"/>
                </a:lnTo>
                <a:lnTo>
                  <a:pt x="281782" y="181476"/>
                </a:lnTo>
                <a:lnTo>
                  <a:pt x="284428" y="179887"/>
                </a:lnTo>
                <a:lnTo>
                  <a:pt x="287338" y="179092"/>
                </a:lnTo>
                <a:lnTo>
                  <a:pt x="290513" y="178032"/>
                </a:lnTo>
                <a:lnTo>
                  <a:pt x="289984" y="170349"/>
                </a:lnTo>
                <a:lnTo>
                  <a:pt x="289984" y="160017"/>
                </a:lnTo>
                <a:lnTo>
                  <a:pt x="291042" y="149950"/>
                </a:lnTo>
                <a:lnTo>
                  <a:pt x="291836" y="140147"/>
                </a:lnTo>
                <a:lnTo>
                  <a:pt x="293423" y="130875"/>
                </a:lnTo>
                <a:lnTo>
                  <a:pt x="295276" y="121602"/>
                </a:lnTo>
                <a:lnTo>
                  <a:pt x="297392" y="113125"/>
                </a:lnTo>
                <a:lnTo>
                  <a:pt x="300038" y="104382"/>
                </a:lnTo>
                <a:lnTo>
                  <a:pt x="302948" y="96434"/>
                </a:lnTo>
                <a:lnTo>
                  <a:pt x="306123" y="88751"/>
                </a:lnTo>
                <a:lnTo>
                  <a:pt x="309828" y="81333"/>
                </a:lnTo>
                <a:lnTo>
                  <a:pt x="313532" y="73915"/>
                </a:lnTo>
                <a:lnTo>
                  <a:pt x="317765" y="67027"/>
                </a:lnTo>
                <a:lnTo>
                  <a:pt x="322263" y="60669"/>
                </a:lnTo>
                <a:lnTo>
                  <a:pt x="326761" y="54310"/>
                </a:lnTo>
                <a:lnTo>
                  <a:pt x="331788" y="48482"/>
                </a:lnTo>
                <a:lnTo>
                  <a:pt x="336551" y="43183"/>
                </a:lnTo>
                <a:lnTo>
                  <a:pt x="342107" y="38149"/>
                </a:lnTo>
                <a:lnTo>
                  <a:pt x="347663" y="33116"/>
                </a:lnTo>
                <a:lnTo>
                  <a:pt x="353219" y="28347"/>
                </a:lnTo>
                <a:lnTo>
                  <a:pt x="359040" y="24373"/>
                </a:lnTo>
                <a:lnTo>
                  <a:pt x="365390" y="20399"/>
                </a:lnTo>
                <a:lnTo>
                  <a:pt x="371476" y="16955"/>
                </a:lnTo>
                <a:lnTo>
                  <a:pt x="377826" y="14041"/>
                </a:lnTo>
                <a:lnTo>
                  <a:pt x="384176" y="10862"/>
                </a:lnTo>
                <a:lnTo>
                  <a:pt x="390790" y="8477"/>
                </a:lnTo>
                <a:lnTo>
                  <a:pt x="397405" y="6358"/>
                </a:lnTo>
                <a:lnTo>
                  <a:pt x="404019" y="4504"/>
                </a:lnTo>
                <a:lnTo>
                  <a:pt x="410899" y="2914"/>
                </a:lnTo>
                <a:lnTo>
                  <a:pt x="417778" y="1589"/>
                </a:lnTo>
                <a:lnTo>
                  <a:pt x="424392" y="795"/>
                </a:lnTo>
                <a:lnTo>
                  <a:pt x="431272" y="265"/>
                </a:lnTo>
                <a:lnTo>
                  <a:pt x="43815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22" presetClass="entr" presetSubtype="2"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right)">
                                      <p:cBhvr>
                                        <p:cTn id="23" dur="500"/>
                                        <p:tgtEl>
                                          <p:spTgt spid="13"/>
                                        </p:tgtEl>
                                      </p:cBhvr>
                                    </p:animEffect>
                                  </p:childTnLst>
                                </p:cTn>
                              </p:par>
                            </p:childTnLst>
                          </p:cTn>
                        </p:par>
                        <p:par>
                          <p:cTn id="24" fill="hold">
                            <p:stCondLst>
                              <p:cond delay="3500"/>
                            </p:stCondLst>
                            <p:childTnLst>
                              <p:par>
                                <p:cTn id="25" presetID="53" presetClass="entr" presetSubtype="16"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childTnLst>
                          </p:cTn>
                        </p:par>
                        <p:par>
                          <p:cTn id="30" fill="hold">
                            <p:stCondLst>
                              <p:cond delay="4000"/>
                            </p:stCondLst>
                            <p:childTnLst>
                              <p:par>
                                <p:cTn id="31" presetID="16" presetClass="entr" presetSubtype="21"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p:cTn id="33" dur="500"/>
                                        <p:tgtEl>
                                          <p:spTgt spid="16"/>
                                        </p:tgtEl>
                                      </p:cBhvr>
                                    </p:animEffect>
                                  </p:childTnLst>
                                </p:cTn>
                              </p:par>
                            </p:childTnLst>
                          </p:cTn>
                        </p:par>
                        <p:par>
                          <p:cTn id="34" fill="hold">
                            <p:stCondLst>
                              <p:cond delay="4500"/>
                            </p:stCondLst>
                            <p:childTnLst>
                              <p:par>
                                <p:cTn id="35" presetID="42" presetClass="entr" presetSubtype="0"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1000"/>
                                        <p:tgtEl>
                                          <p:spTgt spid="18"/>
                                        </p:tgtEl>
                                      </p:cBhvr>
                                    </p:animEffect>
                                    <p:anim calcmode="lin" valueType="num">
                                      <p:cBhvr>
                                        <p:cTn id="38" dur="1000" fill="hold"/>
                                        <p:tgtEl>
                                          <p:spTgt spid="18"/>
                                        </p:tgtEl>
                                        <p:attrNameLst>
                                          <p:attrName>ppt_x</p:attrName>
                                        </p:attrNameLst>
                                      </p:cBhvr>
                                      <p:tavLst>
                                        <p:tav tm="0">
                                          <p:val>
                                            <p:strVal val="#ppt_x"/>
                                          </p:val>
                                        </p:tav>
                                        <p:tav tm="100000">
                                          <p:val>
                                            <p:strVal val="#ppt_x"/>
                                          </p:val>
                                        </p:tav>
                                      </p:tavLst>
                                    </p:anim>
                                    <p:anim calcmode="lin" valueType="num">
                                      <p:cBhvr>
                                        <p:cTn id="39" dur="1000" fill="hold"/>
                                        <p:tgtEl>
                                          <p:spTgt spid="18"/>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 presetClass="entr" presetSubtype="2"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childTnLst>
                          </p:cTn>
                        </p:par>
                        <p:par>
                          <p:cTn id="45" fill="hold">
                            <p:stCondLst>
                              <p:cond delay="6000"/>
                            </p:stCondLst>
                            <p:childTnLst>
                              <p:par>
                                <p:cTn id="46" presetID="2" presetClass="entr" presetSubtype="2"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1+#ppt_w/2"/>
                                          </p:val>
                                        </p:tav>
                                        <p:tav tm="100000">
                                          <p:val>
                                            <p:strVal val="#ppt_x"/>
                                          </p:val>
                                        </p:tav>
                                      </p:tavLst>
                                    </p:anim>
                                    <p:anim calcmode="lin" valueType="num">
                                      <p:cBhvr additive="base">
                                        <p:cTn id="49" dur="500" fill="hold"/>
                                        <p:tgtEl>
                                          <p:spTgt spid="28"/>
                                        </p:tgtEl>
                                        <p:attrNameLst>
                                          <p:attrName>ppt_y</p:attrName>
                                        </p:attrNameLst>
                                      </p:cBhvr>
                                      <p:tavLst>
                                        <p:tav tm="0">
                                          <p:val>
                                            <p:strVal val="#ppt_y"/>
                                          </p:val>
                                        </p:tav>
                                        <p:tav tm="100000">
                                          <p:val>
                                            <p:strVal val="#ppt_y"/>
                                          </p:val>
                                        </p:tav>
                                      </p:tavLst>
                                    </p:anim>
                                  </p:childTnLst>
                                </p:cTn>
                              </p:par>
                            </p:childTnLst>
                          </p:cTn>
                        </p:par>
                        <p:par>
                          <p:cTn id="50" fill="hold">
                            <p:stCondLst>
                              <p:cond delay="6500"/>
                            </p:stCondLst>
                            <p:childTnLst>
                              <p:par>
                                <p:cTn id="51" presetID="22" presetClass="entr" presetSubtype="8" fill="hold" grpId="0"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7000"/>
                            </p:stCondLst>
                            <p:childTnLst>
                              <p:par>
                                <p:cTn id="55" presetID="53" presetClass="entr" presetSubtype="16" fill="hold" grpId="0" nodeType="afterEffect">
                                  <p:stCondLst>
                                    <p:cond delay="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childTnLst>
                          </p:cTn>
                        </p:par>
                        <p:par>
                          <p:cTn id="60" fill="hold">
                            <p:stCondLst>
                              <p:cond delay="7500"/>
                            </p:stCondLst>
                            <p:childTnLst>
                              <p:par>
                                <p:cTn id="61" presetID="16" presetClass="entr" presetSubtype="21"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barn(inVertical)">
                                      <p:cBhvr>
                                        <p:cTn id="63" dur="500"/>
                                        <p:tgtEl>
                                          <p:spTgt spid="17"/>
                                        </p:tgtEl>
                                      </p:cBhvr>
                                    </p:animEffect>
                                  </p:childTnLst>
                                </p:cTn>
                              </p:par>
                            </p:childTnLst>
                          </p:cTn>
                        </p:par>
                        <p:par>
                          <p:cTn id="64" fill="hold">
                            <p:stCondLst>
                              <p:cond delay="8000"/>
                            </p:stCondLst>
                            <p:childTnLst>
                              <p:par>
                                <p:cTn id="65" presetID="42"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2" presetClass="entr" presetSubtype="8" fill="hold"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500" fill="hold"/>
                                        <p:tgtEl>
                                          <p:spTgt spid="25"/>
                                        </p:tgtEl>
                                        <p:attrNameLst>
                                          <p:attrName>ppt_x</p:attrName>
                                        </p:attrNameLst>
                                      </p:cBhvr>
                                      <p:tavLst>
                                        <p:tav tm="0">
                                          <p:val>
                                            <p:strVal val="0-#ppt_w/2"/>
                                          </p:val>
                                        </p:tav>
                                        <p:tav tm="100000">
                                          <p:val>
                                            <p:strVal val="#ppt_x"/>
                                          </p:val>
                                        </p:tav>
                                      </p:tavLst>
                                    </p:anim>
                                    <p:anim calcmode="lin" valueType="num">
                                      <p:cBhvr additive="base">
                                        <p:cTn id="74" dur="500" fill="hold"/>
                                        <p:tgtEl>
                                          <p:spTgt spid="25"/>
                                        </p:tgtEl>
                                        <p:attrNameLst>
                                          <p:attrName>ppt_y</p:attrName>
                                        </p:attrNameLst>
                                      </p:cBhvr>
                                      <p:tavLst>
                                        <p:tav tm="0">
                                          <p:val>
                                            <p:strVal val="#ppt_y"/>
                                          </p:val>
                                        </p:tav>
                                        <p:tav tm="100000">
                                          <p:val>
                                            <p:strVal val="#ppt_y"/>
                                          </p:val>
                                        </p:tav>
                                      </p:tavLst>
                                    </p:anim>
                                  </p:childTnLst>
                                </p:cTn>
                              </p:par>
                            </p:childTnLst>
                          </p:cTn>
                        </p:par>
                        <p:par>
                          <p:cTn id="75" fill="hold">
                            <p:stCondLst>
                              <p:cond delay="9500"/>
                            </p:stCondLst>
                            <p:childTnLst>
                              <p:par>
                                <p:cTn id="76" presetID="2" presetClass="entr" presetSubtype="8"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additive="base">
                                        <p:cTn id="78" dur="500" fill="hold"/>
                                        <p:tgtEl>
                                          <p:spTgt spid="11"/>
                                        </p:tgtEl>
                                        <p:attrNameLst>
                                          <p:attrName>ppt_x</p:attrName>
                                        </p:attrNameLst>
                                      </p:cBhvr>
                                      <p:tavLst>
                                        <p:tav tm="0">
                                          <p:val>
                                            <p:strVal val="0-#ppt_w/2"/>
                                          </p:val>
                                        </p:tav>
                                        <p:tav tm="100000">
                                          <p:val>
                                            <p:strVal val="#ppt_x"/>
                                          </p:val>
                                        </p:tav>
                                      </p:tavLst>
                                    </p:anim>
                                    <p:anim calcmode="lin" valueType="num">
                                      <p:cBhvr additive="base">
                                        <p:cTn id="7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4" grpId="0" animBg="1"/>
      <p:bldP spid="15" grpId="0"/>
      <p:bldP spid="16" grpId="0"/>
      <p:bldP spid="17" grpId="0"/>
      <p:bldP spid="18" grpId="0"/>
      <p:bldP spid="28" grpId="0" animBg="1"/>
      <p:bldP spid="29" grpId="0" animBg="1"/>
      <p:bldP spid="3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1425" y="4760845"/>
            <a:ext cx="447675" cy="561975"/>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11594" y="4106541"/>
            <a:ext cx="619125" cy="742950"/>
          </a:xfrm>
          <a:prstGeom prst="rect">
            <a:avLst/>
          </a:prstGeom>
        </p:spPr>
      </p:pic>
      <p:sp>
        <p:nvSpPr>
          <p:cNvPr id="10" name="Rectangle 1"/>
          <p:cNvSpPr/>
          <p:nvPr/>
        </p:nvSpPr>
        <p:spPr>
          <a:xfrm>
            <a:off x="7173525" y="2490517"/>
            <a:ext cx="2966835" cy="830997"/>
          </a:xfrm>
          <a:prstGeom prst="rect">
            <a:avLst/>
          </a:prstGeom>
        </p:spPr>
        <p:txBody>
          <a:bodyPr vert="horz" lIns="91440" tIns="45720" rIns="91440" bIns="45720" rtlCol="0" anchor="ctr">
            <a:noAutofit/>
          </a:bodyPr>
          <a:lstStyle/>
          <a:p>
            <a:pPr algn="ctr" defTabSz="913765">
              <a:spcBef>
                <a:spcPct val="0"/>
              </a:spcBef>
            </a:pPr>
            <a:r>
              <a:rPr lang="zh-CN" altLang="en-US" sz="4800" b="1" dirty="0">
                <a:solidFill>
                  <a:schemeClr val="bg1"/>
                </a:solidFill>
                <a:latin typeface="+mn-ea"/>
                <a:cs typeface="Lato Light" panose="020F0402020204030203" pitchFamily="34" charset="0"/>
              </a:rPr>
              <a:t>添加标题</a:t>
            </a:r>
            <a:endParaRPr lang="en-US" sz="4800" b="1" dirty="0">
              <a:solidFill>
                <a:schemeClr val="bg1"/>
              </a:solidFill>
              <a:latin typeface="+mn-ea"/>
              <a:cs typeface="Lato Light" panose="020F0402020204030203" pitchFamily="34" charset="0"/>
            </a:endParaRPr>
          </a:p>
        </p:txBody>
      </p:sp>
      <p:sp>
        <p:nvSpPr>
          <p:cNvPr id="11" name="Rectangle 15"/>
          <p:cNvSpPr/>
          <p:nvPr/>
        </p:nvSpPr>
        <p:spPr>
          <a:xfrm>
            <a:off x="7340569" y="3506180"/>
            <a:ext cx="2632746" cy="646331"/>
          </a:xfrm>
          <a:prstGeom prst="rect">
            <a:avLst/>
          </a:prstGeom>
        </p:spPr>
        <p:txBody>
          <a:bodyPr wrap="square">
            <a:spAutoFit/>
          </a:bodyPr>
          <a:lstStyle/>
          <a:p>
            <a:pPr algn="just">
              <a:buClr>
                <a:srgbClr val="E24848"/>
              </a:buClr>
              <a:defRPr/>
            </a:pPr>
            <a:r>
              <a:rPr lang="zh-CN" altLang="en-US" sz="1200" noProof="1">
                <a:solidFill>
                  <a:schemeClr val="bg1"/>
                </a:solidFill>
                <a:latin typeface="+mn-ea"/>
                <a:cs typeface="Arial" panose="020B0604020202020204" pitchFamily="34" charset="0"/>
              </a:rPr>
              <a:t>此处添加详细文本描述，建议与标题相关并符合整体语言风格，语言描述尽量简洁生动。</a:t>
            </a:r>
            <a:endParaRPr lang="en-US" sz="1200" noProof="1">
              <a:solidFill>
                <a:schemeClr val="bg1"/>
              </a:solidFill>
              <a:latin typeface="+mn-ea"/>
              <a:cs typeface="Arial" panose="020B0604020202020204" pitchFamily="34" charset="0"/>
            </a:endParaRPr>
          </a:p>
        </p:txBody>
      </p:sp>
      <p:sp>
        <p:nvSpPr>
          <p:cNvPr id="12" name="Rectangle 16"/>
          <p:cNvSpPr/>
          <p:nvPr/>
        </p:nvSpPr>
        <p:spPr>
          <a:xfrm>
            <a:off x="7468943" y="3321514"/>
            <a:ext cx="2376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mn-ea"/>
            </a:endParaRPr>
          </a:p>
        </p:txBody>
      </p:sp>
      <p:pic>
        <p:nvPicPr>
          <p:cNvPr id="2" name="图片 1"/>
          <p:cNvPicPr>
            <a:picLocks noChangeAspect="1"/>
          </p:cNvPicPr>
          <p:nvPr/>
        </p:nvPicPr>
        <p:blipFill rotWithShape="1">
          <a:blip r:embed="rId5">
            <a:extLst>
              <a:ext uri="{28A0092B-C50C-407E-A947-70E740481C1C}">
                <a14:useLocalDpi xmlns:a14="http://schemas.microsoft.com/office/drawing/2010/main" val="0"/>
              </a:ext>
            </a:extLst>
          </a:blip>
          <a:srcRect l="20942" r="10731"/>
          <a:stretch>
            <a:fillRect/>
          </a:stretch>
        </p:blipFill>
        <p:spPr>
          <a:xfrm>
            <a:off x="1" y="0"/>
            <a:ext cx="624777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14" presetClass="entr" presetSubtype="10"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randombar(horizontal)">
                                      <p:cBhvr>
                                        <p:cTn id="29" dur="500"/>
                                        <p:tgtEl>
                                          <p:spTgt spid="2"/>
                                        </p:tgtEl>
                                      </p:cBhvr>
                                    </p:animEffect>
                                  </p:childTnLst>
                                </p:cTn>
                              </p:par>
                            </p:childTnLst>
                          </p:cTn>
                        </p:par>
                        <p:par>
                          <p:cTn id="30" fill="hold">
                            <p:stCondLst>
                              <p:cond delay="4500"/>
                            </p:stCondLst>
                            <p:childTnLst>
                              <p:par>
                                <p:cTn id="31" presetID="47"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5500"/>
                            </p:stCondLst>
                            <p:childTnLst>
                              <p:par>
                                <p:cTn id="37" presetID="16" presetClass="entr" presetSubtype="21"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inVertical)">
                                      <p:cBhvr>
                                        <p:cTn id="39" dur="500"/>
                                        <p:tgtEl>
                                          <p:spTgt spid="12"/>
                                        </p:tgtEl>
                                      </p:cBhvr>
                                    </p:animEffect>
                                  </p:childTnLst>
                                </p:cTn>
                              </p:par>
                            </p:childTnLst>
                          </p:cTn>
                        </p:par>
                        <p:par>
                          <p:cTn id="40" fill="hold">
                            <p:stCondLst>
                              <p:cond delay="6000"/>
                            </p:stCondLst>
                            <p:childTnLst>
                              <p:par>
                                <p:cTn id="41" presetID="42"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lide Number Placeholder 1"/>
          <p:cNvSpPr>
            <a:spLocks noGrp="1"/>
          </p:cNvSpPr>
          <p:nvPr>
            <p:ph type="sldNum" sz="quarter" idx="12"/>
          </p:nvPr>
        </p:nvSpPr>
        <p:spPr>
          <a:xfrm>
            <a:off x="11586116" y="6499910"/>
            <a:ext cx="605883" cy="345805"/>
          </a:xfrm>
        </p:spPr>
        <p:txBody>
          <a:bodyPr/>
          <a:lstStyle/>
          <a:p>
            <a:fld id="{52E43EAC-4EE4-493E-B844-9691317359C0}" type="slidenum">
              <a:rPr lang="en-US" smtClean="0">
                <a:latin typeface="+mn-ea"/>
                <a:ea typeface="+mn-ea"/>
              </a:rPr>
            </a:fld>
            <a:endParaRPr lang="en-US" dirty="0">
              <a:latin typeface="+mn-ea"/>
              <a:ea typeface="+mn-ea"/>
            </a:endParaRPr>
          </a:p>
        </p:txBody>
      </p:sp>
      <p:sp>
        <p:nvSpPr>
          <p:cNvPr id="54" name="Rectangle 10"/>
          <p:cNvSpPr/>
          <p:nvPr/>
        </p:nvSpPr>
        <p:spPr>
          <a:xfrm>
            <a:off x="3757851" y="2777614"/>
            <a:ext cx="4634726" cy="578093"/>
          </a:xfrm>
          <a:prstGeom prst="rect">
            <a:avLst/>
          </a:prstGeom>
        </p:spPr>
        <p:txBody>
          <a:bodyPr vert="horz" lIns="91440" tIns="45720" rIns="91440" bIns="45720" rtlCol="0" anchor="ctr">
            <a:noAutofit/>
          </a:bodyPr>
          <a:lstStyle/>
          <a:p>
            <a:pPr algn="ctr" defTabSz="913765">
              <a:spcBef>
                <a:spcPct val="0"/>
              </a:spcBef>
            </a:pPr>
            <a:r>
              <a:rPr lang="zh-CN" altLang="en-US" sz="4400" b="1" noProof="1">
                <a:solidFill>
                  <a:schemeClr val="accent1"/>
                </a:solidFill>
                <a:latin typeface="微软雅黑" panose="020B0503020204020204" pitchFamily="82" charset="2"/>
                <a:ea typeface="微软雅黑" panose="020B0503020204020204" pitchFamily="82" charset="2"/>
                <a:cs typeface="Lato Light" panose="020F0402020204030203" pitchFamily="34" charset="0"/>
              </a:rPr>
              <a:t>点击添加标题</a:t>
            </a:r>
            <a:endParaRPr lang="en-US" sz="4400" b="1" noProof="1">
              <a:solidFill>
                <a:schemeClr val="accent1"/>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55" name="Rectangle 16"/>
          <p:cNvSpPr/>
          <p:nvPr/>
        </p:nvSpPr>
        <p:spPr>
          <a:xfrm>
            <a:off x="3132486" y="3529125"/>
            <a:ext cx="5885465" cy="646331"/>
          </a:xfrm>
          <a:prstGeom prst="rect">
            <a:avLst/>
          </a:prstGeom>
        </p:spPr>
        <p:txBody>
          <a:bodyPr wrap="square">
            <a:spAutoFit/>
          </a:bodyPr>
          <a:lstStyle/>
          <a:p>
            <a:pPr algn="ctr">
              <a:buClr>
                <a:srgbClr val="E24848"/>
              </a:buClr>
              <a:defRPr/>
            </a:pPr>
            <a:r>
              <a:rPr lang="zh-CN" altLang="en-US" sz="1200" noProof="1">
                <a:solidFill>
                  <a:schemeClr val="tx1">
                    <a:lumMod val="75000"/>
                    <a:lumOff val="25000"/>
                  </a:schemeClr>
                </a:solidFill>
                <a:latin typeface="微软雅黑" panose="020B0503020204020204" pitchFamily="82" charset="2"/>
                <a:ea typeface="微软雅黑" panose="020B0503020204020204" pitchFamily="82" charset="2"/>
                <a:cs typeface="Arial" panose="020B0604020202020204" pitchFamily="34" charset="0"/>
              </a:rPr>
              <a:t>此处添加详细文本描述，建议与标题相关并符合整体语言风格，语言描述尽量简洁生动。尽量将每页幻灯片的字数控制在</a:t>
            </a:r>
            <a:r>
              <a:rPr lang="en-US" altLang="zh-CN" sz="1200" noProof="1">
                <a:solidFill>
                  <a:schemeClr val="tx1">
                    <a:lumMod val="75000"/>
                    <a:lumOff val="25000"/>
                  </a:schemeClr>
                </a:solidFill>
                <a:latin typeface="微软雅黑" panose="020B0503020204020204" pitchFamily="82" charset="2"/>
                <a:ea typeface="微软雅黑" panose="020B0503020204020204" pitchFamily="82" charset="2"/>
                <a:cs typeface="Arial" panose="020B0604020202020204" pitchFamily="34" charset="0"/>
              </a:rPr>
              <a:t>200</a:t>
            </a:r>
            <a:r>
              <a:rPr lang="zh-CN" altLang="en-US" sz="1200" noProof="1">
                <a:solidFill>
                  <a:schemeClr val="tx1">
                    <a:lumMod val="75000"/>
                    <a:lumOff val="25000"/>
                  </a:schemeClr>
                </a:solidFill>
                <a:latin typeface="微软雅黑" panose="020B0503020204020204" pitchFamily="82" charset="2"/>
                <a:ea typeface="微软雅黑" panose="020B0503020204020204" pitchFamily="82" charset="2"/>
                <a:cs typeface="Arial" panose="020B0604020202020204" pitchFamily="34" charset="0"/>
              </a:rPr>
              <a:t>字以内，据统计每页幻灯片的最好控制在</a:t>
            </a:r>
            <a:r>
              <a:rPr lang="en-US" altLang="zh-CN" sz="1200" noProof="1">
                <a:solidFill>
                  <a:schemeClr val="tx1">
                    <a:lumMod val="75000"/>
                    <a:lumOff val="25000"/>
                  </a:schemeClr>
                </a:solidFill>
                <a:latin typeface="微软雅黑" panose="020B0503020204020204" pitchFamily="82" charset="2"/>
                <a:ea typeface="微软雅黑" panose="020B0503020204020204" pitchFamily="82" charset="2"/>
                <a:cs typeface="Arial" panose="020B0604020202020204" pitchFamily="34" charset="0"/>
              </a:rPr>
              <a:t>5</a:t>
            </a:r>
            <a:r>
              <a:rPr lang="zh-CN" altLang="en-US" sz="1200" noProof="1">
                <a:solidFill>
                  <a:schemeClr val="tx1">
                    <a:lumMod val="75000"/>
                    <a:lumOff val="25000"/>
                  </a:schemeClr>
                </a:solidFill>
                <a:latin typeface="微软雅黑" panose="020B0503020204020204" pitchFamily="82" charset="2"/>
                <a:ea typeface="微软雅黑" panose="020B0503020204020204" pitchFamily="82" charset="2"/>
                <a:cs typeface="Arial" panose="020B0604020202020204" pitchFamily="34" charset="0"/>
              </a:rPr>
              <a:t>分钟之内。</a:t>
            </a:r>
            <a:endParaRPr lang="en-US" sz="1200" noProof="1">
              <a:solidFill>
                <a:schemeClr val="tx1">
                  <a:lumMod val="75000"/>
                  <a:lumOff val="25000"/>
                </a:schemeClr>
              </a:solidFill>
              <a:latin typeface="微软雅黑" panose="020B0503020204020204" pitchFamily="82" charset="2"/>
              <a:ea typeface="微软雅黑" panose="020B0503020204020204" pitchFamily="82" charset="2"/>
              <a:cs typeface="Arial" panose="020B0604020202020204" pitchFamily="34" charset="0"/>
            </a:endParaRPr>
          </a:p>
        </p:txBody>
      </p:sp>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t="2399" r="26388"/>
          <a:stretch>
            <a:fillRect/>
          </a:stretch>
        </p:blipFill>
        <p:spPr>
          <a:xfrm>
            <a:off x="4897236" y="6719"/>
            <a:ext cx="2417956" cy="2407187"/>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12321" r="29387"/>
          <a:stretch>
            <a:fillRect/>
          </a:stretch>
        </p:blipFill>
        <p:spPr>
          <a:xfrm>
            <a:off x="9753569" y="4470926"/>
            <a:ext cx="2484710" cy="2398341"/>
          </a:xfrm>
          <a:prstGeom prst="rect">
            <a:avLst/>
          </a:prstGeom>
        </p:spPr>
      </p:pic>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2628" r="13651" b="4379"/>
          <a:stretch>
            <a:fillRect/>
          </a:stretch>
        </p:blipFill>
        <p:spPr>
          <a:xfrm>
            <a:off x="2415526" y="4470926"/>
            <a:ext cx="2452439" cy="2374789"/>
          </a:xfrm>
          <a:prstGeom prst="rect">
            <a:avLst/>
          </a:prstGeom>
        </p:spPr>
      </p:pic>
      <p:pic>
        <p:nvPicPr>
          <p:cNvPr id="58" name="图片 57"/>
          <p:cNvPicPr>
            <a:picLocks noChangeAspect="1"/>
          </p:cNvPicPr>
          <p:nvPr/>
        </p:nvPicPr>
        <p:blipFill rotWithShape="1">
          <a:blip r:embed="rId4">
            <a:extLst>
              <a:ext uri="{28A0092B-C50C-407E-A947-70E740481C1C}">
                <a14:useLocalDpi xmlns:a14="http://schemas.microsoft.com/office/drawing/2010/main" val="0"/>
              </a:ext>
            </a:extLst>
          </a:blip>
          <a:srcRect r="21843"/>
          <a:stretch>
            <a:fillRect/>
          </a:stretch>
        </p:blipFill>
        <p:spPr>
          <a:xfrm>
            <a:off x="7315170" y="4470926"/>
            <a:ext cx="2484735" cy="2387074"/>
          </a:xfrm>
          <a:prstGeom prst="rect">
            <a:avLst/>
          </a:prstGeom>
        </p:spPr>
      </p:pic>
      <p:pic>
        <p:nvPicPr>
          <p:cNvPr id="59" name="图片 58"/>
          <p:cNvPicPr>
            <a:picLocks noChangeAspect="1"/>
          </p:cNvPicPr>
          <p:nvPr/>
        </p:nvPicPr>
        <p:blipFill rotWithShape="1">
          <a:blip r:embed="rId5">
            <a:extLst>
              <a:ext uri="{28A0092B-C50C-407E-A947-70E740481C1C}">
                <a14:useLocalDpi xmlns:a14="http://schemas.microsoft.com/office/drawing/2010/main" val="0"/>
              </a:ext>
            </a:extLst>
          </a:blip>
          <a:srcRect l="13288" r="20866"/>
          <a:stretch>
            <a:fillRect/>
          </a:stretch>
        </p:blipFill>
        <p:spPr>
          <a:xfrm>
            <a:off x="9799905" y="6718"/>
            <a:ext cx="2392096" cy="2414593"/>
          </a:xfrm>
          <a:prstGeom prst="rect">
            <a:avLst/>
          </a:prstGeom>
        </p:spPr>
      </p:pic>
      <p:pic>
        <p:nvPicPr>
          <p:cNvPr id="60" name="图片 59"/>
          <p:cNvPicPr>
            <a:picLocks noChangeAspect="1"/>
          </p:cNvPicPr>
          <p:nvPr/>
        </p:nvPicPr>
        <p:blipFill rotWithShape="1">
          <a:blip r:embed="rId6">
            <a:extLst>
              <a:ext uri="{28A0092B-C50C-407E-A947-70E740481C1C}">
                <a14:useLocalDpi xmlns:a14="http://schemas.microsoft.com/office/drawing/2010/main" val="0"/>
              </a:ext>
            </a:extLst>
          </a:blip>
          <a:srcRect l="20973"/>
          <a:stretch>
            <a:fillRect/>
          </a:stretch>
        </p:blipFill>
        <p:spPr>
          <a:xfrm>
            <a:off x="-7" y="2413906"/>
            <a:ext cx="2438395" cy="2057020"/>
          </a:xfrm>
          <a:prstGeom prst="rect">
            <a:avLst/>
          </a:prstGeom>
        </p:spPr>
      </p:pic>
      <p:pic>
        <p:nvPicPr>
          <p:cNvPr id="61" name="图片 60"/>
          <p:cNvPicPr>
            <a:picLocks noChangeAspect="1"/>
          </p:cNvPicPr>
          <p:nvPr/>
        </p:nvPicPr>
        <p:blipFill rotWithShape="1">
          <a:blip r:embed="rId7">
            <a:extLst>
              <a:ext uri="{28A0092B-C50C-407E-A947-70E740481C1C}">
                <a14:useLocalDpi xmlns:a14="http://schemas.microsoft.com/office/drawing/2010/main" val="0"/>
              </a:ext>
            </a:extLst>
          </a:blip>
          <a:srcRect l="4812" r="27312"/>
          <a:stretch>
            <a:fillRect/>
          </a:stretch>
        </p:blipFill>
        <p:spPr>
          <a:xfrm>
            <a:off x="11608" y="4484159"/>
            <a:ext cx="2417959" cy="2374904"/>
          </a:xfrm>
          <a:prstGeom prst="rect">
            <a:avLst/>
          </a:prstGeom>
        </p:spPr>
      </p:pic>
      <p:pic>
        <p:nvPicPr>
          <p:cNvPr id="62" name="图片 61"/>
          <p:cNvPicPr>
            <a:picLocks noChangeAspect="1"/>
          </p:cNvPicPr>
          <p:nvPr/>
        </p:nvPicPr>
        <p:blipFill rotWithShape="1">
          <a:blip r:embed="rId8">
            <a:extLst>
              <a:ext uri="{28A0092B-C50C-407E-A947-70E740481C1C}">
                <a14:useLocalDpi xmlns:a14="http://schemas.microsoft.com/office/drawing/2010/main" val="0"/>
              </a:ext>
            </a:extLst>
          </a:blip>
          <a:srcRect l="10539" r="20927"/>
          <a:stretch>
            <a:fillRect/>
          </a:stretch>
        </p:blipFill>
        <p:spPr>
          <a:xfrm>
            <a:off x="2403031" y="6719"/>
            <a:ext cx="2494198" cy="2418897"/>
          </a:xfrm>
          <a:prstGeom prst="rect">
            <a:avLst/>
          </a:prstGeom>
        </p:spPr>
      </p:pic>
      <p:pic>
        <p:nvPicPr>
          <p:cNvPr id="63" name="图片 62"/>
          <p:cNvPicPr>
            <a:picLocks noChangeAspect="1"/>
          </p:cNvPicPr>
          <p:nvPr/>
        </p:nvPicPr>
        <p:blipFill rotWithShape="1">
          <a:blip r:embed="rId9">
            <a:extLst>
              <a:ext uri="{28A0092B-C50C-407E-A947-70E740481C1C}">
                <a14:useLocalDpi xmlns:a14="http://schemas.microsoft.com/office/drawing/2010/main" val="0"/>
              </a:ext>
            </a:extLst>
          </a:blip>
          <a:srcRect t="3612" r="16659"/>
          <a:stretch>
            <a:fillRect/>
          </a:stretch>
        </p:blipFill>
        <p:spPr>
          <a:xfrm>
            <a:off x="9809397" y="2421312"/>
            <a:ext cx="2382603" cy="2069044"/>
          </a:xfrm>
          <a:prstGeom prst="rect">
            <a:avLst/>
          </a:prstGeom>
        </p:spPr>
      </p:pic>
      <p:pic>
        <p:nvPicPr>
          <p:cNvPr id="64" name="图片 63"/>
          <p:cNvPicPr>
            <a:picLocks noChangeAspect="1"/>
          </p:cNvPicPr>
          <p:nvPr/>
        </p:nvPicPr>
        <p:blipFill rotWithShape="1">
          <a:blip r:embed="rId10">
            <a:extLst>
              <a:ext uri="{28A0092B-C50C-407E-A947-70E740481C1C}">
                <a14:useLocalDpi xmlns:a14="http://schemas.microsoft.com/office/drawing/2010/main" val="0"/>
              </a:ext>
            </a:extLst>
          </a:blip>
          <a:srcRect l="10429" r="12055"/>
          <a:stretch>
            <a:fillRect/>
          </a:stretch>
        </p:blipFill>
        <p:spPr>
          <a:xfrm>
            <a:off x="7316117" y="6719"/>
            <a:ext cx="2485101" cy="2407187"/>
          </a:xfrm>
          <a:prstGeom prst="rect">
            <a:avLst/>
          </a:prstGeom>
        </p:spPr>
      </p:pic>
      <p:pic>
        <p:nvPicPr>
          <p:cNvPr id="65" name="图片 64"/>
          <p:cNvPicPr>
            <a:picLocks noChangeAspect="1"/>
          </p:cNvPicPr>
          <p:nvPr/>
        </p:nvPicPr>
        <p:blipFill rotWithShape="1">
          <a:blip r:embed="rId11">
            <a:extLst>
              <a:ext uri="{28A0092B-C50C-407E-A947-70E740481C1C}">
                <a14:useLocalDpi xmlns:a14="http://schemas.microsoft.com/office/drawing/2010/main" val="0"/>
              </a:ext>
            </a:extLst>
          </a:blip>
          <a:srcRect l="18890" r="11347"/>
          <a:stretch>
            <a:fillRect/>
          </a:stretch>
        </p:blipFill>
        <p:spPr>
          <a:xfrm>
            <a:off x="0" y="6719"/>
            <a:ext cx="2417959" cy="2414593"/>
          </a:xfrm>
          <a:prstGeom prst="rect">
            <a:avLst/>
          </a:prstGeom>
        </p:spPr>
      </p:pic>
      <p:pic>
        <p:nvPicPr>
          <p:cNvPr id="66" name="图片 65"/>
          <p:cNvPicPr>
            <a:picLocks noChangeAspect="1"/>
          </p:cNvPicPr>
          <p:nvPr/>
        </p:nvPicPr>
        <p:blipFill rotWithShape="1">
          <a:blip r:embed="rId12">
            <a:extLst>
              <a:ext uri="{28A0092B-C50C-407E-A947-70E740481C1C}">
                <a14:useLocalDpi xmlns:a14="http://schemas.microsoft.com/office/drawing/2010/main" val="0"/>
              </a:ext>
            </a:extLst>
          </a:blip>
          <a:srcRect l="6168" r="17393"/>
          <a:stretch>
            <a:fillRect/>
          </a:stretch>
        </p:blipFill>
        <p:spPr>
          <a:xfrm>
            <a:off x="4878185" y="4473176"/>
            <a:ext cx="2436984" cy="239383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fade">
                                      <p:cBhvr>
                                        <p:cTn id="7" dur="200"/>
                                        <p:tgtEl>
                                          <p:spTgt spid="6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2"/>
                                        </p:tgtEl>
                                        <p:attrNameLst>
                                          <p:attrName>style.visibility</p:attrName>
                                        </p:attrNameLst>
                                      </p:cBhvr>
                                      <p:to>
                                        <p:strVal val="visible"/>
                                      </p:to>
                                    </p:set>
                                    <p:animEffect transition="in" filter="fade">
                                      <p:cBhvr>
                                        <p:cTn id="11" dur="200"/>
                                        <p:tgtEl>
                                          <p:spTgt spid="6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2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64"/>
                                        </p:tgtEl>
                                        <p:attrNameLst>
                                          <p:attrName>style.visibility</p:attrName>
                                        </p:attrNameLst>
                                      </p:cBhvr>
                                      <p:to>
                                        <p:strVal val="visible"/>
                                      </p:to>
                                    </p:set>
                                    <p:animEffect transition="in" filter="fade">
                                      <p:cBhvr>
                                        <p:cTn id="19" dur="200"/>
                                        <p:tgtEl>
                                          <p:spTgt spid="6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Effect transition="in" filter="fade">
                                      <p:cBhvr>
                                        <p:cTn id="23" dur="200"/>
                                        <p:tgtEl>
                                          <p:spTgt spid="59"/>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Effect transition="in" filter="fade">
                                      <p:cBhvr>
                                        <p:cTn id="27" dur="200"/>
                                        <p:tgtEl>
                                          <p:spTgt spid="6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200"/>
                                        <p:tgtEl>
                                          <p:spTgt spid="3"/>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200"/>
                                        <p:tgtEl>
                                          <p:spTgt spid="5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200"/>
                                        <p:tgtEl>
                                          <p:spTgt spid="66"/>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200"/>
                                        <p:tgtEl>
                                          <p:spTgt spid="6"/>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200"/>
                                        <p:tgtEl>
                                          <p:spTgt spid="61"/>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fade">
                                      <p:cBhvr>
                                        <p:cTn id="51" dur="200"/>
                                        <p:tgtEl>
                                          <p:spTgt spid="60"/>
                                        </p:tgtEl>
                                      </p:cBhvr>
                                    </p:animEffect>
                                  </p:childTnLst>
                                </p:cTn>
                              </p:par>
                            </p:childTnLst>
                          </p:cTn>
                        </p:par>
                        <p:par>
                          <p:cTn id="52" fill="hold">
                            <p:stCondLst>
                              <p:cond delay="6000"/>
                            </p:stCondLst>
                            <p:childTnLst>
                              <p:par>
                                <p:cTn id="53" presetID="26" presetClass="emph" presetSubtype="0" fill="hold" nodeType="afterEffect">
                                  <p:stCondLst>
                                    <p:cond delay="0"/>
                                  </p:stCondLst>
                                  <p:childTnLst>
                                    <p:animEffect transition="out" filter="fade">
                                      <p:cBhvr>
                                        <p:cTn id="54" dur="100" tmFilter="0, 0; .2, .5; .8, .5; 1, 0"/>
                                        <p:tgtEl>
                                          <p:spTgt spid="65"/>
                                        </p:tgtEl>
                                      </p:cBhvr>
                                    </p:animEffect>
                                    <p:animScale>
                                      <p:cBhvr>
                                        <p:cTn id="55" dur="50" autoRev="1" fill="hold"/>
                                        <p:tgtEl>
                                          <p:spTgt spid="65"/>
                                        </p:tgtEl>
                                      </p:cBhvr>
                                      <p:by x="105000" y="105000"/>
                                    </p:animScale>
                                  </p:childTnLst>
                                </p:cTn>
                              </p:par>
                            </p:childTnLst>
                          </p:cTn>
                        </p:par>
                        <p:par>
                          <p:cTn id="56" fill="hold">
                            <p:stCondLst>
                              <p:cond delay="6500"/>
                            </p:stCondLst>
                            <p:childTnLst>
                              <p:par>
                                <p:cTn id="57" presetID="26" presetClass="emph" presetSubtype="0" fill="hold" nodeType="afterEffect">
                                  <p:stCondLst>
                                    <p:cond delay="0"/>
                                  </p:stCondLst>
                                  <p:childTnLst>
                                    <p:animEffect transition="out" filter="fade">
                                      <p:cBhvr>
                                        <p:cTn id="58" dur="100" tmFilter="0, 0; .2, .5; .8, .5; 1, 0"/>
                                        <p:tgtEl>
                                          <p:spTgt spid="62"/>
                                        </p:tgtEl>
                                      </p:cBhvr>
                                    </p:animEffect>
                                    <p:animScale>
                                      <p:cBhvr>
                                        <p:cTn id="59" dur="50" autoRev="1" fill="hold"/>
                                        <p:tgtEl>
                                          <p:spTgt spid="62"/>
                                        </p:tgtEl>
                                      </p:cBhvr>
                                      <p:by x="105000" y="105000"/>
                                    </p:animScale>
                                  </p:childTnLst>
                                </p:cTn>
                              </p:par>
                            </p:childTnLst>
                          </p:cTn>
                        </p:par>
                        <p:par>
                          <p:cTn id="60" fill="hold">
                            <p:stCondLst>
                              <p:cond delay="7000"/>
                            </p:stCondLst>
                            <p:childTnLst>
                              <p:par>
                                <p:cTn id="61" presetID="26" presetClass="emph" presetSubtype="0" fill="hold" nodeType="afterEffect">
                                  <p:stCondLst>
                                    <p:cond delay="0"/>
                                  </p:stCondLst>
                                  <p:childTnLst>
                                    <p:animEffect transition="out" filter="fade">
                                      <p:cBhvr>
                                        <p:cTn id="62" dur="100" tmFilter="0, 0; .2, .5; .8, .5; 1, 0"/>
                                        <p:tgtEl>
                                          <p:spTgt spid="2"/>
                                        </p:tgtEl>
                                      </p:cBhvr>
                                    </p:animEffect>
                                    <p:animScale>
                                      <p:cBhvr>
                                        <p:cTn id="63" dur="50" autoRev="1" fill="hold"/>
                                        <p:tgtEl>
                                          <p:spTgt spid="2"/>
                                        </p:tgtEl>
                                      </p:cBhvr>
                                      <p:by x="105000" y="105000"/>
                                    </p:animScale>
                                  </p:childTnLst>
                                </p:cTn>
                              </p:par>
                            </p:childTnLst>
                          </p:cTn>
                        </p:par>
                        <p:par>
                          <p:cTn id="64" fill="hold">
                            <p:stCondLst>
                              <p:cond delay="7500"/>
                            </p:stCondLst>
                            <p:childTnLst>
                              <p:par>
                                <p:cTn id="65" presetID="26" presetClass="emph" presetSubtype="0" fill="hold" nodeType="afterEffect">
                                  <p:stCondLst>
                                    <p:cond delay="0"/>
                                  </p:stCondLst>
                                  <p:childTnLst>
                                    <p:animEffect transition="out" filter="fade">
                                      <p:cBhvr>
                                        <p:cTn id="66" dur="100" tmFilter="0, 0; .2, .5; .8, .5; 1, 0"/>
                                        <p:tgtEl>
                                          <p:spTgt spid="64"/>
                                        </p:tgtEl>
                                      </p:cBhvr>
                                    </p:animEffect>
                                    <p:animScale>
                                      <p:cBhvr>
                                        <p:cTn id="67" dur="50" autoRev="1" fill="hold"/>
                                        <p:tgtEl>
                                          <p:spTgt spid="64"/>
                                        </p:tgtEl>
                                      </p:cBhvr>
                                      <p:by x="105000" y="105000"/>
                                    </p:animScale>
                                  </p:childTnLst>
                                </p:cTn>
                              </p:par>
                            </p:childTnLst>
                          </p:cTn>
                        </p:par>
                        <p:par>
                          <p:cTn id="68" fill="hold">
                            <p:stCondLst>
                              <p:cond delay="8000"/>
                            </p:stCondLst>
                            <p:childTnLst>
                              <p:par>
                                <p:cTn id="69" presetID="26" presetClass="emph" presetSubtype="0" fill="hold" nodeType="afterEffect">
                                  <p:stCondLst>
                                    <p:cond delay="0"/>
                                  </p:stCondLst>
                                  <p:childTnLst>
                                    <p:animEffect transition="out" filter="fade">
                                      <p:cBhvr>
                                        <p:cTn id="70" dur="100" tmFilter="0, 0; .2, .5; .8, .5; 1, 0"/>
                                        <p:tgtEl>
                                          <p:spTgt spid="59"/>
                                        </p:tgtEl>
                                      </p:cBhvr>
                                    </p:animEffect>
                                    <p:animScale>
                                      <p:cBhvr>
                                        <p:cTn id="71" dur="50" autoRev="1" fill="hold"/>
                                        <p:tgtEl>
                                          <p:spTgt spid="59"/>
                                        </p:tgtEl>
                                      </p:cBhvr>
                                      <p:by x="105000" y="105000"/>
                                    </p:animScale>
                                  </p:childTnLst>
                                </p:cTn>
                              </p:par>
                            </p:childTnLst>
                          </p:cTn>
                        </p:par>
                        <p:par>
                          <p:cTn id="72" fill="hold">
                            <p:stCondLst>
                              <p:cond delay="8500"/>
                            </p:stCondLst>
                            <p:childTnLst>
                              <p:par>
                                <p:cTn id="73" presetID="26" presetClass="emph" presetSubtype="0" fill="hold" nodeType="afterEffect">
                                  <p:stCondLst>
                                    <p:cond delay="0"/>
                                  </p:stCondLst>
                                  <p:childTnLst>
                                    <p:animEffect transition="out" filter="fade">
                                      <p:cBhvr>
                                        <p:cTn id="74" dur="100" tmFilter="0, 0; .2, .5; .8, .5; 1, 0"/>
                                        <p:tgtEl>
                                          <p:spTgt spid="63"/>
                                        </p:tgtEl>
                                      </p:cBhvr>
                                    </p:animEffect>
                                    <p:animScale>
                                      <p:cBhvr>
                                        <p:cTn id="75" dur="50" autoRev="1" fill="hold"/>
                                        <p:tgtEl>
                                          <p:spTgt spid="63"/>
                                        </p:tgtEl>
                                      </p:cBhvr>
                                      <p:by x="105000" y="105000"/>
                                    </p:animScale>
                                  </p:childTnLst>
                                </p:cTn>
                              </p:par>
                            </p:childTnLst>
                          </p:cTn>
                        </p:par>
                        <p:par>
                          <p:cTn id="76" fill="hold">
                            <p:stCondLst>
                              <p:cond delay="9000"/>
                            </p:stCondLst>
                            <p:childTnLst>
                              <p:par>
                                <p:cTn id="77" presetID="26" presetClass="emph" presetSubtype="0" fill="hold" nodeType="afterEffect">
                                  <p:stCondLst>
                                    <p:cond delay="0"/>
                                  </p:stCondLst>
                                  <p:childTnLst>
                                    <p:animEffect transition="out" filter="fade">
                                      <p:cBhvr>
                                        <p:cTn id="78" dur="100" tmFilter="0, 0; .2, .5; .8, .5; 1, 0"/>
                                        <p:tgtEl>
                                          <p:spTgt spid="3"/>
                                        </p:tgtEl>
                                      </p:cBhvr>
                                    </p:animEffect>
                                    <p:animScale>
                                      <p:cBhvr>
                                        <p:cTn id="79" dur="50" autoRev="1" fill="hold"/>
                                        <p:tgtEl>
                                          <p:spTgt spid="3"/>
                                        </p:tgtEl>
                                      </p:cBhvr>
                                      <p:by x="105000" y="105000"/>
                                    </p:animScale>
                                  </p:childTnLst>
                                </p:cTn>
                              </p:par>
                            </p:childTnLst>
                          </p:cTn>
                        </p:par>
                        <p:par>
                          <p:cTn id="80" fill="hold">
                            <p:stCondLst>
                              <p:cond delay="9500"/>
                            </p:stCondLst>
                            <p:childTnLst>
                              <p:par>
                                <p:cTn id="81" presetID="26" presetClass="emph" presetSubtype="0" fill="hold" nodeType="afterEffect">
                                  <p:stCondLst>
                                    <p:cond delay="0"/>
                                  </p:stCondLst>
                                  <p:childTnLst>
                                    <p:animEffect transition="out" filter="fade">
                                      <p:cBhvr>
                                        <p:cTn id="82" dur="100" tmFilter="0, 0; .2, .5; .8, .5; 1, 0"/>
                                        <p:tgtEl>
                                          <p:spTgt spid="58"/>
                                        </p:tgtEl>
                                      </p:cBhvr>
                                    </p:animEffect>
                                    <p:animScale>
                                      <p:cBhvr>
                                        <p:cTn id="83" dur="50" autoRev="1" fill="hold"/>
                                        <p:tgtEl>
                                          <p:spTgt spid="58"/>
                                        </p:tgtEl>
                                      </p:cBhvr>
                                      <p:by x="105000" y="105000"/>
                                    </p:animScale>
                                  </p:childTnLst>
                                </p:cTn>
                              </p:par>
                            </p:childTnLst>
                          </p:cTn>
                        </p:par>
                        <p:par>
                          <p:cTn id="84" fill="hold">
                            <p:stCondLst>
                              <p:cond delay="10000"/>
                            </p:stCondLst>
                            <p:childTnLst>
                              <p:par>
                                <p:cTn id="85" presetID="26" presetClass="emph" presetSubtype="0" fill="hold" nodeType="afterEffect">
                                  <p:stCondLst>
                                    <p:cond delay="0"/>
                                  </p:stCondLst>
                                  <p:childTnLst>
                                    <p:animEffect transition="out" filter="fade">
                                      <p:cBhvr>
                                        <p:cTn id="86" dur="100" tmFilter="0, 0; .2, .5; .8, .5; 1, 0"/>
                                        <p:tgtEl>
                                          <p:spTgt spid="66"/>
                                        </p:tgtEl>
                                      </p:cBhvr>
                                    </p:animEffect>
                                    <p:animScale>
                                      <p:cBhvr>
                                        <p:cTn id="87" dur="50" autoRev="1" fill="hold"/>
                                        <p:tgtEl>
                                          <p:spTgt spid="66"/>
                                        </p:tgtEl>
                                      </p:cBhvr>
                                      <p:by x="105000" y="105000"/>
                                    </p:animScale>
                                  </p:childTnLst>
                                </p:cTn>
                              </p:par>
                            </p:childTnLst>
                          </p:cTn>
                        </p:par>
                        <p:par>
                          <p:cTn id="88" fill="hold">
                            <p:stCondLst>
                              <p:cond delay="10500"/>
                            </p:stCondLst>
                            <p:childTnLst>
                              <p:par>
                                <p:cTn id="89" presetID="26" presetClass="emph" presetSubtype="0" fill="hold" nodeType="afterEffect">
                                  <p:stCondLst>
                                    <p:cond delay="0"/>
                                  </p:stCondLst>
                                  <p:childTnLst>
                                    <p:animEffect transition="out" filter="fade">
                                      <p:cBhvr>
                                        <p:cTn id="90" dur="100" tmFilter="0, 0; .2, .5; .8, .5; 1, 0"/>
                                        <p:tgtEl>
                                          <p:spTgt spid="6"/>
                                        </p:tgtEl>
                                      </p:cBhvr>
                                    </p:animEffect>
                                    <p:animScale>
                                      <p:cBhvr>
                                        <p:cTn id="91" dur="50" autoRev="1" fill="hold"/>
                                        <p:tgtEl>
                                          <p:spTgt spid="6"/>
                                        </p:tgtEl>
                                      </p:cBhvr>
                                      <p:by x="105000" y="105000"/>
                                    </p:animScale>
                                  </p:childTnLst>
                                </p:cTn>
                              </p:par>
                            </p:childTnLst>
                          </p:cTn>
                        </p:par>
                        <p:par>
                          <p:cTn id="92" fill="hold">
                            <p:stCondLst>
                              <p:cond delay="11000"/>
                            </p:stCondLst>
                            <p:childTnLst>
                              <p:par>
                                <p:cTn id="93" presetID="26" presetClass="emph" presetSubtype="0" fill="hold" nodeType="afterEffect">
                                  <p:stCondLst>
                                    <p:cond delay="0"/>
                                  </p:stCondLst>
                                  <p:childTnLst>
                                    <p:animEffect transition="out" filter="fade">
                                      <p:cBhvr>
                                        <p:cTn id="94" dur="100" tmFilter="0, 0; .2, .5; .8, .5; 1, 0"/>
                                        <p:tgtEl>
                                          <p:spTgt spid="61"/>
                                        </p:tgtEl>
                                      </p:cBhvr>
                                    </p:animEffect>
                                    <p:animScale>
                                      <p:cBhvr>
                                        <p:cTn id="95" dur="50" autoRev="1" fill="hold"/>
                                        <p:tgtEl>
                                          <p:spTgt spid="61"/>
                                        </p:tgtEl>
                                      </p:cBhvr>
                                      <p:by x="105000" y="105000"/>
                                    </p:animScale>
                                  </p:childTnLst>
                                </p:cTn>
                              </p:par>
                            </p:childTnLst>
                          </p:cTn>
                        </p:par>
                        <p:par>
                          <p:cTn id="96" fill="hold">
                            <p:stCondLst>
                              <p:cond delay="11500"/>
                            </p:stCondLst>
                            <p:childTnLst>
                              <p:par>
                                <p:cTn id="97" presetID="26" presetClass="emph" presetSubtype="0" fill="hold" nodeType="afterEffect">
                                  <p:stCondLst>
                                    <p:cond delay="0"/>
                                  </p:stCondLst>
                                  <p:childTnLst>
                                    <p:animEffect transition="out" filter="fade">
                                      <p:cBhvr>
                                        <p:cTn id="98" dur="100" tmFilter="0, 0; .2, .5; .8, .5; 1, 0"/>
                                        <p:tgtEl>
                                          <p:spTgt spid="60"/>
                                        </p:tgtEl>
                                      </p:cBhvr>
                                    </p:animEffect>
                                    <p:animScale>
                                      <p:cBhvr>
                                        <p:cTn id="99" dur="50" autoRev="1" fill="hold"/>
                                        <p:tgtEl>
                                          <p:spTgt spid="60"/>
                                        </p:tgtEl>
                                      </p:cBhvr>
                                      <p:by x="105000" y="105000"/>
                                    </p:animScale>
                                  </p:childTnLst>
                                </p:cTn>
                              </p:par>
                            </p:childTnLst>
                          </p:cTn>
                        </p:par>
                        <p:par>
                          <p:cTn id="100" fill="hold">
                            <p:stCondLst>
                              <p:cond delay="12000"/>
                            </p:stCondLst>
                            <p:childTnLst>
                              <p:par>
                                <p:cTn id="101" presetID="16" presetClass="entr" presetSubtype="21"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Effect transition="in" filter="barn(inVertical)">
                                      <p:cBhvr>
                                        <p:cTn id="103" dur="500"/>
                                        <p:tgtEl>
                                          <p:spTgt spid="54"/>
                                        </p:tgtEl>
                                      </p:cBhvr>
                                    </p:animEffect>
                                  </p:childTnLst>
                                </p:cTn>
                              </p:par>
                            </p:childTnLst>
                          </p:cTn>
                        </p:par>
                        <p:par>
                          <p:cTn id="104" fill="hold">
                            <p:stCondLst>
                              <p:cond delay="12500"/>
                            </p:stCondLst>
                            <p:childTnLst>
                              <p:par>
                                <p:cTn id="105" presetID="42" presetClass="entr" presetSubtype="0" fill="hold" grpId="0" nodeType="afterEffect">
                                  <p:stCondLst>
                                    <p:cond delay="0"/>
                                  </p:stCondLst>
                                  <p:childTnLst>
                                    <p:set>
                                      <p:cBhvr>
                                        <p:cTn id="106" dur="1" fill="hold">
                                          <p:stCondLst>
                                            <p:cond delay="0"/>
                                          </p:stCondLst>
                                        </p:cTn>
                                        <p:tgtEl>
                                          <p:spTgt spid="55"/>
                                        </p:tgtEl>
                                        <p:attrNameLst>
                                          <p:attrName>style.visibility</p:attrName>
                                        </p:attrNameLst>
                                      </p:cBhvr>
                                      <p:to>
                                        <p:strVal val="visible"/>
                                      </p:to>
                                    </p:set>
                                    <p:animEffect transition="in" filter="fade">
                                      <p:cBhvr>
                                        <p:cTn id="107" dur="1000"/>
                                        <p:tgtEl>
                                          <p:spTgt spid="55"/>
                                        </p:tgtEl>
                                      </p:cBhvr>
                                    </p:animEffect>
                                    <p:anim calcmode="lin" valueType="num">
                                      <p:cBhvr>
                                        <p:cTn id="108" dur="1000" fill="hold"/>
                                        <p:tgtEl>
                                          <p:spTgt spid="55"/>
                                        </p:tgtEl>
                                        <p:attrNameLst>
                                          <p:attrName>ppt_x</p:attrName>
                                        </p:attrNameLst>
                                      </p:cBhvr>
                                      <p:tavLst>
                                        <p:tav tm="0">
                                          <p:val>
                                            <p:strVal val="#ppt_x"/>
                                          </p:val>
                                        </p:tav>
                                        <p:tav tm="100000">
                                          <p:val>
                                            <p:strVal val="#ppt_x"/>
                                          </p:val>
                                        </p:tav>
                                      </p:tavLst>
                                    </p:anim>
                                    <p:anim calcmode="lin" valueType="num">
                                      <p:cBhvr>
                                        <p:cTn id="10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24643"/>
          <a:stretch>
            <a:fillRect/>
          </a:stretch>
        </p:blipFill>
        <p:spPr>
          <a:xfrm>
            <a:off x="7472124" y="-2916"/>
            <a:ext cx="4824677" cy="1521867"/>
          </a:xfrm>
          <a:prstGeom prst="rect">
            <a:avLst/>
          </a:prstGeom>
        </p:spPr>
      </p:pic>
      <p:sp>
        <p:nvSpPr>
          <p:cNvPr id="1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21" name="直接连接符 20"/>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0" name="MH_Other_1"/>
          <p:cNvCxnSpPr/>
          <p:nvPr>
            <p:custDataLst>
              <p:tags r:id="rId4"/>
            </p:custDataLst>
          </p:nvPr>
        </p:nvCxnSpPr>
        <p:spPr>
          <a:xfrm>
            <a:off x="2035130" y="2055017"/>
            <a:ext cx="3177335" cy="0"/>
          </a:xfrm>
          <a:prstGeom prst="line">
            <a:avLst/>
          </a:prstGeom>
          <a:ln w="9525">
            <a:solidFill>
              <a:schemeClr val="bg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3" name="MH_Other_2"/>
          <p:cNvCxnSpPr/>
          <p:nvPr>
            <p:custDataLst>
              <p:tags r:id="rId5"/>
            </p:custDataLst>
          </p:nvPr>
        </p:nvCxnSpPr>
        <p:spPr>
          <a:xfrm>
            <a:off x="7488594" y="2410129"/>
            <a:ext cx="3085163" cy="0"/>
          </a:xfrm>
          <a:prstGeom prst="line">
            <a:avLst/>
          </a:prstGeom>
          <a:ln w="9525">
            <a:solidFill>
              <a:schemeClr val="bg1"/>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24" name="MH_Other_3"/>
          <p:cNvCxnSpPr/>
          <p:nvPr>
            <p:custDataLst>
              <p:tags r:id="rId6"/>
            </p:custDataLst>
          </p:nvPr>
        </p:nvCxnSpPr>
        <p:spPr>
          <a:xfrm>
            <a:off x="1595664" y="3980485"/>
            <a:ext cx="3001088" cy="0"/>
          </a:xfrm>
          <a:prstGeom prst="line">
            <a:avLst/>
          </a:prstGeom>
          <a:ln w="9525">
            <a:solidFill>
              <a:schemeClr val="bg1"/>
            </a:solidFill>
            <a:prstDash val="dash"/>
            <a:headEnd type="oval"/>
            <a:tailEnd type="none"/>
          </a:ln>
        </p:spPr>
        <p:style>
          <a:lnRef idx="1">
            <a:schemeClr val="accent1"/>
          </a:lnRef>
          <a:fillRef idx="0">
            <a:schemeClr val="accent1"/>
          </a:fillRef>
          <a:effectRef idx="0">
            <a:schemeClr val="accent1"/>
          </a:effectRef>
          <a:fontRef idx="minor">
            <a:schemeClr val="tx1"/>
          </a:fontRef>
        </p:style>
      </p:cxnSp>
      <p:cxnSp>
        <p:nvCxnSpPr>
          <p:cNvPr id="25" name="MH_Other_4"/>
          <p:cNvCxnSpPr/>
          <p:nvPr>
            <p:custDataLst>
              <p:tags r:id="rId7"/>
            </p:custDataLst>
          </p:nvPr>
        </p:nvCxnSpPr>
        <p:spPr>
          <a:xfrm>
            <a:off x="7126262" y="4407790"/>
            <a:ext cx="3085163" cy="0"/>
          </a:xfrm>
          <a:prstGeom prst="line">
            <a:avLst/>
          </a:prstGeom>
          <a:ln w="9525">
            <a:solidFill>
              <a:schemeClr val="bg1"/>
            </a:solidFill>
            <a:prstDash val="dash"/>
            <a:headEnd type="none"/>
            <a:tailEnd type="oval"/>
          </a:ln>
        </p:spPr>
        <p:style>
          <a:lnRef idx="1">
            <a:schemeClr val="accent1"/>
          </a:lnRef>
          <a:fillRef idx="0">
            <a:schemeClr val="accent1"/>
          </a:fillRef>
          <a:effectRef idx="0">
            <a:schemeClr val="accent1"/>
          </a:effectRef>
          <a:fontRef idx="minor">
            <a:schemeClr val="tx1"/>
          </a:fontRef>
        </p:style>
      </p:cxnSp>
      <p:sp>
        <p:nvSpPr>
          <p:cNvPr id="26" name="MH_Text_1"/>
          <p:cNvSpPr txBox="1"/>
          <p:nvPr>
            <p:custDataLst>
              <p:tags r:id="rId8"/>
            </p:custDataLst>
          </p:nvPr>
        </p:nvSpPr>
        <p:spPr>
          <a:xfrm>
            <a:off x="1984950" y="2038171"/>
            <a:ext cx="2820297" cy="696325"/>
          </a:xfrm>
          <a:prstGeom prst="rect">
            <a:avLst/>
          </a:prstGeom>
          <a:noFill/>
        </p:spPr>
        <p:txBody>
          <a:bodyPr wrap="square" rtlCol="0" anchor="ctr">
            <a:normAutofit/>
          </a:bodyPr>
          <a:lstStyle/>
          <a:p>
            <a:pPr defTabSz="913765"/>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点击添加文字内容点击添加文字内容点击增加文字内容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MH_Text_4"/>
          <p:cNvSpPr txBox="1"/>
          <p:nvPr>
            <p:custDataLst>
              <p:tags r:id="rId9"/>
            </p:custDataLst>
          </p:nvPr>
        </p:nvSpPr>
        <p:spPr>
          <a:xfrm>
            <a:off x="1595664" y="4071945"/>
            <a:ext cx="2820297" cy="521675"/>
          </a:xfrm>
          <a:prstGeom prst="rect">
            <a:avLst/>
          </a:prstGeom>
          <a:noFill/>
        </p:spPr>
        <p:txBody>
          <a:bodyPr wrap="square" rtlCol="0">
            <a:normAutofit/>
          </a:bodyPr>
          <a:lstStyle/>
          <a:p>
            <a:pPr defTabSz="913765"/>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点击添加文字内容点击添加文字内容点击增加文字内容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8" name="MH_Text_3"/>
          <p:cNvSpPr txBox="1"/>
          <p:nvPr>
            <p:custDataLst>
              <p:tags r:id="rId10"/>
            </p:custDataLst>
          </p:nvPr>
        </p:nvSpPr>
        <p:spPr>
          <a:xfrm>
            <a:off x="7445232" y="4567022"/>
            <a:ext cx="2820297" cy="510199"/>
          </a:xfrm>
          <a:prstGeom prst="rect">
            <a:avLst/>
          </a:prstGeom>
          <a:noFill/>
        </p:spPr>
        <p:txBody>
          <a:bodyPr wrap="square" rtlCol="0">
            <a:normAutofit lnSpcReduction="10000"/>
          </a:bodyPr>
          <a:lstStyle/>
          <a:p>
            <a:pPr algn="r" defTabSz="913765"/>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点击添加文字内容点击添加文字内容点击增加文字内容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MH_Text_2"/>
          <p:cNvSpPr txBox="1"/>
          <p:nvPr>
            <p:custDataLst>
              <p:tags r:id="rId11"/>
            </p:custDataLst>
          </p:nvPr>
        </p:nvSpPr>
        <p:spPr>
          <a:xfrm>
            <a:off x="7795771" y="2525293"/>
            <a:ext cx="2820297" cy="584340"/>
          </a:xfrm>
          <a:prstGeom prst="rect">
            <a:avLst/>
          </a:prstGeom>
          <a:noFill/>
        </p:spPr>
        <p:txBody>
          <a:bodyPr wrap="square" rtlCol="0">
            <a:normAutofit/>
          </a:bodyPr>
          <a:lstStyle/>
          <a:p>
            <a:pPr algn="r" defTabSz="913765"/>
            <a:r>
              <a:rPr lang="zh-CN" altLang="en-US" sz="1400" dirty="0">
                <a:solidFill>
                  <a:schemeClr val="bg1"/>
                </a:solidFill>
                <a:latin typeface="微软雅黑" panose="020B0503020204020204" pitchFamily="34" charset="-122"/>
                <a:ea typeface="微软雅黑" panose="020B0503020204020204" pitchFamily="34" charset="-122"/>
              </a:rPr>
              <a:t>点击添加文字内容点击添加文字内容点击增加文字内容</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1" name="Rectangle 20"/>
          <p:cNvSpPr/>
          <p:nvPr/>
        </p:nvSpPr>
        <p:spPr>
          <a:xfrm>
            <a:off x="7947778" y="1926688"/>
            <a:ext cx="2694853" cy="418847"/>
          </a:xfrm>
          <a:prstGeom prst="rect">
            <a:avLst/>
          </a:prstGeom>
        </p:spPr>
        <p:txBody>
          <a:bodyPr vert="horz" lIns="91440" tIns="45720" rIns="91440" bIns="45720" rtlCol="0" anchor="ctr">
            <a:noAutofit/>
          </a:bodyPr>
          <a:lstStyle/>
          <a:p>
            <a:pPr algn="r" defTabSz="913765">
              <a:spcBef>
                <a:spcPct val="0"/>
              </a:spcBef>
            </a:pPr>
            <a:r>
              <a:rPr lang="zh-CN" alt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rPr>
              <a:t>点击添加标题文字</a:t>
            </a:r>
            <a:endParaRPr 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32" name="Rectangle 20"/>
          <p:cNvSpPr/>
          <p:nvPr/>
        </p:nvSpPr>
        <p:spPr>
          <a:xfrm>
            <a:off x="7594852" y="3904278"/>
            <a:ext cx="2694853" cy="418847"/>
          </a:xfrm>
          <a:prstGeom prst="rect">
            <a:avLst/>
          </a:prstGeom>
        </p:spPr>
        <p:txBody>
          <a:bodyPr vert="horz" lIns="91440" tIns="45720" rIns="91440" bIns="45720" rtlCol="0" anchor="ctr">
            <a:noAutofit/>
          </a:bodyPr>
          <a:lstStyle/>
          <a:p>
            <a:pPr algn="r" defTabSz="913765">
              <a:spcBef>
                <a:spcPct val="0"/>
              </a:spcBef>
            </a:pPr>
            <a:r>
              <a:rPr lang="zh-CN" alt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rPr>
              <a:t>点击添加标题文字</a:t>
            </a:r>
            <a:endParaRPr 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33" name="Rectangle 20"/>
          <p:cNvSpPr/>
          <p:nvPr/>
        </p:nvSpPr>
        <p:spPr>
          <a:xfrm>
            <a:off x="2079109" y="1596776"/>
            <a:ext cx="2694853" cy="418847"/>
          </a:xfrm>
          <a:prstGeom prst="rect">
            <a:avLst/>
          </a:prstGeom>
        </p:spPr>
        <p:txBody>
          <a:bodyPr vert="horz" lIns="91440" tIns="45720" rIns="91440" bIns="45720" rtlCol="0" anchor="ctr">
            <a:noAutofit/>
          </a:bodyPr>
          <a:lstStyle/>
          <a:p>
            <a:pPr defTabSz="913765">
              <a:spcBef>
                <a:spcPct val="0"/>
              </a:spcBef>
            </a:pPr>
            <a:r>
              <a:rPr lang="zh-CN" alt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rPr>
              <a:t>点击添加标题文字</a:t>
            </a:r>
            <a:endParaRPr 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endParaRPr>
          </a:p>
        </p:txBody>
      </p:sp>
      <p:sp>
        <p:nvSpPr>
          <p:cNvPr id="34" name="Rectangle 20"/>
          <p:cNvSpPr/>
          <p:nvPr/>
        </p:nvSpPr>
        <p:spPr>
          <a:xfrm>
            <a:off x="1626324" y="3528646"/>
            <a:ext cx="2694853" cy="418847"/>
          </a:xfrm>
          <a:prstGeom prst="rect">
            <a:avLst/>
          </a:prstGeom>
        </p:spPr>
        <p:txBody>
          <a:bodyPr vert="horz" lIns="91440" tIns="45720" rIns="91440" bIns="45720" rtlCol="0" anchor="ctr">
            <a:noAutofit/>
          </a:bodyPr>
          <a:lstStyle/>
          <a:p>
            <a:pPr defTabSz="913765">
              <a:spcBef>
                <a:spcPct val="0"/>
              </a:spcBef>
            </a:pPr>
            <a:r>
              <a:rPr lang="zh-CN" alt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rPr>
              <a:t>点击添加标题文字</a:t>
            </a:r>
            <a:endParaRPr lang="en-US" sz="2000" b="1" noProof="1">
              <a:solidFill>
                <a:schemeClr val="bg1"/>
              </a:solidFill>
              <a:latin typeface="微软雅黑" panose="020B0503020204020204" pitchFamily="82" charset="2"/>
              <a:ea typeface="微软雅黑" panose="020B0503020204020204" pitchFamily="82" charset="2"/>
              <a:cs typeface="Lato Light" panose="020F0402020204030203" pitchFamily="34" charset="0"/>
            </a:endParaRPr>
          </a:p>
        </p:txBody>
      </p:sp>
      <p:grpSp>
        <p:nvGrpSpPr>
          <p:cNvPr id="2" name="组合 1"/>
          <p:cNvGrpSpPr/>
          <p:nvPr/>
        </p:nvGrpSpPr>
        <p:grpSpPr>
          <a:xfrm>
            <a:off x="4198265" y="1511094"/>
            <a:ext cx="3948111" cy="3864795"/>
            <a:chOff x="4198265" y="1511094"/>
            <a:chExt cx="3948111" cy="3864795"/>
          </a:xfrm>
        </p:grpSpPr>
        <p:sp>
          <p:nvSpPr>
            <p:cNvPr id="10" name="MH_Other_1"/>
            <p:cNvSpPr/>
            <p:nvPr>
              <p:custDataLst>
                <p:tags r:id="rId12"/>
              </p:custDataLst>
            </p:nvPr>
          </p:nvSpPr>
          <p:spPr>
            <a:xfrm>
              <a:off x="6449339" y="1750410"/>
              <a:ext cx="1697037" cy="2102561"/>
            </a:xfrm>
            <a:custGeom>
              <a:avLst/>
              <a:gdLst/>
              <a:ahLst/>
              <a:cxnLst/>
              <a:rect l="l" t="t" r="r" b="b"/>
              <a:pathLst>
                <a:path w="1697010" h="2148428">
                  <a:moveTo>
                    <a:pt x="33935" y="0"/>
                  </a:moveTo>
                  <a:cubicBezTo>
                    <a:pt x="239955" y="34009"/>
                    <a:pt x="440246" y="107805"/>
                    <a:pt x="625209" y="218280"/>
                  </a:cubicBezTo>
                  <a:cubicBezTo>
                    <a:pt x="1149398" y="531372"/>
                    <a:pt x="1472579" y="1092545"/>
                    <a:pt x="1482056" y="1699788"/>
                  </a:cubicBezTo>
                  <a:lnTo>
                    <a:pt x="1697010" y="1699788"/>
                  </a:lnTo>
                  <a:lnTo>
                    <a:pt x="1143693" y="2148428"/>
                  </a:lnTo>
                  <a:lnTo>
                    <a:pt x="637828" y="1699788"/>
                  </a:lnTo>
                  <a:lnTo>
                    <a:pt x="867302" y="1699788"/>
                  </a:lnTo>
                  <a:cubicBezTo>
                    <a:pt x="859306" y="1308026"/>
                    <a:pt x="649377" y="946969"/>
                    <a:pt x="310771" y="744724"/>
                  </a:cubicBezTo>
                  <a:cubicBezTo>
                    <a:pt x="212707" y="686152"/>
                    <a:pt x="108032" y="643397"/>
                    <a:pt x="0" y="617910"/>
                  </a:cubicBezTo>
                  <a:lnTo>
                    <a:pt x="280602" y="302003"/>
                  </a:ln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solidFill>
                  <a:schemeClr val="tx1"/>
                </a:solidFill>
              </a:endParaRPr>
            </a:p>
          </p:txBody>
        </p:sp>
        <p:sp>
          <p:nvSpPr>
            <p:cNvPr id="11" name="MH_SubTitle_2"/>
            <p:cNvSpPr/>
            <p:nvPr>
              <p:custDataLst>
                <p:tags r:id="rId13"/>
              </p:custDataLst>
            </p:nvPr>
          </p:nvSpPr>
          <p:spPr>
            <a:xfrm rot="3577600">
              <a:off x="4868211" y="2059889"/>
              <a:ext cx="2692358" cy="27503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r>
                <a:rPr lang="zh-CN" altLang="en-US" sz="2135" dirty="0">
                  <a:solidFill>
                    <a:srgbClr val="0070C0"/>
                  </a:solidFill>
                </a:rPr>
                <a:t>添加标题</a:t>
              </a:r>
              <a:endParaRPr lang="zh-CN" altLang="en-US" sz="2135" dirty="0">
                <a:solidFill>
                  <a:srgbClr val="0070C0"/>
                </a:solidFill>
              </a:endParaRPr>
            </a:p>
          </p:txBody>
        </p:sp>
        <p:sp>
          <p:nvSpPr>
            <p:cNvPr id="12" name="MH_Other_2"/>
            <p:cNvSpPr/>
            <p:nvPr>
              <p:custDataLst>
                <p:tags r:id="rId14"/>
              </p:custDataLst>
            </p:nvPr>
          </p:nvSpPr>
          <p:spPr>
            <a:xfrm>
              <a:off x="4439562" y="1511094"/>
              <a:ext cx="2151063" cy="1661226"/>
            </a:xfrm>
            <a:custGeom>
              <a:avLst/>
              <a:gdLst/>
              <a:ahLst/>
              <a:cxnLst/>
              <a:rect l="l" t="t" r="r" b="b"/>
              <a:pathLst>
                <a:path w="2150110" h="1697787">
                  <a:moveTo>
                    <a:pt x="1701470" y="0"/>
                  </a:moveTo>
                  <a:lnTo>
                    <a:pt x="2150110" y="553317"/>
                  </a:lnTo>
                  <a:lnTo>
                    <a:pt x="1701470" y="1059182"/>
                  </a:lnTo>
                  <a:lnTo>
                    <a:pt x="1701470" y="829708"/>
                  </a:lnTo>
                  <a:cubicBezTo>
                    <a:pt x="1309708" y="837704"/>
                    <a:pt x="948651" y="1047633"/>
                    <a:pt x="746406" y="1386239"/>
                  </a:cubicBezTo>
                  <a:cubicBezTo>
                    <a:pt x="687727" y="1484483"/>
                    <a:pt x="644923" y="1589361"/>
                    <a:pt x="620466" y="1697787"/>
                  </a:cubicBezTo>
                  <a:lnTo>
                    <a:pt x="303685" y="1416408"/>
                  </a:lnTo>
                  <a:lnTo>
                    <a:pt x="0" y="1664449"/>
                  </a:lnTo>
                  <a:cubicBezTo>
                    <a:pt x="35261" y="1458221"/>
                    <a:pt x="109165" y="1257301"/>
                    <a:pt x="219962" y="1071801"/>
                  </a:cubicBezTo>
                  <a:cubicBezTo>
                    <a:pt x="533054" y="547612"/>
                    <a:pt x="1094227" y="224431"/>
                    <a:pt x="1701470" y="214954"/>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solidFill>
                  <a:schemeClr val="tx1"/>
                </a:solidFill>
              </a:endParaRPr>
            </a:p>
          </p:txBody>
        </p:sp>
        <p:sp>
          <p:nvSpPr>
            <p:cNvPr id="13" name="MH_SubTitle_1"/>
            <p:cNvSpPr/>
            <p:nvPr>
              <p:custDataLst>
                <p:tags r:id="rId15"/>
              </p:custDataLst>
            </p:nvPr>
          </p:nvSpPr>
          <p:spPr>
            <a:xfrm rot="19777600">
              <a:off x="4754522" y="2055758"/>
              <a:ext cx="2750399" cy="26923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Up">
                <a:avLst/>
              </a:prstTxWarp>
              <a:normAutofit/>
            </a:bodyPr>
            <a:lstStyle/>
            <a:p>
              <a:pPr algn="ctr">
                <a:defRPr/>
              </a:pPr>
              <a:r>
                <a:rPr lang="zh-CN" altLang="en-US" sz="2135" dirty="0">
                  <a:solidFill>
                    <a:srgbClr val="0070C0"/>
                  </a:solidFill>
                </a:rPr>
                <a:t>添加标题</a:t>
              </a:r>
              <a:endParaRPr lang="zh-CN" altLang="en-US" sz="2135" dirty="0">
                <a:solidFill>
                  <a:srgbClr val="0070C0"/>
                </a:solidFill>
              </a:endParaRPr>
            </a:p>
          </p:txBody>
        </p:sp>
        <p:sp>
          <p:nvSpPr>
            <p:cNvPr id="16" name="MH_Other_3"/>
            <p:cNvSpPr/>
            <p:nvPr>
              <p:custDataLst>
                <p:tags r:id="rId16"/>
              </p:custDataLst>
            </p:nvPr>
          </p:nvSpPr>
          <p:spPr>
            <a:xfrm>
              <a:off x="4198265" y="3034011"/>
              <a:ext cx="1697038" cy="2105671"/>
            </a:xfrm>
            <a:custGeom>
              <a:avLst/>
              <a:gdLst/>
              <a:ahLst/>
              <a:cxnLst/>
              <a:rect l="l" t="t" r="r" b="b"/>
              <a:pathLst>
                <a:path w="1697153" h="2150709">
                  <a:moveTo>
                    <a:pt x="553317" y="0"/>
                  </a:moveTo>
                  <a:lnTo>
                    <a:pt x="1059182" y="448640"/>
                  </a:lnTo>
                  <a:lnTo>
                    <a:pt x="829708" y="448640"/>
                  </a:lnTo>
                  <a:cubicBezTo>
                    <a:pt x="837704" y="840402"/>
                    <a:pt x="1047633" y="1201459"/>
                    <a:pt x="1386239" y="1403704"/>
                  </a:cubicBezTo>
                  <a:cubicBezTo>
                    <a:pt x="1484322" y="1462287"/>
                    <a:pt x="1589018" y="1505047"/>
                    <a:pt x="1697153" y="1530355"/>
                  </a:cubicBezTo>
                  <a:lnTo>
                    <a:pt x="1416407" y="1846425"/>
                  </a:lnTo>
                  <a:lnTo>
                    <a:pt x="1664937" y="2150709"/>
                  </a:lnTo>
                  <a:cubicBezTo>
                    <a:pt x="1458510" y="2114956"/>
                    <a:pt x="1257435" y="2041026"/>
                    <a:pt x="1071801" y="1930149"/>
                  </a:cubicBezTo>
                  <a:cubicBezTo>
                    <a:pt x="547612" y="1617056"/>
                    <a:pt x="224431" y="1055883"/>
                    <a:pt x="214954" y="448640"/>
                  </a:cubicBezTo>
                  <a:lnTo>
                    <a:pt x="0" y="448640"/>
                  </a:ln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solidFill>
                  <a:schemeClr val="tx1"/>
                </a:solidFill>
              </a:endParaRPr>
            </a:p>
          </p:txBody>
        </p:sp>
        <p:sp>
          <p:nvSpPr>
            <p:cNvPr id="17" name="MH_SubTitle_4"/>
            <p:cNvSpPr/>
            <p:nvPr>
              <p:custDataLst>
                <p:tags r:id="rId17"/>
              </p:custDataLst>
            </p:nvPr>
          </p:nvSpPr>
          <p:spPr>
            <a:xfrm rot="3237033">
              <a:off x="4681944" y="2076465"/>
              <a:ext cx="2692358" cy="2750399"/>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Down">
                <a:avLst/>
              </a:prstTxWarp>
              <a:normAutofit/>
            </a:bodyPr>
            <a:lstStyle/>
            <a:p>
              <a:pPr algn="ctr">
                <a:defRPr/>
              </a:pPr>
              <a:r>
                <a:rPr lang="zh-CN" altLang="en-US" sz="2135" dirty="0">
                  <a:solidFill>
                    <a:srgbClr val="0070C0"/>
                  </a:solidFill>
                </a:rPr>
                <a:t>添加标题</a:t>
              </a:r>
              <a:endParaRPr lang="zh-CN" altLang="en-US" sz="2135" dirty="0">
                <a:solidFill>
                  <a:srgbClr val="0070C0"/>
                </a:solidFill>
              </a:endParaRPr>
            </a:p>
          </p:txBody>
        </p:sp>
        <p:sp>
          <p:nvSpPr>
            <p:cNvPr id="18" name="MH_Other_4"/>
            <p:cNvSpPr/>
            <p:nvPr>
              <p:custDataLst>
                <p:tags r:id="rId18"/>
              </p:custDataLst>
            </p:nvPr>
          </p:nvSpPr>
          <p:spPr>
            <a:xfrm>
              <a:off x="5754014" y="3714663"/>
              <a:ext cx="2149474" cy="1661226"/>
            </a:xfrm>
            <a:custGeom>
              <a:avLst/>
              <a:gdLst/>
              <a:ahLst/>
              <a:cxnLst/>
              <a:rect l="l" t="t" r="r" b="b"/>
              <a:pathLst>
                <a:path w="2150053" h="1697681">
                  <a:moveTo>
                    <a:pt x="1529760" y="0"/>
                  </a:moveTo>
                  <a:lnTo>
                    <a:pt x="1846425" y="281275"/>
                  </a:lnTo>
                  <a:lnTo>
                    <a:pt x="2150053" y="33280"/>
                  </a:lnTo>
                  <a:cubicBezTo>
                    <a:pt x="2114837" y="239493"/>
                    <a:pt x="2040936" y="440395"/>
                    <a:pt x="1930148" y="625880"/>
                  </a:cubicBezTo>
                  <a:cubicBezTo>
                    <a:pt x="1617056" y="1150069"/>
                    <a:pt x="1055883" y="1473250"/>
                    <a:pt x="448640" y="1482727"/>
                  </a:cubicBezTo>
                  <a:lnTo>
                    <a:pt x="448640" y="1697681"/>
                  </a:lnTo>
                  <a:lnTo>
                    <a:pt x="0" y="1144364"/>
                  </a:lnTo>
                  <a:lnTo>
                    <a:pt x="448640" y="638499"/>
                  </a:lnTo>
                  <a:lnTo>
                    <a:pt x="448640" y="867973"/>
                  </a:lnTo>
                  <a:cubicBezTo>
                    <a:pt x="840402" y="859977"/>
                    <a:pt x="1201459" y="650048"/>
                    <a:pt x="1403704" y="311442"/>
                  </a:cubicBezTo>
                  <a:cubicBezTo>
                    <a:pt x="1462369" y="213222"/>
                    <a:pt x="1505166" y="108371"/>
                    <a:pt x="1529760" y="0"/>
                  </a:cubicBez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solidFill>
                  <a:schemeClr val="tx1"/>
                </a:solidFill>
              </a:endParaRPr>
            </a:p>
          </p:txBody>
        </p:sp>
        <p:sp>
          <p:nvSpPr>
            <p:cNvPr id="19" name="MH_SubTitle_3"/>
            <p:cNvSpPr/>
            <p:nvPr>
              <p:custDataLst>
                <p:tags r:id="rId19"/>
              </p:custDataLst>
            </p:nvPr>
          </p:nvSpPr>
          <p:spPr>
            <a:xfrm rot="19563573">
              <a:off x="4862467" y="2196769"/>
              <a:ext cx="2750399" cy="26923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spcFirstLastPara="1" wrap="square" anchor="ctr">
              <a:prstTxWarp prst="textArchDown">
                <a:avLst/>
              </a:prstTxWarp>
              <a:normAutofit/>
            </a:bodyPr>
            <a:lstStyle/>
            <a:p>
              <a:pPr algn="ctr">
                <a:defRPr/>
              </a:pPr>
              <a:r>
                <a:rPr lang="zh-CN" altLang="en-US" sz="2135" dirty="0">
                  <a:solidFill>
                    <a:srgbClr val="0070C0"/>
                  </a:solidFill>
                </a:rPr>
                <a:t>添加标题</a:t>
              </a:r>
              <a:endParaRPr lang="zh-CN" altLang="en-US" sz="2135" dirty="0">
                <a:solidFill>
                  <a:srgbClr val="0070C0"/>
                </a:solidFill>
              </a:endParaRPr>
            </a:p>
          </p:txBody>
        </p:sp>
        <p:sp>
          <p:nvSpPr>
            <p:cNvPr id="35" name="Freeform 13"/>
            <p:cNvSpPr>
              <a:spLocks noEditPoints="1"/>
            </p:cNvSpPr>
            <p:nvPr/>
          </p:nvSpPr>
          <p:spPr bwMode="auto">
            <a:xfrm>
              <a:off x="5500909" y="2917513"/>
              <a:ext cx="1266681" cy="994965"/>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chemeClr val="bg1"/>
            </a:solidFill>
            <a:ln>
              <a:noFill/>
            </a:ln>
          </p:spPr>
          <p:txBody>
            <a:bodyPr vert="horz" wrap="square" lIns="91404" tIns="45702" rIns="91404" bIns="45702" numCol="1" anchor="t" anchorCtr="0" compatLnSpc="1"/>
            <a:lstStyle/>
            <a:p>
              <a:endParaRPr lang="zh-CN" altLang="en-US" sz="1800"/>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3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4000"/>
                            </p:stCondLst>
                            <p:childTnLst>
                              <p:par>
                                <p:cTn id="34" presetID="35" presetClass="entr" presetSubtype="0" fill="hold" nodeType="after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2000"/>
                                        <p:tgtEl>
                                          <p:spTgt spid="2"/>
                                        </p:tgtEl>
                                      </p:cBhvr>
                                    </p:animEffect>
                                    <p:anim calcmode="lin" valueType="num">
                                      <p:cBhvr>
                                        <p:cTn id="37" dur="2000" fill="hold"/>
                                        <p:tgtEl>
                                          <p:spTgt spid="2"/>
                                        </p:tgtEl>
                                        <p:attrNameLst>
                                          <p:attrName>style.rotation</p:attrName>
                                        </p:attrNameLst>
                                      </p:cBhvr>
                                      <p:tavLst>
                                        <p:tav tm="0">
                                          <p:val>
                                            <p:fltVal val="720"/>
                                          </p:val>
                                        </p:tav>
                                        <p:tav tm="100000">
                                          <p:val>
                                            <p:fltVal val="0"/>
                                          </p:val>
                                        </p:tav>
                                      </p:tavLst>
                                    </p:anim>
                                    <p:anim calcmode="lin" valueType="num">
                                      <p:cBhvr>
                                        <p:cTn id="38" dur="2000" fill="hold"/>
                                        <p:tgtEl>
                                          <p:spTgt spid="2"/>
                                        </p:tgtEl>
                                        <p:attrNameLst>
                                          <p:attrName>ppt_h</p:attrName>
                                        </p:attrNameLst>
                                      </p:cBhvr>
                                      <p:tavLst>
                                        <p:tav tm="0">
                                          <p:val>
                                            <p:fltVal val="0"/>
                                          </p:val>
                                        </p:tav>
                                        <p:tav tm="100000">
                                          <p:val>
                                            <p:strVal val="#ppt_h"/>
                                          </p:val>
                                        </p:tav>
                                      </p:tavLst>
                                    </p:anim>
                                    <p:anim calcmode="lin" valueType="num">
                                      <p:cBhvr>
                                        <p:cTn id="39" dur="2000" fill="hold"/>
                                        <p:tgtEl>
                                          <p:spTgt spid="2"/>
                                        </p:tgtEl>
                                        <p:attrNameLst>
                                          <p:attrName>ppt_w</p:attrName>
                                        </p:attrNameLst>
                                      </p:cBhvr>
                                      <p:tavLst>
                                        <p:tav tm="0">
                                          <p:val>
                                            <p:fltVal val="0"/>
                                          </p:val>
                                        </p:tav>
                                        <p:tav tm="100000">
                                          <p:val>
                                            <p:strVal val="#ppt_w"/>
                                          </p:val>
                                        </p:tav>
                                      </p:tavLst>
                                    </p:anim>
                                  </p:childTnLst>
                                </p:cTn>
                              </p:par>
                            </p:childTnLst>
                          </p:cTn>
                        </p:par>
                        <p:par>
                          <p:cTn id="40" fill="hold">
                            <p:stCondLst>
                              <p:cond delay="6000"/>
                            </p:stCondLst>
                            <p:childTnLst>
                              <p:par>
                                <p:cTn id="41" presetID="22" presetClass="entr" presetSubtype="2"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right)">
                                      <p:cBhvr>
                                        <p:cTn id="43" dur="500"/>
                                        <p:tgtEl>
                                          <p:spTgt spid="20"/>
                                        </p:tgtEl>
                                      </p:cBhvr>
                                    </p:animEffect>
                                  </p:childTnLst>
                                </p:cTn>
                              </p:par>
                            </p:childTnLst>
                          </p:cTn>
                        </p:par>
                        <p:par>
                          <p:cTn id="44" fill="hold">
                            <p:stCondLst>
                              <p:cond delay="6500"/>
                            </p:stCondLst>
                            <p:childTnLst>
                              <p:par>
                                <p:cTn id="45" presetID="47"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1000"/>
                                        <p:tgtEl>
                                          <p:spTgt spid="26"/>
                                        </p:tgtEl>
                                      </p:cBhvr>
                                    </p:animEffect>
                                    <p:anim calcmode="lin" valueType="num">
                                      <p:cBhvr>
                                        <p:cTn id="53" dur="1000" fill="hold"/>
                                        <p:tgtEl>
                                          <p:spTgt spid="26"/>
                                        </p:tgtEl>
                                        <p:attrNameLst>
                                          <p:attrName>ppt_x</p:attrName>
                                        </p:attrNameLst>
                                      </p:cBhvr>
                                      <p:tavLst>
                                        <p:tav tm="0">
                                          <p:val>
                                            <p:strVal val="#ppt_x"/>
                                          </p:val>
                                        </p:tav>
                                        <p:tav tm="100000">
                                          <p:val>
                                            <p:strVal val="#ppt_x"/>
                                          </p:val>
                                        </p:tav>
                                      </p:tavLst>
                                    </p:anim>
                                    <p:anim calcmode="lin" valueType="num">
                                      <p:cBhvr>
                                        <p:cTn id="54" dur="1000" fill="hold"/>
                                        <p:tgtEl>
                                          <p:spTgt spid="26"/>
                                        </p:tgtEl>
                                        <p:attrNameLst>
                                          <p:attrName>ppt_y</p:attrName>
                                        </p:attrNameLst>
                                      </p:cBhvr>
                                      <p:tavLst>
                                        <p:tav tm="0">
                                          <p:val>
                                            <p:strVal val="#ppt_y+.1"/>
                                          </p:val>
                                        </p:tav>
                                        <p:tav tm="100000">
                                          <p:val>
                                            <p:strVal val="#ppt_y"/>
                                          </p:val>
                                        </p:tav>
                                      </p:tavLst>
                                    </p:anim>
                                  </p:childTnLst>
                                </p:cTn>
                              </p:par>
                            </p:childTnLst>
                          </p:cTn>
                        </p:par>
                        <p:par>
                          <p:cTn id="55" fill="hold">
                            <p:stCondLst>
                              <p:cond delay="7500"/>
                            </p:stCondLst>
                            <p:childTnLst>
                              <p:par>
                                <p:cTn id="56" presetID="22" presetClass="entr" presetSubtype="8"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wipe(left)">
                                      <p:cBhvr>
                                        <p:cTn id="58" dur="500"/>
                                        <p:tgtEl>
                                          <p:spTgt spid="23"/>
                                        </p:tgtEl>
                                      </p:cBhvr>
                                    </p:animEffect>
                                  </p:childTnLst>
                                </p:cTn>
                              </p:par>
                            </p:childTnLst>
                          </p:cTn>
                        </p:par>
                        <p:par>
                          <p:cTn id="59" fill="hold">
                            <p:stCondLst>
                              <p:cond delay="8000"/>
                            </p:stCondLst>
                            <p:childTnLst>
                              <p:par>
                                <p:cTn id="60" presetID="42" presetClass="entr" presetSubtype="0" fill="hold" grpId="0" nodeType="after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fade">
                                      <p:cBhvr>
                                        <p:cTn id="62" dur="1000"/>
                                        <p:tgtEl>
                                          <p:spTgt spid="29"/>
                                        </p:tgtEl>
                                      </p:cBhvr>
                                    </p:animEffect>
                                    <p:anim calcmode="lin" valueType="num">
                                      <p:cBhvr>
                                        <p:cTn id="63" dur="1000" fill="hold"/>
                                        <p:tgtEl>
                                          <p:spTgt spid="29"/>
                                        </p:tgtEl>
                                        <p:attrNameLst>
                                          <p:attrName>ppt_x</p:attrName>
                                        </p:attrNameLst>
                                      </p:cBhvr>
                                      <p:tavLst>
                                        <p:tav tm="0">
                                          <p:val>
                                            <p:strVal val="#ppt_x"/>
                                          </p:val>
                                        </p:tav>
                                        <p:tav tm="100000">
                                          <p:val>
                                            <p:strVal val="#ppt_x"/>
                                          </p:val>
                                        </p:tav>
                                      </p:tavLst>
                                    </p:anim>
                                    <p:anim calcmode="lin" valueType="num">
                                      <p:cBhvr>
                                        <p:cTn id="64" dur="1000" fill="hold"/>
                                        <p:tgtEl>
                                          <p:spTgt spid="29"/>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9000"/>
                            </p:stCondLst>
                            <p:childTnLst>
                              <p:par>
                                <p:cTn id="71" presetID="22" presetClass="entr" presetSubtype="2"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right)">
                                      <p:cBhvr>
                                        <p:cTn id="73" dur="500"/>
                                        <p:tgtEl>
                                          <p:spTgt spid="24"/>
                                        </p:tgtEl>
                                      </p:cBhvr>
                                    </p:animEffect>
                                  </p:childTnLst>
                                </p:cTn>
                              </p:par>
                            </p:childTnLst>
                          </p:cTn>
                        </p:par>
                        <p:par>
                          <p:cTn id="74" fill="hold">
                            <p:stCondLst>
                              <p:cond delay="9500"/>
                            </p:stCondLst>
                            <p:childTnLst>
                              <p:par>
                                <p:cTn id="75" presetID="47" presetClass="entr" presetSubtype="0" fill="hold" grpId="0" nodeType="after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fade">
                                      <p:cBhvr>
                                        <p:cTn id="77" dur="1000"/>
                                        <p:tgtEl>
                                          <p:spTgt spid="34"/>
                                        </p:tgtEl>
                                      </p:cBhvr>
                                    </p:animEffect>
                                    <p:anim calcmode="lin" valueType="num">
                                      <p:cBhvr>
                                        <p:cTn id="78" dur="1000" fill="hold"/>
                                        <p:tgtEl>
                                          <p:spTgt spid="34"/>
                                        </p:tgtEl>
                                        <p:attrNameLst>
                                          <p:attrName>ppt_x</p:attrName>
                                        </p:attrNameLst>
                                      </p:cBhvr>
                                      <p:tavLst>
                                        <p:tav tm="0">
                                          <p:val>
                                            <p:strVal val="#ppt_x"/>
                                          </p:val>
                                        </p:tav>
                                        <p:tav tm="100000">
                                          <p:val>
                                            <p:strVal val="#ppt_x"/>
                                          </p:val>
                                        </p:tav>
                                      </p:tavLst>
                                    </p:anim>
                                    <p:anim calcmode="lin" valueType="num">
                                      <p:cBhvr>
                                        <p:cTn id="79" dur="1000" fill="hold"/>
                                        <p:tgtEl>
                                          <p:spTgt spid="3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7"/>
                                        </p:tgtEl>
                                        <p:attrNameLst>
                                          <p:attrName>style.visibility</p:attrName>
                                        </p:attrNameLst>
                                      </p:cBhvr>
                                      <p:to>
                                        <p:strVal val="visible"/>
                                      </p:to>
                                    </p:set>
                                    <p:animEffect transition="in" filter="fade">
                                      <p:cBhvr>
                                        <p:cTn id="82" dur="1000"/>
                                        <p:tgtEl>
                                          <p:spTgt spid="27"/>
                                        </p:tgtEl>
                                      </p:cBhvr>
                                    </p:animEffect>
                                    <p:anim calcmode="lin" valueType="num">
                                      <p:cBhvr>
                                        <p:cTn id="83" dur="1000" fill="hold"/>
                                        <p:tgtEl>
                                          <p:spTgt spid="27"/>
                                        </p:tgtEl>
                                        <p:attrNameLst>
                                          <p:attrName>ppt_x</p:attrName>
                                        </p:attrNameLst>
                                      </p:cBhvr>
                                      <p:tavLst>
                                        <p:tav tm="0">
                                          <p:val>
                                            <p:strVal val="#ppt_x"/>
                                          </p:val>
                                        </p:tav>
                                        <p:tav tm="100000">
                                          <p:val>
                                            <p:strVal val="#ppt_x"/>
                                          </p:val>
                                        </p:tav>
                                      </p:tavLst>
                                    </p:anim>
                                    <p:anim calcmode="lin" valueType="num">
                                      <p:cBhvr>
                                        <p:cTn id="84" dur="1000" fill="hold"/>
                                        <p:tgtEl>
                                          <p:spTgt spid="27"/>
                                        </p:tgtEl>
                                        <p:attrNameLst>
                                          <p:attrName>ppt_y</p:attrName>
                                        </p:attrNameLst>
                                      </p:cBhvr>
                                      <p:tavLst>
                                        <p:tav tm="0">
                                          <p:val>
                                            <p:strVal val="#ppt_y+.1"/>
                                          </p:val>
                                        </p:tav>
                                        <p:tav tm="100000">
                                          <p:val>
                                            <p:strVal val="#ppt_y"/>
                                          </p:val>
                                        </p:tav>
                                      </p:tavLst>
                                    </p:anim>
                                  </p:childTnLst>
                                </p:cTn>
                              </p:par>
                            </p:childTnLst>
                          </p:cTn>
                        </p:par>
                        <p:par>
                          <p:cTn id="85" fill="hold">
                            <p:stCondLst>
                              <p:cond delay="10500"/>
                            </p:stCondLst>
                            <p:childTnLst>
                              <p:par>
                                <p:cTn id="86" presetID="22" presetClass="entr" presetSubtype="8" fill="hold"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wipe(left)">
                                      <p:cBhvr>
                                        <p:cTn id="88" dur="500"/>
                                        <p:tgtEl>
                                          <p:spTgt spid="25"/>
                                        </p:tgtEl>
                                      </p:cBhvr>
                                    </p:animEffect>
                                  </p:childTnLst>
                                </p:cTn>
                              </p:par>
                            </p:childTnLst>
                          </p:cTn>
                        </p:par>
                        <p:par>
                          <p:cTn id="89" fill="hold">
                            <p:stCondLst>
                              <p:cond delay="11000"/>
                            </p:stCondLst>
                            <p:childTnLst>
                              <p:par>
                                <p:cTn id="90" presetID="47" presetClass="entr" presetSubtype="0" fill="hold" grpId="0" nodeType="afterEffect">
                                  <p:stCondLst>
                                    <p:cond delay="0"/>
                                  </p:stCondLst>
                                  <p:childTnLst>
                                    <p:set>
                                      <p:cBhvr>
                                        <p:cTn id="91" dur="1" fill="hold">
                                          <p:stCondLst>
                                            <p:cond delay="0"/>
                                          </p:stCondLst>
                                        </p:cTn>
                                        <p:tgtEl>
                                          <p:spTgt spid="32"/>
                                        </p:tgtEl>
                                        <p:attrNameLst>
                                          <p:attrName>style.visibility</p:attrName>
                                        </p:attrNameLst>
                                      </p:cBhvr>
                                      <p:to>
                                        <p:strVal val="visible"/>
                                      </p:to>
                                    </p:set>
                                    <p:animEffect transition="in" filter="fade">
                                      <p:cBhvr>
                                        <p:cTn id="92" dur="1000"/>
                                        <p:tgtEl>
                                          <p:spTgt spid="32"/>
                                        </p:tgtEl>
                                      </p:cBhvr>
                                    </p:animEffect>
                                    <p:anim calcmode="lin" valueType="num">
                                      <p:cBhvr>
                                        <p:cTn id="93" dur="1000" fill="hold"/>
                                        <p:tgtEl>
                                          <p:spTgt spid="32"/>
                                        </p:tgtEl>
                                        <p:attrNameLst>
                                          <p:attrName>ppt_x</p:attrName>
                                        </p:attrNameLst>
                                      </p:cBhvr>
                                      <p:tavLst>
                                        <p:tav tm="0">
                                          <p:val>
                                            <p:strVal val="#ppt_x"/>
                                          </p:val>
                                        </p:tav>
                                        <p:tav tm="100000">
                                          <p:val>
                                            <p:strVal val="#ppt_x"/>
                                          </p:val>
                                        </p:tav>
                                      </p:tavLst>
                                    </p:anim>
                                    <p:anim calcmode="lin" valueType="num">
                                      <p:cBhvr>
                                        <p:cTn id="94" dur="1000" fill="hold"/>
                                        <p:tgtEl>
                                          <p:spTgt spid="32"/>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1000"/>
                                        <p:tgtEl>
                                          <p:spTgt spid="28"/>
                                        </p:tgtEl>
                                      </p:cBhvr>
                                    </p:animEffect>
                                    <p:anim calcmode="lin" valueType="num">
                                      <p:cBhvr>
                                        <p:cTn id="98" dur="1000" fill="hold"/>
                                        <p:tgtEl>
                                          <p:spTgt spid="28"/>
                                        </p:tgtEl>
                                        <p:attrNameLst>
                                          <p:attrName>ppt_x</p:attrName>
                                        </p:attrNameLst>
                                      </p:cBhvr>
                                      <p:tavLst>
                                        <p:tav tm="0">
                                          <p:val>
                                            <p:strVal val="#ppt_x"/>
                                          </p:val>
                                        </p:tav>
                                        <p:tav tm="100000">
                                          <p:val>
                                            <p:strVal val="#ppt_x"/>
                                          </p:val>
                                        </p:tav>
                                      </p:tavLst>
                                    </p:anim>
                                    <p:anim calcmode="lin" valueType="num">
                                      <p:cBhvr>
                                        <p:cTn id="9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6" grpId="0"/>
      <p:bldP spid="27" grpId="0"/>
      <p:bldP spid="28" grpId="0"/>
      <p:bldP spid="29" grpId="0"/>
      <p:bldP spid="31" grpId="0"/>
      <p:bldP spid="32" grpId="0"/>
      <p:bldP spid="33" grpId="0"/>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14" name="图片 13"/>
          <p:cNvPicPr>
            <a:picLocks noChangeAspect="1"/>
          </p:cNvPicPr>
          <p:nvPr/>
        </p:nvPicPr>
        <p:blipFill rotWithShape="1">
          <a:blip r:embed="rId3" cstate="print">
            <a:extLst>
              <a:ext uri="{28A0092B-C50C-407E-A947-70E740481C1C}">
                <a14:useLocalDpi xmlns:a14="http://schemas.microsoft.com/office/drawing/2010/main" val="0"/>
              </a:ext>
            </a:extLst>
          </a:blip>
          <a:srcRect t="24643"/>
          <a:stretch>
            <a:fillRect/>
          </a:stretch>
        </p:blipFill>
        <p:spPr>
          <a:xfrm>
            <a:off x="7472124" y="-2916"/>
            <a:ext cx="4824677" cy="1521867"/>
          </a:xfrm>
          <a:prstGeom prst="rect">
            <a:avLst/>
          </a:prstGeom>
        </p:spPr>
      </p:pic>
      <p:sp>
        <p:nvSpPr>
          <p:cNvPr id="15" name="TextBox 5"/>
          <p:cNvSpPr>
            <a:spLocks noChangeArrowheads="1"/>
          </p:cNvSpPr>
          <p:nvPr/>
        </p:nvSpPr>
        <p:spPr bwMode="auto">
          <a:xfrm flipH="1">
            <a:off x="4138565" y="420830"/>
            <a:ext cx="37833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rPr>
              <a:t>点击添加标题</a:t>
            </a:r>
            <a:endParaRPr lang="en-GB" altLang="zh-CN" sz="3600" dirty="0">
              <a:solidFill>
                <a:schemeClr val="bg1"/>
              </a:solidFill>
              <a:latin typeface="方正卡通简体" panose="03000509000000000000" pitchFamily="65" charset="-122"/>
              <a:ea typeface="方正卡通简体" panose="03000509000000000000" pitchFamily="65" charset="-122"/>
              <a:cs typeface="Arial" panose="020B0604020202020204" pitchFamily="34" charset="0"/>
            </a:endParaRPr>
          </a:p>
        </p:txBody>
      </p:sp>
      <p:cxnSp>
        <p:nvCxnSpPr>
          <p:cNvPr id="21" name="直接连接符 20"/>
          <p:cNvCxnSpPr/>
          <p:nvPr/>
        </p:nvCxnSpPr>
        <p:spPr>
          <a:xfrm>
            <a:off x="1288473"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7523019" y="733000"/>
            <a:ext cx="3258502" cy="0"/>
          </a:xfrm>
          <a:prstGeom prst="line">
            <a:avLst/>
          </a:prstGeom>
          <a:ln w="12700">
            <a:prstDash val="dash"/>
          </a:ln>
        </p:spPr>
        <p:style>
          <a:lnRef idx="1">
            <a:schemeClr val="accent1"/>
          </a:lnRef>
          <a:fillRef idx="0">
            <a:schemeClr val="accent1"/>
          </a:fillRef>
          <a:effectRef idx="0">
            <a:schemeClr val="accent1"/>
          </a:effectRef>
          <a:fontRef idx="minor">
            <a:schemeClr val="tx1"/>
          </a:fontRef>
        </p:style>
      </p:cxnSp>
      <p:sp>
        <p:nvSpPr>
          <p:cNvPr id="50" name="AutoShape 25"/>
          <p:cNvSpPr>
            <a:spLocks noChangeArrowheads="1"/>
          </p:cNvSpPr>
          <p:nvPr/>
        </p:nvSpPr>
        <p:spPr bwMode="auto">
          <a:xfrm rot="-5400000">
            <a:off x="3295862" y="2508563"/>
            <a:ext cx="3300839" cy="1594676"/>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p>
        </p:txBody>
      </p:sp>
      <p:sp>
        <p:nvSpPr>
          <p:cNvPr id="51" name="AutoShape 26"/>
          <p:cNvSpPr>
            <a:spLocks noChangeArrowheads="1"/>
          </p:cNvSpPr>
          <p:nvPr/>
        </p:nvSpPr>
        <p:spPr bwMode="auto">
          <a:xfrm rot="-5400000">
            <a:off x="5658012" y="2519513"/>
            <a:ext cx="3298847" cy="1594676"/>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p>
        </p:txBody>
      </p:sp>
      <p:sp>
        <p:nvSpPr>
          <p:cNvPr id="52" name="AutoShape 27"/>
          <p:cNvSpPr>
            <a:spLocks noChangeArrowheads="1"/>
          </p:cNvSpPr>
          <p:nvPr/>
        </p:nvSpPr>
        <p:spPr bwMode="auto">
          <a:xfrm rot="-5400000">
            <a:off x="8033102" y="2547384"/>
            <a:ext cx="3300839" cy="1592685"/>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p>
        </p:txBody>
      </p:sp>
      <p:sp>
        <p:nvSpPr>
          <p:cNvPr id="53" name="AutoShape 21"/>
          <p:cNvSpPr>
            <a:spLocks noChangeArrowheads="1"/>
          </p:cNvSpPr>
          <p:nvPr/>
        </p:nvSpPr>
        <p:spPr bwMode="auto">
          <a:xfrm rot="-5400000">
            <a:off x="919776" y="2529467"/>
            <a:ext cx="3300839" cy="1592685"/>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chemeClr val="bg1">
              <a:alpha val="90000"/>
            </a:schemeClr>
          </a:solidFill>
          <a:ln w="12700">
            <a:gradFill>
              <a:gsLst>
                <a:gs pos="0">
                  <a:schemeClr val="bg1"/>
                </a:gs>
                <a:gs pos="100000">
                  <a:schemeClr val="bg1"/>
                </a:gs>
              </a:gsLst>
              <a:lin ang="5400000" scaled="1"/>
            </a:gradFill>
            <a:miter lim="800000"/>
          </a:ln>
          <a:effectLst/>
        </p:spPr>
        <p:txBody>
          <a:bodyPr lIns="0" tIns="0" rIns="0" bIns="0"/>
          <a:lstStyle/>
          <a:p>
            <a:endParaRPr lang="zh-CN" altLang="en-US" sz="1735"/>
          </a:p>
        </p:txBody>
      </p:sp>
      <p:sp>
        <p:nvSpPr>
          <p:cNvPr id="54" name="文本框 21"/>
          <p:cNvSpPr txBox="1">
            <a:spLocks noChangeArrowheads="1"/>
          </p:cNvSpPr>
          <p:nvPr/>
        </p:nvSpPr>
        <p:spPr bwMode="auto">
          <a:xfrm>
            <a:off x="1851496" y="3092240"/>
            <a:ext cx="1387627" cy="1169135"/>
          </a:xfrm>
          <a:prstGeom prst="rect">
            <a:avLst/>
          </a:prstGeom>
          <a:noFill/>
          <a:ln w="9525">
            <a:noFill/>
            <a:miter lim="800000"/>
          </a:ln>
        </p:spPr>
        <p:txBody>
          <a:bodyPr lIns="91028" tIns="45514" rIns="91028" bIns="45514">
            <a:spAutoFit/>
          </a:bodyPr>
          <a:lstStyle/>
          <a:p>
            <a:pPr defTabSz="909320"/>
            <a:r>
              <a:rPr lang="zh-CN" altLang="en-US" sz="1400" dirty="0">
                <a:solidFill>
                  <a:srgbClr val="0070C0"/>
                </a:solidFill>
              </a:rPr>
              <a:t>点击添加文字内容点击添加文字内容点击添加文字内容点击添加</a:t>
            </a:r>
            <a:endParaRPr lang="zh-CN" altLang="en-US" sz="1400" dirty="0">
              <a:solidFill>
                <a:srgbClr val="0070C0"/>
              </a:solidFill>
            </a:endParaRPr>
          </a:p>
        </p:txBody>
      </p:sp>
      <p:sp>
        <p:nvSpPr>
          <p:cNvPr id="55" name="文本框 21"/>
          <p:cNvSpPr txBox="1">
            <a:spLocks noChangeArrowheads="1"/>
          </p:cNvSpPr>
          <p:nvPr/>
        </p:nvSpPr>
        <p:spPr bwMode="auto">
          <a:xfrm>
            <a:off x="4256449" y="3092240"/>
            <a:ext cx="1387627" cy="1169135"/>
          </a:xfrm>
          <a:prstGeom prst="rect">
            <a:avLst/>
          </a:prstGeom>
          <a:noFill/>
          <a:ln w="9525">
            <a:noFill/>
            <a:miter lim="800000"/>
          </a:ln>
        </p:spPr>
        <p:txBody>
          <a:bodyPr lIns="91028" tIns="45514" rIns="91028" bIns="45514">
            <a:spAutoFit/>
          </a:bodyPr>
          <a:lstStyle/>
          <a:p>
            <a:pPr defTabSz="909320"/>
            <a:r>
              <a:rPr lang="zh-CN" altLang="en-US" sz="1400" dirty="0">
                <a:solidFill>
                  <a:srgbClr val="0070C0"/>
                </a:solidFill>
              </a:rPr>
              <a:t>点击添加文字内容点击添加文字内容点击添加文字内容点击添加</a:t>
            </a:r>
            <a:endParaRPr lang="zh-CN" altLang="en-US" sz="1400" dirty="0">
              <a:solidFill>
                <a:srgbClr val="0070C0"/>
              </a:solidFill>
            </a:endParaRPr>
          </a:p>
        </p:txBody>
      </p:sp>
      <p:sp>
        <p:nvSpPr>
          <p:cNvPr id="56" name="文本框 21"/>
          <p:cNvSpPr txBox="1">
            <a:spLocks noChangeArrowheads="1"/>
          </p:cNvSpPr>
          <p:nvPr/>
        </p:nvSpPr>
        <p:spPr bwMode="auto">
          <a:xfrm>
            <a:off x="6605659" y="3092240"/>
            <a:ext cx="1387627" cy="1169135"/>
          </a:xfrm>
          <a:prstGeom prst="rect">
            <a:avLst/>
          </a:prstGeom>
          <a:noFill/>
          <a:ln w="9525">
            <a:noFill/>
            <a:miter lim="800000"/>
          </a:ln>
        </p:spPr>
        <p:txBody>
          <a:bodyPr lIns="91028" tIns="45514" rIns="91028" bIns="45514">
            <a:spAutoFit/>
          </a:bodyPr>
          <a:lstStyle/>
          <a:p>
            <a:pPr defTabSz="909320"/>
            <a:r>
              <a:rPr lang="zh-CN" altLang="en-US" sz="1400" dirty="0">
                <a:solidFill>
                  <a:srgbClr val="0070C0"/>
                </a:solidFill>
              </a:rPr>
              <a:t>点击添加文字内容点击添加文字内容点击添加文字内容点击添加</a:t>
            </a:r>
            <a:endParaRPr lang="zh-CN" altLang="en-US" sz="1400" dirty="0">
              <a:solidFill>
                <a:srgbClr val="0070C0"/>
              </a:solidFill>
            </a:endParaRPr>
          </a:p>
        </p:txBody>
      </p:sp>
      <p:sp>
        <p:nvSpPr>
          <p:cNvPr id="57" name="文本框 21"/>
          <p:cNvSpPr txBox="1">
            <a:spLocks noChangeArrowheads="1"/>
          </p:cNvSpPr>
          <p:nvPr/>
        </p:nvSpPr>
        <p:spPr bwMode="auto">
          <a:xfrm>
            <a:off x="9042466" y="3092240"/>
            <a:ext cx="1387627" cy="1169135"/>
          </a:xfrm>
          <a:prstGeom prst="rect">
            <a:avLst/>
          </a:prstGeom>
          <a:noFill/>
          <a:ln w="9525">
            <a:noFill/>
            <a:miter lim="800000"/>
          </a:ln>
        </p:spPr>
        <p:txBody>
          <a:bodyPr lIns="91028" tIns="45514" rIns="91028" bIns="45514">
            <a:spAutoFit/>
          </a:bodyPr>
          <a:lstStyle/>
          <a:p>
            <a:pPr defTabSz="909320"/>
            <a:r>
              <a:rPr lang="zh-CN" altLang="en-US" sz="1400" dirty="0">
                <a:solidFill>
                  <a:srgbClr val="0070C0"/>
                </a:solidFill>
              </a:rPr>
              <a:t>点击添加文字内容点击添加文字内容点击添加文字内容点击添加</a:t>
            </a:r>
            <a:endParaRPr lang="zh-CN" altLang="en-US" sz="1400" dirty="0">
              <a:solidFill>
                <a:srgbClr val="0070C0"/>
              </a:solidFill>
            </a:endParaRPr>
          </a:p>
        </p:txBody>
      </p:sp>
      <p:sp>
        <p:nvSpPr>
          <p:cNvPr id="58" name="文本框 14"/>
          <p:cNvSpPr txBox="1">
            <a:spLocks noChangeArrowheads="1"/>
          </p:cNvSpPr>
          <p:nvPr/>
        </p:nvSpPr>
        <p:spPr bwMode="auto">
          <a:xfrm>
            <a:off x="3616037" y="5342546"/>
            <a:ext cx="5426430" cy="1061413"/>
          </a:xfrm>
          <a:prstGeom prst="rect">
            <a:avLst/>
          </a:prstGeom>
          <a:noFill/>
          <a:ln w="9525">
            <a:noFill/>
            <a:miter lim="800000"/>
          </a:ln>
        </p:spPr>
        <p:txBody>
          <a:bodyPr wrap="square" lIns="0" tIns="45514" rIns="0" bIns="45514">
            <a:spAutoFit/>
          </a:bodyPr>
          <a:lstStyle/>
          <a:p>
            <a:pPr algn="ctr" defTabSz="909320">
              <a:lnSpc>
                <a:spcPct val="150000"/>
              </a:lnSpc>
            </a:pPr>
            <a:r>
              <a:rPr lang="zh-CN" altLang="en-US" sz="1400" dirty="0">
                <a:solidFill>
                  <a:schemeClr val="bg1"/>
                </a:solidFill>
                <a:sym typeface="造字工房悦黑体验版常规体" pitchFamily="50" charset="-122"/>
              </a:rPr>
              <a:t>点击添加文字内容点击添加文字内容点击添加文字内容点击添加文字内容点击添加文字内容点击添加文字内容点击添加文字内容点击添加文字内容点击添加文字内容点击添加文字内容</a:t>
            </a:r>
            <a:endParaRPr lang="zh-CN" altLang="en-US" sz="1400" dirty="0">
              <a:solidFill>
                <a:schemeClr val="bg1"/>
              </a:solidFill>
              <a:sym typeface="造字工房悦黑体验版常规体" pitchFamily="50" charset="-122"/>
            </a:endParaRPr>
          </a:p>
        </p:txBody>
      </p:sp>
      <p:grpSp>
        <p:nvGrpSpPr>
          <p:cNvPr id="59" name="组合 58"/>
          <p:cNvGrpSpPr/>
          <p:nvPr/>
        </p:nvGrpSpPr>
        <p:grpSpPr>
          <a:xfrm>
            <a:off x="7116935" y="2541586"/>
            <a:ext cx="381000" cy="381000"/>
            <a:chOff x="9840913" y="434975"/>
            <a:chExt cx="381000" cy="381000"/>
          </a:xfrm>
        </p:grpSpPr>
        <p:sp>
          <p:nvSpPr>
            <p:cNvPr id="60" name="Freeform 27"/>
            <p:cNvSpPr/>
            <p:nvPr/>
          </p:nvSpPr>
          <p:spPr bwMode="auto">
            <a:xfrm>
              <a:off x="9840913" y="434975"/>
              <a:ext cx="381000" cy="381000"/>
            </a:xfrm>
            <a:custGeom>
              <a:avLst/>
              <a:gdLst>
                <a:gd name="T0" fmla="*/ 120 w 120"/>
                <a:gd name="T1" fmla="*/ 68 h 120"/>
                <a:gd name="T2" fmla="*/ 120 w 120"/>
                <a:gd name="T3" fmla="*/ 53 h 120"/>
                <a:gd name="T4" fmla="*/ 108 w 120"/>
                <a:gd name="T5" fmla="*/ 51 h 120"/>
                <a:gd name="T6" fmla="*/ 100 w 120"/>
                <a:gd name="T7" fmla="*/ 32 h 120"/>
                <a:gd name="T8" fmla="*/ 108 w 120"/>
                <a:gd name="T9" fmla="*/ 23 h 120"/>
                <a:gd name="T10" fmla="*/ 97 w 120"/>
                <a:gd name="T11" fmla="*/ 12 h 120"/>
                <a:gd name="T12" fmla="*/ 88 w 120"/>
                <a:gd name="T13" fmla="*/ 20 h 120"/>
                <a:gd name="T14" fmla="*/ 69 w 120"/>
                <a:gd name="T15" fmla="*/ 12 h 120"/>
                <a:gd name="T16" fmla="*/ 67 w 120"/>
                <a:gd name="T17" fmla="*/ 0 h 120"/>
                <a:gd name="T18" fmla="*/ 53 w 120"/>
                <a:gd name="T19" fmla="*/ 0 h 120"/>
                <a:gd name="T20" fmla="*/ 51 w 120"/>
                <a:gd name="T21" fmla="*/ 12 h 120"/>
                <a:gd name="T22" fmla="*/ 33 w 120"/>
                <a:gd name="T23" fmla="*/ 20 h 120"/>
                <a:gd name="T24" fmla="*/ 23 w 120"/>
                <a:gd name="T25" fmla="*/ 12 h 120"/>
                <a:gd name="T26" fmla="*/ 13 w 120"/>
                <a:gd name="T27" fmla="*/ 23 h 120"/>
                <a:gd name="T28" fmla="*/ 21 w 120"/>
                <a:gd name="T29" fmla="*/ 33 h 120"/>
                <a:gd name="T30" fmla="*/ 13 w 120"/>
                <a:gd name="T31" fmla="*/ 51 h 120"/>
                <a:gd name="T32" fmla="*/ 0 w 120"/>
                <a:gd name="T33" fmla="*/ 53 h 120"/>
                <a:gd name="T34" fmla="*/ 0 w 120"/>
                <a:gd name="T35" fmla="*/ 68 h 120"/>
                <a:gd name="T36" fmla="*/ 13 w 120"/>
                <a:gd name="T37" fmla="*/ 69 h 120"/>
                <a:gd name="T38" fmla="*/ 21 w 120"/>
                <a:gd name="T39" fmla="*/ 88 h 120"/>
                <a:gd name="T40" fmla="*/ 13 w 120"/>
                <a:gd name="T41" fmla="*/ 97 h 120"/>
                <a:gd name="T42" fmla="*/ 23 w 120"/>
                <a:gd name="T43" fmla="*/ 108 h 120"/>
                <a:gd name="T44" fmla="*/ 33 w 120"/>
                <a:gd name="T45" fmla="*/ 100 h 120"/>
                <a:gd name="T46" fmla="*/ 51 w 120"/>
                <a:gd name="T47" fmla="*/ 108 h 120"/>
                <a:gd name="T48" fmla="*/ 53 w 120"/>
                <a:gd name="T49" fmla="*/ 120 h 120"/>
                <a:gd name="T50" fmla="*/ 67 w 120"/>
                <a:gd name="T51" fmla="*/ 120 h 120"/>
                <a:gd name="T52" fmla="*/ 69 w 120"/>
                <a:gd name="T53" fmla="*/ 108 h 120"/>
                <a:gd name="T54" fmla="*/ 88 w 120"/>
                <a:gd name="T55" fmla="*/ 100 h 120"/>
                <a:gd name="T56" fmla="*/ 97 w 120"/>
                <a:gd name="T57" fmla="*/ 108 h 120"/>
                <a:gd name="T58" fmla="*/ 108 w 120"/>
                <a:gd name="T59" fmla="*/ 97 h 120"/>
                <a:gd name="T60" fmla="*/ 100 w 120"/>
                <a:gd name="T61" fmla="*/ 88 h 120"/>
                <a:gd name="T62" fmla="*/ 108 w 120"/>
                <a:gd name="T63" fmla="*/ 69 h 120"/>
                <a:gd name="T64" fmla="*/ 120 w 120"/>
                <a:gd name="T65" fmla="*/ 6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0" h="120">
                  <a:moveTo>
                    <a:pt x="120" y="68"/>
                  </a:moveTo>
                  <a:cubicBezTo>
                    <a:pt x="120" y="53"/>
                    <a:pt x="120" y="53"/>
                    <a:pt x="120" y="53"/>
                  </a:cubicBezTo>
                  <a:cubicBezTo>
                    <a:pt x="108" y="51"/>
                    <a:pt x="108" y="51"/>
                    <a:pt x="108" y="51"/>
                  </a:cubicBezTo>
                  <a:cubicBezTo>
                    <a:pt x="107" y="44"/>
                    <a:pt x="104" y="38"/>
                    <a:pt x="100" y="32"/>
                  </a:cubicBezTo>
                  <a:cubicBezTo>
                    <a:pt x="108" y="23"/>
                    <a:pt x="108" y="23"/>
                    <a:pt x="108" y="23"/>
                  </a:cubicBezTo>
                  <a:cubicBezTo>
                    <a:pt x="97" y="12"/>
                    <a:pt x="97" y="12"/>
                    <a:pt x="97" y="12"/>
                  </a:cubicBezTo>
                  <a:cubicBezTo>
                    <a:pt x="88" y="20"/>
                    <a:pt x="88" y="20"/>
                    <a:pt x="88" y="20"/>
                  </a:cubicBezTo>
                  <a:cubicBezTo>
                    <a:pt x="82" y="16"/>
                    <a:pt x="76" y="14"/>
                    <a:pt x="69" y="12"/>
                  </a:cubicBezTo>
                  <a:cubicBezTo>
                    <a:pt x="67" y="0"/>
                    <a:pt x="67" y="0"/>
                    <a:pt x="67" y="0"/>
                  </a:cubicBezTo>
                  <a:cubicBezTo>
                    <a:pt x="53" y="0"/>
                    <a:pt x="53" y="0"/>
                    <a:pt x="53" y="0"/>
                  </a:cubicBezTo>
                  <a:cubicBezTo>
                    <a:pt x="51" y="12"/>
                    <a:pt x="51" y="12"/>
                    <a:pt x="51" y="12"/>
                  </a:cubicBezTo>
                  <a:cubicBezTo>
                    <a:pt x="45" y="14"/>
                    <a:pt x="38" y="16"/>
                    <a:pt x="33" y="20"/>
                  </a:cubicBezTo>
                  <a:cubicBezTo>
                    <a:pt x="23" y="12"/>
                    <a:pt x="23" y="12"/>
                    <a:pt x="23" y="12"/>
                  </a:cubicBezTo>
                  <a:cubicBezTo>
                    <a:pt x="13" y="23"/>
                    <a:pt x="13" y="23"/>
                    <a:pt x="13" y="23"/>
                  </a:cubicBezTo>
                  <a:cubicBezTo>
                    <a:pt x="21" y="33"/>
                    <a:pt x="21" y="33"/>
                    <a:pt x="21" y="33"/>
                  </a:cubicBezTo>
                  <a:cubicBezTo>
                    <a:pt x="17" y="38"/>
                    <a:pt x="14" y="44"/>
                    <a:pt x="13" y="51"/>
                  </a:cubicBezTo>
                  <a:cubicBezTo>
                    <a:pt x="0" y="53"/>
                    <a:pt x="0" y="53"/>
                    <a:pt x="0" y="53"/>
                  </a:cubicBezTo>
                  <a:cubicBezTo>
                    <a:pt x="0" y="68"/>
                    <a:pt x="0" y="68"/>
                    <a:pt x="0" y="68"/>
                  </a:cubicBezTo>
                  <a:cubicBezTo>
                    <a:pt x="13" y="69"/>
                    <a:pt x="13" y="69"/>
                    <a:pt x="13" y="69"/>
                  </a:cubicBezTo>
                  <a:cubicBezTo>
                    <a:pt x="14" y="76"/>
                    <a:pt x="17" y="82"/>
                    <a:pt x="21" y="88"/>
                  </a:cubicBezTo>
                  <a:cubicBezTo>
                    <a:pt x="13" y="97"/>
                    <a:pt x="13" y="97"/>
                    <a:pt x="13" y="97"/>
                  </a:cubicBezTo>
                  <a:cubicBezTo>
                    <a:pt x="23" y="108"/>
                    <a:pt x="23" y="108"/>
                    <a:pt x="23" y="108"/>
                  </a:cubicBezTo>
                  <a:cubicBezTo>
                    <a:pt x="33" y="100"/>
                    <a:pt x="33" y="100"/>
                    <a:pt x="33" y="100"/>
                  </a:cubicBezTo>
                  <a:cubicBezTo>
                    <a:pt x="38" y="104"/>
                    <a:pt x="45" y="106"/>
                    <a:pt x="51" y="108"/>
                  </a:cubicBezTo>
                  <a:cubicBezTo>
                    <a:pt x="53" y="120"/>
                    <a:pt x="53" y="120"/>
                    <a:pt x="53" y="120"/>
                  </a:cubicBezTo>
                  <a:cubicBezTo>
                    <a:pt x="67" y="120"/>
                    <a:pt x="67" y="120"/>
                    <a:pt x="67" y="120"/>
                  </a:cubicBezTo>
                  <a:cubicBezTo>
                    <a:pt x="69" y="108"/>
                    <a:pt x="69" y="108"/>
                    <a:pt x="69" y="108"/>
                  </a:cubicBezTo>
                  <a:cubicBezTo>
                    <a:pt x="76" y="107"/>
                    <a:pt x="82" y="104"/>
                    <a:pt x="88" y="100"/>
                  </a:cubicBezTo>
                  <a:cubicBezTo>
                    <a:pt x="97" y="108"/>
                    <a:pt x="97" y="108"/>
                    <a:pt x="97" y="108"/>
                  </a:cubicBezTo>
                  <a:cubicBezTo>
                    <a:pt x="108" y="97"/>
                    <a:pt x="108" y="97"/>
                    <a:pt x="108" y="97"/>
                  </a:cubicBezTo>
                  <a:cubicBezTo>
                    <a:pt x="100" y="88"/>
                    <a:pt x="100" y="88"/>
                    <a:pt x="100" y="88"/>
                  </a:cubicBezTo>
                  <a:cubicBezTo>
                    <a:pt x="104" y="82"/>
                    <a:pt x="107" y="76"/>
                    <a:pt x="108" y="69"/>
                  </a:cubicBezTo>
                  <a:lnTo>
                    <a:pt x="120" y="68"/>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1" name="Oval 28"/>
            <p:cNvSpPr>
              <a:spLocks noChangeArrowheads="1"/>
            </p:cNvSpPr>
            <p:nvPr/>
          </p:nvSpPr>
          <p:spPr bwMode="auto">
            <a:xfrm>
              <a:off x="9993313" y="587375"/>
              <a:ext cx="76200" cy="76200"/>
            </a:xfrm>
            <a:prstGeom prst="ellipse">
              <a:avLst/>
            </a:pr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62" name="组合 61"/>
          <p:cNvGrpSpPr/>
          <p:nvPr/>
        </p:nvGrpSpPr>
        <p:grpSpPr>
          <a:xfrm>
            <a:off x="4736017" y="2541586"/>
            <a:ext cx="381000" cy="381000"/>
            <a:chOff x="8716963" y="3241675"/>
            <a:chExt cx="381000" cy="381000"/>
          </a:xfrm>
        </p:grpSpPr>
        <p:sp>
          <p:nvSpPr>
            <p:cNvPr id="63" name="Oval 52"/>
            <p:cNvSpPr>
              <a:spLocks noChangeArrowheads="1"/>
            </p:cNvSpPr>
            <p:nvPr/>
          </p:nvSpPr>
          <p:spPr bwMode="auto">
            <a:xfrm>
              <a:off x="8831263" y="3355975"/>
              <a:ext cx="152400" cy="152400"/>
            </a:xfrm>
            <a:prstGeom prst="ellipse">
              <a:avLst/>
            </a:pr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4" name="Line 53"/>
            <p:cNvSpPr>
              <a:spLocks noChangeShapeType="1"/>
            </p:cNvSpPr>
            <p:nvPr/>
          </p:nvSpPr>
          <p:spPr bwMode="auto">
            <a:xfrm>
              <a:off x="8907463" y="3543300"/>
              <a:ext cx="0" cy="79375"/>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5" name="Line 54"/>
            <p:cNvSpPr>
              <a:spLocks noChangeShapeType="1"/>
            </p:cNvSpPr>
            <p:nvPr/>
          </p:nvSpPr>
          <p:spPr bwMode="auto">
            <a:xfrm>
              <a:off x="8907463" y="3241675"/>
              <a:ext cx="0" cy="76200"/>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6" name="Line 55"/>
            <p:cNvSpPr>
              <a:spLocks noChangeShapeType="1"/>
            </p:cNvSpPr>
            <p:nvPr/>
          </p:nvSpPr>
          <p:spPr bwMode="auto">
            <a:xfrm>
              <a:off x="8986838" y="3511550"/>
              <a:ext cx="57150" cy="53975"/>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7" name="Line 56"/>
            <p:cNvSpPr>
              <a:spLocks noChangeShapeType="1"/>
            </p:cNvSpPr>
            <p:nvPr/>
          </p:nvSpPr>
          <p:spPr bwMode="auto">
            <a:xfrm>
              <a:off x="8774113" y="3295650"/>
              <a:ext cx="53975" cy="57150"/>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8" name="Line 57"/>
            <p:cNvSpPr>
              <a:spLocks noChangeShapeType="1"/>
            </p:cNvSpPr>
            <p:nvPr/>
          </p:nvSpPr>
          <p:spPr bwMode="auto">
            <a:xfrm>
              <a:off x="9021763" y="3432175"/>
              <a:ext cx="76200" cy="0"/>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69" name="Line 58"/>
            <p:cNvSpPr>
              <a:spLocks noChangeShapeType="1"/>
            </p:cNvSpPr>
            <p:nvPr/>
          </p:nvSpPr>
          <p:spPr bwMode="auto">
            <a:xfrm>
              <a:off x="8716963" y="3432175"/>
              <a:ext cx="79375" cy="0"/>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0" name="Line 59"/>
            <p:cNvSpPr>
              <a:spLocks noChangeShapeType="1"/>
            </p:cNvSpPr>
            <p:nvPr/>
          </p:nvSpPr>
          <p:spPr bwMode="auto">
            <a:xfrm flipV="1">
              <a:off x="8986838" y="3295650"/>
              <a:ext cx="57150" cy="57150"/>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1" name="Line 60"/>
            <p:cNvSpPr>
              <a:spLocks noChangeShapeType="1"/>
            </p:cNvSpPr>
            <p:nvPr/>
          </p:nvSpPr>
          <p:spPr bwMode="auto">
            <a:xfrm flipV="1">
              <a:off x="8774113" y="3511550"/>
              <a:ext cx="53975" cy="53975"/>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grpSp>
        <p:nvGrpSpPr>
          <p:cNvPr id="72" name="组合 71"/>
          <p:cNvGrpSpPr/>
          <p:nvPr/>
        </p:nvGrpSpPr>
        <p:grpSpPr>
          <a:xfrm>
            <a:off x="9599754" y="2541586"/>
            <a:ext cx="273050" cy="381000"/>
            <a:chOff x="9901238" y="6035675"/>
            <a:chExt cx="273050" cy="381000"/>
          </a:xfrm>
        </p:grpSpPr>
        <p:sp>
          <p:nvSpPr>
            <p:cNvPr id="73" name="Freeform 89"/>
            <p:cNvSpPr/>
            <p:nvPr/>
          </p:nvSpPr>
          <p:spPr bwMode="auto">
            <a:xfrm>
              <a:off x="9920288" y="6130925"/>
              <a:ext cx="254000" cy="285750"/>
            </a:xfrm>
            <a:custGeom>
              <a:avLst/>
              <a:gdLst>
                <a:gd name="T0" fmla="*/ 80 w 80"/>
                <a:gd name="T1" fmla="*/ 50 h 90"/>
                <a:gd name="T2" fmla="*/ 73 w 80"/>
                <a:gd name="T3" fmla="*/ 43 h 90"/>
                <a:gd name="T4" fmla="*/ 72 w 80"/>
                <a:gd name="T5" fmla="*/ 43 h 90"/>
                <a:gd name="T6" fmla="*/ 66 w 80"/>
                <a:gd name="T7" fmla="*/ 49 h 90"/>
                <a:gd name="T8" fmla="*/ 66 w 80"/>
                <a:gd name="T9" fmla="*/ 43 h 90"/>
                <a:gd name="T10" fmla="*/ 59 w 80"/>
                <a:gd name="T11" fmla="*/ 36 h 90"/>
                <a:gd name="T12" fmla="*/ 58 w 80"/>
                <a:gd name="T13" fmla="*/ 36 h 90"/>
                <a:gd name="T14" fmla="*/ 52 w 80"/>
                <a:gd name="T15" fmla="*/ 42 h 90"/>
                <a:gd name="T16" fmla="*/ 52 w 80"/>
                <a:gd name="T17" fmla="*/ 35 h 90"/>
                <a:gd name="T18" fmla="*/ 45 w 80"/>
                <a:gd name="T19" fmla="*/ 29 h 90"/>
                <a:gd name="T20" fmla="*/ 44 w 80"/>
                <a:gd name="T21" fmla="*/ 29 h 90"/>
                <a:gd name="T22" fmla="*/ 38 w 80"/>
                <a:gd name="T23" fmla="*/ 34 h 90"/>
                <a:gd name="T24" fmla="*/ 38 w 80"/>
                <a:gd name="T25" fmla="*/ 7 h 90"/>
                <a:gd name="T26" fmla="*/ 31 w 80"/>
                <a:gd name="T27" fmla="*/ 0 h 90"/>
                <a:gd name="T28" fmla="*/ 30 w 80"/>
                <a:gd name="T29" fmla="*/ 0 h 90"/>
                <a:gd name="T30" fmla="*/ 24 w 80"/>
                <a:gd name="T31" fmla="*/ 7 h 90"/>
                <a:gd name="T32" fmla="*/ 24 w 80"/>
                <a:gd name="T33" fmla="*/ 66 h 90"/>
                <a:gd name="T34" fmla="*/ 13 w 80"/>
                <a:gd name="T35" fmla="*/ 55 h 90"/>
                <a:gd name="T36" fmla="*/ 3 w 80"/>
                <a:gd name="T37" fmla="*/ 55 h 90"/>
                <a:gd name="T38" fmla="*/ 3 w 80"/>
                <a:gd name="T39" fmla="*/ 56 h 90"/>
                <a:gd name="T40" fmla="*/ 3 w 80"/>
                <a:gd name="T41" fmla="*/ 65 h 90"/>
                <a:gd name="T42" fmla="*/ 23 w 80"/>
                <a:gd name="T43" fmla="*/ 88 h 90"/>
                <a:gd name="T44" fmla="*/ 27 w 80"/>
                <a:gd name="T45" fmla="*/ 90 h 90"/>
                <a:gd name="T46" fmla="*/ 74 w 80"/>
                <a:gd name="T47" fmla="*/ 90 h 90"/>
                <a:gd name="T48" fmla="*/ 79 w 80"/>
                <a:gd name="T49" fmla="*/ 85 h 90"/>
                <a:gd name="T50" fmla="*/ 79 w 80"/>
                <a:gd name="T51" fmla="*/ 85 h 90"/>
                <a:gd name="T52" fmla="*/ 80 w 80"/>
                <a:gd name="T53" fmla="*/ 85 h 90"/>
                <a:gd name="T54" fmla="*/ 80 w 80"/>
                <a:gd name="T55" fmla="*/ 5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0" h="90">
                  <a:moveTo>
                    <a:pt x="80" y="50"/>
                  </a:moveTo>
                  <a:cubicBezTo>
                    <a:pt x="80" y="46"/>
                    <a:pt x="77" y="43"/>
                    <a:pt x="73" y="43"/>
                  </a:cubicBezTo>
                  <a:cubicBezTo>
                    <a:pt x="72" y="43"/>
                    <a:pt x="72" y="43"/>
                    <a:pt x="72" y="43"/>
                  </a:cubicBezTo>
                  <a:cubicBezTo>
                    <a:pt x="69" y="43"/>
                    <a:pt x="66" y="45"/>
                    <a:pt x="66" y="49"/>
                  </a:cubicBezTo>
                  <a:cubicBezTo>
                    <a:pt x="66" y="43"/>
                    <a:pt x="66" y="43"/>
                    <a:pt x="66" y="43"/>
                  </a:cubicBezTo>
                  <a:cubicBezTo>
                    <a:pt x="66" y="39"/>
                    <a:pt x="63" y="36"/>
                    <a:pt x="59" y="36"/>
                  </a:cubicBezTo>
                  <a:cubicBezTo>
                    <a:pt x="58" y="36"/>
                    <a:pt x="58" y="36"/>
                    <a:pt x="58" y="36"/>
                  </a:cubicBezTo>
                  <a:cubicBezTo>
                    <a:pt x="55" y="36"/>
                    <a:pt x="52" y="38"/>
                    <a:pt x="52" y="42"/>
                  </a:cubicBezTo>
                  <a:cubicBezTo>
                    <a:pt x="52" y="35"/>
                    <a:pt x="52" y="35"/>
                    <a:pt x="52" y="35"/>
                  </a:cubicBezTo>
                  <a:cubicBezTo>
                    <a:pt x="52" y="32"/>
                    <a:pt x="49" y="29"/>
                    <a:pt x="45" y="29"/>
                  </a:cubicBezTo>
                  <a:cubicBezTo>
                    <a:pt x="44" y="29"/>
                    <a:pt x="44" y="29"/>
                    <a:pt x="44" y="29"/>
                  </a:cubicBezTo>
                  <a:cubicBezTo>
                    <a:pt x="41" y="29"/>
                    <a:pt x="38" y="31"/>
                    <a:pt x="38" y="34"/>
                  </a:cubicBezTo>
                  <a:cubicBezTo>
                    <a:pt x="38" y="7"/>
                    <a:pt x="38" y="7"/>
                    <a:pt x="38" y="7"/>
                  </a:cubicBezTo>
                  <a:cubicBezTo>
                    <a:pt x="38" y="3"/>
                    <a:pt x="35" y="0"/>
                    <a:pt x="31" y="0"/>
                  </a:cubicBezTo>
                  <a:cubicBezTo>
                    <a:pt x="30" y="0"/>
                    <a:pt x="30" y="0"/>
                    <a:pt x="30" y="0"/>
                  </a:cubicBezTo>
                  <a:cubicBezTo>
                    <a:pt x="27" y="0"/>
                    <a:pt x="24" y="3"/>
                    <a:pt x="24" y="7"/>
                  </a:cubicBezTo>
                  <a:cubicBezTo>
                    <a:pt x="24" y="66"/>
                    <a:pt x="24" y="66"/>
                    <a:pt x="24" y="66"/>
                  </a:cubicBezTo>
                  <a:cubicBezTo>
                    <a:pt x="13" y="55"/>
                    <a:pt x="13" y="55"/>
                    <a:pt x="13" y="55"/>
                  </a:cubicBezTo>
                  <a:cubicBezTo>
                    <a:pt x="10" y="52"/>
                    <a:pt x="6" y="52"/>
                    <a:pt x="3" y="55"/>
                  </a:cubicBezTo>
                  <a:cubicBezTo>
                    <a:pt x="3" y="56"/>
                    <a:pt x="3" y="56"/>
                    <a:pt x="3" y="56"/>
                  </a:cubicBezTo>
                  <a:cubicBezTo>
                    <a:pt x="0" y="58"/>
                    <a:pt x="0" y="62"/>
                    <a:pt x="3" y="65"/>
                  </a:cubicBezTo>
                  <a:cubicBezTo>
                    <a:pt x="23" y="88"/>
                    <a:pt x="23" y="88"/>
                    <a:pt x="23" y="88"/>
                  </a:cubicBezTo>
                  <a:cubicBezTo>
                    <a:pt x="24" y="89"/>
                    <a:pt x="26" y="90"/>
                    <a:pt x="27" y="90"/>
                  </a:cubicBezTo>
                  <a:cubicBezTo>
                    <a:pt x="74" y="90"/>
                    <a:pt x="74" y="90"/>
                    <a:pt x="74" y="90"/>
                  </a:cubicBezTo>
                  <a:cubicBezTo>
                    <a:pt x="77" y="90"/>
                    <a:pt x="79" y="88"/>
                    <a:pt x="79" y="85"/>
                  </a:cubicBezTo>
                  <a:cubicBezTo>
                    <a:pt x="79" y="85"/>
                    <a:pt x="79" y="85"/>
                    <a:pt x="79" y="85"/>
                  </a:cubicBezTo>
                  <a:cubicBezTo>
                    <a:pt x="80" y="85"/>
                    <a:pt x="80" y="85"/>
                    <a:pt x="80" y="85"/>
                  </a:cubicBezTo>
                  <a:lnTo>
                    <a:pt x="80" y="50"/>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4" name="Freeform 90"/>
            <p:cNvSpPr/>
            <p:nvPr/>
          </p:nvSpPr>
          <p:spPr bwMode="auto">
            <a:xfrm>
              <a:off x="99012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5" name="Freeform 91"/>
            <p:cNvSpPr/>
            <p:nvPr/>
          </p:nvSpPr>
          <p:spPr bwMode="auto">
            <a:xfrm>
              <a:off x="10018713" y="6035675"/>
              <a:ext cx="0" cy="41275"/>
            </a:xfrm>
            <a:custGeom>
              <a:avLst/>
              <a:gdLst>
                <a:gd name="T0" fmla="*/ 0 h 26"/>
                <a:gd name="T1" fmla="*/ 0 h 26"/>
                <a:gd name="T2" fmla="*/ 26 h 26"/>
                <a:gd name="T3" fmla="*/ 0 h 26"/>
              </a:gdLst>
              <a:ahLst/>
              <a:cxnLst>
                <a:cxn ang="0">
                  <a:pos x="0" y="T0"/>
                </a:cxn>
                <a:cxn ang="0">
                  <a:pos x="0" y="T1"/>
                </a:cxn>
                <a:cxn ang="0">
                  <a:pos x="0" y="T2"/>
                </a:cxn>
                <a:cxn ang="0">
                  <a:pos x="0" y="T3"/>
                </a:cxn>
              </a:cxnLst>
              <a:rect l="0" t="0" r="r" b="b"/>
              <a:pathLst>
                <a:path h="26">
                  <a:moveTo>
                    <a:pt x="0" y="0"/>
                  </a:moveTo>
                  <a:lnTo>
                    <a:pt x="0" y="0"/>
                  </a:lnTo>
                  <a:lnTo>
                    <a:pt x="0" y="26"/>
                  </a:lnTo>
                  <a:lnTo>
                    <a:pt x="0" y="0"/>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6" name="Freeform 92"/>
            <p:cNvSpPr/>
            <p:nvPr/>
          </p:nvSpPr>
          <p:spPr bwMode="auto">
            <a:xfrm>
              <a:off x="9942513" y="6070600"/>
              <a:ext cx="28575" cy="28575"/>
            </a:xfrm>
            <a:custGeom>
              <a:avLst/>
              <a:gdLst>
                <a:gd name="T0" fmla="*/ 9 w 9"/>
                <a:gd name="T1" fmla="*/ 9 h 9"/>
                <a:gd name="T2" fmla="*/ 9 w 9"/>
                <a:gd name="T3" fmla="*/ 9 h 9"/>
                <a:gd name="T4" fmla="*/ 0 w 9"/>
                <a:gd name="T5" fmla="*/ 0 h 9"/>
                <a:gd name="T6" fmla="*/ 9 w 9"/>
                <a:gd name="T7" fmla="*/ 9 h 9"/>
              </a:gdLst>
              <a:ahLst/>
              <a:cxnLst>
                <a:cxn ang="0">
                  <a:pos x="T0" y="T1"/>
                </a:cxn>
                <a:cxn ang="0">
                  <a:pos x="T2" y="T3"/>
                </a:cxn>
                <a:cxn ang="0">
                  <a:pos x="T4" y="T5"/>
                </a:cxn>
                <a:cxn ang="0">
                  <a:pos x="T6" y="T7"/>
                </a:cxn>
              </a:cxnLst>
              <a:rect l="0" t="0" r="r" b="b"/>
              <a:pathLst>
                <a:path w="9" h="9">
                  <a:moveTo>
                    <a:pt x="9" y="9"/>
                  </a:moveTo>
                  <a:cubicBezTo>
                    <a:pt x="9" y="9"/>
                    <a:pt x="9" y="9"/>
                    <a:pt x="9" y="9"/>
                  </a:cubicBezTo>
                  <a:cubicBezTo>
                    <a:pt x="8" y="7"/>
                    <a:pt x="2" y="1"/>
                    <a:pt x="0" y="0"/>
                  </a:cubicBezTo>
                  <a:lnTo>
                    <a:pt x="9" y="9"/>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7" name="Freeform 93"/>
            <p:cNvSpPr/>
            <p:nvPr/>
          </p:nvSpPr>
          <p:spPr bwMode="auto">
            <a:xfrm>
              <a:off x="10091738" y="6140450"/>
              <a:ext cx="41275" cy="0"/>
            </a:xfrm>
            <a:custGeom>
              <a:avLst/>
              <a:gdLst>
                <a:gd name="T0" fmla="*/ 26 w 26"/>
                <a:gd name="T1" fmla="*/ 26 w 26"/>
                <a:gd name="T2" fmla="*/ 0 w 26"/>
                <a:gd name="T3" fmla="*/ 26 w 26"/>
              </a:gdLst>
              <a:ahLst/>
              <a:cxnLst>
                <a:cxn ang="0">
                  <a:pos x="T0" y="0"/>
                </a:cxn>
                <a:cxn ang="0">
                  <a:pos x="T1" y="0"/>
                </a:cxn>
                <a:cxn ang="0">
                  <a:pos x="T2" y="0"/>
                </a:cxn>
                <a:cxn ang="0">
                  <a:pos x="T3" y="0"/>
                </a:cxn>
              </a:cxnLst>
              <a:rect l="0" t="0" r="r" b="b"/>
              <a:pathLst>
                <a:path w="26">
                  <a:moveTo>
                    <a:pt x="26" y="0"/>
                  </a:moveTo>
                  <a:lnTo>
                    <a:pt x="26" y="0"/>
                  </a:lnTo>
                  <a:lnTo>
                    <a:pt x="0" y="0"/>
                  </a:lnTo>
                  <a:lnTo>
                    <a:pt x="26" y="0"/>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8" name="Freeform 94"/>
            <p:cNvSpPr/>
            <p:nvPr/>
          </p:nvSpPr>
          <p:spPr bwMode="auto">
            <a:xfrm>
              <a:off x="10063163" y="6070600"/>
              <a:ext cx="28575" cy="28575"/>
            </a:xfrm>
            <a:custGeom>
              <a:avLst/>
              <a:gdLst>
                <a:gd name="T0" fmla="*/ 9 w 9"/>
                <a:gd name="T1" fmla="*/ 0 h 9"/>
                <a:gd name="T2" fmla="*/ 9 w 9"/>
                <a:gd name="T3" fmla="*/ 0 h 9"/>
                <a:gd name="T4" fmla="*/ 0 w 9"/>
                <a:gd name="T5" fmla="*/ 9 h 9"/>
                <a:gd name="T6" fmla="*/ 9 w 9"/>
                <a:gd name="T7" fmla="*/ 0 h 9"/>
              </a:gdLst>
              <a:ahLst/>
              <a:cxnLst>
                <a:cxn ang="0">
                  <a:pos x="T0" y="T1"/>
                </a:cxn>
                <a:cxn ang="0">
                  <a:pos x="T2" y="T3"/>
                </a:cxn>
                <a:cxn ang="0">
                  <a:pos x="T4" y="T5"/>
                </a:cxn>
                <a:cxn ang="0">
                  <a:pos x="T6" y="T7"/>
                </a:cxn>
              </a:cxnLst>
              <a:rect l="0" t="0" r="r" b="b"/>
              <a:pathLst>
                <a:path w="9" h="9">
                  <a:moveTo>
                    <a:pt x="9" y="0"/>
                  </a:moveTo>
                  <a:cubicBezTo>
                    <a:pt x="9" y="0"/>
                    <a:pt x="9" y="0"/>
                    <a:pt x="9" y="0"/>
                  </a:cubicBezTo>
                  <a:cubicBezTo>
                    <a:pt x="8" y="1"/>
                    <a:pt x="1" y="7"/>
                    <a:pt x="0" y="9"/>
                  </a:cubicBezTo>
                  <a:lnTo>
                    <a:pt x="9" y="0"/>
                  </a:lnTo>
                  <a:close/>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grpSp>
        <p:nvGrpSpPr>
          <p:cNvPr id="79" name="组合 78"/>
          <p:cNvGrpSpPr/>
          <p:nvPr/>
        </p:nvGrpSpPr>
        <p:grpSpPr>
          <a:xfrm>
            <a:off x="2339757" y="2541586"/>
            <a:ext cx="393700" cy="393700"/>
            <a:chOff x="5335588" y="4640263"/>
            <a:chExt cx="393700" cy="393700"/>
          </a:xfrm>
        </p:grpSpPr>
        <p:sp>
          <p:nvSpPr>
            <p:cNvPr id="80" name="Freeform 102"/>
            <p:cNvSpPr/>
            <p:nvPr/>
          </p:nvSpPr>
          <p:spPr bwMode="auto">
            <a:xfrm>
              <a:off x="5335588" y="4859338"/>
              <a:ext cx="174625" cy="174625"/>
            </a:xfrm>
            <a:custGeom>
              <a:avLst/>
              <a:gdLst>
                <a:gd name="T0" fmla="*/ 25 w 55"/>
                <a:gd name="T1" fmla="*/ 0 h 55"/>
                <a:gd name="T2" fmla="*/ 8 w 55"/>
                <a:gd name="T3" fmla="*/ 17 h 55"/>
                <a:gd name="T4" fmla="*/ 8 w 55"/>
                <a:gd name="T5" fmla="*/ 47 h 55"/>
                <a:gd name="T6" fmla="*/ 38 w 55"/>
                <a:gd name="T7" fmla="*/ 47 h 55"/>
                <a:gd name="T8" fmla="*/ 55 w 55"/>
                <a:gd name="T9" fmla="*/ 30 h 55"/>
              </a:gdLst>
              <a:ahLst/>
              <a:cxnLst>
                <a:cxn ang="0">
                  <a:pos x="T0" y="T1"/>
                </a:cxn>
                <a:cxn ang="0">
                  <a:pos x="T2" y="T3"/>
                </a:cxn>
                <a:cxn ang="0">
                  <a:pos x="T4" y="T5"/>
                </a:cxn>
                <a:cxn ang="0">
                  <a:pos x="T6" y="T7"/>
                </a:cxn>
                <a:cxn ang="0">
                  <a:pos x="T8" y="T9"/>
                </a:cxn>
              </a:cxnLst>
              <a:rect l="0" t="0" r="r" b="b"/>
              <a:pathLst>
                <a:path w="55" h="55">
                  <a:moveTo>
                    <a:pt x="25" y="0"/>
                  </a:moveTo>
                  <a:cubicBezTo>
                    <a:pt x="25" y="0"/>
                    <a:pt x="8" y="17"/>
                    <a:pt x="8" y="17"/>
                  </a:cubicBezTo>
                  <a:cubicBezTo>
                    <a:pt x="0" y="25"/>
                    <a:pt x="0" y="38"/>
                    <a:pt x="8" y="47"/>
                  </a:cubicBezTo>
                  <a:cubicBezTo>
                    <a:pt x="17" y="55"/>
                    <a:pt x="30" y="55"/>
                    <a:pt x="38" y="47"/>
                  </a:cubicBezTo>
                  <a:cubicBezTo>
                    <a:pt x="38" y="47"/>
                    <a:pt x="55" y="30"/>
                    <a:pt x="55" y="30"/>
                  </a:cubicBezTo>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1" name="Freeform 103"/>
            <p:cNvSpPr/>
            <p:nvPr/>
          </p:nvSpPr>
          <p:spPr bwMode="auto">
            <a:xfrm>
              <a:off x="5408613" y="4818063"/>
              <a:ext cx="92075" cy="47625"/>
            </a:xfrm>
            <a:custGeom>
              <a:avLst/>
              <a:gdLst>
                <a:gd name="T0" fmla="*/ 29 w 29"/>
                <a:gd name="T1" fmla="*/ 3 h 15"/>
                <a:gd name="T2" fmla="*/ 7 w 29"/>
                <a:gd name="T3" fmla="*/ 7 h 15"/>
                <a:gd name="T4" fmla="*/ 0 w 29"/>
                <a:gd name="T5" fmla="*/ 15 h 15"/>
              </a:gdLst>
              <a:ahLst/>
              <a:cxnLst>
                <a:cxn ang="0">
                  <a:pos x="T0" y="T1"/>
                </a:cxn>
                <a:cxn ang="0">
                  <a:pos x="T2" y="T3"/>
                </a:cxn>
                <a:cxn ang="0">
                  <a:pos x="T4" y="T5"/>
                </a:cxn>
              </a:cxnLst>
              <a:rect l="0" t="0" r="r" b="b"/>
              <a:pathLst>
                <a:path w="29" h="15">
                  <a:moveTo>
                    <a:pt x="29" y="3"/>
                  </a:moveTo>
                  <a:cubicBezTo>
                    <a:pt x="22" y="0"/>
                    <a:pt x="13" y="2"/>
                    <a:pt x="7" y="7"/>
                  </a:cubicBezTo>
                  <a:cubicBezTo>
                    <a:pt x="7" y="8"/>
                    <a:pt x="0" y="15"/>
                    <a:pt x="0" y="15"/>
                  </a:cubicBezTo>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2" name="Freeform 104"/>
            <p:cNvSpPr/>
            <p:nvPr/>
          </p:nvSpPr>
          <p:spPr bwMode="auto">
            <a:xfrm>
              <a:off x="5503863" y="4868863"/>
              <a:ext cx="47625" cy="92075"/>
            </a:xfrm>
            <a:custGeom>
              <a:avLst/>
              <a:gdLst>
                <a:gd name="T0" fmla="*/ 0 w 15"/>
                <a:gd name="T1" fmla="*/ 29 h 29"/>
                <a:gd name="T2" fmla="*/ 7 w 15"/>
                <a:gd name="T3" fmla="*/ 22 h 29"/>
                <a:gd name="T4" fmla="*/ 12 w 15"/>
                <a:gd name="T5" fmla="*/ 0 h 29"/>
              </a:gdLst>
              <a:ahLst/>
              <a:cxnLst>
                <a:cxn ang="0">
                  <a:pos x="T0" y="T1"/>
                </a:cxn>
                <a:cxn ang="0">
                  <a:pos x="T2" y="T3"/>
                </a:cxn>
                <a:cxn ang="0">
                  <a:pos x="T4" y="T5"/>
                </a:cxn>
              </a:cxnLst>
              <a:rect l="0" t="0" r="r" b="b"/>
              <a:pathLst>
                <a:path w="15" h="29">
                  <a:moveTo>
                    <a:pt x="0" y="29"/>
                  </a:moveTo>
                  <a:cubicBezTo>
                    <a:pt x="0" y="29"/>
                    <a:pt x="7" y="22"/>
                    <a:pt x="7" y="22"/>
                  </a:cubicBezTo>
                  <a:cubicBezTo>
                    <a:pt x="13" y="16"/>
                    <a:pt x="15" y="7"/>
                    <a:pt x="12" y="0"/>
                  </a:cubicBezTo>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3" name="Freeform 105"/>
            <p:cNvSpPr/>
            <p:nvPr/>
          </p:nvSpPr>
          <p:spPr bwMode="auto">
            <a:xfrm>
              <a:off x="5554663" y="4640263"/>
              <a:ext cx="174625" cy="174625"/>
            </a:xfrm>
            <a:custGeom>
              <a:avLst/>
              <a:gdLst>
                <a:gd name="T0" fmla="*/ 30 w 55"/>
                <a:gd name="T1" fmla="*/ 55 h 55"/>
                <a:gd name="T2" fmla="*/ 47 w 55"/>
                <a:gd name="T3" fmla="*/ 38 h 55"/>
                <a:gd name="T4" fmla="*/ 47 w 55"/>
                <a:gd name="T5" fmla="*/ 8 h 55"/>
                <a:gd name="T6" fmla="*/ 17 w 55"/>
                <a:gd name="T7" fmla="*/ 8 h 55"/>
                <a:gd name="T8" fmla="*/ 0 w 55"/>
                <a:gd name="T9" fmla="*/ 25 h 55"/>
              </a:gdLst>
              <a:ahLst/>
              <a:cxnLst>
                <a:cxn ang="0">
                  <a:pos x="T0" y="T1"/>
                </a:cxn>
                <a:cxn ang="0">
                  <a:pos x="T2" y="T3"/>
                </a:cxn>
                <a:cxn ang="0">
                  <a:pos x="T4" y="T5"/>
                </a:cxn>
                <a:cxn ang="0">
                  <a:pos x="T6" y="T7"/>
                </a:cxn>
                <a:cxn ang="0">
                  <a:pos x="T8" y="T9"/>
                </a:cxn>
              </a:cxnLst>
              <a:rect l="0" t="0" r="r" b="b"/>
              <a:pathLst>
                <a:path w="55" h="55">
                  <a:moveTo>
                    <a:pt x="30" y="55"/>
                  </a:moveTo>
                  <a:cubicBezTo>
                    <a:pt x="30" y="55"/>
                    <a:pt x="47" y="38"/>
                    <a:pt x="47" y="38"/>
                  </a:cubicBezTo>
                  <a:cubicBezTo>
                    <a:pt x="55" y="30"/>
                    <a:pt x="55" y="16"/>
                    <a:pt x="47" y="8"/>
                  </a:cubicBezTo>
                  <a:cubicBezTo>
                    <a:pt x="38" y="0"/>
                    <a:pt x="25" y="0"/>
                    <a:pt x="17" y="8"/>
                  </a:cubicBezTo>
                  <a:cubicBezTo>
                    <a:pt x="17" y="8"/>
                    <a:pt x="0" y="25"/>
                    <a:pt x="0" y="25"/>
                  </a:cubicBezTo>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4" name="Freeform 106"/>
            <p:cNvSpPr/>
            <p:nvPr/>
          </p:nvSpPr>
          <p:spPr bwMode="auto">
            <a:xfrm>
              <a:off x="5564188" y="4808538"/>
              <a:ext cx="92075" cy="47625"/>
            </a:xfrm>
            <a:custGeom>
              <a:avLst/>
              <a:gdLst>
                <a:gd name="T0" fmla="*/ 0 w 29"/>
                <a:gd name="T1" fmla="*/ 12 h 15"/>
                <a:gd name="T2" fmla="*/ 22 w 29"/>
                <a:gd name="T3" fmla="*/ 7 h 15"/>
                <a:gd name="T4" fmla="*/ 29 w 29"/>
                <a:gd name="T5" fmla="*/ 0 h 15"/>
              </a:gdLst>
              <a:ahLst/>
              <a:cxnLst>
                <a:cxn ang="0">
                  <a:pos x="T0" y="T1"/>
                </a:cxn>
                <a:cxn ang="0">
                  <a:pos x="T2" y="T3"/>
                </a:cxn>
                <a:cxn ang="0">
                  <a:pos x="T4" y="T5"/>
                </a:cxn>
              </a:cxnLst>
              <a:rect l="0" t="0" r="r" b="b"/>
              <a:pathLst>
                <a:path w="29" h="15">
                  <a:moveTo>
                    <a:pt x="0" y="12"/>
                  </a:moveTo>
                  <a:cubicBezTo>
                    <a:pt x="7" y="15"/>
                    <a:pt x="16" y="13"/>
                    <a:pt x="22" y="7"/>
                  </a:cubicBezTo>
                  <a:cubicBezTo>
                    <a:pt x="22" y="7"/>
                    <a:pt x="29" y="0"/>
                    <a:pt x="29" y="0"/>
                  </a:cubicBezTo>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5" name="Freeform 107"/>
            <p:cNvSpPr/>
            <p:nvPr/>
          </p:nvSpPr>
          <p:spPr bwMode="auto">
            <a:xfrm>
              <a:off x="5513388" y="4713288"/>
              <a:ext cx="47625" cy="92075"/>
            </a:xfrm>
            <a:custGeom>
              <a:avLst/>
              <a:gdLst>
                <a:gd name="T0" fmla="*/ 15 w 15"/>
                <a:gd name="T1" fmla="*/ 0 h 29"/>
                <a:gd name="T2" fmla="*/ 8 w 15"/>
                <a:gd name="T3" fmla="*/ 7 h 29"/>
                <a:gd name="T4" fmla="*/ 3 w 15"/>
                <a:gd name="T5" fmla="*/ 29 h 29"/>
              </a:gdLst>
              <a:ahLst/>
              <a:cxnLst>
                <a:cxn ang="0">
                  <a:pos x="T0" y="T1"/>
                </a:cxn>
                <a:cxn ang="0">
                  <a:pos x="T2" y="T3"/>
                </a:cxn>
                <a:cxn ang="0">
                  <a:pos x="T4" y="T5"/>
                </a:cxn>
              </a:cxnLst>
              <a:rect l="0" t="0" r="r" b="b"/>
              <a:pathLst>
                <a:path w="15" h="29">
                  <a:moveTo>
                    <a:pt x="15" y="0"/>
                  </a:moveTo>
                  <a:cubicBezTo>
                    <a:pt x="15" y="0"/>
                    <a:pt x="8" y="7"/>
                    <a:pt x="8" y="7"/>
                  </a:cubicBezTo>
                  <a:cubicBezTo>
                    <a:pt x="2" y="13"/>
                    <a:pt x="0" y="22"/>
                    <a:pt x="3" y="29"/>
                  </a:cubicBezTo>
                </a:path>
              </a:pathLst>
            </a:custGeom>
            <a:noFill/>
            <a:ln w="25400" cap="rnd">
              <a:solidFill>
                <a:srgbClr val="0070C0"/>
              </a:solidFill>
              <a:prstDash val="solid"/>
              <a:rou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6" name="Line 108"/>
            <p:cNvSpPr>
              <a:spLocks noChangeShapeType="1"/>
            </p:cNvSpPr>
            <p:nvPr/>
          </p:nvSpPr>
          <p:spPr bwMode="auto">
            <a:xfrm flipV="1">
              <a:off x="5465763" y="4770438"/>
              <a:ext cx="133350" cy="130175"/>
            </a:xfrm>
            <a:prstGeom prst="line">
              <a:avLst/>
            </a:prstGeom>
            <a:noFill/>
            <a:ln w="25400" cap="rnd">
              <a:solidFill>
                <a:srgbClr val="0070C0"/>
              </a:solidFill>
              <a:prstDash val="solid"/>
              <a:rou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0-#ppt_h/2"/>
                                          </p:val>
                                        </p:tav>
                                        <p:tav tm="100000">
                                          <p:val>
                                            <p:strVal val="#ppt_y"/>
                                          </p:val>
                                        </p:tav>
                                      </p:tavLst>
                                    </p:anim>
                                  </p:childTnLst>
                                </p:cTn>
                              </p:par>
                            </p:childTnLst>
                          </p:cTn>
                        </p:par>
                        <p:par>
                          <p:cTn id="19" fill="hold">
                            <p:stCondLst>
                              <p:cond delay="2500"/>
                            </p:stCondLst>
                            <p:childTnLst>
                              <p:par>
                                <p:cTn id="20" presetID="3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1000" fill="hold"/>
                                        <p:tgtEl>
                                          <p:spTgt spid="15"/>
                                        </p:tgtEl>
                                        <p:attrNameLst>
                                          <p:attrName>ppt_w</p:attrName>
                                        </p:attrNameLst>
                                      </p:cBhvr>
                                      <p:tavLst>
                                        <p:tav tm="0">
                                          <p:val>
                                            <p:fltVal val="0"/>
                                          </p:val>
                                        </p:tav>
                                        <p:tav tm="100000">
                                          <p:val>
                                            <p:strVal val="#ppt_w"/>
                                          </p:val>
                                        </p:tav>
                                      </p:tavLst>
                                    </p:anim>
                                    <p:anim calcmode="lin" valueType="num">
                                      <p:cBhvr>
                                        <p:cTn id="23" dur="1000" fill="hold"/>
                                        <p:tgtEl>
                                          <p:spTgt spid="15"/>
                                        </p:tgtEl>
                                        <p:attrNameLst>
                                          <p:attrName>ppt_h</p:attrName>
                                        </p:attrNameLst>
                                      </p:cBhvr>
                                      <p:tavLst>
                                        <p:tav tm="0">
                                          <p:val>
                                            <p:fltVal val="0"/>
                                          </p:val>
                                        </p:tav>
                                        <p:tav tm="100000">
                                          <p:val>
                                            <p:strVal val="#ppt_h"/>
                                          </p:val>
                                        </p:tav>
                                      </p:tavLst>
                                    </p:anim>
                                    <p:anim calcmode="lin" valueType="num">
                                      <p:cBhvr>
                                        <p:cTn id="24" dur="1000" fill="hold"/>
                                        <p:tgtEl>
                                          <p:spTgt spid="15"/>
                                        </p:tgtEl>
                                        <p:attrNameLst>
                                          <p:attrName>style.rotation</p:attrName>
                                        </p:attrNameLst>
                                      </p:cBhvr>
                                      <p:tavLst>
                                        <p:tav tm="0">
                                          <p:val>
                                            <p:fltVal val="90"/>
                                          </p:val>
                                        </p:tav>
                                        <p:tav tm="100000">
                                          <p:val>
                                            <p:fltVal val="0"/>
                                          </p:val>
                                        </p:tav>
                                      </p:tavLst>
                                    </p:anim>
                                    <p:animEffect transition="in" filter="fade">
                                      <p:cBhvr>
                                        <p:cTn id="25" dur="1000"/>
                                        <p:tgtEl>
                                          <p:spTgt spid="15"/>
                                        </p:tgtEl>
                                      </p:cBhvr>
                                    </p:animEffect>
                                  </p:childTnLst>
                                </p:cTn>
                              </p:par>
                            </p:childTnLst>
                          </p:cTn>
                        </p:par>
                        <p:par>
                          <p:cTn id="26" fill="hold">
                            <p:stCondLst>
                              <p:cond delay="3500"/>
                            </p:stCondLst>
                            <p:childTnLst>
                              <p:par>
                                <p:cTn id="27" presetID="10" presetClass="entr" presetSubtype="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fade">
                                      <p:cBhvr>
                                        <p:cTn id="29" dur="500"/>
                                        <p:tgtEl>
                                          <p:spTgt spid="21"/>
                                        </p:tgtEl>
                                      </p:cBhvr>
                                    </p:animEffect>
                                  </p:childTnLst>
                                </p:cTn>
                              </p:par>
                              <p:par>
                                <p:cTn id="30" presetID="10" presetClass="entr" presetSubtype="0"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500"/>
                                        <p:tgtEl>
                                          <p:spTgt spid="22"/>
                                        </p:tgtEl>
                                      </p:cBhvr>
                                    </p:animEffect>
                                  </p:childTnLst>
                                </p:cTn>
                              </p:par>
                            </p:childTnLst>
                          </p:cTn>
                        </p:par>
                        <p:par>
                          <p:cTn id="33" fill="hold">
                            <p:stCondLst>
                              <p:cond delay="4000"/>
                            </p:stCondLst>
                            <p:childTnLst>
                              <p:par>
                                <p:cTn id="34" presetID="22" presetClass="entr" presetSubtype="4" fill="hold"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down)">
                                      <p:cBhvr>
                                        <p:cTn id="36" dur="500"/>
                                        <p:tgtEl>
                                          <p:spTgt spid="53"/>
                                        </p:tgtEl>
                                      </p:cBhvr>
                                    </p:animEffect>
                                  </p:childTnLst>
                                </p:cTn>
                              </p:par>
                            </p:childTnLst>
                          </p:cTn>
                        </p:par>
                        <p:par>
                          <p:cTn id="37" fill="hold">
                            <p:stCondLst>
                              <p:cond delay="4500"/>
                            </p:stCondLst>
                            <p:childTnLst>
                              <p:par>
                                <p:cTn id="38" presetID="53" presetClass="entr" presetSubtype="16" fill="hold" nodeType="afterEffect">
                                  <p:stCondLst>
                                    <p:cond delay="0"/>
                                  </p:stCondLst>
                                  <p:childTnLst>
                                    <p:set>
                                      <p:cBhvr>
                                        <p:cTn id="39" dur="1" fill="hold">
                                          <p:stCondLst>
                                            <p:cond delay="0"/>
                                          </p:stCondLst>
                                        </p:cTn>
                                        <p:tgtEl>
                                          <p:spTgt spid="79"/>
                                        </p:tgtEl>
                                        <p:attrNameLst>
                                          <p:attrName>style.visibility</p:attrName>
                                        </p:attrNameLst>
                                      </p:cBhvr>
                                      <p:to>
                                        <p:strVal val="visible"/>
                                      </p:to>
                                    </p:set>
                                    <p:anim calcmode="lin" valueType="num">
                                      <p:cBhvr>
                                        <p:cTn id="40" dur="500" fill="hold"/>
                                        <p:tgtEl>
                                          <p:spTgt spid="79"/>
                                        </p:tgtEl>
                                        <p:attrNameLst>
                                          <p:attrName>ppt_w</p:attrName>
                                        </p:attrNameLst>
                                      </p:cBhvr>
                                      <p:tavLst>
                                        <p:tav tm="0">
                                          <p:val>
                                            <p:fltVal val="0"/>
                                          </p:val>
                                        </p:tav>
                                        <p:tav tm="100000">
                                          <p:val>
                                            <p:strVal val="#ppt_w"/>
                                          </p:val>
                                        </p:tav>
                                      </p:tavLst>
                                    </p:anim>
                                    <p:anim calcmode="lin" valueType="num">
                                      <p:cBhvr>
                                        <p:cTn id="41" dur="500" fill="hold"/>
                                        <p:tgtEl>
                                          <p:spTgt spid="79"/>
                                        </p:tgtEl>
                                        <p:attrNameLst>
                                          <p:attrName>ppt_h</p:attrName>
                                        </p:attrNameLst>
                                      </p:cBhvr>
                                      <p:tavLst>
                                        <p:tav tm="0">
                                          <p:val>
                                            <p:fltVal val="0"/>
                                          </p:val>
                                        </p:tav>
                                        <p:tav tm="100000">
                                          <p:val>
                                            <p:strVal val="#ppt_h"/>
                                          </p:val>
                                        </p:tav>
                                      </p:tavLst>
                                    </p:anim>
                                    <p:animEffect transition="in" filter="fade">
                                      <p:cBhvr>
                                        <p:cTn id="42" dur="500"/>
                                        <p:tgtEl>
                                          <p:spTgt spid="79"/>
                                        </p:tgtEl>
                                      </p:cBhvr>
                                    </p:animEffect>
                                  </p:childTnLst>
                                </p:cTn>
                              </p:par>
                            </p:childTnLst>
                          </p:cTn>
                        </p:par>
                        <p:par>
                          <p:cTn id="43" fill="hold">
                            <p:stCondLst>
                              <p:cond delay="5000"/>
                            </p:stCondLst>
                            <p:childTnLst>
                              <p:par>
                                <p:cTn id="44" presetID="42" presetClass="entr" presetSubtype="0" fill="hold" grpId="0" nodeType="afterEffect">
                                  <p:stCondLst>
                                    <p:cond delay="0"/>
                                  </p:stCondLst>
                                  <p:childTnLst>
                                    <p:set>
                                      <p:cBhvr>
                                        <p:cTn id="45" dur="1" fill="hold">
                                          <p:stCondLst>
                                            <p:cond delay="0"/>
                                          </p:stCondLst>
                                        </p:cTn>
                                        <p:tgtEl>
                                          <p:spTgt spid="54"/>
                                        </p:tgtEl>
                                        <p:attrNameLst>
                                          <p:attrName>style.visibility</p:attrName>
                                        </p:attrNameLst>
                                      </p:cBhvr>
                                      <p:to>
                                        <p:strVal val="visible"/>
                                      </p:to>
                                    </p:set>
                                    <p:animEffect transition="in" filter="fade">
                                      <p:cBhvr>
                                        <p:cTn id="46" dur="1000"/>
                                        <p:tgtEl>
                                          <p:spTgt spid="54"/>
                                        </p:tgtEl>
                                      </p:cBhvr>
                                    </p:animEffect>
                                    <p:anim calcmode="lin" valueType="num">
                                      <p:cBhvr>
                                        <p:cTn id="47" dur="1000" fill="hold"/>
                                        <p:tgtEl>
                                          <p:spTgt spid="54"/>
                                        </p:tgtEl>
                                        <p:attrNameLst>
                                          <p:attrName>ppt_x</p:attrName>
                                        </p:attrNameLst>
                                      </p:cBhvr>
                                      <p:tavLst>
                                        <p:tav tm="0">
                                          <p:val>
                                            <p:strVal val="#ppt_x"/>
                                          </p:val>
                                        </p:tav>
                                        <p:tav tm="100000">
                                          <p:val>
                                            <p:strVal val="#ppt_x"/>
                                          </p:val>
                                        </p:tav>
                                      </p:tavLst>
                                    </p:anim>
                                    <p:anim calcmode="lin" valueType="num">
                                      <p:cBhvr>
                                        <p:cTn id="48" dur="1000" fill="hold"/>
                                        <p:tgtEl>
                                          <p:spTgt spid="54"/>
                                        </p:tgtEl>
                                        <p:attrNameLst>
                                          <p:attrName>ppt_y</p:attrName>
                                        </p:attrNameLst>
                                      </p:cBhvr>
                                      <p:tavLst>
                                        <p:tav tm="0">
                                          <p:val>
                                            <p:strVal val="#ppt_y+.1"/>
                                          </p:val>
                                        </p:tav>
                                        <p:tav tm="100000">
                                          <p:val>
                                            <p:strVal val="#ppt_y"/>
                                          </p:val>
                                        </p:tav>
                                      </p:tavLst>
                                    </p:anim>
                                  </p:childTnLst>
                                </p:cTn>
                              </p:par>
                            </p:childTnLst>
                          </p:cTn>
                        </p:par>
                        <p:par>
                          <p:cTn id="49" fill="hold">
                            <p:stCondLst>
                              <p:cond delay="6000"/>
                            </p:stCondLst>
                            <p:childTnLst>
                              <p:par>
                                <p:cTn id="50" presetID="22" presetClass="entr" presetSubtype="4" fill="hold" nodeType="afterEffect">
                                  <p:stCondLst>
                                    <p:cond delay="0"/>
                                  </p:stCondLst>
                                  <p:childTnLst>
                                    <p:set>
                                      <p:cBhvr>
                                        <p:cTn id="51" dur="1" fill="hold">
                                          <p:stCondLst>
                                            <p:cond delay="0"/>
                                          </p:stCondLst>
                                        </p:cTn>
                                        <p:tgtEl>
                                          <p:spTgt spid="50"/>
                                        </p:tgtEl>
                                        <p:attrNameLst>
                                          <p:attrName>style.visibility</p:attrName>
                                        </p:attrNameLst>
                                      </p:cBhvr>
                                      <p:to>
                                        <p:strVal val="visible"/>
                                      </p:to>
                                    </p:set>
                                    <p:animEffect transition="in" filter="wipe(down)">
                                      <p:cBhvr>
                                        <p:cTn id="52" dur="500"/>
                                        <p:tgtEl>
                                          <p:spTgt spid="50"/>
                                        </p:tgtEl>
                                      </p:cBhvr>
                                    </p:animEffect>
                                  </p:childTnLst>
                                </p:cTn>
                              </p:par>
                            </p:childTnLst>
                          </p:cTn>
                        </p:par>
                        <p:par>
                          <p:cTn id="53" fill="hold">
                            <p:stCondLst>
                              <p:cond delay="6500"/>
                            </p:stCondLst>
                            <p:childTnLst>
                              <p:par>
                                <p:cTn id="54" presetID="53" presetClass="entr" presetSubtype="16" fill="hold" nodeType="afterEffect">
                                  <p:stCondLst>
                                    <p:cond delay="0"/>
                                  </p:stCondLst>
                                  <p:childTnLst>
                                    <p:set>
                                      <p:cBhvr>
                                        <p:cTn id="55" dur="1" fill="hold">
                                          <p:stCondLst>
                                            <p:cond delay="0"/>
                                          </p:stCondLst>
                                        </p:cTn>
                                        <p:tgtEl>
                                          <p:spTgt spid="62"/>
                                        </p:tgtEl>
                                        <p:attrNameLst>
                                          <p:attrName>style.visibility</p:attrName>
                                        </p:attrNameLst>
                                      </p:cBhvr>
                                      <p:to>
                                        <p:strVal val="visible"/>
                                      </p:to>
                                    </p:set>
                                    <p:anim calcmode="lin" valueType="num">
                                      <p:cBhvr>
                                        <p:cTn id="56" dur="500" fill="hold"/>
                                        <p:tgtEl>
                                          <p:spTgt spid="62"/>
                                        </p:tgtEl>
                                        <p:attrNameLst>
                                          <p:attrName>ppt_w</p:attrName>
                                        </p:attrNameLst>
                                      </p:cBhvr>
                                      <p:tavLst>
                                        <p:tav tm="0">
                                          <p:val>
                                            <p:fltVal val="0"/>
                                          </p:val>
                                        </p:tav>
                                        <p:tav tm="100000">
                                          <p:val>
                                            <p:strVal val="#ppt_w"/>
                                          </p:val>
                                        </p:tav>
                                      </p:tavLst>
                                    </p:anim>
                                    <p:anim calcmode="lin" valueType="num">
                                      <p:cBhvr>
                                        <p:cTn id="57" dur="500" fill="hold"/>
                                        <p:tgtEl>
                                          <p:spTgt spid="62"/>
                                        </p:tgtEl>
                                        <p:attrNameLst>
                                          <p:attrName>ppt_h</p:attrName>
                                        </p:attrNameLst>
                                      </p:cBhvr>
                                      <p:tavLst>
                                        <p:tav tm="0">
                                          <p:val>
                                            <p:fltVal val="0"/>
                                          </p:val>
                                        </p:tav>
                                        <p:tav tm="100000">
                                          <p:val>
                                            <p:strVal val="#ppt_h"/>
                                          </p:val>
                                        </p:tav>
                                      </p:tavLst>
                                    </p:anim>
                                    <p:animEffect transition="in" filter="fade">
                                      <p:cBhvr>
                                        <p:cTn id="58" dur="500"/>
                                        <p:tgtEl>
                                          <p:spTgt spid="62"/>
                                        </p:tgtEl>
                                      </p:cBhvr>
                                    </p:animEffect>
                                  </p:childTnLst>
                                </p:cTn>
                              </p:par>
                            </p:childTnLst>
                          </p:cTn>
                        </p:par>
                        <p:par>
                          <p:cTn id="59" fill="hold">
                            <p:stCondLst>
                              <p:cond delay="7000"/>
                            </p:stCondLst>
                            <p:childTnLst>
                              <p:par>
                                <p:cTn id="60" presetID="42" presetClass="entr" presetSubtype="0" fill="hold" grpId="0" nodeType="afterEffect">
                                  <p:stCondLst>
                                    <p:cond delay="0"/>
                                  </p:stCondLst>
                                  <p:childTnLst>
                                    <p:set>
                                      <p:cBhvr>
                                        <p:cTn id="61" dur="1" fill="hold">
                                          <p:stCondLst>
                                            <p:cond delay="0"/>
                                          </p:stCondLst>
                                        </p:cTn>
                                        <p:tgtEl>
                                          <p:spTgt spid="55"/>
                                        </p:tgtEl>
                                        <p:attrNameLst>
                                          <p:attrName>style.visibility</p:attrName>
                                        </p:attrNameLst>
                                      </p:cBhvr>
                                      <p:to>
                                        <p:strVal val="visible"/>
                                      </p:to>
                                    </p:set>
                                    <p:animEffect transition="in" filter="fade">
                                      <p:cBhvr>
                                        <p:cTn id="62" dur="1000"/>
                                        <p:tgtEl>
                                          <p:spTgt spid="55"/>
                                        </p:tgtEl>
                                      </p:cBhvr>
                                    </p:animEffect>
                                    <p:anim calcmode="lin" valueType="num">
                                      <p:cBhvr>
                                        <p:cTn id="63" dur="1000" fill="hold"/>
                                        <p:tgtEl>
                                          <p:spTgt spid="55"/>
                                        </p:tgtEl>
                                        <p:attrNameLst>
                                          <p:attrName>ppt_x</p:attrName>
                                        </p:attrNameLst>
                                      </p:cBhvr>
                                      <p:tavLst>
                                        <p:tav tm="0">
                                          <p:val>
                                            <p:strVal val="#ppt_x"/>
                                          </p:val>
                                        </p:tav>
                                        <p:tav tm="100000">
                                          <p:val>
                                            <p:strVal val="#ppt_x"/>
                                          </p:val>
                                        </p:tav>
                                      </p:tavLst>
                                    </p:anim>
                                    <p:anim calcmode="lin" valueType="num">
                                      <p:cBhvr>
                                        <p:cTn id="64" dur="1000" fill="hold"/>
                                        <p:tgtEl>
                                          <p:spTgt spid="55"/>
                                        </p:tgtEl>
                                        <p:attrNameLst>
                                          <p:attrName>ppt_y</p:attrName>
                                        </p:attrNameLst>
                                      </p:cBhvr>
                                      <p:tavLst>
                                        <p:tav tm="0">
                                          <p:val>
                                            <p:strVal val="#ppt_y+.1"/>
                                          </p:val>
                                        </p:tav>
                                        <p:tav tm="100000">
                                          <p:val>
                                            <p:strVal val="#ppt_y"/>
                                          </p:val>
                                        </p:tav>
                                      </p:tavLst>
                                    </p:anim>
                                  </p:childTnLst>
                                </p:cTn>
                              </p:par>
                            </p:childTnLst>
                          </p:cTn>
                        </p:par>
                        <p:par>
                          <p:cTn id="65" fill="hold">
                            <p:stCondLst>
                              <p:cond delay="8000"/>
                            </p:stCondLst>
                            <p:childTnLst>
                              <p:par>
                                <p:cTn id="66" presetID="22" presetClass="entr" presetSubtype="4" fill="hold" nodeType="afterEffect">
                                  <p:stCondLst>
                                    <p:cond delay="0"/>
                                  </p:stCondLst>
                                  <p:childTnLst>
                                    <p:set>
                                      <p:cBhvr>
                                        <p:cTn id="67" dur="1" fill="hold">
                                          <p:stCondLst>
                                            <p:cond delay="0"/>
                                          </p:stCondLst>
                                        </p:cTn>
                                        <p:tgtEl>
                                          <p:spTgt spid="51"/>
                                        </p:tgtEl>
                                        <p:attrNameLst>
                                          <p:attrName>style.visibility</p:attrName>
                                        </p:attrNameLst>
                                      </p:cBhvr>
                                      <p:to>
                                        <p:strVal val="visible"/>
                                      </p:to>
                                    </p:set>
                                    <p:animEffect transition="in" filter="wipe(down)">
                                      <p:cBhvr>
                                        <p:cTn id="68" dur="500"/>
                                        <p:tgtEl>
                                          <p:spTgt spid="51"/>
                                        </p:tgtEl>
                                      </p:cBhvr>
                                    </p:animEffect>
                                  </p:childTnLst>
                                </p:cTn>
                              </p:par>
                            </p:childTnLst>
                          </p:cTn>
                        </p:par>
                        <p:par>
                          <p:cTn id="69" fill="hold">
                            <p:stCondLst>
                              <p:cond delay="8500"/>
                            </p:stCondLst>
                            <p:childTnLst>
                              <p:par>
                                <p:cTn id="70" presetID="53" presetClass="entr" presetSubtype="16" fill="hold" nodeType="afterEffect">
                                  <p:stCondLst>
                                    <p:cond delay="0"/>
                                  </p:stCondLst>
                                  <p:childTnLst>
                                    <p:set>
                                      <p:cBhvr>
                                        <p:cTn id="71" dur="1" fill="hold">
                                          <p:stCondLst>
                                            <p:cond delay="0"/>
                                          </p:stCondLst>
                                        </p:cTn>
                                        <p:tgtEl>
                                          <p:spTgt spid="59"/>
                                        </p:tgtEl>
                                        <p:attrNameLst>
                                          <p:attrName>style.visibility</p:attrName>
                                        </p:attrNameLst>
                                      </p:cBhvr>
                                      <p:to>
                                        <p:strVal val="visible"/>
                                      </p:to>
                                    </p:set>
                                    <p:anim calcmode="lin" valueType="num">
                                      <p:cBhvr>
                                        <p:cTn id="72" dur="500" fill="hold"/>
                                        <p:tgtEl>
                                          <p:spTgt spid="59"/>
                                        </p:tgtEl>
                                        <p:attrNameLst>
                                          <p:attrName>ppt_w</p:attrName>
                                        </p:attrNameLst>
                                      </p:cBhvr>
                                      <p:tavLst>
                                        <p:tav tm="0">
                                          <p:val>
                                            <p:fltVal val="0"/>
                                          </p:val>
                                        </p:tav>
                                        <p:tav tm="100000">
                                          <p:val>
                                            <p:strVal val="#ppt_w"/>
                                          </p:val>
                                        </p:tav>
                                      </p:tavLst>
                                    </p:anim>
                                    <p:anim calcmode="lin" valueType="num">
                                      <p:cBhvr>
                                        <p:cTn id="73" dur="500" fill="hold"/>
                                        <p:tgtEl>
                                          <p:spTgt spid="59"/>
                                        </p:tgtEl>
                                        <p:attrNameLst>
                                          <p:attrName>ppt_h</p:attrName>
                                        </p:attrNameLst>
                                      </p:cBhvr>
                                      <p:tavLst>
                                        <p:tav tm="0">
                                          <p:val>
                                            <p:fltVal val="0"/>
                                          </p:val>
                                        </p:tav>
                                        <p:tav tm="100000">
                                          <p:val>
                                            <p:strVal val="#ppt_h"/>
                                          </p:val>
                                        </p:tav>
                                      </p:tavLst>
                                    </p:anim>
                                    <p:animEffect transition="in" filter="fade">
                                      <p:cBhvr>
                                        <p:cTn id="74" dur="500"/>
                                        <p:tgtEl>
                                          <p:spTgt spid="59"/>
                                        </p:tgtEl>
                                      </p:cBhvr>
                                    </p:animEffect>
                                  </p:childTnLst>
                                </p:cTn>
                              </p:par>
                            </p:childTnLst>
                          </p:cTn>
                        </p:par>
                        <p:par>
                          <p:cTn id="75" fill="hold">
                            <p:stCondLst>
                              <p:cond delay="9000"/>
                            </p:stCondLst>
                            <p:childTnLst>
                              <p:par>
                                <p:cTn id="76" presetID="42" presetClass="entr" presetSubtype="0" fill="hold" grpId="0"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fade">
                                      <p:cBhvr>
                                        <p:cTn id="78" dur="1000"/>
                                        <p:tgtEl>
                                          <p:spTgt spid="56"/>
                                        </p:tgtEl>
                                      </p:cBhvr>
                                    </p:animEffect>
                                    <p:anim calcmode="lin" valueType="num">
                                      <p:cBhvr>
                                        <p:cTn id="79" dur="1000" fill="hold"/>
                                        <p:tgtEl>
                                          <p:spTgt spid="56"/>
                                        </p:tgtEl>
                                        <p:attrNameLst>
                                          <p:attrName>ppt_x</p:attrName>
                                        </p:attrNameLst>
                                      </p:cBhvr>
                                      <p:tavLst>
                                        <p:tav tm="0">
                                          <p:val>
                                            <p:strVal val="#ppt_x"/>
                                          </p:val>
                                        </p:tav>
                                        <p:tav tm="100000">
                                          <p:val>
                                            <p:strVal val="#ppt_x"/>
                                          </p:val>
                                        </p:tav>
                                      </p:tavLst>
                                    </p:anim>
                                    <p:anim calcmode="lin" valueType="num">
                                      <p:cBhvr>
                                        <p:cTn id="80" dur="1000" fill="hold"/>
                                        <p:tgtEl>
                                          <p:spTgt spid="56"/>
                                        </p:tgtEl>
                                        <p:attrNameLst>
                                          <p:attrName>ppt_y</p:attrName>
                                        </p:attrNameLst>
                                      </p:cBhvr>
                                      <p:tavLst>
                                        <p:tav tm="0">
                                          <p:val>
                                            <p:strVal val="#ppt_y+.1"/>
                                          </p:val>
                                        </p:tav>
                                        <p:tav tm="100000">
                                          <p:val>
                                            <p:strVal val="#ppt_y"/>
                                          </p:val>
                                        </p:tav>
                                      </p:tavLst>
                                    </p:anim>
                                  </p:childTnLst>
                                </p:cTn>
                              </p:par>
                            </p:childTnLst>
                          </p:cTn>
                        </p:par>
                        <p:par>
                          <p:cTn id="81" fill="hold">
                            <p:stCondLst>
                              <p:cond delay="10000"/>
                            </p:stCondLst>
                            <p:childTnLst>
                              <p:par>
                                <p:cTn id="82" presetID="22" presetClass="entr" presetSubtype="4" fill="hold" nodeType="after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wipe(down)">
                                      <p:cBhvr>
                                        <p:cTn id="84" dur="500"/>
                                        <p:tgtEl>
                                          <p:spTgt spid="52"/>
                                        </p:tgtEl>
                                      </p:cBhvr>
                                    </p:animEffect>
                                  </p:childTnLst>
                                </p:cTn>
                              </p:par>
                            </p:childTnLst>
                          </p:cTn>
                        </p:par>
                        <p:par>
                          <p:cTn id="85" fill="hold">
                            <p:stCondLst>
                              <p:cond delay="10500"/>
                            </p:stCondLst>
                            <p:childTnLst>
                              <p:par>
                                <p:cTn id="86" presetID="53" presetClass="entr" presetSubtype="16" fill="hold" nodeType="afterEffect">
                                  <p:stCondLst>
                                    <p:cond delay="0"/>
                                  </p:stCondLst>
                                  <p:childTnLst>
                                    <p:set>
                                      <p:cBhvr>
                                        <p:cTn id="87" dur="1" fill="hold">
                                          <p:stCondLst>
                                            <p:cond delay="0"/>
                                          </p:stCondLst>
                                        </p:cTn>
                                        <p:tgtEl>
                                          <p:spTgt spid="72"/>
                                        </p:tgtEl>
                                        <p:attrNameLst>
                                          <p:attrName>style.visibility</p:attrName>
                                        </p:attrNameLst>
                                      </p:cBhvr>
                                      <p:to>
                                        <p:strVal val="visible"/>
                                      </p:to>
                                    </p:set>
                                    <p:anim calcmode="lin" valueType="num">
                                      <p:cBhvr>
                                        <p:cTn id="88" dur="500" fill="hold"/>
                                        <p:tgtEl>
                                          <p:spTgt spid="72"/>
                                        </p:tgtEl>
                                        <p:attrNameLst>
                                          <p:attrName>ppt_w</p:attrName>
                                        </p:attrNameLst>
                                      </p:cBhvr>
                                      <p:tavLst>
                                        <p:tav tm="0">
                                          <p:val>
                                            <p:fltVal val="0"/>
                                          </p:val>
                                        </p:tav>
                                        <p:tav tm="100000">
                                          <p:val>
                                            <p:strVal val="#ppt_w"/>
                                          </p:val>
                                        </p:tav>
                                      </p:tavLst>
                                    </p:anim>
                                    <p:anim calcmode="lin" valueType="num">
                                      <p:cBhvr>
                                        <p:cTn id="89" dur="500" fill="hold"/>
                                        <p:tgtEl>
                                          <p:spTgt spid="72"/>
                                        </p:tgtEl>
                                        <p:attrNameLst>
                                          <p:attrName>ppt_h</p:attrName>
                                        </p:attrNameLst>
                                      </p:cBhvr>
                                      <p:tavLst>
                                        <p:tav tm="0">
                                          <p:val>
                                            <p:fltVal val="0"/>
                                          </p:val>
                                        </p:tav>
                                        <p:tav tm="100000">
                                          <p:val>
                                            <p:strVal val="#ppt_h"/>
                                          </p:val>
                                        </p:tav>
                                      </p:tavLst>
                                    </p:anim>
                                    <p:animEffect transition="in" filter="fade">
                                      <p:cBhvr>
                                        <p:cTn id="90" dur="500"/>
                                        <p:tgtEl>
                                          <p:spTgt spid="72"/>
                                        </p:tgtEl>
                                      </p:cBhvr>
                                    </p:animEffect>
                                  </p:childTnLst>
                                </p:cTn>
                              </p:par>
                            </p:childTnLst>
                          </p:cTn>
                        </p:par>
                        <p:par>
                          <p:cTn id="91" fill="hold">
                            <p:stCondLst>
                              <p:cond delay="11000"/>
                            </p:stCondLst>
                            <p:childTnLst>
                              <p:par>
                                <p:cTn id="92" presetID="42" presetClass="entr" presetSubtype="0" fill="hold" grpId="0" nodeType="afterEffect">
                                  <p:stCondLst>
                                    <p:cond delay="0"/>
                                  </p:stCondLst>
                                  <p:childTnLst>
                                    <p:set>
                                      <p:cBhvr>
                                        <p:cTn id="93" dur="1" fill="hold">
                                          <p:stCondLst>
                                            <p:cond delay="0"/>
                                          </p:stCondLst>
                                        </p:cTn>
                                        <p:tgtEl>
                                          <p:spTgt spid="57"/>
                                        </p:tgtEl>
                                        <p:attrNameLst>
                                          <p:attrName>style.visibility</p:attrName>
                                        </p:attrNameLst>
                                      </p:cBhvr>
                                      <p:to>
                                        <p:strVal val="visible"/>
                                      </p:to>
                                    </p:set>
                                    <p:animEffect transition="in" filter="fade">
                                      <p:cBhvr>
                                        <p:cTn id="94" dur="1000"/>
                                        <p:tgtEl>
                                          <p:spTgt spid="57"/>
                                        </p:tgtEl>
                                      </p:cBhvr>
                                    </p:animEffect>
                                    <p:anim calcmode="lin" valueType="num">
                                      <p:cBhvr>
                                        <p:cTn id="95" dur="1000" fill="hold"/>
                                        <p:tgtEl>
                                          <p:spTgt spid="57"/>
                                        </p:tgtEl>
                                        <p:attrNameLst>
                                          <p:attrName>ppt_x</p:attrName>
                                        </p:attrNameLst>
                                      </p:cBhvr>
                                      <p:tavLst>
                                        <p:tav tm="0">
                                          <p:val>
                                            <p:strVal val="#ppt_x"/>
                                          </p:val>
                                        </p:tav>
                                        <p:tav tm="100000">
                                          <p:val>
                                            <p:strVal val="#ppt_x"/>
                                          </p:val>
                                        </p:tav>
                                      </p:tavLst>
                                    </p:anim>
                                    <p:anim calcmode="lin" valueType="num">
                                      <p:cBhvr>
                                        <p:cTn id="96" dur="1000" fill="hold"/>
                                        <p:tgtEl>
                                          <p:spTgt spid="57"/>
                                        </p:tgtEl>
                                        <p:attrNameLst>
                                          <p:attrName>ppt_y</p:attrName>
                                        </p:attrNameLst>
                                      </p:cBhvr>
                                      <p:tavLst>
                                        <p:tav tm="0">
                                          <p:val>
                                            <p:strVal val="#ppt_y+.1"/>
                                          </p:val>
                                        </p:tav>
                                        <p:tav tm="100000">
                                          <p:val>
                                            <p:strVal val="#ppt_y"/>
                                          </p:val>
                                        </p:tav>
                                      </p:tavLst>
                                    </p:anim>
                                  </p:childTnLst>
                                </p:cTn>
                              </p:par>
                            </p:childTnLst>
                          </p:cTn>
                        </p:par>
                        <p:par>
                          <p:cTn id="97" fill="hold">
                            <p:stCondLst>
                              <p:cond delay="12000"/>
                            </p:stCondLst>
                            <p:childTnLst>
                              <p:par>
                                <p:cTn id="98" presetID="16" presetClass="entr" presetSubtype="21" fill="hold" grpId="0" nodeType="afterEffect">
                                  <p:stCondLst>
                                    <p:cond delay="0"/>
                                  </p:stCondLst>
                                  <p:childTnLst>
                                    <p:set>
                                      <p:cBhvr>
                                        <p:cTn id="99" dur="1" fill="hold">
                                          <p:stCondLst>
                                            <p:cond delay="0"/>
                                          </p:stCondLst>
                                        </p:cTn>
                                        <p:tgtEl>
                                          <p:spTgt spid="58"/>
                                        </p:tgtEl>
                                        <p:attrNameLst>
                                          <p:attrName>style.visibility</p:attrName>
                                        </p:attrNameLst>
                                      </p:cBhvr>
                                      <p:to>
                                        <p:strVal val="visible"/>
                                      </p:to>
                                    </p:set>
                                    <p:animEffect transition="in" filter="barn(inVertical)">
                                      <p:cBhvr>
                                        <p:cTn id="10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4" grpId="0"/>
      <p:bldP spid="55" grpId="0"/>
      <p:bldP spid="56" grpId="0"/>
      <p:bldP spid="57" grpId="0"/>
      <p:bldP spid="5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0" y="0"/>
            <a:ext cx="12190194"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942" y="5200650"/>
            <a:ext cx="11039475" cy="1657350"/>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9663" y="380710"/>
            <a:ext cx="5846445" cy="4629043"/>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73497" y="4429753"/>
            <a:ext cx="447675" cy="561975"/>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3666" y="3775449"/>
            <a:ext cx="619125" cy="74295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21528" y="4256883"/>
            <a:ext cx="1689921" cy="2008440"/>
          </a:xfrm>
          <a:prstGeom prst="rect">
            <a:avLst/>
          </a:prstGeom>
          <a:effectLst>
            <a:reflection blurRad="6350" stA="50000" endA="300" endPos="90000" dir="5400000" sy="-100000" algn="bl" rotWithShape="0"/>
          </a:effectLst>
        </p:spPr>
      </p:pic>
      <p:pic>
        <p:nvPicPr>
          <p:cNvPr id="24" name="图片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pic>
        <p:nvPicPr>
          <p:cNvPr id="28" name="图片 2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49023" y="6051096"/>
            <a:ext cx="838200" cy="790575"/>
          </a:xfrm>
          <a:prstGeom prst="rect">
            <a:avLst/>
          </a:prstGeom>
        </p:spPr>
      </p:pic>
      <p:pic>
        <p:nvPicPr>
          <p:cNvPr id="29" name="图片 2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903580" y="5829496"/>
            <a:ext cx="895350" cy="952500"/>
          </a:xfrm>
          <a:prstGeom prst="rect">
            <a:avLst/>
          </a:prstGeom>
        </p:spPr>
      </p:pic>
      <p:grpSp>
        <p:nvGrpSpPr>
          <p:cNvPr id="18" name="组合 17"/>
          <p:cNvGrpSpPr/>
          <p:nvPr/>
        </p:nvGrpSpPr>
        <p:grpSpPr>
          <a:xfrm>
            <a:off x="3691420" y="3453361"/>
            <a:ext cx="4864676" cy="875399"/>
            <a:chOff x="3495472" y="3453361"/>
            <a:chExt cx="4864676" cy="875399"/>
          </a:xfrm>
          <a:effectLst>
            <a:outerShdw blurRad="50800" dist="38100" dir="5400000" algn="t" rotWithShape="0">
              <a:prstClr val="black">
                <a:alpha val="40000"/>
              </a:prstClr>
            </a:outerShdw>
          </a:effectLst>
        </p:grpSpPr>
        <p:sp>
          <p:nvSpPr>
            <p:cNvPr id="14" name="矩形 13"/>
            <p:cNvSpPr/>
            <p:nvPr/>
          </p:nvSpPr>
          <p:spPr>
            <a:xfrm rot="19710046">
              <a:off x="3495472" y="3573292"/>
              <a:ext cx="761748" cy="755468"/>
            </a:xfrm>
            <a:custGeom>
              <a:avLst/>
              <a:gdLst>
                <a:gd name="connsiteX0" fmla="*/ 0 w 761748"/>
                <a:gd name="connsiteY0" fmla="*/ 0 h 562759"/>
                <a:gd name="connsiteX1" fmla="*/ 761748 w 761748"/>
                <a:gd name="connsiteY1" fmla="*/ 0 h 562759"/>
                <a:gd name="connsiteX2" fmla="*/ 761748 w 761748"/>
                <a:gd name="connsiteY2" fmla="*/ 562759 h 562759"/>
                <a:gd name="connsiteX3" fmla="*/ 0 w 761748"/>
                <a:gd name="connsiteY3" fmla="*/ 562759 h 562759"/>
                <a:gd name="connsiteX4" fmla="*/ 0 w 761748"/>
                <a:gd name="connsiteY4" fmla="*/ 0 h 562759"/>
                <a:gd name="connsiteX0-1" fmla="*/ 35 w 761783"/>
                <a:gd name="connsiteY0-2" fmla="*/ 0 h 562759"/>
                <a:gd name="connsiteX1-3" fmla="*/ 761783 w 761783"/>
                <a:gd name="connsiteY1-4" fmla="*/ 0 h 562759"/>
                <a:gd name="connsiteX2-5" fmla="*/ 761783 w 761783"/>
                <a:gd name="connsiteY2-6" fmla="*/ 562759 h 562759"/>
                <a:gd name="connsiteX3-7" fmla="*/ 35 w 761783"/>
                <a:gd name="connsiteY3-8" fmla="*/ 562759 h 562759"/>
                <a:gd name="connsiteX4-9" fmla="*/ 237637 w 761783"/>
                <a:gd name="connsiteY4-10" fmla="*/ 304659 h 562759"/>
                <a:gd name="connsiteX5" fmla="*/ 35 w 761783"/>
                <a:gd name="connsiteY5" fmla="*/ 0 h 562759"/>
                <a:gd name="connsiteX0-11" fmla="*/ 64 w 761812"/>
                <a:gd name="connsiteY0-12" fmla="*/ 0 h 562759"/>
                <a:gd name="connsiteX1-13" fmla="*/ 761812 w 761812"/>
                <a:gd name="connsiteY1-14" fmla="*/ 0 h 562759"/>
                <a:gd name="connsiteX2-15" fmla="*/ 761812 w 761812"/>
                <a:gd name="connsiteY2-16" fmla="*/ 562759 h 562759"/>
                <a:gd name="connsiteX3-17" fmla="*/ 64 w 761812"/>
                <a:gd name="connsiteY3-18" fmla="*/ 562759 h 562759"/>
                <a:gd name="connsiteX4-19" fmla="*/ 237666 w 761812"/>
                <a:gd name="connsiteY4-20" fmla="*/ 304659 h 562759"/>
                <a:gd name="connsiteX5-21" fmla="*/ 64 w 761812"/>
                <a:gd name="connsiteY5-22" fmla="*/ 0 h 562759"/>
                <a:gd name="connsiteX0-23" fmla="*/ 0 w 761748"/>
                <a:gd name="connsiteY0-24" fmla="*/ 0 h 562759"/>
                <a:gd name="connsiteX1-25" fmla="*/ 761748 w 761748"/>
                <a:gd name="connsiteY1-26" fmla="*/ 0 h 562759"/>
                <a:gd name="connsiteX2-27" fmla="*/ 761748 w 761748"/>
                <a:gd name="connsiteY2-28" fmla="*/ 562759 h 562759"/>
                <a:gd name="connsiteX3-29" fmla="*/ 0 w 761748"/>
                <a:gd name="connsiteY3-30" fmla="*/ 562759 h 562759"/>
                <a:gd name="connsiteX4-31" fmla="*/ 237602 w 761748"/>
                <a:gd name="connsiteY4-32" fmla="*/ 304659 h 562759"/>
                <a:gd name="connsiteX5-33" fmla="*/ 0 w 761748"/>
                <a:gd name="connsiteY5-34" fmla="*/ 0 h 562759"/>
                <a:gd name="connsiteX0-35" fmla="*/ 0 w 761748"/>
                <a:gd name="connsiteY0-36" fmla="*/ 61930 h 624689"/>
                <a:gd name="connsiteX1-37" fmla="*/ 384281 w 761748"/>
                <a:gd name="connsiteY1-38" fmla="*/ 0 h 624689"/>
                <a:gd name="connsiteX2-39" fmla="*/ 761748 w 761748"/>
                <a:gd name="connsiteY2-40" fmla="*/ 61930 h 624689"/>
                <a:gd name="connsiteX3-41" fmla="*/ 761748 w 761748"/>
                <a:gd name="connsiteY3-42" fmla="*/ 624689 h 624689"/>
                <a:gd name="connsiteX4-43" fmla="*/ 0 w 761748"/>
                <a:gd name="connsiteY4-44" fmla="*/ 624689 h 624689"/>
                <a:gd name="connsiteX5-45" fmla="*/ 237602 w 761748"/>
                <a:gd name="connsiteY5-46" fmla="*/ 366589 h 624689"/>
                <a:gd name="connsiteX6" fmla="*/ 0 w 761748"/>
                <a:gd name="connsiteY6" fmla="*/ 61930 h 624689"/>
                <a:gd name="connsiteX0-47" fmla="*/ 0 w 761748"/>
                <a:gd name="connsiteY0-48" fmla="*/ 61930 h 624689"/>
                <a:gd name="connsiteX1-49" fmla="*/ 384281 w 761748"/>
                <a:gd name="connsiteY1-50" fmla="*/ 0 h 624689"/>
                <a:gd name="connsiteX2-51" fmla="*/ 761748 w 761748"/>
                <a:gd name="connsiteY2-52" fmla="*/ 61930 h 624689"/>
                <a:gd name="connsiteX3-53" fmla="*/ 761748 w 761748"/>
                <a:gd name="connsiteY3-54" fmla="*/ 624689 h 624689"/>
                <a:gd name="connsiteX4-55" fmla="*/ 430629 w 761748"/>
                <a:gd name="connsiteY4-56" fmla="*/ 529535 h 624689"/>
                <a:gd name="connsiteX5-57" fmla="*/ 0 w 761748"/>
                <a:gd name="connsiteY5-58" fmla="*/ 624689 h 624689"/>
                <a:gd name="connsiteX6-59" fmla="*/ 237602 w 761748"/>
                <a:gd name="connsiteY6-60" fmla="*/ 366589 h 624689"/>
                <a:gd name="connsiteX7" fmla="*/ 0 w 761748"/>
                <a:gd name="connsiteY7" fmla="*/ 61930 h 624689"/>
                <a:gd name="connsiteX0-61" fmla="*/ 0 w 761748"/>
                <a:gd name="connsiteY0-62" fmla="*/ 61930 h 624689"/>
                <a:gd name="connsiteX1-63" fmla="*/ 384281 w 761748"/>
                <a:gd name="connsiteY1-64" fmla="*/ 0 h 624689"/>
                <a:gd name="connsiteX2-65" fmla="*/ 761748 w 761748"/>
                <a:gd name="connsiteY2-66" fmla="*/ 61930 h 624689"/>
                <a:gd name="connsiteX3-67" fmla="*/ 761748 w 761748"/>
                <a:gd name="connsiteY3-68" fmla="*/ 624689 h 624689"/>
                <a:gd name="connsiteX4-69" fmla="*/ 430629 w 761748"/>
                <a:gd name="connsiteY4-70" fmla="*/ 529535 h 624689"/>
                <a:gd name="connsiteX5-71" fmla="*/ 0 w 761748"/>
                <a:gd name="connsiteY5-72" fmla="*/ 624689 h 624689"/>
                <a:gd name="connsiteX6-73" fmla="*/ 289539 w 761748"/>
                <a:gd name="connsiteY6-74" fmla="*/ 298189 h 624689"/>
                <a:gd name="connsiteX7-75" fmla="*/ 0 w 761748"/>
                <a:gd name="connsiteY7-76" fmla="*/ 61930 h 624689"/>
                <a:gd name="connsiteX0-77" fmla="*/ 0 w 761748"/>
                <a:gd name="connsiteY0-78" fmla="*/ 61930 h 624689"/>
                <a:gd name="connsiteX1-79" fmla="*/ 384281 w 761748"/>
                <a:gd name="connsiteY1-80" fmla="*/ 0 h 624689"/>
                <a:gd name="connsiteX2-81" fmla="*/ 761748 w 761748"/>
                <a:gd name="connsiteY2-82" fmla="*/ 61930 h 624689"/>
                <a:gd name="connsiteX3-83" fmla="*/ 761748 w 761748"/>
                <a:gd name="connsiteY3-84" fmla="*/ 624689 h 624689"/>
                <a:gd name="connsiteX4-85" fmla="*/ 430629 w 761748"/>
                <a:gd name="connsiteY4-86" fmla="*/ 529535 h 624689"/>
                <a:gd name="connsiteX5-87" fmla="*/ 0 w 761748"/>
                <a:gd name="connsiteY5-88" fmla="*/ 624689 h 624689"/>
                <a:gd name="connsiteX6-89" fmla="*/ 289539 w 761748"/>
                <a:gd name="connsiteY6-90" fmla="*/ 298189 h 624689"/>
                <a:gd name="connsiteX7-91" fmla="*/ 0 w 761748"/>
                <a:gd name="connsiteY7-92" fmla="*/ 61930 h 624689"/>
                <a:gd name="connsiteX0-93" fmla="*/ 0 w 761748"/>
                <a:gd name="connsiteY0-94" fmla="*/ 61930 h 624689"/>
                <a:gd name="connsiteX1-95" fmla="*/ 384281 w 761748"/>
                <a:gd name="connsiteY1-96" fmla="*/ 0 h 624689"/>
                <a:gd name="connsiteX2-97" fmla="*/ 761748 w 761748"/>
                <a:gd name="connsiteY2-98" fmla="*/ 61930 h 624689"/>
                <a:gd name="connsiteX3-99" fmla="*/ 761748 w 761748"/>
                <a:gd name="connsiteY3-100" fmla="*/ 624689 h 624689"/>
                <a:gd name="connsiteX4-101" fmla="*/ 430629 w 761748"/>
                <a:gd name="connsiteY4-102" fmla="*/ 529535 h 624689"/>
                <a:gd name="connsiteX5-103" fmla="*/ 0 w 761748"/>
                <a:gd name="connsiteY5-104" fmla="*/ 624689 h 624689"/>
                <a:gd name="connsiteX6-105" fmla="*/ 289539 w 761748"/>
                <a:gd name="connsiteY6-106" fmla="*/ 298189 h 624689"/>
                <a:gd name="connsiteX7-107" fmla="*/ 0 w 761748"/>
                <a:gd name="connsiteY7-108" fmla="*/ 61930 h 624689"/>
                <a:gd name="connsiteX0-109" fmla="*/ 0 w 761748"/>
                <a:gd name="connsiteY0-110" fmla="*/ 92254 h 655013"/>
                <a:gd name="connsiteX1-111" fmla="*/ 432931 w 761748"/>
                <a:gd name="connsiteY1-112" fmla="*/ 0 h 655013"/>
                <a:gd name="connsiteX2-113" fmla="*/ 761748 w 761748"/>
                <a:gd name="connsiteY2-114" fmla="*/ 92254 h 655013"/>
                <a:gd name="connsiteX3-115" fmla="*/ 761748 w 761748"/>
                <a:gd name="connsiteY3-116" fmla="*/ 655013 h 655013"/>
                <a:gd name="connsiteX4-117" fmla="*/ 430629 w 761748"/>
                <a:gd name="connsiteY4-118" fmla="*/ 559859 h 655013"/>
                <a:gd name="connsiteX5-119" fmla="*/ 0 w 761748"/>
                <a:gd name="connsiteY5-120" fmla="*/ 655013 h 655013"/>
                <a:gd name="connsiteX6-121" fmla="*/ 289539 w 761748"/>
                <a:gd name="connsiteY6-122" fmla="*/ 328513 h 655013"/>
                <a:gd name="connsiteX7-123" fmla="*/ 0 w 761748"/>
                <a:gd name="connsiteY7-124" fmla="*/ 92254 h 655013"/>
                <a:gd name="connsiteX0-125" fmla="*/ 0 w 761748"/>
                <a:gd name="connsiteY0-126" fmla="*/ 92254 h 655013"/>
                <a:gd name="connsiteX1-127" fmla="*/ 432931 w 761748"/>
                <a:gd name="connsiteY1-128" fmla="*/ 0 h 655013"/>
                <a:gd name="connsiteX2-129" fmla="*/ 761748 w 761748"/>
                <a:gd name="connsiteY2-130" fmla="*/ 92254 h 655013"/>
                <a:gd name="connsiteX3-131" fmla="*/ 761748 w 761748"/>
                <a:gd name="connsiteY3-132" fmla="*/ 655013 h 655013"/>
                <a:gd name="connsiteX4-133" fmla="*/ 430629 w 761748"/>
                <a:gd name="connsiteY4-134" fmla="*/ 559859 h 655013"/>
                <a:gd name="connsiteX5-135" fmla="*/ 0 w 761748"/>
                <a:gd name="connsiteY5-136" fmla="*/ 655013 h 655013"/>
                <a:gd name="connsiteX6-137" fmla="*/ 289539 w 761748"/>
                <a:gd name="connsiteY6-138" fmla="*/ 328513 h 655013"/>
                <a:gd name="connsiteX7-139" fmla="*/ 0 w 761748"/>
                <a:gd name="connsiteY7-140" fmla="*/ 92254 h 655013"/>
                <a:gd name="connsiteX0-141" fmla="*/ 0 w 761748"/>
                <a:gd name="connsiteY0-142" fmla="*/ 92254 h 655013"/>
                <a:gd name="connsiteX1-143" fmla="*/ 432931 w 761748"/>
                <a:gd name="connsiteY1-144" fmla="*/ 0 h 655013"/>
                <a:gd name="connsiteX2-145" fmla="*/ 761748 w 761748"/>
                <a:gd name="connsiteY2-146" fmla="*/ 92254 h 655013"/>
                <a:gd name="connsiteX3-147" fmla="*/ 761748 w 761748"/>
                <a:gd name="connsiteY3-148" fmla="*/ 655013 h 655013"/>
                <a:gd name="connsiteX4-149" fmla="*/ 430629 w 761748"/>
                <a:gd name="connsiteY4-150" fmla="*/ 559859 h 655013"/>
                <a:gd name="connsiteX5-151" fmla="*/ 0 w 761748"/>
                <a:gd name="connsiteY5-152" fmla="*/ 655013 h 655013"/>
                <a:gd name="connsiteX6-153" fmla="*/ 309043 w 761748"/>
                <a:gd name="connsiteY6-154" fmla="*/ 280329 h 655013"/>
                <a:gd name="connsiteX7-155" fmla="*/ 0 w 761748"/>
                <a:gd name="connsiteY7-156" fmla="*/ 92254 h 655013"/>
                <a:gd name="connsiteX0-157" fmla="*/ 0 w 761748"/>
                <a:gd name="connsiteY0-158" fmla="*/ 92254 h 655013"/>
                <a:gd name="connsiteX1-159" fmla="*/ 432931 w 761748"/>
                <a:gd name="connsiteY1-160" fmla="*/ 0 h 655013"/>
                <a:gd name="connsiteX2-161" fmla="*/ 761748 w 761748"/>
                <a:gd name="connsiteY2-162" fmla="*/ 92254 h 655013"/>
                <a:gd name="connsiteX3-163" fmla="*/ 761748 w 761748"/>
                <a:gd name="connsiteY3-164" fmla="*/ 655013 h 655013"/>
                <a:gd name="connsiteX4-165" fmla="*/ 430629 w 761748"/>
                <a:gd name="connsiteY4-166" fmla="*/ 559859 h 655013"/>
                <a:gd name="connsiteX5-167" fmla="*/ 0 w 761748"/>
                <a:gd name="connsiteY5-168" fmla="*/ 655013 h 655013"/>
                <a:gd name="connsiteX6-169" fmla="*/ 309043 w 761748"/>
                <a:gd name="connsiteY6-170" fmla="*/ 280329 h 655013"/>
                <a:gd name="connsiteX7-171" fmla="*/ 0 w 761748"/>
                <a:gd name="connsiteY7-172" fmla="*/ 92254 h 655013"/>
                <a:gd name="connsiteX0-173" fmla="*/ 0 w 761748"/>
                <a:gd name="connsiteY0-174" fmla="*/ 92254 h 655013"/>
                <a:gd name="connsiteX1-175" fmla="*/ 432931 w 761748"/>
                <a:gd name="connsiteY1-176" fmla="*/ 0 h 655013"/>
                <a:gd name="connsiteX2-177" fmla="*/ 761748 w 761748"/>
                <a:gd name="connsiteY2-178" fmla="*/ 92254 h 655013"/>
                <a:gd name="connsiteX3-179" fmla="*/ 761748 w 761748"/>
                <a:gd name="connsiteY3-180" fmla="*/ 655013 h 655013"/>
                <a:gd name="connsiteX4-181" fmla="*/ 430629 w 761748"/>
                <a:gd name="connsiteY4-182" fmla="*/ 559859 h 655013"/>
                <a:gd name="connsiteX5-183" fmla="*/ 0 w 761748"/>
                <a:gd name="connsiteY5-184" fmla="*/ 655013 h 655013"/>
                <a:gd name="connsiteX6-185" fmla="*/ 309043 w 761748"/>
                <a:gd name="connsiteY6-186" fmla="*/ 280329 h 655013"/>
                <a:gd name="connsiteX7-187" fmla="*/ 0 w 761748"/>
                <a:gd name="connsiteY7-188" fmla="*/ 92254 h 655013"/>
                <a:gd name="connsiteX0-189" fmla="*/ 0 w 761748"/>
                <a:gd name="connsiteY0-190" fmla="*/ 92254 h 655013"/>
                <a:gd name="connsiteX1-191" fmla="*/ 432931 w 761748"/>
                <a:gd name="connsiteY1-192" fmla="*/ 0 h 655013"/>
                <a:gd name="connsiteX2-193" fmla="*/ 761748 w 761748"/>
                <a:gd name="connsiteY2-194" fmla="*/ 92254 h 655013"/>
                <a:gd name="connsiteX3-195" fmla="*/ 761748 w 761748"/>
                <a:gd name="connsiteY3-196" fmla="*/ 655013 h 655013"/>
                <a:gd name="connsiteX4-197" fmla="*/ 430629 w 761748"/>
                <a:gd name="connsiteY4-198" fmla="*/ 559859 h 655013"/>
                <a:gd name="connsiteX5-199" fmla="*/ 0 w 761748"/>
                <a:gd name="connsiteY5-200" fmla="*/ 655013 h 655013"/>
                <a:gd name="connsiteX6-201" fmla="*/ 309043 w 761748"/>
                <a:gd name="connsiteY6-202" fmla="*/ 280329 h 655013"/>
                <a:gd name="connsiteX7-203" fmla="*/ 0 w 761748"/>
                <a:gd name="connsiteY7-204" fmla="*/ 92254 h 655013"/>
                <a:gd name="connsiteX0-205" fmla="*/ 0 w 761748"/>
                <a:gd name="connsiteY0-206" fmla="*/ 92254 h 655013"/>
                <a:gd name="connsiteX1-207" fmla="*/ 432931 w 761748"/>
                <a:gd name="connsiteY1-208" fmla="*/ 0 h 655013"/>
                <a:gd name="connsiteX2-209" fmla="*/ 761748 w 761748"/>
                <a:gd name="connsiteY2-210" fmla="*/ 92254 h 655013"/>
                <a:gd name="connsiteX3-211" fmla="*/ 761748 w 761748"/>
                <a:gd name="connsiteY3-212" fmla="*/ 655013 h 655013"/>
                <a:gd name="connsiteX4-213" fmla="*/ 422909 w 761748"/>
                <a:gd name="connsiteY4-214" fmla="*/ 555129 h 655013"/>
                <a:gd name="connsiteX5-215" fmla="*/ 0 w 761748"/>
                <a:gd name="connsiteY5-216" fmla="*/ 655013 h 655013"/>
                <a:gd name="connsiteX6-217" fmla="*/ 309043 w 761748"/>
                <a:gd name="connsiteY6-218" fmla="*/ 280329 h 655013"/>
                <a:gd name="connsiteX7-219" fmla="*/ 0 w 761748"/>
                <a:gd name="connsiteY7-220" fmla="*/ 92254 h 655013"/>
                <a:gd name="connsiteX0-221" fmla="*/ 0 w 761748"/>
                <a:gd name="connsiteY0-222" fmla="*/ 92254 h 655013"/>
                <a:gd name="connsiteX1-223" fmla="*/ 432931 w 761748"/>
                <a:gd name="connsiteY1-224" fmla="*/ 0 h 655013"/>
                <a:gd name="connsiteX2-225" fmla="*/ 761748 w 761748"/>
                <a:gd name="connsiteY2-226" fmla="*/ 92254 h 655013"/>
                <a:gd name="connsiteX3-227" fmla="*/ 761748 w 761748"/>
                <a:gd name="connsiteY3-228" fmla="*/ 655013 h 655013"/>
                <a:gd name="connsiteX4-229" fmla="*/ 422909 w 761748"/>
                <a:gd name="connsiteY4-230" fmla="*/ 555129 h 655013"/>
                <a:gd name="connsiteX5-231" fmla="*/ 0 w 761748"/>
                <a:gd name="connsiteY5-232" fmla="*/ 655013 h 655013"/>
                <a:gd name="connsiteX6-233" fmla="*/ 309043 w 761748"/>
                <a:gd name="connsiteY6-234" fmla="*/ 280329 h 655013"/>
                <a:gd name="connsiteX7-235" fmla="*/ 0 w 761748"/>
                <a:gd name="connsiteY7-236" fmla="*/ 92254 h 655013"/>
                <a:gd name="connsiteX0-237" fmla="*/ 0 w 761748"/>
                <a:gd name="connsiteY0-238" fmla="*/ 92254 h 655013"/>
                <a:gd name="connsiteX1-239" fmla="*/ 432931 w 761748"/>
                <a:gd name="connsiteY1-240" fmla="*/ 0 h 655013"/>
                <a:gd name="connsiteX2-241" fmla="*/ 761748 w 761748"/>
                <a:gd name="connsiteY2-242" fmla="*/ 92254 h 655013"/>
                <a:gd name="connsiteX3-243" fmla="*/ 761748 w 761748"/>
                <a:gd name="connsiteY3-244" fmla="*/ 655013 h 655013"/>
                <a:gd name="connsiteX4-245" fmla="*/ 422909 w 761748"/>
                <a:gd name="connsiteY4-246" fmla="*/ 555129 h 655013"/>
                <a:gd name="connsiteX5-247" fmla="*/ 0 w 761748"/>
                <a:gd name="connsiteY5-248" fmla="*/ 655013 h 655013"/>
                <a:gd name="connsiteX6-249" fmla="*/ 309043 w 761748"/>
                <a:gd name="connsiteY6-250" fmla="*/ 280329 h 655013"/>
                <a:gd name="connsiteX7-251" fmla="*/ 0 w 761748"/>
                <a:gd name="connsiteY7-252" fmla="*/ 92254 h 655013"/>
                <a:gd name="connsiteX0-253" fmla="*/ 0 w 761748"/>
                <a:gd name="connsiteY0-254" fmla="*/ 92254 h 655013"/>
                <a:gd name="connsiteX1-255" fmla="*/ 432931 w 761748"/>
                <a:gd name="connsiteY1-256" fmla="*/ 0 h 655013"/>
                <a:gd name="connsiteX2-257" fmla="*/ 761748 w 761748"/>
                <a:gd name="connsiteY2-258" fmla="*/ 92254 h 655013"/>
                <a:gd name="connsiteX3-259" fmla="*/ 761748 w 761748"/>
                <a:gd name="connsiteY3-260" fmla="*/ 655013 h 655013"/>
                <a:gd name="connsiteX4-261" fmla="*/ 422909 w 761748"/>
                <a:gd name="connsiteY4-262" fmla="*/ 555129 h 655013"/>
                <a:gd name="connsiteX5-263" fmla="*/ 0 w 761748"/>
                <a:gd name="connsiteY5-264" fmla="*/ 655013 h 655013"/>
                <a:gd name="connsiteX6-265" fmla="*/ 309043 w 761748"/>
                <a:gd name="connsiteY6-266" fmla="*/ 280329 h 655013"/>
                <a:gd name="connsiteX7-267" fmla="*/ 0 w 761748"/>
                <a:gd name="connsiteY7-268" fmla="*/ 92254 h 655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Lst>
              <a:rect l="l" t="t" r="r" b="b"/>
              <a:pathLst>
                <a:path w="761748" h="655013">
                  <a:moveTo>
                    <a:pt x="0" y="92254"/>
                  </a:moveTo>
                  <a:cubicBezTo>
                    <a:pt x="197425" y="23892"/>
                    <a:pt x="291459" y="3017"/>
                    <a:pt x="432931" y="0"/>
                  </a:cubicBezTo>
                  <a:cubicBezTo>
                    <a:pt x="558753" y="20643"/>
                    <a:pt x="608423" y="34713"/>
                    <a:pt x="761748" y="92254"/>
                  </a:cubicBezTo>
                  <a:lnTo>
                    <a:pt x="761748" y="655013"/>
                  </a:lnTo>
                  <a:cubicBezTo>
                    <a:pt x="650945" y="610826"/>
                    <a:pt x="557199" y="578315"/>
                    <a:pt x="422909" y="555129"/>
                  </a:cubicBezTo>
                  <a:cubicBezTo>
                    <a:pt x="347016" y="561087"/>
                    <a:pt x="270456" y="530679"/>
                    <a:pt x="0" y="655013"/>
                  </a:cubicBezTo>
                  <a:cubicBezTo>
                    <a:pt x="107687" y="520553"/>
                    <a:pt x="201356" y="397698"/>
                    <a:pt x="309043" y="280329"/>
                  </a:cubicBezTo>
                  <a:lnTo>
                    <a:pt x="0" y="92254"/>
                  </a:lnTo>
                  <a:close/>
                </a:path>
              </a:pathLst>
            </a:custGeom>
            <a:gradFill>
              <a:gsLst>
                <a:gs pos="10000">
                  <a:srgbClr val="FFC000"/>
                </a:gs>
                <a:gs pos="100000">
                  <a:srgbClr val="EE9F1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3"/>
            <p:cNvSpPr/>
            <p:nvPr/>
          </p:nvSpPr>
          <p:spPr>
            <a:xfrm rot="1889954" flipH="1">
              <a:off x="7598400" y="3573292"/>
              <a:ext cx="761748" cy="755468"/>
            </a:xfrm>
            <a:custGeom>
              <a:avLst/>
              <a:gdLst>
                <a:gd name="connsiteX0" fmla="*/ 0 w 761748"/>
                <a:gd name="connsiteY0" fmla="*/ 0 h 562759"/>
                <a:gd name="connsiteX1" fmla="*/ 761748 w 761748"/>
                <a:gd name="connsiteY1" fmla="*/ 0 h 562759"/>
                <a:gd name="connsiteX2" fmla="*/ 761748 w 761748"/>
                <a:gd name="connsiteY2" fmla="*/ 562759 h 562759"/>
                <a:gd name="connsiteX3" fmla="*/ 0 w 761748"/>
                <a:gd name="connsiteY3" fmla="*/ 562759 h 562759"/>
                <a:gd name="connsiteX4" fmla="*/ 0 w 761748"/>
                <a:gd name="connsiteY4" fmla="*/ 0 h 562759"/>
                <a:gd name="connsiteX0-1" fmla="*/ 35 w 761783"/>
                <a:gd name="connsiteY0-2" fmla="*/ 0 h 562759"/>
                <a:gd name="connsiteX1-3" fmla="*/ 761783 w 761783"/>
                <a:gd name="connsiteY1-4" fmla="*/ 0 h 562759"/>
                <a:gd name="connsiteX2-5" fmla="*/ 761783 w 761783"/>
                <a:gd name="connsiteY2-6" fmla="*/ 562759 h 562759"/>
                <a:gd name="connsiteX3-7" fmla="*/ 35 w 761783"/>
                <a:gd name="connsiteY3-8" fmla="*/ 562759 h 562759"/>
                <a:gd name="connsiteX4-9" fmla="*/ 237637 w 761783"/>
                <a:gd name="connsiteY4-10" fmla="*/ 304659 h 562759"/>
                <a:gd name="connsiteX5" fmla="*/ 35 w 761783"/>
                <a:gd name="connsiteY5" fmla="*/ 0 h 562759"/>
                <a:gd name="connsiteX0-11" fmla="*/ 64 w 761812"/>
                <a:gd name="connsiteY0-12" fmla="*/ 0 h 562759"/>
                <a:gd name="connsiteX1-13" fmla="*/ 761812 w 761812"/>
                <a:gd name="connsiteY1-14" fmla="*/ 0 h 562759"/>
                <a:gd name="connsiteX2-15" fmla="*/ 761812 w 761812"/>
                <a:gd name="connsiteY2-16" fmla="*/ 562759 h 562759"/>
                <a:gd name="connsiteX3-17" fmla="*/ 64 w 761812"/>
                <a:gd name="connsiteY3-18" fmla="*/ 562759 h 562759"/>
                <a:gd name="connsiteX4-19" fmla="*/ 237666 w 761812"/>
                <a:gd name="connsiteY4-20" fmla="*/ 304659 h 562759"/>
                <a:gd name="connsiteX5-21" fmla="*/ 64 w 761812"/>
                <a:gd name="connsiteY5-22" fmla="*/ 0 h 562759"/>
                <a:gd name="connsiteX0-23" fmla="*/ 0 w 761748"/>
                <a:gd name="connsiteY0-24" fmla="*/ 0 h 562759"/>
                <a:gd name="connsiteX1-25" fmla="*/ 761748 w 761748"/>
                <a:gd name="connsiteY1-26" fmla="*/ 0 h 562759"/>
                <a:gd name="connsiteX2-27" fmla="*/ 761748 w 761748"/>
                <a:gd name="connsiteY2-28" fmla="*/ 562759 h 562759"/>
                <a:gd name="connsiteX3-29" fmla="*/ 0 w 761748"/>
                <a:gd name="connsiteY3-30" fmla="*/ 562759 h 562759"/>
                <a:gd name="connsiteX4-31" fmla="*/ 237602 w 761748"/>
                <a:gd name="connsiteY4-32" fmla="*/ 304659 h 562759"/>
                <a:gd name="connsiteX5-33" fmla="*/ 0 w 761748"/>
                <a:gd name="connsiteY5-34" fmla="*/ 0 h 562759"/>
                <a:gd name="connsiteX0-35" fmla="*/ 0 w 761748"/>
                <a:gd name="connsiteY0-36" fmla="*/ 61930 h 624689"/>
                <a:gd name="connsiteX1-37" fmla="*/ 384281 w 761748"/>
                <a:gd name="connsiteY1-38" fmla="*/ 0 h 624689"/>
                <a:gd name="connsiteX2-39" fmla="*/ 761748 w 761748"/>
                <a:gd name="connsiteY2-40" fmla="*/ 61930 h 624689"/>
                <a:gd name="connsiteX3-41" fmla="*/ 761748 w 761748"/>
                <a:gd name="connsiteY3-42" fmla="*/ 624689 h 624689"/>
                <a:gd name="connsiteX4-43" fmla="*/ 0 w 761748"/>
                <a:gd name="connsiteY4-44" fmla="*/ 624689 h 624689"/>
                <a:gd name="connsiteX5-45" fmla="*/ 237602 w 761748"/>
                <a:gd name="connsiteY5-46" fmla="*/ 366589 h 624689"/>
                <a:gd name="connsiteX6" fmla="*/ 0 w 761748"/>
                <a:gd name="connsiteY6" fmla="*/ 61930 h 624689"/>
                <a:gd name="connsiteX0-47" fmla="*/ 0 w 761748"/>
                <a:gd name="connsiteY0-48" fmla="*/ 61930 h 624689"/>
                <a:gd name="connsiteX1-49" fmla="*/ 384281 w 761748"/>
                <a:gd name="connsiteY1-50" fmla="*/ 0 h 624689"/>
                <a:gd name="connsiteX2-51" fmla="*/ 761748 w 761748"/>
                <a:gd name="connsiteY2-52" fmla="*/ 61930 h 624689"/>
                <a:gd name="connsiteX3-53" fmla="*/ 761748 w 761748"/>
                <a:gd name="connsiteY3-54" fmla="*/ 624689 h 624689"/>
                <a:gd name="connsiteX4-55" fmla="*/ 430629 w 761748"/>
                <a:gd name="connsiteY4-56" fmla="*/ 529535 h 624689"/>
                <a:gd name="connsiteX5-57" fmla="*/ 0 w 761748"/>
                <a:gd name="connsiteY5-58" fmla="*/ 624689 h 624689"/>
                <a:gd name="connsiteX6-59" fmla="*/ 237602 w 761748"/>
                <a:gd name="connsiteY6-60" fmla="*/ 366589 h 624689"/>
                <a:gd name="connsiteX7" fmla="*/ 0 w 761748"/>
                <a:gd name="connsiteY7" fmla="*/ 61930 h 624689"/>
                <a:gd name="connsiteX0-61" fmla="*/ 0 w 761748"/>
                <a:gd name="connsiteY0-62" fmla="*/ 61930 h 624689"/>
                <a:gd name="connsiteX1-63" fmla="*/ 384281 w 761748"/>
                <a:gd name="connsiteY1-64" fmla="*/ 0 h 624689"/>
                <a:gd name="connsiteX2-65" fmla="*/ 761748 w 761748"/>
                <a:gd name="connsiteY2-66" fmla="*/ 61930 h 624689"/>
                <a:gd name="connsiteX3-67" fmla="*/ 761748 w 761748"/>
                <a:gd name="connsiteY3-68" fmla="*/ 624689 h 624689"/>
                <a:gd name="connsiteX4-69" fmla="*/ 430629 w 761748"/>
                <a:gd name="connsiteY4-70" fmla="*/ 529535 h 624689"/>
                <a:gd name="connsiteX5-71" fmla="*/ 0 w 761748"/>
                <a:gd name="connsiteY5-72" fmla="*/ 624689 h 624689"/>
                <a:gd name="connsiteX6-73" fmla="*/ 289539 w 761748"/>
                <a:gd name="connsiteY6-74" fmla="*/ 298189 h 624689"/>
                <a:gd name="connsiteX7-75" fmla="*/ 0 w 761748"/>
                <a:gd name="connsiteY7-76" fmla="*/ 61930 h 624689"/>
                <a:gd name="connsiteX0-77" fmla="*/ 0 w 761748"/>
                <a:gd name="connsiteY0-78" fmla="*/ 61930 h 624689"/>
                <a:gd name="connsiteX1-79" fmla="*/ 384281 w 761748"/>
                <a:gd name="connsiteY1-80" fmla="*/ 0 h 624689"/>
                <a:gd name="connsiteX2-81" fmla="*/ 761748 w 761748"/>
                <a:gd name="connsiteY2-82" fmla="*/ 61930 h 624689"/>
                <a:gd name="connsiteX3-83" fmla="*/ 761748 w 761748"/>
                <a:gd name="connsiteY3-84" fmla="*/ 624689 h 624689"/>
                <a:gd name="connsiteX4-85" fmla="*/ 430629 w 761748"/>
                <a:gd name="connsiteY4-86" fmla="*/ 529535 h 624689"/>
                <a:gd name="connsiteX5-87" fmla="*/ 0 w 761748"/>
                <a:gd name="connsiteY5-88" fmla="*/ 624689 h 624689"/>
                <a:gd name="connsiteX6-89" fmla="*/ 289539 w 761748"/>
                <a:gd name="connsiteY6-90" fmla="*/ 298189 h 624689"/>
                <a:gd name="connsiteX7-91" fmla="*/ 0 w 761748"/>
                <a:gd name="connsiteY7-92" fmla="*/ 61930 h 624689"/>
                <a:gd name="connsiteX0-93" fmla="*/ 0 w 761748"/>
                <a:gd name="connsiteY0-94" fmla="*/ 61930 h 624689"/>
                <a:gd name="connsiteX1-95" fmla="*/ 384281 w 761748"/>
                <a:gd name="connsiteY1-96" fmla="*/ 0 h 624689"/>
                <a:gd name="connsiteX2-97" fmla="*/ 761748 w 761748"/>
                <a:gd name="connsiteY2-98" fmla="*/ 61930 h 624689"/>
                <a:gd name="connsiteX3-99" fmla="*/ 761748 w 761748"/>
                <a:gd name="connsiteY3-100" fmla="*/ 624689 h 624689"/>
                <a:gd name="connsiteX4-101" fmla="*/ 430629 w 761748"/>
                <a:gd name="connsiteY4-102" fmla="*/ 529535 h 624689"/>
                <a:gd name="connsiteX5-103" fmla="*/ 0 w 761748"/>
                <a:gd name="connsiteY5-104" fmla="*/ 624689 h 624689"/>
                <a:gd name="connsiteX6-105" fmla="*/ 289539 w 761748"/>
                <a:gd name="connsiteY6-106" fmla="*/ 298189 h 624689"/>
                <a:gd name="connsiteX7-107" fmla="*/ 0 w 761748"/>
                <a:gd name="connsiteY7-108" fmla="*/ 61930 h 624689"/>
                <a:gd name="connsiteX0-109" fmla="*/ 0 w 761748"/>
                <a:gd name="connsiteY0-110" fmla="*/ 92254 h 655013"/>
                <a:gd name="connsiteX1-111" fmla="*/ 432931 w 761748"/>
                <a:gd name="connsiteY1-112" fmla="*/ 0 h 655013"/>
                <a:gd name="connsiteX2-113" fmla="*/ 761748 w 761748"/>
                <a:gd name="connsiteY2-114" fmla="*/ 92254 h 655013"/>
                <a:gd name="connsiteX3-115" fmla="*/ 761748 w 761748"/>
                <a:gd name="connsiteY3-116" fmla="*/ 655013 h 655013"/>
                <a:gd name="connsiteX4-117" fmla="*/ 430629 w 761748"/>
                <a:gd name="connsiteY4-118" fmla="*/ 559859 h 655013"/>
                <a:gd name="connsiteX5-119" fmla="*/ 0 w 761748"/>
                <a:gd name="connsiteY5-120" fmla="*/ 655013 h 655013"/>
                <a:gd name="connsiteX6-121" fmla="*/ 289539 w 761748"/>
                <a:gd name="connsiteY6-122" fmla="*/ 328513 h 655013"/>
                <a:gd name="connsiteX7-123" fmla="*/ 0 w 761748"/>
                <a:gd name="connsiteY7-124" fmla="*/ 92254 h 655013"/>
                <a:gd name="connsiteX0-125" fmla="*/ 0 w 761748"/>
                <a:gd name="connsiteY0-126" fmla="*/ 92254 h 655013"/>
                <a:gd name="connsiteX1-127" fmla="*/ 432931 w 761748"/>
                <a:gd name="connsiteY1-128" fmla="*/ 0 h 655013"/>
                <a:gd name="connsiteX2-129" fmla="*/ 761748 w 761748"/>
                <a:gd name="connsiteY2-130" fmla="*/ 92254 h 655013"/>
                <a:gd name="connsiteX3-131" fmla="*/ 761748 w 761748"/>
                <a:gd name="connsiteY3-132" fmla="*/ 655013 h 655013"/>
                <a:gd name="connsiteX4-133" fmla="*/ 430629 w 761748"/>
                <a:gd name="connsiteY4-134" fmla="*/ 559859 h 655013"/>
                <a:gd name="connsiteX5-135" fmla="*/ 0 w 761748"/>
                <a:gd name="connsiteY5-136" fmla="*/ 655013 h 655013"/>
                <a:gd name="connsiteX6-137" fmla="*/ 289539 w 761748"/>
                <a:gd name="connsiteY6-138" fmla="*/ 328513 h 655013"/>
                <a:gd name="connsiteX7-139" fmla="*/ 0 w 761748"/>
                <a:gd name="connsiteY7-140" fmla="*/ 92254 h 655013"/>
                <a:gd name="connsiteX0-141" fmla="*/ 0 w 761748"/>
                <a:gd name="connsiteY0-142" fmla="*/ 92254 h 655013"/>
                <a:gd name="connsiteX1-143" fmla="*/ 432931 w 761748"/>
                <a:gd name="connsiteY1-144" fmla="*/ 0 h 655013"/>
                <a:gd name="connsiteX2-145" fmla="*/ 761748 w 761748"/>
                <a:gd name="connsiteY2-146" fmla="*/ 92254 h 655013"/>
                <a:gd name="connsiteX3-147" fmla="*/ 761748 w 761748"/>
                <a:gd name="connsiteY3-148" fmla="*/ 655013 h 655013"/>
                <a:gd name="connsiteX4-149" fmla="*/ 430629 w 761748"/>
                <a:gd name="connsiteY4-150" fmla="*/ 559859 h 655013"/>
                <a:gd name="connsiteX5-151" fmla="*/ 0 w 761748"/>
                <a:gd name="connsiteY5-152" fmla="*/ 655013 h 655013"/>
                <a:gd name="connsiteX6-153" fmla="*/ 309043 w 761748"/>
                <a:gd name="connsiteY6-154" fmla="*/ 280329 h 655013"/>
                <a:gd name="connsiteX7-155" fmla="*/ 0 w 761748"/>
                <a:gd name="connsiteY7-156" fmla="*/ 92254 h 655013"/>
                <a:gd name="connsiteX0-157" fmla="*/ 0 w 761748"/>
                <a:gd name="connsiteY0-158" fmla="*/ 92254 h 655013"/>
                <a:gd name="connsiteX1-159" fmla="*/ 432931 w 761748"/>
                <a:gd name="connsiteY1-160" fmla="*/ 0 h 655013"/>
                <a:gd name="connsiteX2-161" fmla="*/ 761748 w 761748"/>
                <a:gd name="connsiteY2-162" fmla="*/ 92254 h 655013"/>
                <a:gd name="connsiteX3-163" fmla="*/ 761748 w 761748"/>
                <a:gd name="connsiteY3-164" fmla="*/ 655013 h 655013"/>
                <a:gd name="connsiteX4-165" fmla="*/ 430629 w 761748"/>
                <a:gd name="connsiteY4-166" fmla="*/ 559859 h 655013"/>
                <a:gd name="connsiteX5-167" fmla="*/ 0 w 761748"/>
                <a:gd name="connsiteY5-168" fmla="*/ 655013 h 655013"/>
                <a:gd name="connsiteX6-169" fmla="*/ 309043 w 761748"/>
                <a:gd name="connsiteY6-170" fmla="*/ 280329 h 655013"/>
                <a:gd name="connsiteX7-171" fmla="*/ 0 w 761748"/>
                <a:gd name="connsiteY7-172" fmla="*/ 92254 h 655013"/>
                <a:gd name="connsiteX0-173" fmla="*/ 0 w 761748"/>
                <a:gd name="connsiteY0-174" fmla="*/ 92254 h 655013"/>
                <a:gd name="connsiteX1-175" fmla="*/ 432931 w 761748"/>
                <a:gd name="connsiteY1-176" fmla="*/ 0 h 655013"/>
                <a:gd name="connsiteX2-177" fmla="*/ 761748 w 761748"/>
                <a:gd name="connsiteY2-178" fmla="*/ 92254 h 655013"/>
                <a:gd name="connsiteX3-179" fmla="*/ 761748 w 761748"/>
                <a:gd name="connsiteY3-180" fmla="*/ 655013 h 655013"/>
                <a:gd name="connsiteX4-181" fmla="*/ 430629 w 761748"/>
                <a:gd name="connsiteY4-182" fmla="*/ 559859 h 655013"/>
                <a:gd name="connsiteX5-183" fmla="*/ 0 w 761748"/>
                <a:gd name="connsiteY5-184" fmla="*/ 655013 h 655013"/>
                <a:gd name="connsiteX6-185" fmla="*/ 309043 w 761748"/>
                <a:gd name="connsiteY6-186" fmla="*/ 280329 h 655013"/>
                <a:gd name="connsiteX7-187" fmla="*/ 0 w 761748"/>
                <a:gd name="connsiteY7-188" fmla="*/ 92254 h 655013"/>
                <a:gd name="connsiteX0-189" fmla="*/ 0 w 761748"/>
                <a:gd name="connsiteY0-190" fmla="*/ 92254 h 655013"/>
                <a:gd name="connsiteX1-191" fmla="*/ 432931 w 761748"/>
                <a:gd name="connsiteY1-192" fmla="*/ 0 h 655013"/>
                <a:gd name="connsiteX2-193" fmla="*/ 761748 w 761748"/>
                <a:gd name="connsiteY2-194" fmla="*/ 92254 h 655013"/>
                <a:gd name="connsiteX3-195" fmla="*/ 761748 w 761748"/>
                <a:gd name="connsiteY3-196" fmla="*/ 655013 h 655013"/>
                <a:gd name="connsiteX4-197" fmla="*/ 430629 w 761748"/>
                <a:gd name="connsiteY4-198" fmla="*/ 559859 h 655013"/>
                <a:gd name="connsiteX5-199" fmla="*/ 0 w 761748"/>
                <a:gd name="connsiteY5-200" fmla="*/ 655013 h 655013"/>
                <a:gd name="connsiteX6-201" fmla="*/ 309043 w 761748"/>
                <a:gd name="connsiteY6-202" fmla="*/ 280329 h 655013"/>
                <a:gd name="connsiteX7-203" fmla="*/ 0 w 761748"/>
                <a:gd name="connsiteY7-204" fmla="*/ 92254 h 655013"/>
                <a:gd name="connsiteX0-205" fmla="*/ 0 w 761748"/>
                <a:gd name="connsiteY0-206" fmla="*/ 92254 h 655013"/>
                <a:gd name="connsiteX1-207" fmla="*/ 432931 w 761748"/>
                <a:gd name="connsiteY1-208" fmla="*/ 0 h 655013"/>
                <a:gd name="connsiteX2-209" fmla="*/ 761748 w 761748"/>
                <a:gd name="connsiteY2-210" fmla="*/ 92254 h 655013"/>
                <a:gd name="connsiteX3-211" fmla="*/ 761748 w 761748"/>
                <a:gd name="connsiteY3-212" fmla="*/ 655013 h 655013"/>
                <a:gd name="connsiteX4-213" fmla="*/ 422909 w 761748"/>
                <a:gd name="connsiteY4-214" fmla="*/ 555129 h 655013"/>
                <a:gd name="connsiteX5-215" fmla="*/ 0 w 761748"/>
                <a:gd name="connsiteY5-216" fmla="*/ 655013 h 655013"/>
                <a:gd name="connsiteX6-217" fmla="*/ 309043 w 761748"/>
                <a:gd name="connsiteY6-218" fmla="*/ 280329 h 655013"/>
                <a:gd name="connsiteX7-219" fmla="*/ 0 w 761748"/>
                <a:gd name="connsiteY7-220" fmla="*/ 92254 h 655013"/>
                <a:gd name="connsiteX0-221" fmla="*/ 0 w 761748"/>
                <a:gd name="connsiteY0-222" fmla="*/ 92254 h 655013"/>
                <a:gd name="connsiteX1-223" fmla="*/ 432931 w 761748"/>
                <a:gd name="connsiteY1-224" fmla="*/ 0 h 655013"/>
                <a:gd name="connsiteX2-225" fmla="*/ 761748 w 761748"/>
                <a:gd name="connsiteY2-226" fmla="*/ 92254 h 655013"/>
                <a:gd name="connsiteX3-227" fmla="*/ 761748 w 761748"/>
                <a:gd name="connsiteY3-228" fmla="*/ 655013 h 655013"/>
                <a:gd name="connsiteX4-229" fmla="*/ 422909 w 761748"/>
                <a:gd name="connsiteY4-230" fmla="*/ 555129 h 655013"/>
                <a:gd name="connsiteX5-231" fmla="*/ 0 w 761748"/>
                <a:gd name="connsiteY5-232" fmla="*/ 655013 h 655013"/>
                <a:gd name="connsiteX6-233" fmla="*/ 309043 w 761748"/>
                <a:gd name="connsiteY6-234" fmla="*/ 280329 h 655013"/>
                <a:gd name="connsiteX7-235" fmla="*/ 0 w 761748"/>
                <a:gd name="connsiteY7-236" fmla="*/ 92254 h 655013"/>
                <a:gd name="connsiteX0-237" fmla="*/ 0 w 761748"/>
                <a:gd name="connsiteY0-238" fmla="*/ 92254 h 655013"/>
                <a:gd name="connsiteX1-239" fmla="*/ 432931 w 761748"/>
                <a:gd name="connsiteY1-240" fmla="*/ 0 h 655013"/>
                <a:gd name="connsiteX2-241" fmla="*/ 761748 w 761748"/>
                <a:gd name="connsiteY2-242" fmla="*/ 92254 h 655013"/>
                <a:gd name="connsiteX3-243" fmla="*/ 761748 w 761748"/>
                <a:gd name="connsiteY3-244" fmla="*/ 655013 h 655013"/>
                <a:gd name="connsiteX4-245" fmla="*/ 422909 w 761748"/>
                <a:gd name="connsiteY4-246" fmla="*/ 555129 h 655013"/>
                <a:gd name="connsiteX5-247" fmla="*/ 0 w 761748"/>
                <a:gd name="connsiteY5-248" fmla="*/ 655013 h 655013"/>
                <a:gd name="connsiteX6-249" fmla="*/ 309043 w 761748"/>
                <a:gd name="connsiteY6-250" fmla="*/ 280329 h 655013"/>
                <a:gd name="connsiteX7-251" fmla="*/ 0 w 761748"/>
                <a:gd name="connsiteY7-252" fmla="*/ 92254 h 655013"/>
                <a:gd name="connsiteX0-253" fmla="*/ 0 w 761748"/>
                <a:gd name="connsiteY0-254" fmla="*/ 92254 h 655013"/>
                <a:gd name="connsiteX1-255" fmla="*/ 432931 w 761748"/>
                <a:gd name="connsiteY1-256" fmla="*/ 0 h 655013"/>
                <a:gd name="connsiteX2-257" fmla="*/ 761748 w 761748"/>
                <a:gd name="connsiteY2-258" fmla="*/ 92254 h 655013"/>
                <a:gd name="connsiteX3-259" fmla="*/ 761748 w 761748"/>
                <a:gd name="connsiteY3-260" fmla="*/ 655013 h 655013"/>
                <a:gd name="connsiteX4-261" fmla="*/ 422909 w 761748"/>
                <a:gd name="connsiteY4-262" fmla="*/ 555129 h 655013"/>
                <a:gd name="connsiteX5-263" fmla="*/ 0 w 761748"/>
                <a:gd name="connsiteY5-264" fmla="*/ 655013 h 655013"/>
                <a:gd name="connsiteX6-265" fmla="*/ 309043 w 761748"/>
                <a:gd name="connsiteY6-266" fmla="*/ 280329 h 655013"/>
                <a:gd name="connsiteX7-267" fmla="*/ 0 w 761748"/>
                <a:gd name="connsiteY7-268" fmla="*/ 92254 h 655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 ang="0">
                  <a:pos x="connsiteX6-59" y="connsiteY6-60"/>
                </a:cxn>
                <a:cxn ang="0">
                  <a:pos x="connsiteX7-75" y="connsiteY7-76"/>
                </a:cxn>
              </a:cxnLst>
              <a:rect l="l" t="t" r="r" b="b"/>
              <a:pathLst>
                <a:path w="761748" h="655013">
                  <a:moveTo>
                    <a:pt x="0" y="92254"/>
                  </a:moveTo>
                  <a:cubicBezTo>
                    <a:pt x="197425" y="23892"/>
                    <a:pt x="291459" y="3017"/>
                    <a:pt x="432931" y="0"/>
                  </a:cubicBezTo>
                  <a:cubicBezTo>
                    <a:pt x="558753" y="20643"/>
                    <a:pt x="608423" y="34713"/>
                    <a:pt x="761748" y="92254"/>
                  </a:cubicBezTo>
                  <a:lnTo>
                    <a:pt x="761748" y="655013"/>
                  </a:lnTo>
                  <a:cubicBezTo>
                    <a:pt x="650945" y="610826"/>
                    <a:pt x="557199" y="578315"/>
                    <a:pt x="422909" y="555129"/>
                  </a:cubicBezTo>
                  <a:cubicBezTo>
                    <a:pt x="347016" y="561087"/>
                    <a:pt x="270456" y="530679"/>
                    <a:pt x="0" y="655013"/>
                  </a:cubicBezTo>
                  <a:cubicBezTo>
                    <a:pt x="107687" y="520553"/>
                    <a:pt x="201356" y="397698"/>
                    <a:pt x="309043" y="280329"/>
                  </a:cubicBezTo>
                  <a:lnTo>
                    <a:pt x="0" y="92254"/>
                  </a:lnTo>
                  <a:close/>
                </a:path>
              </a:pathLst>
            </a:custGeom>
            <a:gradFill>
              <a:gsLst>
                <a:gs pos="10000">
                  <a:srgbClr val="FFC000"/>
                </a:gs>
                <a:gs pos="100000">
                  <a:srgbClr val="EE9F1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2"/>
            <p:cNvSpPr/>
            <p:nvPr/>
          </p:nvSpPr>
          <p:spPr>
            <a:xfrm>
              <a:off x="4025069" y="3453361"/>
              <a:ext cx="3871245" cy="562372"/>
            </a:xfrm>
            <a:custGeom>
              <a:avLst/>
              <a:gdLst>
                <a:gd name="connsiteX0" fmla="*/ 0 w 3602356"/>
                <a:gd name="connsiteY0" fmla="*/ 0 h 562372"/>
                <a:gd name="connsiteX1" fmla="*/ 3602356 w 3602356"/>
                <a:gd name="connsiteY1" fmla="*/ 0 h 562372"/>
                <a:gd name="connsiteX2" fmla="*/ 3602356 w 3602356"/>
                <a:gd name="connsiteY2" fmla="*/ 562372 h 562372"/>
                <a:gd name="connsiteX3" fmla="*/ 0 w 3602356"/>
                <a:gd name="connsiteY3" fmla="*/ 562372 h 562372"/>
                <a:gd name="connsiteX4" fmla="*/ 0 w 3602356"/>
                <a:gd name="connsiteY4" fmla="*/ 0 h 562372"/>
                <a:gd name="connsiteX0-1" fmla="*/ 0 w 3602356"/>
                <a:gd name="connsiteY0-2" fmla="*/ 0 h 562372"/>
                <a:gd name="connsiteX1-3" fmla="*/ 3602356 w 3602356"/>
                <a:gd name="connsiteY1-4" fmla="*/ 0 h 562372"/>
                <a:gd name="connsiteX2-5" fmla="*/ 3602356 w 3602356"/>
                <a:gd name="connsiteY2-6" fmla="*/ 562372 h 562372"/>
                <a:gd name="connsiteX3-7" fmla="*/ 256374 w 3602356"/>
                <a:gd name="connsiteY3-8" fmla="*/ 562372 h 562372"/>
                <a:gd name="connsiteX4-9" fmla="*/ 0 w 3602356"/>
                <a:gd name="connsiteY4-10" fmla="*/ 0 h 562372"/>
                <a:gd name="connsiteX0-11" fmla="*/ 0 w 3602356"/>
                <a:gd name="connsiteY0-12" fmla="*/ 0 h 562372"/>
                <a:gd name="connsiteX1-13" fmla="*/ 3602356 w 3602356"/>
                <a:gd name="connsiteY1-14" fmla="*/ 0 h 562372"/>
                <a:gd name="connsiteX2-15" fmla="*/ 3269070 w 3602356"/>
                <a:gd name="connsiteY2-16" fmla="*/ 553826 h 562372"/>
                <a:gd name="connsiteX3-17" fmla="*/ 256374 w 3602356"/>
                <a:gd name="connsiteY3-18" fmla="*/ 562372 h 562372"/>
                <a:gd name="connsiteX4-19" fmla="*/ 0 w 3602356"/>
                <a:gd name="connsiteY4-20" fmla="*/ 0 h 56237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602356" h="562372">
                  <a:moveTo>
                    <a:pt x="0" y="0"/>
                  </a:moveTo>
                  <a:lnTo>
                    <a:pt x="3602356" y="0"/>
                  </a:lnTo>
                  <a:lnTo>
                    <a:pt x="3269070" y="553826"/>
                  </a:lnTo>
                  <a:lnTo>
                    <a:pt x="256374" y="562372"/>
                  </a:lnTo>
                  <a:lnTo>
                    <a:pt x="0" y="0"/>
                  </a:ln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4351255" y="3557184"/>
            <a:ext cx="1471644" cy="369332"/>
          </a:xfrm>
          <a:prstGeom prst="rect">
            <a:avLst/>
          </a:prstGeom>
          <a:noFill/>
        </p:spPr>
        <p:txBody>
          <a:bodyPr wrap="square" rtlCol="0">
            <a:spAutoFit/>
          </a:bodyPr>
          <a:lstStyle/>
          <a:p>
            <a:r>
              <a:rPr lang="zh-CN" altLang="en-US" dirty="0">
                <a:solidFill>
                  <a:schemeClr val="accent2">
                    <a:lumMod val="50000"/>
                  </a:schemeClr>
                </a:solidFill>
                <a:latin typeface="方正粗圆简体" panose="02010601030101010101" pitchFamily="2" charset="-122"/>
                <a:ea typeface="方正粗圆简体" panose="02010601030101010101" pitchFamily="2" charset="-122"/>
              </a:rPr>
              <a:t>夏令营活动</a:t>
            </a:r>
            <a:endParaRPr lang="zh-CN" altLang="en-US" dirty="0">
              <a:solidFill>
                <a:schemeClr val="accent2">
                  <a:lumMod val="50000"/>
                </a:schemeClr>
              </a:solidFill>
              <a:latin typeface="方正粗圆简体" panose="02010601030101010101" pitchFamily="2" charset="-122"/>
              <a:ea typeface="方正粗圆简体" panose="02010601030101010101" pitchFamily="2" charset="-122"/>
            </a:endParaRPr>
          </a:p>
        </p:txBody>
      </p:sp>
      <p:sp>
        <p:nvSpPr>
          <p:cNvPr id="20" name="文本框 19"/>
          <p:cNvSpPr txBox="1"/>
          <p:nvPr/>
        </p:nvSpPr>
        <p:spPr>
          <a:xfrm>
            <a:off x="5675963" y="3557184"/>
            <a:ext cx="1471644" cy="369332"/>
          </a:xfrm>
          <a:prstGeom prst="rect">
            <a:avLst/>
          </a:prstGeom>
          <a:noFill/>
        </p:spPr>
        <p:txBody>
          <a:bodyPr wrap="square" rtlCol="0">
            <a:spAutoFit/>
          </a:bodyPr>
          <a:lstStyle/>
          <a:p>
            <a:r>
              <a:rPr lang="zh-CN" altLang="en-US" dirty="0">
                <a:solidFill>
                  <a:schemeClr val="accent2">
                    <a:lumMod val="50000"/>
                  </a:schemeClr>
                </a:solidFill>
                <a:latin typeface="方正粗圆简体" panose="02010601030101010101" pitchFamily="2" charset="-122"/>
                <a:ea typeface="方正粗圆简体" panose="02010601030101010101" pitchFamily="2" charset="-122"/>
              </a:rPr>
              <a:t>暑假旅游</a:t>
            </a:r>
            <a:endParaRPr lang="zh-CN" altLang="en-US" dirty="0">
              <a:solidFill>
                <a:schemeClr val="accent2">
                  <a:lumMod val="50000"/>
                </a:schemeClr>
              </a:solidFill>
              <a:latin typeface="方正粗圆简体" panose="02010601030101010101" pitchFamily="2" charset="-122"/>
              <a:ea typeface="方正粗圆简体" panose="02010601030101010101" pitchFamily="2" charset="-122"/>
            </a:endParaRPr>
          </a:p>
        </p:txBody>
      </p:sp>
      <p:sp>
        <p:nvSpPr>
          <p:cNvPr id="21" name="文本框 20"/>
          <p:cNvSpPr txBox="1"/>
          <p:nvPr/>
        </p:nvSpPr>
        <p:spPr>
          <a:xfrm>
            <a:off x="6789656" y="3557184"/>
            <a:ext cx="1143523" cy="369332"/>
          </a:xfrm>
          <a:prstGeom prst="rect">
            <a:avLst/>
          </a:prstGeom>
          <a:noFill/>
        </p:spPr>
        <p:txBody>
          <a:bodyPr wrap="square" rtlCol="0">
            <a:spAutoFit/>
          </a:bodyPr>
          <a:lstStyle/>
          <a:p>
            <a:r>
              <a:rPr lang="zh-CN" altLang="en-US" dirty="0">
                <a:solidFill>
                  <a:schemeClr val="accent2">
                    <a:lumMod val="50000"/>
                  </a:schemeClr>
                </a:solidFill>
                <a:latin typeface="方正粗圆简体" panose="02010601030101010101" pitchFamily="2" charset="-122"/>
                <a:ea typeface="方正粗圆简体" panose="02010601030101010101" pitchFamily="2" charset="-122"/>
              </a:rPr>
              <a:t>电子相册</a:t>
            </a:r>
            <a:endParaRPr lang="zh-CN" altLang="en-US" dirty="0">
              <a:solidFill>
                <a:schemeClr val="accent2">
                  <a:lumMod val="50000"/>
                </a:schemeClr>
              </a:solidFill>
              <a:latin typeface="方正粗圆简体" panose="02010601030101010101" pitchFamily="2" charset="-122"/>
              <a:ea typeface="方正粗圆简体" panose="02010601030101010101" pitchFamily="2" charset="-122"/>
            </a:endParaRPr>
          </a:p>
        </p:txBody>
      </p:sp>
      <p:grpSp>
        <p:nvGrpSpPr>
          <p:cNvPr id="31" name="组合 30"/>
          <p:cNvGrpSpPr/>
          <p:nvPr/>
        </p:nvGrpSpPr>
        <p:grpSpPr>
          <a:xfrm>
            <a:off x="2630113" y="858030"/>
            <a:ext cx="7145132" cy="1469746"/>
            <a:chOff x="3093456" y="939197"/>
            <a:chExt cx="5503007" cy="1469746"/>
          </a:xfrm>
        </p:grpSpPr>
        <p:sp>
          <p:nvSpPr>
            <p:cNvPr id="11" name="文本框 10"/>
            <p:cNvSpPr txBox="1"/>
            <p:nvPr/>
          </p:nvSpPr>
          <p:spPr>
            <a:xfrm>
              <a:off x="3104947" y="962393"/>
              <a:ext cx="5319121" cy="1446550"/>
            </a:xfrm>
            <a:prstGeom prst="rect">
              <a:avLst/>
            </a:prstGeom>
            <a:noFill/>
          </p:spPr>
          <p:txBody>
            <a:bodyPr wrap="square" rtlCol="0">
              <a:spAutoFit/>
            </a:bodyPr>
            <a:lstStyle/>
            <a:p>
              <a:pPr algn="just"/>
              <a:r>
                <a:rPr lang="zh-CN" altLang="en-US" sz="8800" dirty="0">
                  <a:ln w="127000">
                    <a:gradFill>
                      <a:gsLst>
                        <a:gs pos="0">
                          <a:srgbClr val="006600"/>
                        </a:gs>
                        <a:gs pos="37000">
                          <a:schemeClr val="accent6">
                            <a:lumMod val="50000"/>
                          </a:schemeClr>
                        </a:gs>
                        <a:gs pos="71000">
                          <a:srgbClr val="006600"/>
                        </a:gs>
                        <a:gs pos="100000">
                          <a:schemeClr val="accent6">
                            <a:lumMod val="50000"/>
                          </a:schemeClr>
                        </a:gs>
                      </a:gsLst>
                      <a:lin ang="0" scaled="0"/>
                    </a:gradFill>
                  </a:ln>
                  <a:gradFill>
                    <a:gsLst>
                      <a:gs pos="0">
                        <a:srgbClr val="006600"/>
                      </a:gs>
                      <a:gs pos="37000">
                        <a:schemeClr val="accent6">
                          <a:lumMod val="50000"/>
                        </a:schemeClr>
                      </a:gs>
                      <a:gs pos="71000">
                        <a:srgbClr val="006600"/>
                      </a:gs>
                      <a:gs pos="100000">
                        <a:schemeClr val="accent6">
                          <a:lumMod val="50000"/>
                        </a:schemeClr>
                      </a:gs>
                    </a:gsLst>
                    <a:lin ang="0" scaled="0"/>
                  </a:gradFill>
                  <a:effectLst>
                    <a:outerShdw blurRad="50800" dist="50800" dir="5400000" algn="t" rotWithShape="0">
                      <a:prstClr val="black">
                        <a:alpha val="56000"/>
                      </a:prstClr>
                    </a:outerShdw>
                  </a:effectLst>
                  <a:latin typeface="华康海报体W12(P)" panose="040B0C00000000000000" pitchFamily="82" charset="-122"/>
                  <a:ea typeface="华康海报体W12(P)" panose="040B0C00000000000000" pitchFamily="82" charset="-122"/>
                </a:rPr>
                <a:t>汇报演示完毕</a:t>
              </a:r>
              <a:endParaRPr lang="zh-CN" altLang="en-US" sz="8800" dirty="0">
                <a:ln w="127000">
                  <a:gradFill>
                    <a:gsLst>
                      <a:gs pos="0">
                        <a:srgbClr val="006600"/>
                      </a:gs>
                      <a:gs pos="37000">
                        <a:schemeClr val="accent6">
                          <a:lumMod val="50000"/>
                        </a:schemeClr>
                      </a:gs>
                      <a:gs pos="71000">
                        <a:srgbClr val="006600"/>
                      </a:gs>
                      <a:gs pos="100000">
                        <a:schemeClr val="accent6">
                          <a:lumMod val="50000"/>
                        </a:schemeClr>
                      </a:gs>
                    </a:gsLst>
                    <a:lin ang="0" scaled="0"/>
                  </a:gradFill>
                </a:ln>
                <a:gradFill>
                  <a:gsLst>
                    <a:gs pos="0">
                      <a:srgbClr val="006600"/>
                    </a:gs>
                    <a:gs pos="37000">
                      <a:schemeClr val="accent6">
                        <a:lumMod val="50000"/>
                      </a:schemeClr>
                    </a:gs>
                    <a:gs pos="71000">
                      <a:srgbClr val="006600"/>
                    </a:gs>
                    <a:gs pos="100000">
                      <a:schemeClr val="accent6">
                        <a:lumMod val="50000"/>
                      </a:schemeClr>
                    </a:gs>
                  </a:gsLst>
                  <a:lin ang="0" scaled="0"/>
                </a:gradFill>
                <a:effectLst>
                  <a:outerShdw blurRad="50800" dist="50800" dir="5400000" algn="t" rotWithShape="0">
                    <a:prstClr val="black">
                      <a:alpha val="56000"/>
                    </a:prstClr>
                  </a:outerShdw>
                </a:effectLst>
                <a:latin typeface="华康海报体W12(P)" panose="040B0C00000000000000" pitchFamily="82" charset="-122"/>
                <a:ea typeface="华康海报体W12(P)" panose="040B0C00000000000000" pitchFamily="82" charset="-122"/>
              </a:endParaRPr>
            </a:p>
          </p:txBody>
        </p:sp>
        <p:sp>
          <p:nvSpPr>
            <p:cNvPr id="22" name="文本框 21"/>
            <p:cNvSpPr txBox="1"/>
            <p:nvPr/>
          </p:nvSpPr>
          <p:spPr>
            <a:xfrm>
              <a:off x="3093456" y="939197"/>
              <a:ext cx="5503007" cy="1446550"/>
            </a:xfrm>
            <a:prstGeom prst="rect">
              <a:avLst/>
            </a:prstGeom>
            <a:noFill/>
          </p:spPr>
          <p:txBody>
            <a:bodyPr wrap="square" rtlCol="0">
              <a:spAutoFit/>
            </a:bodyPr>
            <a:lstStyle>
              <a:defPPr>
                <a:defRPr lang="zh-CN"/>
              </a:defPPr>
              <a:lvl1pPr>
                <a:defRPr sz="8800">
                  <a:gradFill>
                    <a:gsLst>
                      <a:gs pos="0">
                        <a:srgbClr val="CCFF33"/>
                      </a:gs>
                      <a:gs pos="92000">
                        <a:schemeClr val="accent6">
                          <a:lumMod val="60000"/>
                          <a:lumOff val="40000"/>
                        </a:schemeClr>
                      </a:gs>
                    </a:gsLst>
                    <a:lin ang="5400000" scaled="0"/>
                  </a:gradFill>
                  <a:latin typeface="华康海报体W12(P)" panose="040B0C00000000000000" pitchFamily="82" charset="-122"/>
                  <a:ea typeface="华康海报体W12(P)" panose="040B0C00000000000000" pitchFamily="82" charset="-122"/>
                </a:defRPr>
              </a:lvl1pPr>
            </a:lstStyle>
            <a:p>
              <a:r>
                <a:rPr lang="zh-CN" altLang="en-US" dirty="0">
                  <a:gradFill>
                    <a:gsLst>
                      <a:gs pos="0">
                        <a:schemeClr val="bg1"/>
                      </a:gs>
                      <a:gs pos="100000">
                        <a:schemeClr val="accent6">
                          <a:lumMod val="40000"/>
                          <a:lumOff val="60000"/>
                        </a:schemeClr>
                      </a:gs>
                    </a:gsLst>
                    <a:lin ang="5400000" scaled="0"/>
                  </a:gradFill>
                </a:rPr>
                <a:t>汇报演示完毕</a:t>
              </a:r>
              <a:endParaRPr lang="zh-CN" altLang="en-US" dirty="0">
                <a:gradFill>
                  <a:gsLst>
                    <a:gs pos="0">
                      <a:schemeClr val="bg1"/>
                    </a:gs>
                    <a:gs pos="100000">
                      <a:schemeClr val="accent6">
                        <a:lumMod val="40000"/>
                        <a:lumOff val="60000"/>
                      </a:schemeClr>
                    </a:gs>
                  </a:gsLst>
                  <a:lin ang="5400000" scaled="0"/>
                </a:gradFill>
              </a:endParaRPr>
            </a:p>
          </p:txBody>
        </p:sp>
      </p:grpSp>
      <p:grpSp>
        <p:nvGrpSpPr>
          <p:cNvPr id="32" name="组合 31"/>
          <p:cNvGrpSpPr/>
          <p:nvPr/>
        </p:nvGrpSpPr>
        <p:grpSpPr>
          <a:xfrm>
            <a:off x="3945087" y="1971695"/>
            <a:ext cx="4978814" cy="1484899"/>
            <a:chOff x="3611783" y="1953310"/>
            <a:chExt cx="4978814" cy="1484899"/>
          </a:xfrm>
        </p:grpSpPr>
        <p:sp>
          <p:nvSpPr>
            <p:cNvPr id="12" name="文本框 11"/>
            <p:cNvSpPr txBox="1"/>
            <p:nvPr/>
          </p:nvSpPr>
          <p:spPr>
            <a:xfrm>
              <a:off x="3611784" y="1991659"/>
              <a:ext cx="4978813" cy="1446550"/>
            </a:xfrm>
            <a:prstGeom prst="rect">
              <a:avLst/>
            </a:prstGeom>
            <a:noFill/>
          </p:spPr>
          <p:txBody>
            <a:bodyPr wrap="square" rtlCol="0">
              <a:spAutoFit/>
            </a:bodyPr>
            <a:lstStyle>
              <a:defPPr>
                <a:defRPr lang="zh-CN"/>
              </a:defPPr>
              <a:lvl1pPr algn="just">
                <a:defRPr sz="8800">
                  <a:ln w="127000">
                    <a:gradFill>
                      <a:gsLst>
                        <a:gs pos="0">
                          <a:srgbClr val="006600"/>
                        </a:gs>
                        <a:gs pos="37000">
                          <a:schemeClr val="accent6">
                            <a:lumMod val="50000"/>
                          </a:schemeClr>
                        </a:gs>
                        <a:gs pos="71000">
                          <a:srgbClr val="006600"/>
                        </a:gs>
                        <a:gs pos="100000">
                          <a:schemeClr val="accent6">
                            <a:lumMod val="50000"/>
                          </a:schemeClr>
                        </a:gs>
                      </a:gsLst>
                      <a:lin ang="0" scaled="0"/>
                    </a:gradFill>
                  </a:ln>
                  <a:gradFill>
                    <a:gsLst>
                      <a:gs pos="0">
                        <a:srgbClr val="006600"/>
                      </a:gs>
                      <a:gs pos="37000">
                        <a:schemeClr val="accent6">
                          <a:lumMod val="50000"/>
                        </a:schemeClr>
                      </a:gs>
                      <a:gs pos="71000">
                        <a:srgbClr val="006600"/>
                      </a:gs>
                      <a:gs pos="100000">
                        <a:schemeClr val="accent6">
                          <a:lumMod val="50000"/>
                        </a:schemeClr>
                      </a:gs>
                    </a:gsLst>
                    <a:lin ang="0" scaled="0"/>
                  </a:gradFill>
                  <a:effectLst>
                    <a:outerShdw blurRad="50800" dist="50800" dir="5400000" algn="t" rotWithShape="0">
                      <a:prstClr val="black">
                        <a:alpha val="56000"/>
                      </a:prstClr>
                    </a:outerShdw>
                  </a:effectLst>
                  <a:latin typeface="华康海报体W12(P)" panose="040B0C00000000000000" pitchFamily="82" charset="-122"/>
                  <a:ea typeface="华康海报体W12(P)" panose="040B0C00000000000000" pitchFamily="82" charset="-122"/>
                </a:defRPr>
              </a:lvl1pPr>
            </a:lstStyle>
            <a:p>
              <a:r>
                <a:rPr lang="zh-CN" altLang="en-US" dirty="0"/>
                <a:t>感谢聆听</a:t>
              </a:r>
              <a:endParaRPr lang="zh-CN" altLang="en-US" dirty="0"/>
            </a:p>
          </p:txBody>
        </p:sp>
        <p:sp>
          <p:nvSpPr>
            <p:cNvPr id="23" name="文本框 22"/>
            <p:cNvSpPr txBox="1"/>
            <p:nvPr/>
          </p:nvSpPr>
          <p:spPr>
            <a:xfrm>
              <a:off x="3611783" y="1953310"/>
              <a:ext cx="4978813" cy="1446550"/>
            </a:xfrm>
            <a:prstGeom prst="rect">
              <a:avLst/>
            </a:prstGeom>
            <a:noFill/>
          </p:spPr>
          <p:txBody>
            <a:bodyPr wrap="square" rtlCol="0">
              <a:spAutoFit/>
            </a:bodyPr>
            <a:lstStyle/>
            <a:p>
              <a:r>
                <a:rPr lang="zh-CN" altLang="en-US" sz="8800" dirty="0">
                  <a:gradFill>
                    <a:gsLst>
                      <a:gs pos="0">
                        <a:srgbClr val="CCFF33"/>
                      </a:gs>
                      <a:gs pos="92000">
                        <a:schemeClr val="accent6">
                          <a:lumMod val="60000"/>
                          <a:lumOff val="40000"/>
                        </a:schemeClr>
                      </a:gs>
                    </a:gsLst>
                    <a:lin ang="5400000" scaled="0"/>
                  </a:gradFill>
                  <a:latin typeface="华康海报体W12(P)" panose="040B0C00000000000000" pitchFamily="82" charset="-122"/>
                  <a:ea typeface="华康海报体W12(P)" panose="040B0C00000000000000" pitchFamily="82" charset="-122"/>
                </a:rPr>
                <a:t>感谢聆听</a:t>
              </a:r>
              <a:endParaRPr lang="zh-CN" altLang="en-US" sz="8800" dirty="0">
                <a:gradFill>
                  <a:gsLst>
                    <a:gs pos="0">
                      <a:srgbClr val="CCFF33"/>
                    </a:gs>
                    <a:gs pos="92000">
                      <a:schemeClr val="accent6">
                        <a:lumMod val="60000"/>
                        <a:lumOff val="40000"/>
                      </a:schemeClr>
                    </a:gs>
                  </a:gsLst>
                  <a:lin ang="5400000" scaled="0"/>
                </a:gradFill>
                <a:latin typeface="华康海报体W12(P)" panose="040B0C00000000000000" pitchFamily="82" charset="-122"/>
                <a:ea typeface="华康海报体W12(P)" panose="040B0C00000000000000" pitchFamily="8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3000">
        <p:random/>
      </p:transition>
    </mc:Choice>
    <mc:Fallback>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1000" fill="hold"/>
                                        <p:tgtEl>
                                          <p:spTgt spid="5"/>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47"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childTnLst>
                          </p:cTn>
                        </p:par>
                        <p:par>
                          <p:cTn id="20" fill="hold">
                            <p:stCondLst>
                              <p:cond delay="30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40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par>
                          <p:cTn id="32" fill="hold">
                            <p:stCondLst>
                              <p:cond delay="5000"/>
                            </p:stCondLst>
                            <p:childTnLst>
                              <p:par>
                                <p:cTn id="33" presetID="10" presetClass="entr" presetSubtype="0"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1000"/>
                                        <p:tgtEl>
                                          <p:spTgt spid="24"/>
                                        </p:tgtEl>
                                      </p:cBhvr>
                                    </p:animEffect>
                                  </p:childTnLst>
                                </p:cTn>
                              </p:par>
                            </p:childTnLst>
                          </p:cTn>
                        </p:par>
                        <p:par>
                          <p:cTn id="36" fill="hold">
                            <p:stCondLst>
                              <p:cond delay="6000"/>
                            </p:stCondLst>
                            <p:childTnLst>
                              <p:par>
                                <p:cTn id="37" presetID="23" presetClass="entr" presetSubtype="36" fill="hold" nodeType="afterEffect">
                                  <p:stCondLst>
                                    <p:cond delay="0"/>
                                  </p:stCondLst>
                                  <p:childTnLst>
                                    <p:set>
                                      <p:cBhvr>
                                        <p:cTn id="38" dur="1" fill="hold">
                                          <p:stCondLst>
                                            <p:cond delay="0"/>
                                          </p:stCondLst>
                                        </p:cTn>
                                        <p:tgtEl>
                                          <p:spTgt spid="31"/>
                                        </p:tgtEl>
                                        <p:attrNameLst>
                                          <p:attrName>style.visibility</p:attrName>
                                        </p:attrNameLst>
                                      </p:cBhvr>
                                      <p:to>
                                        <p:strVal val="visible"/>
                                      </p:to>
                                    </p:set>
                                    <p:anim calcmode="lin" valueType="num">
                                      <p:cBhvr>
                                        <p:cTn id="39" dur="500" fill="hold"/>
                                        <p:tgtEl>
                                          <p:spTgt spid="31"/>
                                        </p:tgtEl>
                                        <p:attrNameLst>
                                          <p:attrName>ppt_w</p:attrName>
                                        </p:attrNameLst>
                                      </p:cBhvr>
                                      <p:tavLst>
                                        <p:tav tm="0">
                                          <p:val>
                                            <p:strVal val="(6*min(max(#ppt_w*#ppt_h,.3),1)-7.4)/-.7*#ppt_w"/>
                                          </p:val>
                                        </p:tav>
                                        <p:tav tm="100000">
                                          <p:val>
                                            <p:strVal val="#ppt_w"/>
                                          </p:val>
                                        </p:tav>
                                      </p:tavLst>
                                    </p:anim>
                                    <p:anim calcmode="lin" valueType="num">
                                      <p:cBhvr>
                                        <p:cTn id="40" dur="500" fill="hold"/>
                                        <p:tgtEl>
                                          <p:spTgt spid="31"/>
                                        </p:tgtEl>
                                        <p:attrNameLst>
                                          <p:attrName>ppt_h</p:attrName>
                                        </p:attrNameLst>
                                      </p:cBhvr>
                                      <p:tavLst>
                                        <p:tav tm="0">
                                          <p:val>
                                            <p:strVal val="(6*min(max(#ppt_w*#ppt_h,.3),1)-7.4)/-.7*#ppt_h"/>
                                          </p:val>
                                        </p:tav>
                                        <p:tav tm="100000">
                                          <p:val>
                                            <p:strVal val="#ppt_h"/>
                                          </p:val>
                                        </p:tav>
                                      </p:tavLst>
                                    </p:anim>
                                    <p:anim calcmode="lin" valueType="num">
                                      <p:cBhvr>
                                        <p:cTn id="41" dur="500" fill="hold"/>
                                        <p:tgtEl>
                                          <p:spTgt spid="31"/>
                                        </p:tgtEl>
                                        <p:attrNameLst>
                                          <p:attrName>ppt_x</p:attrName>
                                        </p:attrNameLst>
                                      </p:cBhvr>
                                      <p:tavLst>
                                        <p:tav tm="0">
                                          <p:val>
                                            <p:fltVal val="0.5"/>
                                          </p:val>
                                        </p:tav>
                                        <p:tav tm="100000">
                                          <p:val>
                                            <p:strVal val="#ppt_x"/>
                                          </p:val>
                                        </p:tav>
                                      </p:tavLst>
                                    </p:anim>
                                    <p:anim calcmode="lin" valueType="num">
                                      <p:cBhvr>
                                        <p:cTn id="42" dur="500" fill="hold"/>
                                        <p:tgtEl>
                                          <p:spTgt spid="31"/>
                                        </p:tgtEl>
                                        <p:attrNameLst>
                                          <p:attrName>ppt_y</p:attrName>
                                        </p:attrNameLst>
                                      </p:cBhvr>
                                      <p:tavLst>
                                        <p:tav tm="0">
                                          <p:val>
                                            <p:strVal val="1+(6*min(max(#ppt_w*#ppt_h,.3),1)-7.4)/-.7*#ppt_h/2"/>
                                          </p:val>
                                        </p:tav>
                                        <p:tav tm="100000">
                                          <p:val>
                                            <p:strVal val="#ppt_y"/>
                                          </p:val>
                                        </p:tav>
                                      </p:tavLst>
                                    </p:anim>
                                  </p:childTnLst>
                                </p:cTn>
                              </p:par>
                            </p:childTnLst>
                          </p:cTn>
                        </p:par>
                        <p:par>
                          <p:cTn id="43" fill="hold">
                            <p:stCondLst>
                              <p:cond delay="6500"/>
                            </p:stCondLst>
                            <p:childTnLst>
                              <p:par>
                                <p:cTn id="44" presetID="23" presetClass="entr" presetSubtype="36"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p:cTn id="46" dur="500" fill="hold"/>
                                        <p:tgtEl>
                                          <p:spTgt spid="32"/>
                                        </p:tgtEl>
                                        <p:attrNameLst>
                                          <p:attrName>ppt_w</p:attrName>
                                        </p:attrNameLst>
                                      </p:cBhvr>
                                      <p:tavLst>
                                        <p:tav tm="0">
                                          <p:val>
                                            <p:strVal val="(6*min(max(#ppt_w*#ppt_h,.3),1)-7.4)/-.7*#ppt_w"/>
                                          </p:val>
                                        </p:tav>
                                        <p:tav tm="100000">
                                          <p:val>
                                            <p:strVal val="#ppt_w"/>
                                          </p:val>
                                        </p:tav>
                                      </p:tavLst>
                                    </p:anim>
                                    <p:anim calcmode="lin" valueType="num">
                                      <p:cBhvr>
                                        <p:cTn id="47" dur="500" fill="hold"/>
                                        <p:tgtEl>
                                          <p:spTgt spid="32"/>
                                        </p:tgtEl>
                                        <p:attrNameLst>
                                          <p:attrName>ppt_h</p:attrName>
                                        </p:attrNameLst>
                                      </p:cBhvr>
                                      <p:tavLst>
                                        <p:tav tm="0">
                                          <p:val>
                                            <p:strVal val="(6*min(max(#ppt_w*#ppt_h,.3),1)-7.4)/-.7*#ppt_h"/>
                                          </p:val>
                                        </p:tav>
                                        <p:tav tm="100000">
                                          <p:val>
                                            <p:strVal val="#ppt_h"/>
                                          </p:val>
                                        </p:tav>
                                      </p:tavLst>
                                    </p:anim>
                                    <p:anim calcmode="lin" valueType="num">
                                      <p:cBhvr>
                                        <p:cTn id="48" dur="500" fill="hold"/>
                                        <p:tgtEl>
                                          <p:spTgt spid="32"/>
                                        </p:tgtEl>
                                        <p:attrNameLst>
                                          <p:attrName>ppt_x</p:attrName>
                                        </p:attrNameLst>
                                      </p:cBhvr>
                                      <p:tavLst>
                                        <p:tav tm="0">
                                          <p:val>
                                            <p:fltVal val="0.5"/>
                                          </p:val>
                                        </p:tav>
                                        <p:tav tm="100000">
                                          <p:val>
                                            <p:strVal val="#ppt_x"/>
                                          </p:val>
                                        </p:tav>
                                      </p:tavLst>
                                    </p:anim>
                                    <p:anim calcmode="lin" valueType="num">
                                      <p:cBhvr>
                                        <p:cTn id="49" dur="500" fill="hold"/>
                                        <p:tgtEl>
                                          <p:spTgt spid="32"/>
                                        </p:tgtEl>
                                        <p:attrNameLst>
                                          <p:attrName>ppt_y</p:attrName>
                                        </p:attrNameLst>
                                      </p:cBhvr>
                                      <p:tavLst>
                                        <p:tav tm="0">
                                          <p:val>
                                            <p:strVal val="1+(6*min(max(#ppt_w*#ppt_h,.3),1)-7.4)/-.7*#ppt_h/2"/>
                                          </p:val>
                                        </p:tav>
                                        <p:tav tm="100000">
                                          <p:val>
                                            <p:strVal val="#ppt_y"/>
                                          </p:val>
                                        </p:tav>
                                      </p:tavLst>
                                    </p:anim>
                                  </p:childTnLst>
                                </p:cTn>
                              </p:par>
                            </p:childTnLst>
                          </p:cTn>
                        </p:par>
                        <p:par>
                          <p:cTn id="50" fill="hold">
                            <p:stCondLst>
                              <p:cond delay="7000"/>
                            </p:stCondLst>
                            <p:childTnLst>
                              <p:par>
                                <p:cTn id="51" presetID="26" presetClass="emph" presetSubtype="0" fill="hold" nodeType="afterEffect">
                                  <p:stCondLst>
                                    <p:cond delay="0"/>
                                  </p:stCondLst>
                                  <p:childTnLst>
                                    <p:animEffect transition="out" filter="fade">
                                      <p:cBhvr>
                                        <p:cTn id="52" dur="500" tmFilter="0, 0; .2, .5; .8, .5; 1, 0"/>
                                        <p:tgtEl>
                                          <p:spTgt spid="31"/>
                                        </p:tgtEl>
                                      </p:cBhvr>
                                    </p:animEffect>
                                    <p:animScale>
                                      <p:cBhvr>
                                        <p:cTn id="53" dur="250" autoRev="1" fill="hold"/>
                                        <p:tgtEl>
                                          <p:spTgt spid="31"/>
                                        </p:tgtEl>
                                      </p:cBhvr>
                                      <p:by x="105000" y="105000"/>
                                    </p:animScale>
                                  </p:childTnLst>
                                </p:cTn>
                              </p:par>
                            </p:childTnLst>
                          </p:cTn>
                        </p:par>
                        <p:par>
                          <p:cTn id="54" fill="hold">
                            <p:stCondLst>
                              <p:cond delay="7500"/>
                            </p:stCondLst>
                            <p:childTnLst>
                              <p:par>
                                <p:cTn id="55" presetID="26" presetClass="emph" presetSubtype="0" fill="hold" nodeType="afterEffect">
                                  <p:stCondLst>
                                    <p:cond delay="0"/>
                                  </p:stCondLst>
                                  <p:childTnLst>
                                    <p:animEffect transition="out" filter="fade">
                                      <p:cBhvr>
                                        <p:cTn id="56" dur="500" tmFilter="0, 0; .2, .5; .8, .5; 1, 0"/>
                                        <p:tgtEl>
                                          <p:spTgt spid="32"/>
                                        </p:tgtEl>
                                      </p:cBhvr>
                                    </p:animEffect>
                                    <p:animScale>
                                      <p:cBhvr>
                                        <p:cTn id="57" dur="250" autoRev="1" fill="hold"/>
                                        <p:tgtEl>
                                          <p:spTgt spid="32"/>
                                        </p:tgtEl>
                                      </p:cBhvr>
                                      <p:by x="105000" y="105000"/>
                                    </p:animScale>
                                  </p:childTnLst>
                                </p:cTn>
                              </p:par>
                            </p:childTnLst>
                          </p:cTn>
                        </p:par>
                        <p:par>
                          <p:cTn id="58" fill="hold">
                            <p:stCondLst>
                              <p:cond delay="8000"/>
                            </p:stCondLst>
                            <p:childTnLst>
                              <p:par>
                                <p:cTn id="59" presetID="16" presetClass="entr" presetSubtype="21"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barn(inVertical)">
                                      <p:cBhvr>
                                        <p:cTn id="61" dur="500"/>
                                        <p:tgtEl>
                                          <p:spTgt spid="18"/>
                                        </p:tgtEl>
                                      </p:cBhvr>
                                    </p:animEffect>
                                  </p:childTnLst>
                                </p:cTn>
                              </p:par>
                            </p:childTnLst>
                          </p:cTn>
                        </p:par>
                        <p:par>
                          <p:cTn id="62" fill="hold">
                            <p:stCondLst>
                              <p:cond delay="8500"/>
                            </p:stCondLst>
                            <p:childTnLst>
                              <p:par>
                                <p:cTn id="63" presetID="2" presetClass="entr" presetSubtype="2" fill="hold" grpId="0" nodeType="afterEffect">
                                  <p:stCondLst>
                                    <p:cond delay="0"/>
                                  </p:stCondLst>
                                  <p:iterate type="lt">
                                    <p:tmPct val="10000"/>
                                  </p:iterate>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1+#ppt_w/2"/>
                                          </p:val>
                                        </p:tav>
                                        <p:tav tm="100000">
                                          <p:val>
                                            <p:strVal val="#ppt_x"/>
                                          </p:val>
                                        </p:tav>
                                      </p:tavLst>
                                    </p:anim>
                                    <p:anim calcmode="lin" valueType="num">
                                      <p:cBhvr additive="base">
                                        <p:cTn id="66" dur="500" fill="hold"/>
                                        <p:tgtEl>
                                          <p:spTgt spid="19"/>
                                        </p:tgtEl>
                                        <p:attrNameLst>
                                          <p:attrName>ppt_y</p:attrName>
                                        </p:attrNameLst>
                                      </p:cBhvr>
                                      <p:tavLst>
                                        <p:tav tm="0">
                                          <p:val>
                                            <p:strVal val="#ppt_y"/>
                                          </p:val>
                                        </p:tav>
                                        <p:tav tm="100000">
                                          <p:val>
                                            <p:strVal val="#ppt_y"/>
                                          </p:val>
                                        </p:tav>
                                      </p:tavLst>
                                    </p:anim>
                                  </p:childTnLst>
                                </p:cTn>
                              </p:par>
                            </p:childTnLst>
                          </p:cTn>
                        </p:par>
                        <p:par>
                          <p:cTn id="67" fill="hold">
                            <p:stCondLst>
                              <p:cond delay="9199"/>
                            </p:stCondLst>
                            <p:childTnLst>
                              <p:par>
                                <p:cTn id="68" presetID="2" presetClass="entr" presetSubtype="2" fill="hold" grpId="0" nodeType="afterEffect">
                                  <p:stCondLst>
                                    <p:cond delay="0"/>
                                  </p:stCondLst>
                                  <p:iterate type="lt">
                                    <p:tmPct val="10000"/>
                                  </p:iterate>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fill="hold"/>
                                        <p:tgtEl>
                                          <p:spTgt spid="20"/>
                                        </p:tgtEl>
                                        <p:attrNameLst>
                                          <p:attrName>ppt_x</p:attrName>
                                        </p:attrNameLst>
                                      </p:cBhvr>
                                      <p:tavLst>
                                        <p:tav tm="0">
                                          <p:val>
                                            <p:strVal val="1+#ppt_w/2"/>
                                          </p:val>
                                        </p:tav>
                                        <p:tav tm="100000">
                                          <p:val>
                                            <p:strVal val="#ppt_x"/>
                                          </p:val>
                                        </p:tav>
                                      </p:tavLst>
                                    </p:anim>
                                    <p:anim calcmode="lin" valueType="num">
                                      <p:cBhvr additive="base">
                                        <p:cTn id="71" dur="500" fill="hold"/>
                                        <p:tgtEl>
                                          <p:spTgt spid="20"/>
                                        </p:tgtEl>
                                        <p:attrNameLst>
                                          <p:attrName>ppt_y</p:attrName>
                                        </p:attrNameLst>
                                      </p:cBhvr>
                                      <p:tavLst>
                                        <p:tav tm="0">
                                          <p:val>
                                            <p:strVal val="#ppt_y"/>
                                          </p:val>
                                        </p:tav>
                                        <p:tav tm="100000">
                                          <p:val>
                                            <p:strVal val="#ppt_y"/>
                                          </p:val>
                                        </p:tav>
                                      </p:tavLst>
                                    </p:anim>
                                  </p:childTnLst>
                                </p:cTn>
                              </p:par>
                            </p:childTnLst>
                          </p:cTn>
                        </p:par>
                        <p:par>
                          <p:cTn id="72" fill="hold">
                            <p:stCondLst>
                              <p:cond delay="9850"/>
                            </p:stCondLst>
                            <p:childTnLst>
                              <p:par>
                                <p:cTn id="73" presetID="2" presetClass="entr" presetSubtype="2" fill="hold" grpId="0" nodeType="afterEffect">
                                  <p:stCondLst>
                                    <p:cond delay="0"/>
                                  </p:stCondLst>
                                  <p:iterate type="lt">
                                    <p:tmPct val="10000"/>
                                  </p:iterate>
                                  <p:childTnLst>
                                    <p:set>
                                      <p:cBhvr>
                                        <p:cTn id="74" dur="1" fill="hold">
                                          <p:stCondLst>
                                            <p:cond delay="0"/>
                                          </p:stCondLst>
                                        </p:cTn>
                                        <p:tgtEl>
                                          <p:spTgt spid="21"/>
                                        </p:tgtEl>
                                        <p:attrNameLst>
                                          <p:attrName>style.visibility</p:attrName>
                                        </p:attrNameLst>
                                      </p:cBhvr>
                                      <p:to>
                                        <p:strVal val="visible"/>
                                      </p:to>
                                    </p:set>
                                    <p:anim calcmode="lin" valueType="num">
                                      <p:cBhvr additive="base">
                                        <p:cTn id="75" dur="500" fill="hold"/>
                                        <p:tgtEl>
                                          <p:spTgt spid="21"/>
                                        </p:tgtEl>
                                        <p:attrNameLst>
                                          <p:attrName>ppt_x</p:attrName>
                                        </p:attrNameLst>
                                      </p:cBhvr>
                                      <p:tavLst>
                                        <p:tav tm="0">
                                          <p:val>
                                            <p:strVal val="1+#ppt_w/2"/>
                                          </p:val>
                                        </p:tav>
                                        <p:tav tm="100000">
                                          <p:val>
                                            <p:strVal val="#ppt_x"/>
                                          </p:val>
                                        </p:tav>
                                      </p:tavLst>
                                    </p:anim>
                                    <p:anim calcmode="lin" valueType="num">
                                      <p:cBhvr additive="base">
                                        <p:cTn id="76" dur="500" fill="hold"/>
                                        <p:tgtEl>
                                          <p:spTgt spid="21"/>
                                        </p:tgtEl>
                                        <p:attrNameLst>
                                          <p:attrName>ppt_y</p:attrName>
                                        </p:attrNameLst>
                                      </p:cBhvr>
                                      <p:tavLst>
                                        <p:tav tm="0">
                                          <p:val>
                                            <p:strVal val="#ppt_y"/>
                                          </p:val>
                                        </p:tav>
                                        <p:tav tm="100000">
                                          <p:val>
                                            <p:strVal val="#ppt_y"/>
                                          </p:val>
                                        </p:tav>
                                      </p:tavLst>
                                    </p:anim>
                                  </p:childTnLst>
                                </p:cTn>
                              </p:par>
                            </p:childTnLst>
                          </p:cTn>
                        </p:par>
                        <p:par>
                          <p:cTn id="77" fill="hold">
                            <p:stCondLst>
                              <p:cond delay="10500"/>
                            </p:stCondLst>
                            <p:childTnLst>
                              <p:par>
                                <p:cTn id="78" presetID="53" presetClass="entr" presetSubtype="16"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 calcmode="lin" valueType="num">
                                      <p:cBhvr>
                                        <p:cTn id="80" dur="500" fill="hold"/>
                                        <p:tgtEl>
                                          <p:spTgt spid="9"/>
                                        </p:tgtEl>
                                        <p:attrNameLst>
                                          <p:attrName>ppt_w</p:attrName>
                                        </p:attrNameLst>
                                      </p:cBhvr>
                                      <p:tavLst>
                                        <p:tav tm="0">
                                          <p:val>
                                            <p:fltVal val="0"/>
                                          </p:val>
                                        </p:tav>
                                        <p:tav tm="100000">
                                          <p:val>
                                            <p:strVal val="#ppt_w"/>
                                          </p:val>
                                        </p:tav>
                                      </p:tavLst>
                                    </p:anim>
                                    <p:anim calcmode="lin" valueType="num">
                                      <p:cBhvr>
                                        <p:cTn id="81" dur="500" fill="hold"/>
                                        <p:tgtEl>
                                          <p:spTgt spid="9"/>
                                        </p:tgtEl>
                                        <p:attrNameLst>
                                          <p:attrName>ppt_h</p:attrName>
                                        </p:attrNameLst>
                                      </p:cBhvr>
                                      <p:tavLst>
                                        <p:tav tm="0">
                                          <p:val>
                                            <p:fltVal val="0"/>
                                          </p:val>
                                        </p:tav>
                                        <p:tav tm="100000">
                                          <p:val>
                                            <p:strVal val="#ppt_h"/>
                                          </p:val>
                                        </p:tav>
                                      </p:tavLst>
                                    </p:anim>
                                    <p:animEffect transition="in" filter="fade">
                                      <p:cBhvr>
                                        <p:cTn id="82" dur="500"/>
                                        <p:tgtEl>
                                          <p:spTgt spid="9"/>
                                        </p:tgtEl>
                                      </p:cBhvr>
                                    </p:animEffect>
                                  </p:childTnLst>
                                </p:cTn>
                              </p:par>
                            </p:childTnLst>
                          </p:cTn>
                        </p:par>
                        <p:par>
                          <p:cTn id="83" fill="hold">
                            <p:stCondLst>
                              <p:cond delay="11000"/>
                            </p:stCondLst>
                            <p:childTnLst>
                              <p:par>
                                <p:cTn id="84" presetID="10" presetClass="entr" presetSubtype="0" fill="hold" nodeType="afterEffect">
                                  <p:stCondLst>
                                    <p:cond delay="0"/>
                                  </p:stCondLst>
                                  <p:childTnLst>
                                    <p:set>
                                      <p:cBhvr>
                                        <p:cTn id="85" dur="1" fill="hold">
                                          <p:stCondLst>
                                            <p:cond delay="0"/>
                                          </p:stCondLst>
                                        </p:cTn>
                                        <p:tgtEl>
                                          <p:spTgt spid="28"/>
                                        </p:tgtEl>
                                        <p:attrNameLst>
                                          <p:attrName>style.visibility</p:attrName>
                                        </p:attrNameLst>
                                      </p:cBhvr>
                                      <p:to>
                                        <p:strVal val="visible"/>
                                      </p:to>
                                    </p:set>
                                    <p:animEffect transition="in" filter="fade">
                                      <p:cBhvr>
                                        <p:cTn id="86" dur="500"/>
                                        <p:tgtEl>
                                          <p:spTgt spid="28"/>
                                        </p:tgtEl>
                                      </p:cBhvr>
                                    </p:animEffect>
                                  </p:childTnLst>
                                </p:cTn>
                              </p:par>
                            </p:childTnLst>
                          </p:cTn>
                        </p:par>
                        <p:par>
                          <p:cTn id="87" fill="hold">
                            <p:stCondLst>
                              <p:cond delay="11500"/>
                            </p:stCondLst>
                            <p:childTnLst>
                              <p:par>
                                <p:cTn id="88" presetID="10" presetClass="entr" presetSubtype="0" fill="hold" nodeType="after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fade">
                                      <p:cBhvr>
                                        <p:cTn id="9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Lst>
  </p:timing>
</p:sld>
</file>

<file path=ppt/tags/tag1.xml><?xml version="1.0" encoding="utf-8"?>
<p:tagLst xmlns:p="http://schemas.openxmlformats.org/presentationml/2006/main">
  <p:tag name="MH" val="20151104095458"/>
  <p:tag name="MH_LIBRARY" val="GRAPHIC"/>
  <p:tag name="MH_TYPE" val="Other"/>
  <p:tag name="MH_ORDER" val="1"/>
</p:tagLst>
</file>

<file path=ppt/tags/tag2.xml><?xml version="1.0" encoding="utf-8"?>
<p:tagLst xmlns:p="http://schemas.openxmlformats.org/presentationml/2006/main">
  <p:tag name="MH" val="20151104095458"/>
  <p:tag name="MH_LIBRARY" val="GRAPHIC"/>
  <p:tag name="MH_TYPE" val="Other"/>
  <p:tag name="MH_ORDER" val="2"/>
</p:tagLst>
</file>

<file path=ppt/tags/tag3.xml><?xml version="1.0" encoding="utf-8"?>
<p:tagLst xmlns:p="http://schemas.openxmlformats.org/presentationml/2006/main">
  <p:tag name="MH" val="20151104095458"/>
  <p:tag name="MH_LIBRARY" val="GRAPHIC"/>
  <p:tag name="MH_TYPE" val="Other"/>
  <p:tag name="MH_ORDER" val="3"/>
</p:tagLst>
</file>

<file path=ppt/tags/tag4.xml><?xml version="1.0" encoding="utf-8"?>
<p:tagLst xmlns:p="http://schemas.openxmlformats.org/presentationml/2006/main">
  <p:tag name="MH" val="20151104095458"/>
  <p:tag name="MH_LIBRARY" val="GRAPHIC"/>
  <p:tag name="MH_TYPE" val="Other"/>
  <p:tag name="MH_ORDER" val="4"/>
</p:tagLst>
</file>

<file path=ppt/tags/tag5.xml><?xml version="1.0" encoding="utf-8"?>
<p:tagLst xmlns:p="http://schemas.openxmlformats.org/presentationml/2006/main">
  <p:tag name="MH" val="20151104095458"/>
  <p:tag name="MH_LIBRARY" val="GRAPHIC"/>
  <p:tag name="MH_TYPE" val="Text"/>
  <p:tag name="MH_ORDER" val="1"/>
</p:tagLst>
</file>

<file path=ppt/tags/tag6.xml><?xml version="1.0" encoding="utf-8"?>
<p:tagLst xmlns:p="http://schemas.openxmlformats.org/presentationml/2006/main">
  <p:tag name="MH" val="20151104095458"/>
  <p:tag name="MH_LIBRARY" val="GRAPHIC"/>
  <p:tag name="MH_TYPE" val="Text"/>
  <p:tag name="MH_ORDER" val="4"/>
</p:tagLst>
</file>

<file path=ppt/tags/tag7.xml><?xml version="1.0" encoding="utf-8"?>
<p:tagLst xmlns:p="http://schemas.openxmlformats.org/presentationml/2006/main">
  <p:tag name="MH" val="20151104095458"/>
  <p:tag name="MH_LIBRARY" val="GRAPHIC"/>
  <p:tag name="MH_TYPE" val="Text"/>
  <p:tag name="MH_ORDER" val="3"/>
</p:tagLst>
</file>

<file path=ppt/tags/tag8.xml><?xml version="1.0" encoding="utf-8"?>
<p:tagLst xmlns:p="http://schemas.openxmlformats.org/presentationml/2006/main">
  <p:tag name="MH" val="20151104095458"/>
  <p:tag name="MH_LIBRARY" val="GRAPHIC"/>
  <p:tag name="MH_TYPE" val="Text"/>
  <p:tag name="MH_ORDER" val="2"/>
</p:tagLst>
</file>

<file path=ppt/tags/tag9.xml><?xml version="1.0" encoding="utf-8"?>
<p:tagLst xmlns:p="http://schemas.openxmlformats.org/presentationml/2006/main">
  <p:tag name="MH" val="20151104111727"/>
  <p:tag name="MH_LIBRARY" val="GRAPHIC"/>
  <p:tag name="MH_TYPE" val="Other"/>
  <p:tag name="MH_ORDER" val="1"/>
</p:tagLst>
</file>

<file path=ppt/tags/tag10.xml><?xml version="1.0" encoding="utf-8"?>
<p:tagLst xmlns:p="http://schemas.openxmlformats.org/presentationml/2006/main">
  <p:tag name="MH" val="20151104111727"/>
  <p:tag name="MH_LIBRARY" val="GRAPHIC"/>
  <p:tag name="MH_TYPE" val="SubTitle"/>
  <p:tag name="MH_ORDER" val="2"/>
</p:tagLst>
</file>

<file path=ppt/tags/tag11.xml><?xml version="1.0" encoding="utf-8"?>
<p:tagLst xmlns:p="http://schemas.openxmlformats.org/presentationml/2006/main">
  <p:tag name="MH" val="20151104111727"/>
  <p:tag name="MH_LIBRARY" val="GRAPHIC"/>
  <p:tag name="MH_TYPE" val="Other"/>
  <p:tag name="MH_ORDER" val="2"/>
</p:tagLst>
</file>

<file path=ppt/tags/tag12.xml><?xml version="1.0" encoding="utf-8"?>
<p:tagLst xmlns:p="http://schemas.openxmlformats.org/presentationml/2006/main">
  <p:tag name="MH" val="20151104111727"/>
  <p:tag name="MH_LIBRARY" val="GRAPHIC"/>
  <p:tag name="MH_TYPE" val="SubTitle"/>
  <p:tag name="MH_ORDER" val="1"/>
</p:tagLst>
</file>

<file path=ppt/tags/tag13.xml><?xml version="1.0" encoding="utf-8"?>
<p:tagLst xmlns:p="http://schemas.openxmlformats.org/presentationml/2006/main">
  <p:tag name="MH" val="20151104111727"/>
  <p:tag name="MH_LIBRARY" val="GRAPHIC"/>
  <p:tag name="MH_TYPE" val="Other"/>
  <p:tag name="MH_ORDER" val="3"/>
</p:tagLst>
</file>

<file path=ppt/tags/tag14.xml><?xml version="1.0" encoding="utf-8"?>
<p:tagLst xmlns:p="http://schemas.openxmlformats.org/presentationml/2006/main">
  <p:tag name="MH" val="20151104111727"/>
  <p:tag name="MH_LIBRARY" val="GRAPHIC"/>
  <p:tag name="MH_TYPE" val="SubTitle"/>
  <p:tag name="MH_ORDER" val="4"/>
</p:tagLst>
</file>

<file path=ppt/tags/tag15.xml><?xml version="1.0" encoding="utf-8"?>
<p:tagLst xmlns:p="http://schemas.openxmlformats.org/presentationml/2006/main">
  <p:tag name="MH" val="20151104111727"/>
  <p:tag name="MH_LIBRARY" val="GRAPHIC"/>
  <p:tag name="MH_TYPE" val="Other"/>
  <p:tag name="MH_ORDER" val="4"/>
</p:tagLst>
</file>

<file path=ppt/tags/tag16.xml><?xml version="1.0" encoding="utf-8"?>
<p:tagLst xmlns:p="http://schemas.openxmlformats.org/presentationml/2006/main">
  <p:tag name="MH" val="20151104111727"/>
  <p:tag name="MH_LIBRARY" val="GRAPHIC"/>
  <p:tag name="MH_TYPE" val="SubTitle"/>
  <p:tag name="MH_ORDER" val="3"/>
</p:tagLst>
</file>

<file path=ppt/theme/theme1.xml><?xml version="1.0" encoding="utf-8"?>
<a:theme xmlns:a="http://schemas.openxmlformats.org/drawingml/2006/main" name="www.99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89108"/>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2747</Words>
  <Application>WPS 演示</Application>
  <PresentationFormat>宽屏</PresentationFormat>
  <Paragraphs>282</Paragraphs>
  <Slides>27</Slides>
  <Notes>27</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27</vt:i4>
      </vt:variant>
    </vt:vector>
  </HeadingPairs>
  <TitlesOfParts>
    <vt:vector size="54" baseType="lpstr">
      <vt:lpstr>Arial</vt:lpstr>
      <vt:lpstr>宋体</vt:lpstr>
      <vt:lpstr>Wingdings</vt:lpstr>
      <vt:lpstr>方正粗圆简体</vt:lpstr>
      <vt:lpstr>华康海报体W12(P)</vt:lpstr>
      <vt:lpstr>Calibri</vt:lpstr>
      <vt:lpstr>Lato Light</vt:lpstr>
      <vt:lpstr>微软雅黑 Light</vt:lpstr>
      <vt:lpstr>方正卡通简体</vt:lpstr>
      <vt:lpstr>微软雅黑</vt:lpstr>
      <vt:lpstr>Open Sans</vt:lpstr>
      <vt:lpstr>Open Sans</vt:lpstr>
      <vt:lpstr>Calibri</vt:lpstr>
      <vt:lpstr>等线</vt:lpstr>
      <vt:lpstr>Arial Unicode MS</vt:lpstr>
      <vt:lpstr>等线 Light</vt:lpstr>
      <vt:lpstr>微软雅黑</vt:lpstr>
      <vt:lpstr>Lato</vt:lpstr>
      <vt:lpstr>Impact</vt:lpstr>
      <vt:lpstr>张海山锐谐体2.0-授权联系：Samtype@QQ.com</vt:lpstr>
      <vt:lpstr>Open Sans Light</vt:lpstr>
      <vt:lpstr>造字工房悦黑体验版常规体</vt:lpstr>
      <vt:lpstr>Calibri Light</vt:lpstr>
      <vt:lpstr>Segoe Print</vt:lpstr>
      <vt:lpstr>黑体</vt:lpstr>
      <vt:lpstr>PMingLiU</vt:lpstr>
      <vt:lpstr>www.99ppt.com​​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www.99ppt.com</dc:title>
  <dc:creator>www.99ppt.com</dc:creator>
  <cp:lastModifiedBy>拉普耶鲁</cp:lastModifiedBy>
  <cp:revision>4</cp:revision>
  <dcterms:created xsi:type="dcterms:W3CDTF">2016-07-06T06:30:00Z</dcterms:created>
  <dcterms:modified xsi:type="dcterms:W3CDTF">2018-06-28T02:41:35Z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2052-10.1.0.7452</vt:lpwstr>
  </property>
</Properties>
</file>